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8"/>
  </p:notesMasterIdLst>
  <p:sldIdLst>
    <p:sldId id="318" r:id="rId2"/>
    <p:sldId id="320" r:id="rId3"/>
    <p:sldId id="334" r:id="rId4"/>
    <p:sldId id="293" r:id="rId5"/>
    <p:sldId id="329" r:id="rId6"/>
    <p:sldId id="321" r:id="rId7"/>
    <p:sldId id="323" r:id="rId8"/>
    <p:sldId id="324" r:id="rId9"/>
    <p:sldId id="326" r:id="rId10"/>
    <p:sldId id="325" r:id="rId11"/>
    <p:sldId id="327" r:id="rId12"/>
    <p:sldId id="328" r:id="rId13"/>
    <p:sldId id="332" r:id="rId14"/>
    <p:sldId id="331" r:id="rId15"/>
    <p:sldId id="333" r:id="rId16"/>
    <p:sldId id="336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C41349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700" autoAdjust="0"/>
  </p:normalViewPr>
  <p:slideViewPr>
    <p:cSldViewPr snapToGrid="0">
      <p:cViewPr varScale="1">
        <p:scale>
          <a:sx n="116" d="100"/>
          <a:sy n="116" d="100"/>
        </p:scale>
        <p:origin x="-379" y="-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565E3-F375-40ED-B1B5-6AD16705FE42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FB77-EF15-449C-9908-6055D35882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0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03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7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4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EBB-0E67-4A8F-8892-A39B7B2E550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268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7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9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5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25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157587" y="15610"/>
            <a:ext cx="728087" cy="674294"/>
            <a:chOff x="185182" y="719522"/>
            <a:chExt cx="2816783" cy="2608668"/>
          </a:xfrm>
        </p:grpSpPr>
        <p:sp>
          <p:nvSpPr>
            <p:cNvPr id="7" name="椭圆 6"/>
            <p:cNvSpPr/>
            <p:nvPr/>
          </p:nvSpPr>
          <p:spPr>
            <a:xfrm>
              <a:off x="185182" y="1018455"/>
              <a:ext cx="2088232" cy="20882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913733" y="719522"/>
              <a:ext cx="2088232" cy="20882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789112" y="1239958"/>
              <a:ext cx="2088232" cy="2088232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3312714" y="195971"/>
            <a:ext cx="5680679" cy="272571"/>
            <a:chOff x="3312714" y="195971"/>
            <a:chExt cx="5907873" cy="272571"/>
          </a:xfrm>
        </p:grpSpPr>
        <p:sp>
          <p:nvSpPr>
            <p:cNvPr id="2" name="矩形 1"/>
            <p:cNvSpPr/>
            <p:nvPr userDrawn="1"/>
          </p:nvSpPr>
          <p:spPr>
            <a:xfrm>
              <a:off x="3312714" y="195971"/>
              <a:ext cx="1969291" cy="272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5282005" y="195971"/>
              <a:ext cx="1969291" cy="2725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7251296" y="195971"/>
              <a:ext cx="1969291" cy="272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024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46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46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62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4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4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48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6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0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62" y="786096"/>
            <a:ext cx="6932052" cy="3687228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pic>
        <p:nvPicPr>
          <p:cNvPr id="7" name="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82" y="2400072"/>
            <a:ext cx="160377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35" y="2701301"/>
            <a:ext cx="1259133" cy="2104013"/>
          </a:xfrm>
          <a:prstGeom prst="rect">
            <a:avLst/>
          </a:prstGeom>
        </p:spPr>
      </p:pic>
      <p:pic>
        <p:nvPicPr>
          <p:cNvPr id="8" name="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2381" y="3257550"/>
            <a:ext cx="9178529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34" y="3628869"/>
            <a:ext cx="53101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7"/>
          <p:cNvSpPr txBox="1"/>
          <p:nvPr/>
        </p:nvSpPr>
        <p:spPr>
          <a:xfrm>
            <a:off x="2438400" y="2754194"/>
            <a:ext cx="55245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6: AN TOÀN VỚI MÔI TRƯỜNG CÔNG NGHỆ TRONG GIA ĐÌNH (TIẾT 1)</a:t>
            </a:r>
            <a:endParaRPr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迷你简卡通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534747" y="2124956"/>
            <a:ext cx="29883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Ciel Simplifica" panose="02000000000000000000" pitchFamily="50" charset="0"/>
                <a:ea typeface="华康海报体W12" panose="040B0C0900000000000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/>
                <a:cs typeface="Times New Roman" panose="02020603050405020304" pitchFamily="18" charset="0"/>
              </a:rPr>
              <a:t>Công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/>
                <a:cs typeface="Times New Roman" panose="02020603050405020304" pitchFamily="18" charset="0"/>
              </a:rPr>
              <a:t>nghệ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/>
                <a:cs typeface="Times New Roman" panose="02020603050405020304" pitchFamily="18" charset="0"/>
              </a:rPr>
              <a:t> 3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华康海报体W12" panose="040B0C0900000000000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3" fill="hold">
                                          <p:stCondLst>
                                            <p:cond delay="7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" decel="50000" autoRev="1" fill="hold">
                                          <p:stCondLst>
                                            <p:cond delay="7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" fill="hold">
                                          <p:stCondLst>
                                            <p:cond delay="1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1741CD18-173F-9132-3173-392AEBDF3DD3}"/>
              </a:ext>
            </a:extLst>
          </p:cNvPr>
          <p:cNvSpPr txBox="1"/>
          <p:nvPr/>
        </p:nvSpPr>
        <p:spPr>
          <a:xfrm>
            <a:off x="367990" y="63783"/>
            <a:ext cx="7906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an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toàn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6DB8F57E-0FE3-7D3B-572A-F2D3296FC0DF}"/>
              </a:ext>
            </a:extLst>
          </p:cNvPr>
          <p:cNvSpPr txBox="1"/>
          <p:nvPr/>
        </p:nvSpPr>
        <p:spPr>
          <a:xfrm>
            <a:off x="0" y="5921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19B3D10-DE4E-0414-A6A3-84FC57CA5E4B}"/>
              </a:ext>
            </a:extLst>
          </p:cNvPr>
          <p:cNvSpPr txBox="1"/>
          <p:nvPr/>
        </p:nvSpPr>
        <p:spPr>
          <a:xfrm>
            <a:off x="4739268" y="1906859"/>
            <a:ext cx="4404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err="1">
                <a:latin typeface="+mj-lt"/>
              </a:rPr>
              <a:t>Hình</a:t>
            </a:r>
            <a:r>
              <a:rPr lang="vi-VN" sz="2800" b="1" dirty="0">
                <a:latin typeface="+mj-lt"/>
              </a:rPr>
              <a:t> d: </a:t>
            </a:r>
            <a:r>
              <a:rPr lang="vi-VN" sz="2800" b="1" dirty="0" err="1">
                <a:latin typeface="+mj-lt"/>
              </a:rPr>
              <a:t>Để</a:t>
            </a:r>
            <a:r>
              <a:rPr lang="vi-VN" sz="2800" b="1" dirty="0">
                <a:latin typeface="+mj-lt"/>
              </a:rPr>
              <a:t> tay </a:t>
            </a:r>
            <a:r>
              <a:rPr lang="vi-VN" sz="2800" b="1" dirty="0" err="1">
                <a:latin typeface="+mj-lt"/>
              </a:rPr>
              <a:t>gần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vòi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nước</a:t>
            </a:r>
            <a:r>
              <a:rPr lang="vi-VN" sz="2800" b="1" dirty="0">
                <a:latin typeface="+mj-lt"/>
              </a:rPr>
              <a:t> đang sôi </a:t>
            </a:r>
            <a:r>
              <a:rPr lang="vi-VN" sz="2800" b="1" dirty="0" err="1">
                <a:latin typeface="+mj-lt"/>
              </a:rPr>
              <a:t>dễ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bị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bỏng</a:t>
            </a:r>
            <a:r>
              <a:rPr lang="vi-VN" sz="2800" b="1" dirty="0">
                <a:latin typeface="+mj-lt"/>
              </a:rPr>
              <a:t>.</a:t>
            </a:r>
            <a:endParaRPr lang="en-US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56A62D31-FC22-BC67-81C9-A0ECDC97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5" y="1528153"/>
            <a:ext cx="4795022" cy="358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1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1741CD18-173F-9132-3173-392AEBDF3DD3}"/>
              </a:ext>
            </a:extLst>
          </p:cNvPr>
          <p:cNvSpPr txBox="1"/>
          <p:nvPr/>
        </p:nvSpPr>
        <p:spPr>
          <a:xfrm>
            <a:off x="367990" y="63783"/>
            <a:ext cx="7906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an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toàn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6DB8F57E-0FE3-7D3B-572A-F2D3296FC0DF}"/>
              </a:ext>
            </a:extLst>
          </p:cNvPr>
          <p:cNvSpPr txBox="1"/>
          <p:nvPr/>
        </p:nvSpPr>
        <p:spPr>
          <a:xfrm>
            <a:off x="0" y="5921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19B3D10-DE4E-0414-A6A3-84FC57CA5E4B}"/>
              </a:ext>
            </a:extLst>
          </p:cNvPr>
          <p:cNvSpPr txBox="1"/>
          <p:nvPr/>
        </p:nvSpPr>
        <p:spPr>
          <a:xfrm>
            <a:off x="4739268" y="1906859"/>
            <a:ext cx="4404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err="1">
                <a:latin typeface="+mj-lt"/>
              </a:rPr>
              <a:t>Hình</a:t>
            </a:r>
            <a:r>
              <a:rPr lang="vi-VN" sz="2800" b="1" dirty="0">
                <a:latin typeface="+mj-lt"/>
              </a:rPr>
              <a:t> e: Đưa </a:t>
            </a:r>
            <a:r>
              <a:rPr lang="vi-VN" sz="2800" b="1" dirty="0" err="1">
                <a:latin typeface="+mj-lt"/>
              </a:rPr>
              <a:t>vật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vào</a:t>
            </a:r>
            <a:r>
              <a:rPr lang="vi-VN" sz="2800" b="1" dirty="0">
                <a:latin typeface="+mj-lt"/>
              </a:rPr>
              <a:t> ổ </a:t>
            </a:r>
            <a:r>
              <a:rPr lang="vi-VN" sz="2800" b="1" dirty="0" err="1">
                <a:latin typeface="+mj-lt"/>
              </a:rPr>
              <a:t>điện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dễ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xảy</a:t>
            </a:r>
            <a:r>
              <a:rPr lang="vi-VN" sz="2800" b="1" dirty="0">
                <a:latin typeface="+mj-lt"/>
              </a:rPr>
              <a:t> ra tai </a:t>
            </a:r>
            <a:r>
              <a:rPr lang="vi-VN" sz="2800" b="1" dirty="0" err="1">
                <a:latin typeface="+mj-lt"/>
              </a:rPr>
              <a:t>nạn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điện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giật</a:t>
            </a:r>
            <a:r>
              <a:rPr lang="vi-VN" sz="2800" b="1" dirty="0">
                <a:latin typeface="+mj-lt"/>
              </a:rPr>
              <a:t>.</a:t>
            </a:r>
            <a:endParaRPr lang="en-US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A45DFB06-C7DA-E06E-AB62-21CB14950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260"/>
            <a:ext cx="4716966" cy="35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6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1741CD18-173F-9132-3173-392AEBDF3DD3}"/>
              </a:ext>
            </a:extLst>
          </p:cNvPr>
          <p:cNvSpPr txBox="1"/>
          <p:nvPr/>
        </p:nvSpPr>
        <p:spPr>
          <a:xfrm>
            <a:off x="367990" y="63783"/>
            <a:ext cx="7906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an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toàn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6DB8F57E-0FE3-7D3B-572A-F2D3296FC0DF}"/>
              </a:ext>
            </a:extLst>
          </p:cNvPr>
          <p:cNvSpPr txBox="1"/>
          <p:nvPr/>
        </p:nvSpPr>
        <p:spPr>
          <a:xfrm>
            <a:off x="0" y="5921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19B3D10-DE4E-0414-A6A3-84FC57CA5E4B}"/>
              </a:ext>
            </a:extLst>
          </p:cNvPr>
          <p:cNvSpPr txBox="1"/>
          <p:nvPr/>
        </p:nvSpPr>
        <p:spPr>
          <a:xfrm>
            <a:off x="4650060" y="1906859"/>
            <a:ext cx="4404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err="1">
                <a:latin typeface="+mj-lt"/>
              </a:rPr>
              <a:t>Hình</a:t>
            </a:r>
            <a:r>
              <a:rPr lang="vi-VN" sz="2800" b="1" dirty="0">
                <a:latin typeface="+mj-lt"/>
              </a:rPr>
              <a:t> g: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9B8D486E-3506-A642-0A3A-FF0CA0928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" y="1530284"/>
            <a:ext cx="4573626" cy="361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78CB971-AA47-A176-4669-71B73502D480}"/>
              </a:ext>
            </a:extLst>
          </p:cNvPr>
          <p:cNvSpPr txBox="1"/>
          <p:nvPr/>
        </p:nvSpPr>
        <p:spPr>
          <a:xfrm>
            <a:off x="0" y="1148574"/>
            <a:ext cx="9144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8997AB77-1DF3-883F-6993-24804A27AFE2}"/>
              </a:ext>
            </a:extLst>
          </p:cNvPr>
          <p:cNvSpPr txBox="1"/>
          <p:nvPr/>
        </p:nvSpPr>
        <p:spPr>
          <a:xfrm>
            <a:off x="0" y="145850"/>
            <a:ext cx="9144000" cy="1081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566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26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227"/>
          <p:cNvSpPr>
            <a:spLocks noChangeAspect="1"/>
          </p:cNvSpPr>
          <p:nvPr/>
        </p:nvSpPr>
        <p:spPr>
          <a:xfrm>
            <a:off x="2270692" y="1019606"/>
            <a:ext cx="1890000" cy="18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228"/>
          <p:cNvSpPr>
            <a:spLocks noChangeAspect="1"/>
          </p:cNvSpPr>
          <p:nvPr/>
        </p:nvSpPr>
        <p:spPr>
          <a:xfrm>
            <a:off x="2480692" y="1318814"/>
            <a:ext cx="1470000" cy="147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226"/>
          <p:cNvSpPr/>
          <p:nvPr/>
        </p:nvSpPr>
        <p:spPr>
          <a:xfrm>
            <a:off x="3152081" y="1443512"/>
            <a:ext cx="4018052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22"/>
          <p:cNvSpPr>
            <a:spLocks noChangeAspect="1"/>
          </p:cNvSpPr>
          <p:nvPr/>
        </p:nvSpPr>
        <p:spPr>
          <a:xfrm>
            <a:off x="2627692" y="1465814"/>
            <a:ext cx="1176000" cy="1176000"/>
          </a:xfrm>
          <a:prstGeom prst="ellipse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223"/>
          <p:cNvSpPr txBox="1"/>
          <p:nvPr/>
        </p:nvSpPr>
        <p:spPr>
          <a:xfrm>
            <a:off x="2862153" y="1683743"/>
            <a:ext cx="8002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03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3950692" y="1628043"/>
            <a:ext cx="2347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6643" y="747570"/>
            <a:ext cx="1971848" cy="263978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1427A49-ADA4-E32D-FE07-3A3962DDFC8D}"/>
              </a:ext>
            </a:extLst>
          </p:cNvPr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46D509A2-A6E4-DEC5-9B6B-6BF902AAA4D9}"/>
              </a:ext>
            </a:extLst>
          </p:cNvPr>
          <p:cNvSpPr/>
          <p:nvPr/>
        </p:nvSpPr>
        <p:spPr>
          <a:xfrm>
            <a:off x="1405053" y="1371603"/>
            <a:ext cx="6757640" cy="3791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8E096C7F-D640-C6EE-7961-F82895A8615A}"/>
              </a:ext>
            </a:extLst>
          </p:cNvPr>
          <p:cNvSpPr/>
          <p:nvPr/>
        </p:nvSpPr>
        <p:spPr>
          <a:xfrm>
            <a:off x="1393901" y="2765505"/>
            <a:ext cx="6757639" cy="3456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7ECA4963-5D37-C118-62D5-C2135632EAC9}"/>
              </a:ext>
            </a:extLst>
          </p:cNvPr>
          <p:cNvSpPr/>
          <p:nvPr/>
        </p:nvSpPr>
        <p:spPr>
          <a:xfrm>
            <a:off x="1405053" y="1839955"/>
            <a:ext cx="6746487" cy="4125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F5368A8E-907B-FF18-DFE0-0FF75DA40FBE}"/>
              </a:ext>
            </a:extLst>
          </p:cNvPr>
          <p:cNvSpPr/>
          <p:nvPr/>
        </p:nvSpPr>
        <p:spPr>
          <a:xfrm>
            <a:off x="1416204" y="2341764"/>
            <a:ext cx="6724185" cy="3568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E81D0860-A9A8-5DBD-7DD9-79C470C3F4A5}"/>
              </a:ext>
            </a:extLst>
          </p:cNvPr>
          <p:cNvSpPr/>
          <p:nvPr/>
        </p:nvSpPr>
        <p:spPr>
          <a:xfrm>
            <a:off x="1405053" y="3557240"/>
            <a:ext cx="6757639" cy="3233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1397194D-4040-6FB4-ADEC-0F00AFDC6675}"/>
              </a:ext>
            </a:extLst>
          </p:cNvPr>
          <p:cNvSpPr/>
          <p:nvPr/>
        </p:nvSpPr>
        <p:spPr>
          <a:xfrm>
            <a:off x="1382751" y="3178099"/>
            <a:ext cx="6757639" cy="3233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xmlns="" id="{1DA25E94-B890-BE00-AF8F-D15A3F360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409201"/>
              </p:ext>
            </p:extLst>
          </p:nvPr>
        </p:nvGraphicFramePr>
        <p:xfrm>
          <a:off x="1449658" y="3952923"/>
          <a:ext cx="6690731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80911">
                  <a:extLst>
                    <a:ext uri="{9D8B030D-6E8A-4147-A177-3AD203B41FA5}">
                      <a16:colId xmlns:a16="http://schemas.microsoft.com/office/drawing/2014/main" xmlns="" val="1847976508"/>
                    </a:ext>
                  </a:extLst>
                </a:gridCol>
                <a:gridCol w="3409820">
                  <a:extLst>
                    <a:ext uri="{9D8B030D-6E8A-4147-A177-3AD203B41FA5}">
                      <a16:colId xmlns:a16="http://schemas.microsoft.com/office/drawing/2014/main" xmlns="" val="2410118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huống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bỏng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huống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giật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4728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6545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6397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85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35966783-F3DE-95D4-6DC3-65A855442949}"/>
              </a:ext>
            </a:extLst>
          </p:cNvPr>
          <p:cNvSpPr txBox="1"/>
          <p:nvPr/>
        </p:nvSpPr>
        <p:spPr>
          <a:xfrm>
            <a:off x="1" y="334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C9BFBF12-62F3-CDCE-3C1D-C7D0C06B8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71" y="1175407"/>
            <a:ext cx="2090107" cy="21830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17CFC99A-4AEB-EA6D-0424-EC2BCA1E6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414" y="1185048"/>
            <a:ext cx="2618210" cy="218876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58FB56BC-EEB4-9EEE-400E-7C375E65F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75" y="1185048"/>
            <a:ext cx="2234046" cy="2188762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7BBA103F-8CC4-40BA-06ED-E75141F05011}"/>
              </a:ext>
            </a:extLst>
          </p:cNvPr>
          <p:cNvSpPr txBox="1"/>
          <p:nvPr/>
        </p:nvSpPr>
        <p:spPr>
          <a:xfrm>
            <a:off x="1" y="374540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6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26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227"/>
          <p:cNvSpPr>
            <a:spLocks noChangeAspect="1"/>
          </p:cNvSpPr>
          <p:nvPr/>
        </p:nvSpPr>
        <p:spPr>
          <a:xfrm>
            <a:off x="2270692" y="1019606"/>
            <a:ext cx="1890000" cy="18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228"/>
          <p:cNvSpPr>
            <a:spLocks noChangeAspect="1"/>
          </p:cNvSpPr>
          <p:nvPr/>
        </p:nvSpPr>
        <p:spPr>
          <a:xfrm>
            <a:off x="2480692" y="1318814"/>
            <a:ext cx="1470000" cy="147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226"/>
          <p:cNvSpPr/>
          <p:nvPr/>
        </p:nvSpPr>
        <p:spPr>
          <a:xfrm>
            <a:off x="3152081" y="1443512"/>
            <a:ext cx="4018052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22"/>
          <p:cNvSpPr>
            <a:spLocks noChangeAspect="1"/>
          </p:cNvSpPr>
          <p:nvPr/>
        </p:nvSpPr>
        <p:spPr>
          <a:xfrm>
            <a:off x="2627692" y="1465814"/>
            <a:ext cx="1176000" cy="1176000"/>
          </a:xfrm>
          <a:prstGeom prst="ellipse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223"/>
          <p:cNvSpPr txBox="1"/>
          <p:nvPr/>
        </p:nvSpPr>
        <p:spPr>
          <a:xfrm>
            <a:off x="2862153" y="1683743"/>
            <a:ext cx="7136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01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3950692" y="1628043"/>
            <a:ext cx="227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6643" y="747570"/>
            <a:ext cx="1971848" cy="263978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6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8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9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0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1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2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3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5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77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9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5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6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7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8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9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0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1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2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94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02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03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4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05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6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7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8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9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11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3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9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20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1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22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3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24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5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6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300" tmFilter="0,0; .5, 1; 1, 1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070"/>
                                </p:stCondLst>
                                <p:childTnLst>
                                  <p:par>
                                    <p:cTn id="13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 tmFilter="0,0; .5, 1; 1, 1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2970"/>
                                </p:stCondLst>
                                <p:childTnLst>
                                  <p:par>
                                    <p:cTn id="1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30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3810"/>
                                </p:stCondLst>
                                <p:childTnLst>
                                  <p:par>
                                    <p:cTn id="15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300" tmFilter="0,0; .5, 1; 1, 1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51" grpId="0" animBg="1"/>
          <p:bldP spid="52" grpId="0" animBg="1"/>
          <p:bldP spid="53" grpId="0" animBg="1"/>
          <p:bldP spid="54" grpId="0" animBg="1"/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23"/>
          <p:cNvSpPr txBox="1"/>
          <p:nvPr/>
        </p:nvSpPr>
        <p:spPr>
          <a:xfrm>
            <a:off x="2862153" y="1683743"/>
            <a:ext cx="7136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01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3950692" y="1628043"/>
            <a:ext cx="227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7" name="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sp>
        <p:nvSpPr>
          <p:cNvPr id="55" name="Hộp Văn bản 54">
            <a:extLst>
              <a:ext uri="{FF2B5EF4-FFF2-40B4-BE49-F238E27FC236}">
                <a16:creationId xmlns:a16="http://schemas.microsoft.com/office/drawing/2014/main" xmlns="" id="{7C960E66-0E07-E941-6F74-88A233E8CFD2}"/>
              </a:ext>
            </a:extLst>
          </p:cNvPr>
          <p:cNvSpPr txBox="1"/>
          <p:nvPr/>
        </p:nvSpPr>
        <p:spPr>
          <a:xfrm>
            <a:off x="11153" y="1460301"/>
            <a:ext cx="9144000" cy="3457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39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3645E49-CF40-876F-05C7-06E66C6AD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10" y="482600"/>
            <a:ext cx="8152778" cy="4178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263946"/>
      </p:ext>
    </p:extLst>
  </p:cSld>
  <p:clrMapOvr>
    <a:masterClrMapping/>
  </p:clrMapOvr>
  <p:transition spd="slow" advTm="3764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26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227"/>
          <p:cNvSpPr>
            <a:spLocks noChangeAspect="1"/>
          </p:cNvSpPr>
          <p:nvPr/>
        </p:nvSpPr>
        <p:spPr>
          <a:xfrm>
            <a:off x="2270692" y="1019606"/>
            <a:ext cx="1890000" cy="18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228"/>
          <p:cNvSpPr>
            <a:spLocks noChangeAspect="1"/>
          </p:cNvSpPr>
          <p:nvPr/>
        </p:nvSpPr>
        <p:spPr>
          <a:xfrm>
            <a:off x="2480692" y="1318814"/>
            <a:ext cx="1470000" cy="147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226"/>
          <p:cNvSpPr/>
          <p:nvPr/>
        </p:nvSpPr>
        <p:spPr>
          <a:xfrm>
            <a:off x="3152081" y="1443512"/>
            <a:ext cx="4018052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22"/>
          <p:cNvSpPr>
            <a:spLocks noChangeAspect="1"/>
          </p:cNvSpPr>
          <p:nvPr/>
        </p:nvSpPr>
        <p:spPr>
          <a:xfrm>
            <a:off x="2627692" y="1465814"/>
            <a:ext cx="1176000" cy="1176000"/>
          </a:xfrm>
          <a:prstGeom prst="ellipse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223"/>
          <p:cNvSpPr txBox="1"/>
          <p:nvPr/>
        </p:nvSpPr>
        <p:spPr>
          <a:xfrm>
            <a:off x="2862153" y="1683743"/>
            <a:ext cx="78418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3950692" y="1628043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Khám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6643" y="747570"/>
            <a:ext cx="1971848" cy="263978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A8AADA0-BAD7-7DA8-10EF-E38DF049D28E}"/>
              </a:ext>
            </a:extLst>
          </p:cNvPr>
          <p:cNvSpPr txBox="1"/>
          <p:nvPr/>
        </p:nvSpPr>
        <p:spPr>
          <a:xfrm>
            <a:off x="1895706" y="3323059"/>
            <a:ext cx="7069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an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toàn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81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1741CD18-173F-9132-3173-392AEBDF3DD3}"/>
              </a:ext>
            </a:extLst>
          </p:cNvPr>
          <p:cNvSpPr txBox="1"/>
          <p:nvPr/>
        </p:nvSpPr>
        <p:spPr>
          <a:xfrm>
            <a:off x="367990" y="63783"/>
            <a:ext cx="7906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an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toàn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6DB8F57E-0FE3-7D3B-572A-F2D3296FC0DF}"/>
              </a:ext>
            </a:extLst>
          </p:cNvPr>
          <p:cNvSpPr txBox="1"/>
          <p:nvPr/>
        </p:nvSpPr>
        <p:spPr>
          <a:xfrm>
            <a:off x="0" y="5921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xmlns="" id="{6E57F7FF-2536-C7AE-65C4-AC2A570BA7EA}"/>
              </a:ext>
            </a:extLst>
          </p:cNvPr>
          <p:cNvSpPr/>
          <p:nvPr/>
        </p:nvSpPr>
        <p:spPr>
          <a:xfrm>
            <a:off x="6612671" y="1070518"/>
            <a:ext cx="2386361" cy="1059366"/>
          </a:xfrm>
          <a:prstGeom prst="cloudCallout">
            <a:avLst>
              <a:gd name="adj1" fmla="val -61505"/>
              <a:gd name="adj2" fmla="val 877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79DAC48B-D605-97F3-E9CB-F4932AB7C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" y="1533988"/>
            <a:ext cx="6392903" cy="359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1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1741CD18-173F-9132-3173-392AEBDF3DD3}"/>
              </a:ext>
            </a:extLst>
          </p:cNvPr>
          <p:cNvSpPr txBox="1"/>
          <p:nvPr/>
        </p:nvSpPr>
        <p:spPr>
          <a:xfrm>
            <a:off x="367990" y="63783"/>
            <a:ext cx="7906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an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toàn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6DB8F57E-0FE3-7D3B-572A-F2D3296FC0DF}"/>
              </a:ext>
            </a:extLst>
          </p:cNvPr>
          <p:cNvSpPr txBox="1"/>
          <p:nvPr/>
        </p:nvSpPr>
        <p:spPr>
          <a:xfrm>
            <a:off x="0" y="5921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CCD6FB33-8E3B-2A07-AD5F-C98AD583D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" y="1527717"/>
            <a:ext cx="5419494" cy="3615783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19B3D10-DE4E-0414-A6A3-84FC57CA5E4B}"/>
              </a:ext>
            </a:extLst>
          </p:cNvPr>
          <p:cNvSpPr txBox="1"/>
          <p:nvPr/>
        </p:nvSpPr>
        <p:spPr>
          <a:xfrm>
            <a:off x="5341434" y="1906859"/>
            <a:ext cx="3802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1741CD18-173F-9132-3173-392AEBDF3DD3}"/>
              </a:ext>
            </a:extLst>
          </p:cNvPr>
          <p:cNvSpPr txBox="1"/>
          <p:nvPr/>
        </p:nvSpPr>
        <p:spPr>
          <a:xfrm>
            <a:off x="367990" y="63783"/>
            <a:ext cx="7906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an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toàn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6DB8F57E-0FE3-7D3B-572A-F2D3296FC0DF}"/>
              </a:ext>
            </a:extLst>
          </p:cNvPr>
          <p:cNvSpPr txBox="1"/>
          <p:nvPr/>
        </p:nvSpPr>
        <p:spPr>
          <a:xfrm>
            <a:off x="0" y="5921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19B3D10-DE4E-0414-A6A3-84FC57CA5E4B}"/>
              </a:ext>
            </a:extLst>
          </p:cNvPr>
          <p:cNvSpPr txBox="1"/>
          <p:nvPr/>
        </p:nvSpPr>
        <p:spPr>
          <a:xfrm>
            <a:off x="5151864" y="1906859"/>
            <a:ext cx="3992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FED562E-98E7-4749-8CCD-FB392A69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5" y="1506344"/>
            <a:ext cx="5129560" cy="36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1741CD18-173F-9132-3173-392AEBDF3DD3}"/>
              </a:ext>
            </a:extLst>
          </p:cNvPr>
          <p:cNvSpPr txBox="1"/>
          <p:nvPr/>
        </p:nvSpPr>
        <p:spPr>
          <a:xfrm>
            <a:off x="367990" y="63783"/>
            <a:ext cx="7906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an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toàn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6DB8F57E-0FE3-7D3B-572A-F2D3296FC0DF}"/>
              </a:ext>
            </a:extLst>
          </p:cNvPr>
          <p:cNvSpPr txBox="1"/>
          <p:nvPr/>
        </p:nvSpPr>
        <p:spPr>
          <a:xfrm>
            <a:off x="0" y="5921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19B3D10-DE4E-0414-A6A3-84FC57CA5E4B}"/>
              </a:ext>
            </a:extLst>
          </p:cNvPr>
          <p:cNvSpPr txBox="1"/>
          <p:nvPr/>
        </p:nvSpPr>
        <p:spPr>
          <a:xfrm>
            <a:off x="4728117" y="1906859"/>
            <a:ext cx="4415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err="1">
                <a:latin typeface="+mj-lt"/>
              </a:rPr>
              <a:t>Hình</a:t>
            </a:r>
            <a:r>
              <a:rPr lang="vi-VN" sz="2800" b="1" dirty="0">
                <a:latin typeface="+mj-lt"/>
              </a:rPr>
              <a:t> c: </a:t>
            </a:r>
            <a:r>
              <a:rPr lang="vi-VN" sz="2800" b="1" dirty="0" err="1">
                <a:latin typeface="+mj-lt"/>
              </a:rPr>
              <a:t>Lấy</a:t>
            </a:r>
            <a:r>
              <a:rPr lang="vi-VN" sz="2800" b="1" dirty="0">
                <a:latin typeface="+mj-lt"/>
              </a:rPr>
              <a:t> tay không </a:t>
            </a:r>
            <a:r>
              <a:rPr lang="vi-VN" sz="2800" b="1" dirty="0" err="1">
                <a:latin typeface="+mj-lt"/>
              </a:rPr>
              <a:t>nhặt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mảnh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vỡ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dễ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bị</a:t>
            </a:r>
            <a:r>
              <a:rPr lang="vi-VN" sz="2800" b="1" dirty="0">
                <a:latin typeface="+mj-lt"/>
              </a:rPr>
              <a:t> thương.</a:t>
            </a:r>
            <a:endParaRPr lang="en-US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7661DBB-6269-FB1B-A9E4-E236D65F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2" y="1529604"/>
            <a:ext cx="4806177" cy="35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9FD2775-7754-4701-99DB-64791898A5E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炫彩四色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826F"/>
      </a:accent1>
      <a:accent2>
        <a:srgbClr val="FDB733"/>
      </a:accent2>
      <a:accent3>
        <a:srgbClr val="FC043F"/>
      </a:accent3>
      <a:accent4>
        <a:srgbClr val="00826F"/>
      </a:accent4>
      <a:accent5>
        <a:srgbClr val="FDB733"/>
      </a:accent5>
      <a:accent6>
        <a:srgbClr val="FC043F"/>
      </a:accent6>
      <a:hlink>
        <a:srgbClr val="00826F"/>
      </a:hlink>
      <a:folHlink>
        <a:srgbClr val="FDB733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523</Words>
  <Application>Microsoft Office PowerPoint</Application>
  <PresentationFormat>On-screen Show (16:9)</PresentationFormat>
  <Paragraphs>58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1</cp:revision>
  <dcterms:created xsi:type="dcterms:W3CDTF">2017-09-19T21:46:02Z</dcterms:created>
  <dcterms:modified xsi:type="dcterms:W3CDTF">2024-11-03T11:04:40Z</dcterms:modified>
</cp:coreProperties>
</file>