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00" r:id="rId2"/>
    <p:sldId id="3188" r:id="rId3"/>
    <p:sldId id="3187" r:id="rId4"/>
    <p:sldId id="3181" r:id="rId5"/>
    <p:sldId id="3200" r:id="rId6"/>
    <p:sldId id="3183" r:id="rId7"/>
    <p:sldId id="3184" r:id="rId8"/>
    <p:sldId id="3201" r:id="rId9"/>
    <p:sldId id="3204" r:id="rId10"/>
    <p:sldId id="3205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98">
          <p15:clr>
            <a:srgbClr val="A4A3A4"/>
          </p15:clr>
        </p15:guide>
        <p15:guide id="3" pos="3840">
          <p15:clr>
            <a:srgbClr val="A4A3A4"/>
          </p15:clr>
        </p15:guide>
        <p15:guide id="4" pos="7680">
          <p15:clr>
            <a:srgbClr val="A4A3A4"/>
          </p15:clr>
        </p15:guide>
        <p15:guide id="5" pos="526">
          <p15:clr>
            <a:srgbClr val="A4A3A4"/>
          </p15:clr>
        </p15:guide>
        <p15:guide id="6" pos="7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7700"/>
    <a:srgbClr val="A0CC3F"/>
    <a:srgbClr val="FDFADE"/>
    <a:srgbClr val="79DBFE"/>
    <a:srgbClr val="BAECFE"/>
    <a:srgbClr val="759501"/>
    <a:srgbClr val="BDED01"/>
    <a:srgbClr val="C03727"/>
    <a:srgbClr val="C0E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6314" autoAdjust="0"/>
  </p:normalViewPr>
  <p:slideViewPr>
    <p:cSldViewPr snapToGrid="0" showGuides="1">
      <p:cViewPr varScale="1">
        <p:scale>
          <a:sx n="82" d="100"/>
          <a:sy n="82" d="100"/>
        </p:scale>
        <p:origin x="-696" y="1133"/>
      </p:cViewPr>
      <p:guideLst>
        <p:guide orient="horz" pos="2160"/>
        <p:guide orient="horz" pos="1098"/>
        <p:guide pos="3840"/>
        <p:guide pos="7680"/>
        <p:guide pos="526"/>
        <p:guide pos="7129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39D6B-3B0B-46FE-B8BE-0F0A56ED4D23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B22D-B9B7-460C-AFF5-E4A2A2B76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15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74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63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1893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947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6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2846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7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506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5831" y="643161"/>
            <a:ext cx="10080338" cy="55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6" Type="http://schemas.openxmlformats.org/officeDocument/2006/relationships/image" Target="../media/image28.png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25.jpeg"/><Relationship Id="rId5" Type="http://schemas.openxmlformats.org/officeDocument/2006/relationships/image" Target="../media/image29.jpeg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7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8.sv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6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12" Type="http://schemas.openxmlformats.org/officeDocument/2006/relationships/image" Target="../media/image25.jpeg"/><Relationship Id="rId17" Type="http://schemas.openxmlformats.org/officeDocument/2006/relationships/image" Target="../media/image28.png"/><Relationship Id="rId2" Type="http://schemas.openxmlformats.org/officeDocument/2006/relationships/audio" Target="../media/media3.wav"/><Relationship Id="rId16" Type="http://schemas.openxmlformats.org/officeDocument/2006/relationships/image" Target="../media/image27.png"/><Relationship Id="rId1" Type="http://schemas.microsoft.com/office/2007/relationships/media" Target="../media/media3.wav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0" y="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458433" y="1132337"/>
            <a:ext cx="8509431" cy="3457770"/>
            <a:chOff x="-213" y="0"/>
            <a:chExt cx="10133" cy="3581"/>
          </a:xfrm>
        </p:grpSpPr>
        <p:sp>
          <p:nvSpPr>
            <p:cNvPr id="22" name="圆角矩形 21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A0CC3F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708" y="1633"/>
              <a:ext cx="8212" cy="1212"/>
            </a:xfrm>
            <a:prstGeom prst="roundRect">
              <a:avLst>
                <a:gd name="adj" fmla="val 50000"/>
              </a:avLst>
            </a:prstGeom>
            <a:solidFill>
              <a:srgbClr val="5F770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5400" b="1" i="1" spc="-300" dirty="0" err="1" smtClean="0">
                  <a:solidFill>
                    <a:schemeClr val="bg1"/>
                  </a:solidFill>
                  <a:effectLst/>
                  <a:latin typeface="Times New Roman" pitchFamily="18" charset="0"/>
                  <a:ea typeface="字魂189号-星岩乐黑体" panose="00000500000000000000" charset="-122"/>
                  <a:cs typeface="Times New Roman" pitchFamily="18" charset="0"/>
                  <a:sym typeface="+mn-lt"/>
                </a:rPr>
                <a:t>Khởi</a:t>
              </a:r>
              <a:r>
                <a:rPr lang="en-US" altLang="zh-CN" sz="5400" b="1" i="1" spc="-300" dirty="0" smtClean="0">
                  <a:solidFill>
                    <a:schemeClr val="bg1"/>
                  </a:solidFill>
                  <a:effectLst/>
                  <a:latin typeface="Times New Roman" pitchFamily="18" charset="0"/>
                  <a:ea typeface="字魂189号-星岩乐黑体" panose="00000500000000000000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5400" b="1" i="1" spc="-300" dirty="0" err="1" smtClean="0">
                  <a:solidFill>
                    <a:schemeClr val="bg1"/>
                  </a:solidFill>
                  <a:effectLst/>
                  <a:latin typeface="Times New Roman" pitchFamily="18" charset="0"/>
                  <a:ea typeface="字魂189号-星岩乐黑体" panose="00000500000000000000" charset="-122"/>
                  <a:cs typeface="Times New Roman" pitchFamily="18" charset="0"/>
                  <a:sym typeface="+mn-lt"/>
                </a:rPr>
                <a:t>động</a:t>
              </a:r>
              <a:endParaRPr lang="zh-CN" altLang="en-US" sz="5400" b="1" i="1" spc="-300" dirty="0">
                <a:solidFill>
                  <a:schemeClr val="bg1"/>
                </a:solidFill>
                <a:effectLst/>
                <a:latin typeface="Times New Roman" pitchFamily="18" charset="0"/>
                <a:ea typeface="字魂189号-星岩乐黑体" panose="00000500000000000000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24" name="图片 23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7" y="-226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2616199" y="3221631"/>
            <a:ext cx="630824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2"/>
                </a:solidFill>
              </a:rPr>
              <a:t>Người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dẫn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chương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trình</a:t>
            </a:r>
            <a:r>
              <a:rPr lang="en-US" sz="3200" dirty="0">
                <a:solidFill>
                  <a:schemeClr val="tx2"/>
                </a:solidFill>
              </a:rPr>
              <a:t> hay </a:t>
            </a:r>
            <a:r>
              <a:rPr lang="en-US" sz="3200" dirty="0" err="1">
                <a:solidFill>
                  <a:schemeClr val="tx2"/>
                </a:solidFill>
              </a:rPr>
              <a:t>còn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gọi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là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MC.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2449270" y="704671"/>
            <a:ext cx="664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/>
              <a:t>Người</a:t>
            </a:r>
            <a:r>
              <a:rPr lang="en-US" sz="3600" i="1" dirty="0"/>
              <a:t> </a:t>
            </a:r>
            <a:r>
              <a:rPr lang="en-US" sz="3600" i="1" dirty="0" err="1"/>
              <a:t>dẫn</a:t>
            </a:r>
            <a:r>
              <a:rPr lang="en-US" sz="3600" i="1" dirty="0"/>
              <a:t> </a:t>
            </a:r>
            <a:r>
              <a:rPr lang="en-US" sz="3600" i="1" dirty="0" err="1"/>
              <a:t>chương</a:t>
            </a:r>
            <a:r>
              <a:rPr lang="en-US" sz="3600" i="1" dirty="0"/>
              <a:t> </a:t>
            </a:r>
            <a:r>
              <a:rPr lang="en-US" sz="3600" i="1" dirty="0" err="1"/>
              <a:t>trình</a:t>
            </a:r>
            <a:r>
              <a:rPr lang="en-US" sz="3600" i="1" dirty="0"/>
              <a:t> hay </a:t>
            </a:r>
            <a:r>
              <a:rPr lang="en-US" sz="3600" i="1" dirty="0" err="1"/>
              <a:t>còn</a:t>
            </a:r>
            <a:r>
              <a:rPr lang="en-US" sz="3600" i="1" dirty="0"/>
              <a:t> </a:t>
            </a:r>
            <a:r>
              <a:rPr lang="en-US" sz="3600" i="1" dirty="0" err="1"/>
              <a:t>gọi</a:t>
            </a:r>
            <a:r>
              <a:rPr lang="en-US" sz="3600" i="1" dirty="0"/>
              <a:t> </a:t>
            </a:r>
            <a:r>
              <a:rPr lang="en-US" sz="3600" i="1" dirty="0" err="1"/>
              <a:t>là</a:t>
            </a:r>
            <a:r>
              <a:rPr lang="en-US" sz="3600" i="1" dirty="0"/>
              <a:t> </a:t>
            </a:r>
            <a:r>
              <a:rPr lang="en-US" sz="3600" i="1" dirty="0" err="1"/>
              <a:t>gì</a:t>
            </a:r>
            <a:r>
              <a:rPr lang="en-US" sz="3600" i="1" dirty="0"/>
              <a:t>?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-15677" y="3590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45381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-619012" y="-481264"/>
            <a:ext cx="2273871" cy="2273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9" y="342643"/>
            <a:ext cx="6556422" cy="46000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300990" y="-58421"/>
            <a:ext cx="4276090" cy="2273935"/>
            <a:chOff x="-318" y="51"/>
            <a:chExt cx="6734" cy="3581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 dirty="0" err="1" smtClean="0">
                  <a:solidFill>
                    <a:schemeClr val="bg1"/>
                  </a:solidFill>
                  <a:effectLst/>
                  <a:latin typeface="Times New Roman" pitchFamily="18" charset="0"/>
                  <a:ea typeface="字魂189号-星岩乐黑体" panose="00000500000000000000" charset="-122"/>
                  <a:cs typeface="Times New Roman" pitchFamily="18" charset="0"/>
                  <a:sym typeface="+mn-lt"/>
                </a:rPr>
                <a:t>Thảo</a:t>
              </a:r>
              <a:r>
                <a:rPr lang="en-US" altLang="zh-CN" sz="4000" b="1" spc="-300" dirty="0" smtClean="0">
                  <a:solidFill>
                    <a:schemeClr val="bg1"/>
                  </a:solidFill>
                  <a:effectLst/>
                  <a:latin typeface="Times New Roman" pitchFamily="18" charset="0"/>
                  <a:ea typeface="字魂189号-星岩乐黑体" panose="00000500000000000000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000" b="1" spc="-300" dirty="0" err="1" smtClean="0">
                  <a:solidFill>
                    <a:schemeClr val="bg1"/>
                  </a:solidFill>
                  <a:effectLst/>
                  <a:latin typeface="Times New Roman" pitchFamily="18" charset="0"/>
                  <a:ea typeface="字魂189号-星岩乐黑体" panose="00000500000000000000" charset="-122"/>
                  <a:cs typeface="Times New Roman" pitchFamily="18" charset="0"/>
                  <a:sym typeface="+mn-lt"/>
                </a:rPr>
                <a:t>luận</a:t>
              </a:r>
              <a:endParaRPr lang="zh-CN" altLang="en-US" sz="4000" b="1" spc="-300" dirty="0">
                <a:solidFill>
                  <a:schemeClr val="bg1"/>
                </a:solidFill>
                <a:effectLst/>
                <a:latin typeface="Times New Roman" pitchFamily="18" charset="0"/>
                <a:ea typeface="字魂189号-星岩乐黑体" panose="00000500000000000000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318" y="51"/>
              <a:ext cx="3581" cy="358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474277" y="1327997"/>
            <a:ext cx="8070226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20" y="2328"/>
              <a:ext cx="10812" cy="7604"/>
              <a:chOff x="1020" y="2328"/>
              <a:chExt cx="10812" cy="7604"/>
            </a:xfrm>
          </p:grpSpPr>
          <p:sp>
            <p:nvSpPr>
              <p:cNvPr id="11" name="云形 10"/>
              <p:cNvSpPr/>
              <p:nvPr/>
            </p:nvSpPr>
            <p:spPr>
              <a:xfrm>
                <a:off x="1020" y="2328"/>
                <a:ext cx="10812" cy="7604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747" y="4214"/>
                <a:ext cx="9522" cy="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5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en-US" sz="4000" b="1" dirty="0">
                    <a:solidFill>
                      <a:srgbClr val="FF0000"/>
                    </a:solidFill>
                  </a:rPr>
                  <a:t>Chia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sẻ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hiểu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biết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mình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về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các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chương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trình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truyền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hình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mà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em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</a:rPr>
                  <a:t>thích</a:t>
                </a:r>
                <a:r>
                  <a:rPr lang="en-US" sz="4000" b="1" dirty="0">
                    <a:solidFill>
                      <a:srgbClr val="FF0000"/>
                    </a:solidFill>
                  </a:rPr>
                  <a:t> ?</a:t>
                </a:r>
                <a:endParaRPr lang="zh-CN" altLang="en-US" sz="3600" b="1" noProof="1">
                  <a:solidFill>
                    <a:srgbClr val="FF0000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endParaRPr>
              </a:p>
            </p:txBody>
          </p:sp>
        </p:grpSp>
      </p:grpSp>
      <p:pic>
        <p:nvPicPr>
          <p:cNvPr id="2" name="图片 1" descr="微信截图_202110091129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01" y="2525380"/>
            <a:ext cx="3195955" cy="3383280"/>
          </a:xfrm>
          <a:prstGeom prst="rect">
            <a:avLst/>
          </a:prstGeom>
        </p:spPr>
      </p:pic>
      <p:pic>
        <p:nvPicPr>
          <p:cNvPr id="3" name="图片 2" descr="微信截图_20211009113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2265" y="3036888"/>
            <a:ext cx="2143125" cy="3171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35162" y="409303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65735" y="-90805"/>
            <a:ext cx="4208780" cy="2273300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36295" y="1861502"/>
            <a:ext cx="10592435" cy="4538345"/>
            <a:chOff x="1020" y="2328"/>
            <a:chExt cx="11012" cy="7757"/>
          </a:xfrm>
        </p:grpSpPr>
        <p:sp>
          <p:nvSpPr>
            <p:cNvPr id="15" name="圆角矩形 14"/>
            <p:cNvSpPr/>
            <p:nvPr/>
          </p:nvSpPr>
          <p:spPr>
            <a:xfrm>
              <a:off x="1220" y="2481"/>
              <a:ext cx="10812" cy="7604"/>
            </a:xfrm>
            <a:prstGeom prst="roundRect">
              <a:avLst/>
            </a:prstGeom>
            <a:solidFill>
              <a:srgbClr val="A0CC3F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020" y="2328"/>
              <a:ext cx="10812" cy="7120"/>
            </a:xfrm>
            <a:prstGeom prst="roundRect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25" name="图片 24" descr="卡通人物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006" y="3234511"/>
            <a:ext cx="2773045" cy="369760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5B7A4A0-C297-41E9-AEA9-52B625458051}"/>
              </a:ext>
            </a:extLst>
          </p:cNvPr>
          <p:cNvGrpSpPr/>
          <p:nvPr/>
        </p:nvGrpSpPr>
        <p:grpSpPr>
          <a:xfrm>
            <a:off x="2631366" y="409303"/>
            <a:ext cx="7194672" cy="1383619"/>
            <a:chOff x="5440060" y="1837723"/>
            <a:chExt cx="7286808" cy="110799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EF3C695A-D238-4ADC-8DE8-771183AB9041}"/>
                </a:ext>
              </a:extLst>
            </p:cNvPr>
            <p:cNvSpPr/>
            <p:nvPr/>
          </p:nvSpPr>
          <p:spPr>
            <a:xfrm>
              <a:off x="5440060" y="1921674"/>
              <a:ext cx="7286808" cy="923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E3E808F-1A23-49AF-877C-67CEA98A2D3F}"/>
                </a:ext>
              </a:extLst>
            </p:cNvPr>
            <p:cNvSpPr/>
            <p:nvPr/>
          </p:nvSpPr>
          <p:spPr>
            <a:xfrm>
              <a:off x="6232790" y="1837723"/>
              <a:ext cx="582242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 smtClean="0">
                  <a:ln w="0"/>
                  <a:solidFill>
                    <a:schemeClr val="tx1"/>
                  </a:solidFill>
                  <a:latin typeface="SVN-Yahoo" panose="02040603050506020204" pitchFamily="18" charset="0"/>
                </a:rPr>
                <a:t>CÔNG NGHỆ</a:t>
              </a:r>
              <a:endParaRPr lang="en-US" sz="6600" b="0" cap="none" spc="0" dirty="0">
                <a:ln w="0"/>
                <a:solidFill>
                  <a:schemeClr val="tx1"/>
                </a:solidFill>
                <a:latin typeface="SVN-Yahoo" panose="0204060305050602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21242" y="2251658"/>
            <a:ext cx="102434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b="1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4400" b="1" dirty="0">
              <a:solidFill>
                <a:srgbClr val="FFA8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>
            <a:extLst>
              <a:ext uri="{FF2B5EF4-FFF2-40B4-BE49-F238E27FC236}">
                <a16:creationId xmlns:a16="http://schemas.microsoft.com/office/drawing/2014/main" xmlns="" id="{3F59F51E-0AF5-4F83-A46A-80A6A7318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375603">
            <a:off x="102227" y="148998"/>
            <a:ext cx="987698" cy="73924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0D621D7C-D2A3-4821-A9DF-6E4569B0C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309251">
            <a:off x="9727044" y="337198"/>
            <a:ext cx="2113947" cy="13068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B8C2AF62-6DA5-4749-9A0A-5B1FE6698B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-368527" y="3733801"/>
            <a:ext cx="3610689" cy="3348375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2399758" y="298220"/>
            <a:ext cx="7764047" cy="774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4800" b="1" dirty="0" err="1">
                <a:ln>
                  <a:solidFill>
                    <a:schemeClr val="accent3"/>
                  </a:solidFill>
                </a:ln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b="1" dirty="0">
                <a:ln>
                  <a:solidFill>
                    <a:schemeClr val="accent3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chemeClr val="accent3"/>
                  </a:solidFill>
                </a:ln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b="1" dirty="0">
                <a:ln>
                  <a:solidFill>
                    <a:schemeClr val="accent3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chemeClr val="accent3"/>
                  </a:solidFill>
                </a:ln>
                <a:latin typeface="Times New Roman" pitchFamily="18" charset="0"/>
                <a:cs typeface="Times New Roman" pitchFamily="18" charset="0"/>
              </a:rPr>
              <a:t>nhóm</a:t>
            </a:r>
            <a:endParaRPr lang="vi-VN" sz="4800" dirty="0">
              <a:ln>
                <a:solidFill>
                  <a:schemeClr val="accent3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471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37817" y="3327400"/>
            <a:ext cx="2692400" cy="2688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8205" y="1288819"/>
            <a:ext cx="934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Quan</a:t>
            </a:r>
            <a:r>
              <a:rPr lang="en-US" sz="3600" b="1" dirty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sát</a:t>
            </a:r>
            <a:r>
              <a:rPr lang="en-US" sz="3600" b="1" dirty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tranh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và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lập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sơ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đồ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tư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duy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nói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về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tác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dụng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của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máy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thu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hình</a:t>
            </a:r>
            <a:r>
              <a:rPr lang="en-US" sz="3600" b="1" dirty="0" smtClean="0">
                <a:solidFill>
                  <a:schemeClr val="accent6"/>
                </a:solidFill>
                <a:latin typeface="Sriracha" panose="020B0604020202020204" charset="-34"/>
                <a:cs typeface="Sriracha" panose="020B0604020202020204" charset="-34"/>
              </a:rPr>
              <a:t>?</a:t>
            </a:r>
            <a:endParaRPr lang="en-US" sz="3600" b="1" dirty="0">
              <a:solidFill>
                <a:schemeClr val="accent6"/>
              </a:solidFill>
              <a:latin typeface="Sriracha" panose="020B0604020202020204" charset="-34"/>
              <a:cs typeface="Sriracha" panose="020B0604020202020204" charset="-34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838833" y="3037156"/>
            <a:ext cx="7002313" cy="3112977"/>
            <a:chOff x="2435504" y="2694328"/>
            <a:chExt cx="7002313" cy="3112977"/>
          </a:xfrm>
        </p:grpSpPr>
        <p:sp>
          <p:nvSpPr>
            <p:cNvPr id="34" name="Freeform 33"/>
            <p:cNvSpPr/>
            <p:nvPr/>
          </p:nvSpPr>
          <p:spPr>
            <a:xfrm>
              <a:off x="4656995" y="3209925"/>
              <a:ext cx="2906843" cy="1800225"/>
            </a:xfrm>
            <a:custGeom>
              <a:avLst/>
              <a:gdLst>
                <a:gd name="connsiteX0" fmla="*/ 2022054 w 3575224"/>
                <a:gd name="connsiteY0" fmla="*/ 0 h 2981733"/>
                <a:gd name="connsiteX1" fmla="*/ 2402829 w 3575224"/>
                <a:gd name="connsiteY1" fmla="*/ 99230 h 2981733"/>
                <a:gd name="connsiteX2" fmla="*/ 2473595 w 3575224"/>
                <a:gd name="connsiteY2" fmla="*/ 149043 h 2981733"/>
                <a:gd name="connsiteX3" fmla="*/ 2534399 w 3575224"/>
                <a:gd name="connsiteY3" fmla="*/ 154272 h 2981733"/>
                <a:gd name="connsiteX4" fmla="*/ 3036859 w 3575224"/>
                <a:gd name="connsiteY4" fmla="*/ 523717 h 2981733"/>
                <a:gd name="connsiteX5" fmla="*/ 3044830 w 3575224"/>
                <a:gd name="connsiteY5" fmla="*/ 548893 h 2981733"/>
                <a:gd name="connsiteX6" fmla="*/ 3092840 w 3575224"/>
                <a:gd name="connsiteY6" fmla="*/ 571125 h 2981733"/>
                <a:gd name="connsiteX7" fmla="*/ 3393103 w 3575224"/>
                <a:gd name="connsiteY7" fmla="*/ 1052920 h 2981733"/>
                <a:gd name="connsiteX8" fmla="*/ 3385256 w 3575224"/>
                <a:gd name="connsiteY8" fmla="*/ 1141404 h 2981733"/>
                <a:gd name="connsiteX9" fmla="*/ 3377036 w 3575224"/>
                <a:gd name="connsiteY9" fmla="*/ 1171834 h 2981733"/>
                <a:gd name="connsiteX10" fmla="*/ 3458914 w 3575224"/>
                <a:gd name="connsiteY10" fmla="*/ 1256497 h 2981733"/>
                <a:gd name="connsiteX11" fmla="*/ 3575224 w 3575224"/>
                <a:gd name="connsiteY11" fmla="*/ 1581354 h 2981733"/>
                <a:gd name="connsiteX12" fmla="*/ 3159277 w 3575224"/>
                <a:gd name="connsiteY12" fmla="*/ 2116719 h 2981733"/>
                <a:gd name="connsiteX13" fmla="*/ 3120857 w 3575224"/>
                <a:gd name="connsiteY13" fmla="*/ 2126894 h 2981733"/>
                <a:gd name="connsiteX14" fmla="*/ 3120812 w 3575224"/>
                <a:gd name="connsiteY14" fmla="*/ 2127279 h 2981733"/>
                <a:gd name="connsiteX15" fmla="*/ 2453610 w 3575224"/>
                <a:gd name="connsiteY15" fmla="*/ 2591207 h 2981733"/>
                <a:gd name="connsiteX16" fmla="*/ 2362614 w 3575224"/>
                <a:gd name="connsiteY16" fmla="*/ 2586066 h 2981733"/>
                <a:gd name="connsiteX17" fmla="*/ 2352721 w 3575224"/>
                <a:gd name="connsiteY17" fmla="*/ 2584369 h 2981733"/>
                <a:gd name="connsiteX18" fmla="*/ 2337257 w 3575224"/>
                <a:gd name="connsiteY18" fmla="*/ 2626869 h 2981733"/>
                <a:gd name="connsiteX19" fmla="*/ 1709738 w 3575224"/>
                <a:gd name="connsiteY19" fmla="*/ 2981733 h 2981733"/>
                <a:gd name="connsiteX20" fmla="*/ 1145010 w 3575224"/>
                <a:gd name="connsiteY20" fmla="*/ 2725565 h 2981733"/>
                <a:gd name="connsiteX21" fmla="*/ 1110384 w 3575224"/>
                <a:gd name="connsiteY21" fmla="*/ 2671139 h 2981733"/>
                <a:gd name="connsiteX22" fmla="*/ 1082482 w 3575224"/>
                <a:gd name="connsiteY22" fmla="*/ 2680518 h 2981733"/>
                <a:gd name="connsiteX23" fmla="*/ 879962 w 3575224"/>
                <a:gd name="connsiteY23" fmla="*/ 2706640 h 2981733"/>
                <a:gd name="connsiteX24" fmla="*/ 198924 w 3575224"/>
                <a:gd name="connsiteY24" fmla="*/ 2125615 h 2981733"/>
                <a:gd name="connsiteX25" fmla="*/ 212760 w 3575224"/>
                <a:gd name="connsiteY25" fmla="*/ 2008519 h 2981733"/>
                <a:gd name="connsiteX26" fmla="*/ 247175 w 3575224"/>
                <a:gd name="connsiteY26" fmla="*/ 1913932 h 2981733"/>
                <a:gd name="connsiteX27" fmla="*/ 193729 w 3575224"/>
                <a:gd name="connsiteY27" fmla="*/ 1872739 h 2981733"/>
                <a:gd name="connsiteX28" fmla="*/ 0 w 3575224"/>
                <a:gd name="connsiteY28" fmla="*/ 1466850 h 2981733"/>
                <a:gd name="connsiteX29" fmla="*/ 199471 w 3575224"/>
                <a:gd name="connsiteY29" fmla="*/ 1056003 h 2981733"/>
                <a:gd name="connsiteX30" fmla="*/ 223698 w 3575224"/>
                <a:gd name="connsiteY30" fmla="*/ 1038950 h 2981733"/>
                <a:gd name="connsiteX31" fmla="*/ 218524 w 3575224"/>
                <a:gd name="connsiteY31" fmla="*/ 995158 h 2981733"/>
                <a:gd name="connsiteX32" fmla="*/ 762309 w 3575224"/>
                <a:gd name="connsiteY32" fmla="*/ 425937 h 2981733"/>
                <a:gd name="connsiteX33" fmla="*/ 780267 w 3575224"/>
                <a:gd name="connsiteY33" fmla="*/ 424393 h 2981733"/>
                <a:gd name="connsiteX34" fmla="*/ 796976 w 3575224"/>
                <a:gd name="connsiteY34" fmla="*/ 378471 h 2981733"/>
                <a:gd name="connsiteX35" fmla="*/ 1424495 w 3575224"/>
                <a:gd name="connsiteY35" fmla="*/ 23607 h 2981733"/>
                <a:gd name="connsiteX36" fmla="*/ 1689586 w 3575224"/>
                <a:gd name="connsiteY36" fmla="*/ 69267 h 2981733"/>
                <a:gd name="connsiteX37" fmla="*/ 1697785 w 3575224"/>
                <a:gd name="connsiteY37" fmla="*/ 73064 h 2981733"/>
                <a:gd name="connsiteX38" fmla="*/ 1756963 w 3575224"/>
                <a:gd name="connsiteY38" fmla="*/ 45660 h 2981733"/>
                <a:gd name="connsiteX39" fmla="*/ 2022054 w 3575224"/>
                <a:gd name="connsiteY39" fmla="*/ 0 h 29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75224" h="2981733">
                  <a:moveTo>
                    <a:pt x="2022054" y="0"/>
                  </a:moveTo>
                  <a:cubicBezTo>
                    <a:pt x="2163102" y="0"/>
                    <a:pt x="2294135" y="36581"/>
                    <a:pt x="2402829" y="99230"/>
                  </a:cubicBezTo>
                  <a:lnTo>
                    <a:pt x="2473595" y="149043"/>
                  </a:lnTo>
                  <a:lnTo>
                    <a:pt x="2534399" y="154272"/>
                  </a:lnTo>
                  <a:cubicBezTo>
                    <a:pt x="2767152" y="194906"/>
                    <a:pt x="2956655" y="336837"/>
                    <a:pt x="3036859" y="523717"/>
                  </a:cubicBezTo>
                  <a:lnTo>
                    <a:pt x="3044830" y="548893"/>
                  </a:lnTo>
                  <a:lnTo>
                    <a:pt x="3092840" y="571125"/>
                  </a:lnTo>
                  <a:cubicBezTo>
                    <a:pt x="3273997" y="675539"/>
                    <a:pt x="3393103" y="852363"/>
                    <a:pt x="3393103" y="1052920"/>
                  </a:cubicBezTo>
                  <a:cubicBezTo>
                    <a:pt x="3393103" y="1083003"/>
                    <a:pt x="3390423" y="1112553"/>
                    <a:pt x="3385256" y="1141404"/>
                  </a:cubicBezTo>
                  <a:lnTo>
                    <a:pt x="3377036" y="1171834"/>
                  </a:lnTo>
                  <a:lnTo>
                    <a:pt x="3458914" y="1256497"/>
                  </a:lnTo>
                  <a:cubicBezTo>
                    <a:pt x="3532346" y="1349229"/>
                    <a:pt x="3575224" y="1461020"/>
                    <a:pt x="3575224" y="1581354"/>
                  </a:cubicBezTo>
                  <a:cubicBezTo>
                    <a:pt x="3575224" y="1822022"/>
                    <a:pt x="3403712" y="2028515"/>
                    <a:pt x="3159277" y="2116719"/>
                  </a:cubicBezTo>
                  <a:lnTo>
                    <a:pt x="3120857" y="2126894"/>
                  </a:lnTo>
                  <a:lnTo>
                    <a:pt x="3120812" y="2127279"/>
                  </a:lnTo>
                  <a:cubicBezTo>
                    <a:pt x="3057308" y="2392042"/>
                    <a:pt x="2782721" y="2591207"/>
                    <a:pt x="2453610" y="2591207"/>
                  </a:cubicBezTo>
                  <a:cubicBezTo>
                    <a:pt x="2422756" y="2591207"/>
                    <a:pt x="2392381" y="2589457"/>
                    <a:pt x="2362614" y="2586066"/>
                  </a:cubicBezTo>
                  <a:lnTo>
                    <a:pt x="2352721" y="2584369"/>
                  </a:lnTo>
                  <a:lnTo>
                    <a:pt x="2337257" y="2626869"/>
                  </a:lnTo>
                  <a:cubicBezTo>
                    <a:pt x="2233870" y="2835408"/>
                    <a:pt x="1991834" y="2981733"/>
                    <a:pt x="1709738" y="2981733"/>
                  </a:cubicBezTo>
                  <a:cubicBezTo>
                    <a:pt x="1474658" y="2981733"/>
                    <a:pt x="1267398" y="2880118"/>
                    <a:pt x="1145010" y="2725565"/>
                  </a:cubicBezTo>
                  <a:lnTo>
                    <a:pt x="1110384" y="2671139"/>
                  </a:lnTo>
                  <a:lnTo>
                    <a:pt x="1082482" y="2680518"/>
                  </a:lnTo>
                  <a:cubicBezTo>
                    <a:pt x="1018506" y="2697495"/>
                    <a:pt x="950486" y="2706640"/>
                    <a:pt x="879962" y="2706640"/>
                  </a:cubicBezTo>
                  <a:cubicBezTo>
                    <a:pt x="503835" y="2706640"/>
                    <a:pt x="198924" y="2446506"/>
                    <a:pt x="198924" y="2125615"/>
                  </a:cubicBezTo>
                  <a:cubicBezTo>
                    <a:pt x="198924" y="2085504"/>
                    <a:pt x="203688" y="2046342"/>
                    <a:pt x="212760" y="2008519"/>
                  </a:cubicBezTo>
                  <a:lnTo>
                    <a:pt x="247175" y="1913932"/>
                  </a:lnTo>
                  <a:lnTo>
                    <a:pt x="193729" y="1872739"/>
                  </a:lnTo>
                  <a:cubicBezTo>
                    <a:pt x="73864" y="1768009"/>
                    <a:pt x="0" y="1624789"/>
                    <a:pt x="0" y="1466850"/>
                  </a:cubicBezTo>
                  <a:cubicBezTo>
                    <a:pt x="0" y="1306404"/>
                    <a:pt x="76228" y="1161148"/>
                    <a:pt x="199471" y="1056003"/>
                  </a:cubicBezTo>
                  <a:lnTo>
                    <a:pt x="223698" y="1038950"/>
                  </a:lnTo>
                  <a:lnTo>
                    <a:pt x="218524" y="995158"/>
                  </a:lnTo>
                  <a:cubicBezTo>
                    <a:pt x="218524" y="714378"/>
                    <a:pt x="451971" y="480116"/>
                    <a:pt x="762309" y="425937"/>
                  </a:cubicBezTo>
                  <a:lnTo>
                    <a:pt x="780267" y="424393"/>
                  </a:lnTo>
                  <a:lnTo>
                    <a:pt x="796976" y="378471"/>
                  </a:lnTo>
                  <a:cubicBezTo>
                    <a:pt x="900363" y="169932"/>
                    <a:pt x="1142400" y="23607"/>
                    <a:pt x="1424495" y="23607"/>
                  </a:cubicBezTo>
                  <a:cubicBezTo>
                    <a:pt x="1518527" y="23607"/>
                    <a:pt x="1608107" y="39865"/>
                    <a:pt x="1689586" y="69267"/>
                  </a:cubicBezTo>
                  <a:lnTo>
                    <a:pt x="1697785" y="73064"/>
                  </a:lnTo>
                  <a:lnTo>
                    <a:pt x="1756963" y="45660"/>
                  </a:lnTo>
                  <a:cubicBezTo>
                    <a:pt x="1838442" y="16258"/>
                    <a:pt x="1928023" y="0"/>
                    <a:pt x="2022054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019438" y="3327400"/>
              <a:ext cx="2181955" cy="1485899"/>
            </a:xfrm>
            <a:custGeom>
              <a:avLst/>
              <a:gdLst>
                <a:gd name="connsiteX0" fmla="*/ 2022054 w 3575224"/>
                <a:gd name="connsiteY0" fmla="*/ 0 h 2981733"/>
                <a:gd name="connsiteX1" fmla="*/ 2402829 w 3575224"/>
                <a:gd name="connsiteY1" fmla="*/ 99230 h 2981733"/>
                <a:gd name="connsiteX2" fmla="*/ 2473595 w 3575224"/>
                <a:gd name="connsiteY2" fmla="*/ 149043 h 2981733"/>
                <a:gd name="connsiteX3" fmla="*/ 2534399 w 3575224"/>
                <a:gd name="connsiteY3" fmla="*/ 154272 h 2981733"/>
                <a:gd name="connsiteX4" fmla="*/ 3036859 w 3575224"/>
                <a:gd name="connsiteY4" fmla="*/ 523717 h 2981733"/>
                <a:gd name="connsiteX5" fmla="*/ 3044830 w 3575224"/>
                <a:gd name="connsiteY5" fmla="*/ 548893 h 2981733"/>
                <a:gd name="connsiteX6" fmla="*/ 3092840 w 3575224"/>
                <a:gd name="connsiteY6" fmla="*/ 571125 h 2981733"/>
                <a:gd name="connsiteX7" fmla="*/ 3393103 w 3575224"/>
                <a:gd name="connsiteY7" fmla="*/ 1052920 h 2981733"/>
                <a:gd name="connsiteX8" fmla="*/ 3385256 w 3575224"/>
                <a:gd name="connsiteY8" fmla="*/ 1141404 h 2981733"/>
                <a:gd name="connsiteX9" fmla="*/ 3377036 w 3575224"/>
                <a:gd name="connsiteY9" fmla="*/ 1171834 h 2981733"/>
                <a:gd name="connsiteX10" fmla="*/ 3458914 w 3575224"/>
                <a:gd name="connsiteY10" fmla="*/ 1256497 h 2981733"/>
                <a:gd name="connsiteX11" fmla="*/ 3575224 w 3575224"/>
                <a:gd name="connsiteY11" fmla="*/ 1581354 h 2981733"/>
                <a:gd name="connsiteX12" fmla="*/ 3159277 w 3575224"/>
                <a:gd name="connsiteY12" fmla="*/ 2116719 h 2981733"/>
                <a:gd name="connsiteX13" fmla="*/ 3120857 w 3575224"/>
                <a:gd name="connsiteY13" fmla="*/ 2126894 h 2981733"/>
                <a:gd name="connsiteX14" fmla="*/ 3120812 w 3575224"/>
                <a:gd name="connsiteY14" fmla="*/ 2127279 h 2981733"/>
                <a:gd name="connsiteX15" fmla="*/ 2453610 w 3575224"/>
                <a:gd name="connsiteY15" fmla="*/ 2591207 h 2981733"/>
                <a:gd name="connsiteX16" fmla="*/ 2362614 w 3575224"/>
                <a:gd name="connsiteY16" fmla="*/ 2586066 h 2981733"/>
                <a:gd name="connsiteX17" fmla="*/ 2352721 w 3575224"/>
                <a:gd name="connsiteY17" fmla="*/ 2584369 h 2981733"/>
                <a:gd name="connsiteX18" fmla="*/ 2337257 w 3575224"/>
                <a:gd name="connsiteY18" fmla="*/ 2626869 h 2981733"/>
                <a:gd name="connsiteX19" fmla="*/ 1709738 w 3575224"/>
                <a:gd name="connsiteY19" fmla="*/ 2981733 h 2981733"/>
                <a:gd name="connsiteX20" fmla="*/ 1145010 w 3575224"/>
                <a:gd name="connsiteY20" fmla="*/ 2725565 h 2981733"/>
                <a:gd name="connsiteX21" fmla="*/ 1110384 w 3575224"/>
                <a:gd name="connsiteY21" fmla="*/ 2671139 h 2981733"/>
                <a:gd name="connsiteX22" fmla="*/ 1082482 w 3575224"/>
                <a:gd name="connsiteY22" fmla="*/ 2680518 h 2981733"/>
                <a:gd name="connsiteX23" fmla="*/ 879962 w 3575224"/>
                <a:gd name="connsiteY23" fmla="*/ 2706640 h 2981733"/>
                <a:gd name="connsiteX24" fmla="*/ 198924 w 3575224"/>
                <a:gd name="connsiteY24" fmla="*/ 2125615 h 2981733"/>
                <a:gd name="connsiteX25" fmla="*/ 212760 w 3575224"/>
                <a:gd name="connsiteY25" fmla="*/ 2008519 h 2981733"/>
                <a:gd name="connsiteX26" fmla="*/ 247175 w 3575224"/>
                <a:gd name="connsiteY26" fmla="*/ 1913932 h 2981733"/>
                <a:gd name="connsiteX27" fmla="*/ 193729 w 3575224"/>
                <a:gd name="connsiteY27" fmla="*/ 1872739 h 2981733"/>
                <a:gd name="connsiteX28" fmla="*/ 0 w 3575224"/>
                <a:gd name="connsiteY28" fmla="*/ 1466850 h 2981733"/>
                <a:gd name="connsiteX29" fmla="*/ 199471 w 3575224"/>
                <a:gd name="connsiteY29" fmla="*/ 1056003 h 2981733"/>
                <a:gd name="connsiteX30" fmla="*/ 223698 w 3575224"/>
                <a:gd name="connsiteY30" fmla="*/ 1038950 h 2981733"/>
                <a:gd name="connsiteX31" fmla="*/ 218524 w 3575224"/>
                <a:gd name="connsiteY31" fmla="*/ 995158 h 2981733"/>
                <a:gd name="connsiteX32" fmla="*/ 762309 w 3575224"/>
                <a:gd name="connsiteY32" fmla="*/ 425937 h 2981733"/>
                <a:gd name="connsiteX33" fmla="*/ 780267 w 3575224"/>
                <a:gd name="connsiteY33" fmla="*/ 424393 h 2981733"/>
                <a:gd name="connsiteX34" fmla="*/ 796976 w 3575224"/>
                <a:gd name="connsiteY34" fmla="*/ 378471 h 2981733"/>
                <a:gd name="connsiteX35" fmla="*/ 1424495 w 3575224"/>
                <a:gd name="connsiteY35" fmla="*/ 23607 h 2981733"/>
                <a:gd name="connsiteX36" fmla="*/ 1689586 w 3575224"/>
                <a:gd name="connsiteY36" fmla="*/ 69267 h 2981733"/>
                <a:gd name="connsiteX37" fmla="*/ 1697785 w 3575224"/>
                <a:gd name="connsiteY37" fmla="*/ 73064 h 2981733"/>
                <a:gd name="connsiteX38" fmla="*/ 1756963 w 3575224"/>
                <a:gd name="connsiteY38" fmla="*/ 45660 h 2981733"/>
                <a:gd name="connsiteX39" fmla="*/ 2022054 w 3575224"/>
                <a:gd name="connsiteY39" fmla="*/ 0 h 298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75224" h="2981733">
                  <a:moveTo>
                    <a:pt x="2022054" y="0"/>
                  </a:moveTo>
                  <a:cubicBezTo>
                    <a:pt x="2163102" y="0"/>
                    <a:pt x="2294135" y="36581"/>
                    <a:pt x="2402829" y="99230"/>
                  </a:cubicBezTo>
                  <a:lnTo>
                    <a:pt x="2473595" y="149043"/>
                  </a:lnTo>
                  <a:lnTo>
                    <a:pt x="2534399" y="154272"/>
                  </a:lnTo>
                  <a:cubicBezTo>
                    <a:pt x="2767152" y="194906"/>
                    <a:pt x="2956655" y="336837"/>
                    <a:pt x="3036859" y="523717"/>
                  </a:cubicBezTo>
                  <a:lnTo>
                    <a:pt x="3044830" y="548893"/>
                  </a:lnTo>
                  <a:lnTo>
                    <a:pt x="3092840" y="571125"/>
                  </a:lnTo>
                  <a:cubicBezTo>
                    <a:pt x="3273997" y="675539"/>
                    <a:pt x="3393103" y="852363"/>
                    <a:pt x="3393103" y="1052920"/>
                  </a:cubicBezTo>
                  <a:cubicBezTo>
                    <a:pt x="3393103" y="1083003"/>
                    <a:pt x="3390423" y="1112553"/>
                    <a:pt x="3385256" y="1141404"/>
                  </a:cubicBezTo>
                  <a:lnTo>
                    <a:pt x="3377036" y="1171834"/>
                  </a:lnTo>
                  <a:lnTo>
                    <a:pt x="3458914" y="1256497"/>
                  </a:lnTo>
                  <a:cubicBezTo>
                    <a:pt x="3532346" y="1349229"/>
                    <a:pt x="3575224" y="1461020"/>
                    <a:pt x="3575224" y="1581354"/>
                  </a:cubicBezTo>
                  <a:cubicBezTo>
                    <a:pt x="3575224" y="1822022"/>
                    <a:pt x="3403712" y="2028515"/>
                    <a:pt x="3159277" y="2116719"/>
                  </a:cubicBezTo>
                  <a:lnTo>
                    <a:pt x="3120857" y="2126894"/>
                  </a:lnTo>
                  <a:lnTo>
                    <a:pt x="3120812" y="2127279"/>
                  </a:lnTo>
                  <a:cubicBezTo>
                    <a:pt x="3057308" y="2392042"/>
                    <a:pt x="2782721" y="2591207"/>
                    <a:pt x="2453610" y="2591207"/>
                  </a:cubicBezTo>
                  <a:cubicBezTo>
                    <a:pt x="2422756" y="2591207"/>
                    <a:pt x="2392381" y="2589457"/>
                    <a:pt x="2362614" y="2586066"/>
                  </a:cubicBezTo>
                  <a:lnTo>
                    <a:pt x="2352721" y="2584369"/>
                  </a:lnTo>
                  <a:lnTo>
                    <a:pt x="2337257" y="2626869"/>
                  </a:lnTo>
                  <a:cubicBezTo>
                    <a:pt x="2233870" y="2835408"/>
                    <a:pt x="1991834" y="2981733"/>
                    <a:pt x="1709738" y="2981733"/>
                  </a:cubicBezTo>
                  <a:cubicBezTo>
                    <a:pt x="1474658" y="2981733"/>
                    <a:pt x="1267398" y="2880118"/>
                    <a:pt x="1145010" y="2725565"/>
                  </a:cubicBezTo>
                  <a:lnTo>
                    <a:pt x="1110384" y="2671139"/>
                  </a:lnTo>
                  <a:lnTo>
                    <a:pt x="1082482" y="2680518"/>
                  </a:lnTo>
                  <a:cubicBezTo>
                    <a:pt x="1018506" y="2697495"/>
                    <a:pt x="950486" y="2706640"/>
                    <a:pt x="879962" y="2706640"/>
                  </a:cubicBezTo>
                  <a:cubicBezTo>
                    <a:pt x="503835" y="2706640"/>
                    <a:pt x="198924" y="2446506"/>
                    <a:pt x="198924" y="2125615"/>
                  </a:cubicBezTo>
                  <a:cubicBezTo>
                    <a:pt x="198924" y="2085504"/>
                    <a:pt x="203688" y="2046342"/>
                    <a:pt x="212760" y="2008519"/>
                  </a:cubicBezTo>
                  <a:lnTo>
                    <a:pt x="247175" y="1913932"/>
                  </a:lnTo>
                  <a:lnTo>
                    <a:pt x="193729" y="1872739"/>
                  </a:lnTo>
                  <a:cubicBezTo>
                    <a:pt x="73864" y="1768009"/>
                    <a:pt x="0" y="1624789"/>
                    <a:pt x="0" y="1466850"/>
                  </a:cubicBezTo>
                  <a:cubicBezTo>
                    <a:pt x="0" y="1306404"/>
                    <a:pt x="76228" y="1161148"/>
                    <a:pt x="199471" y="1056003"/>
                  </a:cubicBezTo>
                  <a:lnTo>
                    <a:pt x="223698" y="1038950"/>
                  </a:lnTo>
                  <a:lnTo>
                    <a:pt x="218524" y="995158"/>
                  </a:lnTo>
                  <a:cubicBezTo>
                    <a:pt x="218524" y="714378"/>
                    <a:pt x="451971" y="480116"/>
                    <a:pt x="762309" y="425937"/>
                  </a:cubicBezTo>
                  <a:lnTo>
                    <a:pt x="780267" y="424393"/>
                  </a:lnTo>
                  <a:lnTo>
                    <a:pt x="796976" y="378471"/>
                  </a:lnTo>
                  <a:cubicBezTo>
                    <a:pt x="900363" y="169932"/>
                    <a:pt x="1142400" y="23607"/>
                    <a:pt x="1424495" y="23607"/>
                  </a:cubicBezTo>
                  <a:cubicBezTo>
                    <a:pt x="1518527" y="23607"/>
                    <a:pt x="1608107" y="39865"/>
                    <a:pt x="1689586" y="69267"/>
                  </a:cubicBezTo>
                  <a:lnTo>
                    <a:pt x="1697785" y="73064"/>
                  </a:lnTo>
                  <a:lnTo>
                    <a:pt x="1756963" y="45660"/>
                  </a:lnTo>
                  <a:cubicBezTo>
                    <a:pt x="1838442" y="16258"/>
                    <a:pt x="1928023" y="0"/>
                    <a:pt x="2022054" y="0"/>
                  </a:cubicBez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Tác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dụng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của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máy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thu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hình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118786" y="2694328"/>
              <a:ext cx="2319031" cy="1167717"/>
            </a:xfrm>
            <a:custGeom>
              <a:avLst/>
              <a:gdLst>
                <a:gd name="connsiteX0" fmla="*/ 60509 w 2319031"/>
                <a:gd name="connsiteY0" fmla="*/ 686805 h 1167717"/>
                <a:gd name="connsiteX1" fmla="*/ 1632134 w 2319031"/>
                <a:gd name="connsiteY1" fmla="*/ 39105 h 1167717"/>
                <a:gd name="connsiteX2" fmla="*/ 2260784 w 2319031"/>
                <a:gd name="connsiteY2" fmla="*/ 77205 h 1167717"/>
                <a:gd name="connsiteX3" fmla="*/ 2241734 w 2319031"/>
                <a:gd name="connsiteY3" fmla="*/ 115305 h 1167717"/>
                <a:gd name="connsiteX4" fmla="*/ 1822634 w 2319031"/>
                <a:gd name="connsiteY4" fmla="*/ 115305 h 1167717"/>
                <a:gd name="connsiteX5" fmla="*/ 1822634 w 2319031"/>
                <a:gd name="connsiteY5" fmla="*/ 115305 h 1167717"/>
                <a:gd name="connsiteX6" fmla="*/ 355784 w 2319031"/>
                <a:gd name="connsiteY6" fmla="*/ 1077330 h 1167717"/>
                <a:gd name="connsiteX7" fmla="*/ 327209 w 2319031"/>
                <a:gd name="connsiteY7" fmla="*/ 1077330 h 1167717"/>
                <a:gd name="connsiteX8" fmla="*/ 60509 w 2319031"/>
                <a:gd name="connsiteY8" fmla="*/ 686805 h 116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9031" h="1167717">
                  <a:moveTo>
                    <a:pt x="60509" y="686805"/>
                  </a:moveTo>
                  <a:cubicBezTo>
                    <a:pt x="277997" y="513767"/>
                    <a:pt x="1265422" y="140705"/>
                    <a:pt x="1632134" y="39105"/>
                  </a:cubicBezTo>
                  <a:cubicBezTo>
                    <a:pt x="1998846" y="-62495"/>
                    <a:pt x="2159184" y="64505"/>
                    <a:pt x="2260784" y="77205"/>
                  </a:cubicBezTo>
                  <a:cubicBezTo>
                    <a:pt x="2362384" y="89905"/>
                    <a:pt x="2314759" y="108955"/>
                    <a:pt x="2241734" y="115305"/>
                  </a:cubicBezTo>
                  <a:cubicBezTo>
                    <a:pt x="2168709" y="121655"/>
                    <a:pt x="1822634" y="115305"/>
                    <a:pt x="1822634" y="115305"/>
                  </a:cubicBezTo>
                  <a:lnTo>
                    <a:pt x="1822634" y="115305"/>
                  </a:lnTo>
                  <a:lnTo>
                    <a:pt x="355784" y="1077330"/>
                  </a:lnTo>
                  <a:cubicBezTo>
                    <a:pt x="106547" y="1237667"/>
                    <a:pt x="376421" y="1150355"/>
                    <a:pt x="327209" y="1077330"/>
                  </a:cubicBezTo>
                  <a:cubicBezTo>
                    <a:pt x="277997" y="1004305"/>
                    <a:pt x="-156979" y="859843"/>
                    <a:pt x="60509" y="686805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6520632" y="4082619"/>
              <a:ext cx="2842444" cy="875441"/>
            </a:xfrm>
            <a:custGeom>
              <a:avLst/>
              <a:gdLst>
                <a:gd name="connsiteX0" fmla="*/ 727894 w 3088781"/>
                <a:gd name="connsiteY0" fmla="*/ 517962 h 864454"/>
                <a:gd name="connsiteX1" fmla="*/ 2994844 w 3088781"/>
                <a:gd name="connsiteY1" fmla="*/ 13137 h 864454"/>
                <a:gd name="connsiteX2" fmla="*/ 2690044 w 3088781"/>
                <a:gd name="connsiteY2" fmla="*/ 136962 h 864454"/>
                <a:gd name="connsiteX3" fmla="*/ 2690044 w 3088781"/>
                <a:gd name="connsiteY3" fmla="*/ 136962 h 864454"/>
                <a:gd name="connsiteX4" fmla="*/ 1604194 w 3088781"/>
                <a:gd name="connsiteY4" fmla="*/ 813237 h 864454"/>
                <a:gd name="connsiteX5" fmla="*/ 32569 w 3088781"/>
                <a:gd name="connsiteY5" fmla="*/ 784662 h 864454"/>
                <a:gd name="connsiteX6" fmla="*/ 727894 w 3088781"/>
                <a:gd name="connsiteY6" fmla="*/ 517962 h 864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8781" h="864454">
                  <a:moveTo>
                    <a:pt x="727894" y="517962"/>
                  </a:moveTo>
                  <a:cubicBezTo>
                    <a:pt x="1221607" y="389374"/>
                    <a:pt x="2667819" y="76637"/>
                    <a:pt x="2994844" y="13137"/>
                  </a:cubicBezTo>
                  <a:cubicBezTo>
                    <a:pt x="3321869" y="-50363"/>
                    <a:pt x="2690044" y="136962"/>
                    <a:pt x="2690044" y="136962"/>
                  </a:cubicBezTo>
                  <a:lnTo>
                    <a:pt x="2690044" y="136962"/>
                  </a:lnTo>
                  <a:cubicBezTo>
                    <a:pt x="2509069" y="249674"/>
                    <a:pt x="2047106" y="705287"/>
                    <a:pt x="1604194" y="813237"/>
                  </a:cubicBezTo>
                  <a:cubicBezTo>
                    <a:pt x="1161282" y="921187"/>
                    <a:pt x="175444" y="832287"/>
                    <a:pt x="32569" y="784662"/>
                  </a:cubicBezTo>
                  <a:cubicBezTo>
                    <a:pt x="-110306" y="737037"/>
                    <a:pt x="234181" y="646550"/>
                    <a:pt x="727894" y="517962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819045" y="4813299"/>
              <a:ext cx="2764598" cy="994006"/>
            </a:xfrm>
            <a:custGeom>
              <a:avLst/>
              <a:gdLst>
                <a:gd name="connsiteX0" fmla="*/ 2553204 w 2764598"/>
                <a:gd name="connsiteY0" fmla="*/ 29974 h 994006"/>
                <a:gd name="connsiteX1" fmla="*/ 229104 w 2764598"/>
                <a:gd name="connsiteY1" fmla="*/ 915799 h 994006"/>
                <a:gd name="connsiteX2" fmla="*/ 229104 w 2764598"/>
                <a:gd name="connsiteY2" fmla="*/ 944374 h 994006"/>
                <a:gd name="connsiteX3" fmla="*/ 1495929 w 2764598"/>
                <a:gd name="connsiteY3" fmla="*/ 868174 h 994006"/>
                <a:gd name="connsiteX4" fmla="*/ 2534154 w 2764598"/>
                <a:gd name="connsiteY4" fmla="*/ 268099 h 994006"/>
                <a:gd name="connsiteX5" fmla="*/ 2553204 w 2764598"/>
                <a:gd name="connsiteY5" fmla="*/ 29974 h 99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4598" h="994006">
                  <a:moveTo>
                    <a:pt x="2553204" y="29974"/>
                  </a:moveTo>
                  <a:cubicBezTo>
                    <a:pt x="2169029" y="137924"/>
                    <a:pt x="616454" y="763399"/>
                    <a:pt x="229104" y="915799"/>
                  </a:cubicBezTo>
                  <a:cubicBezTo>
                    <a:pt x="-158246" y="1068199"/>
                    <a:pt x="17967" y="952311"/>
                    <a:pt x="229104" y="944374"/>
                  </a:cubicBezTo>
                  <a:cubicBezTo>
                    <a:pt x="440241" y="936437"/>
                    <a:pt x="1111754" y="980886"/>
                    <a:pt x="1495929" y="868174"/>
                  </a:cubicBezTo>
                  <a:cubicBezTo>
                    <a:pt x="1880104" y="755462"/>
                    <a:pt x="2353179" y="406211"/>
                    <a:pt x="2534154" y="268099"/>
                  </a:cubicBezTo>
                  <a:cubicBezTo>
                    <a:pt x="2715129" y="129987"/>
                    <a:pt x="2937379" y="-77976"/>
                    <a:pt x="2553204" y="29974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435504" y="2834633"/>
              <a:ext cx="2842970" cy="985053"/>
            </a:xfrm>
            <a:custGeom>
              <a:avLst/>
              <a:gdLst>
                <a:gd name="connsiteX0" fmla="*/ 2803246 w 2842970"/>
                <a:gd name="connsiteY0" fmla="*/ 556267 h 985053"/>
                <a:gd name="connsiteX1" fmla="*/ 1412596 w 2842970"/>
                <a:gd name="connsiteY1" fmla="*/ 80017 h 985053"/>
                <a:gd name="connsiteX2" fmla="*/ 326746 w 2842970"/>
                <a:gd name="connsiteY2" fmla="*/ 175267 h 985053"/>
                <a:gd name="connsiteX3" fmla="*/ 60046 w 2842970"/>
                <a:gd name="connsiteY3" fmla="*/ 80017 h 985053"/>
                <a:gd name="connsiteX4" fmla="*/ 2896 w 2842970"/>
                <a:gd name="connsiteY4" fmla="*/ 13342 h 985053"/>
                <a:gd name="connsiteX5" fmla="*/ 117196 w 2842970"/>
                <a:gd name="connsiteY5" fmla="*/ 356242 h 985053"/>
                <a:gd name="connsiteX6" fmla="*/ 650596 w 2842970"/>
                <a:gd name="connsiteY6" fmla="*/ 422917 h 985053"/>
                <a:gd name="connsiteX7" fmla="*/ 1136371 w 2842970"/>
                <a:gd name="connsiteY7" fmla="*/ 461017 h 985053"/>
                <a:gd name="connsiteX8" fmla="*/ 1469746 w 2842970"/>
                <a:gd name="connsiteY8" fmla="*/ 499117 h 985053"/>
                <a:gd name="connsiteX9" fmla="*/ 2374621 w 2842970"/>
                <a:gd name="connsiteY9" fmla="*/ 984892 h 985053"/>
                <a:gd name="connsiteX10" fmla="*/ 2803246 w 2842970"/>
                <a:gd name="connsiteY10" fmla="*/ 556267 h 9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970" h="985053">
                  <a:moveTo>
                    <a:pt x="2803246" y="556267"/>
                  </a:moveTo>
                  <a:cubicBezTo>
                    <a:pt x="2642908" y="405454"/>
                    <a:pt x="1825346" y="143517"/>
                    <a:pt x="1412596" y="80017"/>
                  </a:cubicBezTo>
                  <a:cubicBezTo>
                    <a:pt x="999846" y="16517"/>
                    <a:pt x="552171" y="175267"/>
                    <a:pt x="326746" y="175267"/>
                  </a:cubicBezTo>
                  <a:cubicBezTo>
                    <a:pt x="101321" y="175267"/>
                    <a:pt x="114021" y="107004"/>
                    <a:pt x="60046" y="80017"/>
                  </a:cubicBezTo>
                  <a:cubicBezTo>
                    <a:pt x="6071" y="53030"/>
                    <a:pt x="-6629" y="-32696"/>
                    <a:pt x="2896" y="13342"/>
                  </a:cubicBezTo>
                  <a:cubicBezTo>
                    <a:pt x="12421" y="59379"/>
                    <a:pt x="9246" y="287979"/>
                    <a:pt x="117196" y="356242"/>
                  </a:cubicBezTo>
                  <a:cubicBezTo>
                    <a:pt x="225146" y="424504"/>
                    <a:pt x="480734" y="405455"/>
                    <a:pt x="650596" y="422917"/>
                  </a:cubicBezTo>
                  <a:cubicBezTo>
                    <a:pt x="820458" y="440379"/>
                    <a:pt x="999846" y="448317"/>
                    <a:pt x="1136371" y="461017"/>
                  </a:cubicBezTo>
                  <a:cubicBezTo>
                    <a:pt x="1272896" y="473717"/>
                    <a:pt x="1263371" y="411805"/>
                    <a:pt x="1469746" y="499117"/>
                  </a:cubicBezTo>
                  <a:cubicBezTo>
                    <a:pt x="1676121" y="586429"/>
                    <a:pt x="2147608" y="976955"/>
                    <a:pt x="2374621" y="984892"/>
                  </a:cubicBezTo>
                  <a:cubicBezTo>
                    <a:pt x="2601633" y="992830"/>
                    <a:pt x="2963584" y="707080"/>
                    <a:pt x="2803246" y="55626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Picture 4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25209" r="9580" b="28715"/>
          <a:stretch/>
        </p:blipFill>
        <p:spPr bwMode="auto">
          <a:xfrm>
            <a:off x="1492667" y="2489148"/>
            <a:ext cx="9058275" cy="439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44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82878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65735" y="-90805"/>
            <a:ext cx="4208780" cy="2273300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0" y="5071458"/>
            <a:ext cx="12258675" cy="2219263"/>
            <a:chOff x="1695043" y="4140384"/>
            <a:chExt cx="8628243" cy="1806528"/>
          </a:xfrm>
        </p:grpSpPr>
        <p:pic>
          <p:nvPicPr>
            <p:cNvPr id="2" name="图片 1" descr="图标&#10;&#10;描述已自动生成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1695043" y="4140384"/>
              <a:ext cx="1806528" cy="1806528"/>
            </a:xfrm>
            <a:prstGeom prst="rect">
              <a:avLst/>
            </a:prstGeom>
          </p:spPr>
        </p:pic>
        <p:pic>
          <p:nvPicPr>
            <p:cNvPr id="3" name="图片 2" descr="图标&#10;&#10;描述已自动生成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 flipH="1">
              <a:off x="8516758" y="4140384"/>
              <a:ext cx="1806528" cy="1806528"/>
            </a:xfrm>
            <a:prstGeom prst="rect">
              <a:avLst/>
            </a:prstGeom>
          </p:spPr>
        </p:pic>
      </p:grpSp>
      <p:pic>
        <p:nvPicPr>
          <p:cNvPr id="21" name="图片 20" descr="微信截图_202110091128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612" y="4874259"/>
            <a:ext cx="2457450" cy="2613660"/>
          </a:xfrm>
          <a:prstGeom prst="rect">
            <a:avLst/>
          </a:prstGeom>
        </p:spPr>
      </p:pic>
      <p:pic>
        <p:nvPicPr>
          <p:cNvPr id="5" name="396514279592595777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220" y="409375"/>
            <a:ext cx="11641455" cy="4662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606850" y="108071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726622" y="-172403"/>
            <a:ext cx="12665682" cy="1569085"/>
            <a:chOff x="-900" y="-255"/>
            <a:chExt cx="7038" cy="2471"/>
          </a:xfrm>
        </p:grpSpPr>
        <p:sp>
          <p:nvSpPr>
            <p:cNvPr id="8" name="圆角矩形 7"/>
            <p:cNvSpPr/>
            <p:nvPr/>
          </p:nvSpPr>
          <p:spPr>
            <a:xfrm>
              <a:off x="893" y="68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31" y="704"/>
              <a:ext cx="5307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defRPr/>
              </a:pP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2.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Mối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quan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giữa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đài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truyền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máy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thu</a:t>
              </a:r>
              <a:r>
                <a:rPr lang="en-US" altLang="zh-CN" sz="3600" b="1" spc="-3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spc="-3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endParaRPr lang="zh-CN" altLang="en-US" sz="3600" b="1" spc="-3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900" y="-255"/>
              <a:ext cx="2471" cy="247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547370" y="1784350"/>
            <a:ext cx="9530080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7" name="图片 16" descr="微信截图_202110091331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5922" y="1635125"/>
            <a:ext cx="4495800" cy="451485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7"/>
          <a:srcRect l="15396" t="9997" r="15208" b="10031"/>
          <a:stretch/>
        </p:blipFill>
        <p:spPr bwMode="auto">
          <a:xfrm>
            <a:off x="984932" y="1581029"/>
            <a:ext cx="8828040" cy="4750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134207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499" y="-2641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336800" y="486619"/>
            <a:ext cx="8039858" cy="12412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i="1" dirty="0" err="1"/>
              <a:t>Nơi</a:t>
            </a:r>
            <a:r>
              <a:rPr lang="en-US" sz="3733" i="1" dirty="0"/>
              <a:t> </a:t>
            </a:r>
            <a:r>
              <a:rPr lang="en-US" sz="3733" i="1" dirty="0" err="1"/>
              <a:t>sản</a:t>
            </a:r>
            <a:r>
              <a:rPr lang="en-US" sz="3733" i="1" dirty="0"/>
              <a:t> </a:t>
            </a:r>
            <a:r>
              <a:rPr lang="en-US" sz="3733" i="1" dirty="0" err="1"/>
              <a:t>xuất</a:t>
            </a:r>
            <a:r>
              <a:rPr lang="en-US" sz="3733" i="1" dirty="0"/>
              <a:t> </a:t>
            </a:r>
            <a:r>
              <a:rPr lang="en-US" sz="3733" i="1" dirty="0" err="1"/>
              <a:t>các</a:t>
            </a:r>
            <a:r>
              <a:rPr lang="en-US" sz="3733" i="1" dirty="0"/>
              <a:t> </a:t>
            </a:r>
            <a:r>
              <a:rPr lang="en-US" sz="3733" i="1" dirty="0" err="1"/>
              <a:t>chương</a:t>
            </a:r>
            <a:r>
              <a:rPr lang="en-US" sz="3733" i="1" dirty="0"/>
              <a:t> </a:t>
            </a:r>
            <a:r>
              <a:rPr lang="en-US" sz="3733" i="1" dirty="0" err="1"/>
              <a:t>trình</a:t>
            </a:r>
            <a:r>
              <a:rPr lang="en-US" sz="3733" i="1" dirty="0"/>
              <a:t> </a:t>
            </a:r>
            <a:r>
              <a:rPr lang="en-US" sz="3733" i="1" dirty="0" err="1"/>
              <a:t>truyền</a:t>
            </a:r>
            <a:r>
              <a:rPr lang="en-US" sz="3733" i="1" dirty="0"/>
              <a:t> </a:t>
            </a:r>
            <a:r>
              <a:rPr lang="en-US" sz="3733" i="1" dirty="0" err="1"/>
              <a:t>hình</a:t>
            </a:r>
            <a:r>
              <a:rPr lang="en-US" sz="3733" i="1" dirty="0"/>
              <a:t> </a:t>
            </a:r>
            <a:r>
              <a:rPr lang="en-US" sz="3733" i="1" dirty="0" err="1"/>
              <a:t>được</a:t>
            </a:r>
            <a:r>
              <a:rPr lang="en-US" sz="3733" i="1" dirty="0"/>
              <a:t> </a:t>
            </a:r>
            <a:r>
              <a:rPr lang="en-US" sz="3733" i="1" dirty="0" err="1"/>
              <a:t>gọi</a:t>
            </a:r>
            <a:r>
              <a:rPr lang="en-US" sz="3733" i="1" dirty="0"/>
              <a:t> </a:t>
            </a:r>
            <a:r>
              <a:rPr lang="en-US" sz="3733" i="1" dirty="0" err="1"/>
              <a:t>là</a:t>
            </a:r>
            <a:r>
              <a:rPr lang="en-US" sz="3733" i="1" dirty="0"/>
              <a:t> </a:t>
            </a:r>
            <a:r>
              <a:rPr lang="en-US" sz="3733" i="1" dirty="0" err="1"/>
              <a:t>gì</a:t>
            </a:r>
            <a:r>
              <a:rPr lang="en-US" sz="3733" i="1" dirty="0"/>
              <a:t>?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90025" y="3088805"/>
            <a:ext cx="53541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       ĐÀI </a:t>
            </a:r>
            <a:r>
              <a:rPr lang="en-US" sz="3200" dirty="0">
                <a:solidFill>
                  <a:srgbClr val="0033CC"/>
                </a:solidFill>
              </a:rPr>
              <a:t>TRUYỀN HÌNH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549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7" grpId="1" animBg="1"/>
      <p:bldP spid="77" grpId="0" animBg="1"/>
      <p:bldP spid="7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</TotalTime>
  <Words>145</Words>
  <Application>Microsoft Office PowerPoint</Application>
  <PresentationFormat>Custom</PresentationFormat>
  <Paragraphs>30</Paragraphs>
  <Slides>10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25</cp:revision>
  <dcterms:created xsi:type="dcterms:W3CDTF">2021-10-09T06:26:30Z</dcterms:created>
  <dcterms:modified xsi:type="dcterms:W3CDTF">2024-11-03T11:15:40Z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2CBB1D6B750747668D00D161BE7D6652</vt:lpwstr>
  </property>
  <property fmtid="{D5CDD505-2E9C-101B-9397-08002B2CF9AE}" pid="3" name="KSOProductBuildVer">
    <vt:lpwstr>2052-11.1.0.10700</vt:lpwstr>
  </property>
</Properties>
</file>