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9"/>
  </p:notesMasterIdLst>
  <p:sldIdLst>
    <p:sldId id="296" r:id="rId3"/>
    <p:sldId id="2007577222" r:id="rId4"/>
    <p:sldId id="2007577191" r:id="rId5"/>
    <p:sldId id="2007577115" r:id="rId6"/>
    <p:sldId id="727" r:id="rId7"/>
    <p:sldId id="729" r:id="rId8"/>
    <p:sldId id="2007577223" r:id="rId9"/>
    <p:sldId id="2007577224" r:id="rId10"/>
    <p:sldId id="2007577225" r:id="rId11"/>
    <p:sldId id="2007577215" r:id="rId12"/>
    <p:sldId id="2007577219" r:id="rId13"/>
    <p:sldId id="2007577221" r:id="rId14"/>
    <p:sldId id="2007577226" r:id="rId15"/>
    <p:sldId id="2007577227" r:id="rId16"/>
    <p:sldId id="2007577228" r:id="rId17"/>
    <p:sldId id="200757722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FF"/>
    <a:srgbClr val="30D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1" autoAdjust="0"/>
    <p:restoredTop sz="94660"/>
  </p:normalViewPr>
  <p:slideViewPr>
    <p:cSldViewPr snapToGrid="0">
      <p:cViewPr>
        <p:scale>
          <a:sx n="80" d="100"/>
          <a:sy n="80" d="100"/>
        </p:scale>
        <p:origin x="-806" y="-2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ADB70-5285-4D0D-B2F3-495D26CD7A88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A8DAD-17B9-4CC6-BB8C-FB6E621A8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90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giảng</a:t>
            </a:r>
            <a:r>
              <a:rPr lang="en-US" altLang="zh-CN" dirty="0"/>
              <a:t> </a:t>
            </a: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Ngoclan</a:t>
            </a:r>
            <a:r>
              <a:rPr lang="en-US" altLang="zh-CN" dirty="0"/>
              <a:t>.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549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88881"/>
      </p:ext>
    </p:extLst>
  </p:cSld>
  <p:clrMapOvr>
    <a:masterClrMapping/>
  </p:clrMapOvr>
  <p:transition spd="slow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6CFF6B-1415-49BE-B6D8-5E00FB0DF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85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58EB1BB-7C85-4A03-9744-FFEA8C015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166" y="37485"/>
            <a:ext cx="5219700" cy="22778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30751C-FFF2-40AA-8BAB-B5C844799055}"/>
              </a:ext>
            </a:extLst>
          </p:cNvPr>
          <p:cNvSpPr txBox="1"/>
          <p:nvPr/>
        </p:nvSpPr>
        <p:spPr>
          <a:xfrm>
            <a:off x="1580226" y="2965142"/>
            <a:ext cx="90907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Lý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958715" y="3902075"/>
          <a:ext cx="2274570" cy="198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7670">
                  <a:extLst>
                    <a:ext uri="{9D8B030D-6E8A-4147-A177-3AD203B41FA5}">
                      <a16:colId xmlns:a16="http://schemas.microsoft.com/office/drawing/2014/main" xmlns="" val="2830586738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xmlns="" val="20092439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100">
                          <a:effectLst/>
                        </a:rPr>
                        <a:t>Một số bộ phận của thực vật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100" dirty="0">
                          <a:effectLst/>
                        </a:rPr>
                        <a:t>( </a:t>
                      </a:r>
                      <a:r>
                        <a:rPr lang="en-US" sz="1100" dirty="0" err="1">
                          <a:effectLst/>
                        </a:rPr>
                        <a:t>tiết</a:t>
                      </a:r>
                      <a:r>
                        <a:rPr lang="en-US" sz="1100" dirty="0">
                          <a:effectLst/>
                        </a:rPr>
                        <a:t> 1 )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xmlns="" val="3781602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582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68B9B52-040A-3814-B343-9D435412CAAA}"/>
              </a:ext>
            </a:extLst>
          </p:cNvPr>
          <p:cNvSpPr txBox="1"/>
          <p:nvPr/>
        </p:nvSpPr>
        <p:spPr>
          <a:xfrm>
            <a:off x="1002631" y="1315454"/>
            <a:ext cx="10186737" cy="26964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đăc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766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HUẨN NHẤT] Các loại cây có rễ cọc?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8357" y="140628"/>
            <a:ext cx="10796337" cy="65810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2953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3768" y="1318221"/>
            <a:ext cx="10892591" cy="2110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6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cọc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4305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16" y="0"/>
            <a:ext cx="11470767" cy="700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33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449" y="44767"/>
            <a:ext cx="3176016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 CỌC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569146" y="0"/>
            <a:ext cx="31760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 CHÙM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00456" y="1540763"/>
            <a:ext cx="5495543" cy="5272469"/>
            <a:chOff x="248221" y="1240854"/>
            <a:chExt cx="3810000" cy="4343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8221" y="1260920"/>
              <a:ext cx="1838325" cy="42386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6546" y="1240854"/>
              <a:ext cx="1971675" cy="43434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946" y="1455038"/>
            <a:ext cx="5095197" cy="540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59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8089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183" y="1404941"/>
            <a:ext cx="2636143" cy="49637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326" y="1556032"/>
            <a:ext cx="2636142" cy="48126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279" y="1543652"/>
            <a:ext cx="2035663" cy="45740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942" y="1404940"/>
            <a:ext cx="1851826" cy="47127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9086" y="1404941"/>
            <a:ext cx="2244731" cy="471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40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chùm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8276" y="1028799"/>
            <a:ext cx="2329819" cy="2582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869" y="1008742"/>
            <a:ext cx="2618834" cy="5341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114" y="3868102"/>
            <a:ext cx="2324100" cy="27157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8938" y="934613"/>
            <a:ext cx="2324100" cy="27708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7537" y="3849814"/>
            <a:ext cx="2324099" cy="273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01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ÂM NHẠC 1  BÀI 2  LÝ CÂY XANH có lời  CÙNG HỌC ĐỂ PHÁT TRIỂN NĂNG LỰC _108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035" y="92986"/>
            <a:ext cx="12026965" cy="6765014"/>
          </a:xfrm>
        </p:spPr>
      </p:pic>
    </p:spTree>
    <p:extLst>
      <p:ext uri="{BB962C8B-B14F-4D97-AF65-F5344CB8AC3E}">
        <p14:creationId xmlns:p14="http://schemas.microsoft.com/office/powerpoint/2010/main" val="102095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F630D0-E2EE-462A-A462-03FAEDF4E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4D9F50-2AFF-4F43-89EF-36F5DAEA87B3}"/>
              </a:ext>
            </a:extLst>
          </p:cNvPr>
          <p:cNvSpPr txBox="1"/>
          <p:nvPr/>
        </p:nvSpPr>
        <p:spPr>
          <a:xfrm>
            <a:off x="2754085" y="870927"/>
            <a:ext cx="6683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6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6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6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en-US" sz="6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6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24D9F50-2AFF-4F43-89EF-36F5DAEA87B3}"/>
              </a:ext>
            </a:extLst>
          </p:cNvPr>
          <p:cNvSpPr txBox="1"/>
          <p:nvPr/>
        </p:nvSpPr>
        <p:spPr>
          <a:xfrm>
            <a:off x="368967" y="1959172"/>
            <a:ext cx="11454062" cy="101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1)</a:t>
            </a:r>
            <a:endParaRPr lang="en-US" sz="6000" dirty="0"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0B20A9-3B1E-A5CD-710E-0566A672E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273" y="3191922"/>
            <a:ext cx="8124825" cy="346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3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4467735" y="-2100595"/>
            <a:ext cx="4936130" cy="9081594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3862761" y="2060642"/>
            <a:ext cx="4850792" cy="7591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19170">
              <a:defRPr/>
            </a:pPr>
            <a:r>
              <a:rPr lang="en-US" altLang="zh-CN" sz="4933" b="1" dirty="0">
                <a:solidFill>
                  <a:srgbClr val="0000FF"/>
                </a:solidFill>
                <a:latin typeface="Times New Roman" panose="02020603050405020304" pitchFamily="18" charset="0"/>
                <a:ea typeface="华康雅宋体W9" panose="02020909000000000000" pitchFamily="49" charset="-122"/>
                <a:cs typeface="Times New Roman" panose="02020603050405020304" pitchFamily="18" charset="0"/>
                <a:sym typeface="+mn-lt"/>
              </a:rPr>
              <a:t>KHÁM PHÁ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4581129"/>
            <a:ext cx="4032448" cy="199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2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573996-CBCB-4560-9248-35530AA0603F}"/>
              </a:ext>
            </a:extLst>
          </p:cNvPr>
          <p:cNvSpPr txBox="1"/>
          <p:nvPr/>
        </p:nvSpPr>
        <p:spPr>
          <a:xfrm>
            <a:off x="3256722" y="25689"/>
            <a:ext cx="61423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华康雅宋体W9" panose="02020909000000000000" pitchFamily="49" charset="-122"/>
                <a:cs typeface="Times New Roman" panose="02020603050405020304" pitchFamily="18" charset="0"/>
                <a:sym typeface="+mn-lt"/>
              </a:rPr>
              <a:t>Đặc</a:t>
            </a:r>
            <a:r>
              <a:rPr lang="en-US" altLang="zh-CN" sz="4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华康雅宋体W9" panose="02020909000000000000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华康雅宋体W9" panose="02020909000000000000" pitchFamily="49" charset="-122"/>
                <a:cs typeface="Times New Roman" panose="02020603050405020304" pitchFamily="18" charset="0"/>
                <a:sym typeface="+mn-lt"/>
              </a:rPr>
              <a:t>điểm</a:t>
            </a:r>
            <a:r>
              <a:rPr lang="en-US" altLang="zh-CN" sz="4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华康雅宋体W9" panose="02020909000000000000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华康雅宋体W9" panose="02020909000000000000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4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华康雅宋体W9" panose="02020909000000000000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华康雅宋体W9" panose="02020909000000000000" pitchFamily="49" charset="-122"/>
                <a:cs typeface="Times New Roman" panose="02020603050405020304" pitchFamily="18" charset="0"/>
                <a:sym typeface="+mn-lt"/>
              </a:rPr>
              <a:t>cây</a:t>
            </a:r>
            <a:endParaRPr lang="en-US" altLang="zh-CN" sz="44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华康雅宋体W9" panose="02020909000000000000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8583B63-0FB5-4C6F-9141-262B6389F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5" y="0"/>
            <a:ext cx="11564796" cy="677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4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752223-335A-6591-4FF5-8E2BFA88455D}"/>
              </a:ext>
            </a:extLst>
          </p:cNvPr>
          <p:cNvSpPr txBox="1"/>
          <p:nvPr/>
        </p:nvSpPr>
        <p:spPr>
          <a:xfrm>
            <a:off x="550844" y="1949986"/>
            <a:ext cx="10755332" cy="2585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889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7C6611-04F4-8655-623B-A67181920696}"/>
              </a:ext>
            </a:extLst>
          </p:cNvPr>
          <p:cNvSpPr txBox="1"/>
          <p:nvPr/>
        </p:nvSpPr>
        <p:spPr>
          <a:xfrm>
            <a:off x="789542" y="292636"/>
            <a:ext cx="10973834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Quan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0B20A9-3B1E-A5CD-710E-0566A672E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542" y="1998620"/>
            <a:ext cx="11402458" cy="485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01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4" y="-737937"/>
            <a:ext cx="10415016" cy="752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21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" y="0"/>
            <a:ext cx="9421528" cy="683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60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1420</TotalTime>
  <Words>145</Words>
  <Application>Microsoft Office PowerPoint</Application>
  <PresentationFormat>Custom</PresentationFormat>
  <Paragraphs>17</Paragraphs>
  <Slides>16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RỄ CỌC</vt:lpstr>
      <vt:lpstr>Nêu một số cây rễ cọc mà em biết ?</vt:lpstr>
      <vt:lpstr>Nêu một số cây rễ chùm mà em biết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Ms. Hoa ™</dc:creator>
  <cp:lastModifiedBy>ACER</cp:lastModifiedBy>
  <cp:revision>110</cp:revision>
  <dcterms:created xsi:type="dcterms:W3CDTF">2020-08-26T09:35:00Z</dcterms:created>
  <dcterms:modified xsi:type="dcterms:W3CDTF">2024-12-25T03:57:52Z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