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3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</p:sldMasterIdLst>
  <p:notesMasterIdLst>
    <p:notesMasterId r:id="rId18"/>
  </p:notesMasterIdLst>
  <p:sldIdLst>
    <p:sldId id="269" r:id="rId4"/>
    <p:sldId id="256" r:id="rId5"/>
    <p:sldId id="270" r:id="rId6"/>
    <p:sldId id="271" r:id="rId7"/>
    <p:sldId id="297" r:id="rId8"/>
    <p:sldId id="296" r:id="rId9"/>
    <p:sldId id="279" r:id="rId10"/>
    <p:sldId id="285" r:id="rId11"/>
    <p:sldId id="283" r:id="rId12"/>
    <p:sldId id="295" r:id="rId13"/>
    <p:sldId id="290" r:id="rId14"/>
    <p:sldId id="288" r:id="rId15"/>
    <p:sldId id="291" r:id="rId16"/>
    <p:sldId id="28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89" d="100"/>
          <a:sy n="89" d="100"/>
        </p:scale>
        <p:origin x="-43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6270C0-D7FD-488A-9DD9-7B5B0BB1498C}" type="datetimeFigureOut">
              <a:rPr lang="en-US" smtClean="0"/>
              <a:t>25/12/24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1444A5-9FD5-4158-9034-AA72DE75F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85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25/12/24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8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25/12/24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22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25/12/24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022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55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83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12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72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25/12/24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39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25/12/24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664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25/12/24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64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67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25/12/24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969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16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47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25/12/24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718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550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9917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25/12/24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018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25/12/24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97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25/12/24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205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25/12/24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734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25/12/24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635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25/12/24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139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25/12/24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91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25/12/24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02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25/12/24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085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25/12/24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7725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25/12/24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7553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25/12/24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68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25/12/24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54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25/12/24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224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25/12/24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81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25/12/24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07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25/12/24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3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25/12/24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30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25/12/24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7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25/12/24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8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219D-55DF-45EB-B25E-1C948F6C6EA0}" type="datetimeFigureOut">
              <a:rPr lang="en-US" smtClean="0"/>
              <a:t>25/12/24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037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3.jpeg"/><Relationship Id="rId9" Type="http://schemas.openxmlformats.org/officeDocument/2006/relationships/image" Target="../media/image10.png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8.png"/><Relationship Id="rId12" Type="http://schemas.microsoft.com/office/2007/relationships/hdphoto" Target="../media/hdphoto3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3.jpeg"/><Relationship Id="rId9" Type="http://schemas.openxmlformats.org/officeDocument/2006/relationships/image" Target="../media/image14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openxmlformats.org/officeDocument/2006/relationships/image" Target="../media/image3.jpeg"/><Relationship Id="rId9" Type="http://schemas.openxmlformats.org/officeDocument/2006/relationships/image" Target="../media/image16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4801" y="3927079"/>
            <a:ext cx="7100021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5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eat – Dor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03200" y="5613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1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 numSld="5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9561" y="1385645"/>
            <a:ext cx="10313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ghép 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hình ở cột A với cột B để tạo thành biển báo giao thông theo quy định</a:t>
            </a:r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18" y="590561"/>
            <a:ext cx="955343" cy="9015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9561" y="923980"/>
            <a:ext cx="365182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4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038" y="2216642"/>
            <a:ext cx="6340130" cy="46810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C6DA266-1098-4418-88D9-FAE67AB30185}"/>
              </a:ext>
            </a:extLst>
          </p:cNvPr>
          <p:cNvSpPr/>
          <p:nvPr/>
        </p:nvSpPr>
        <p:spPr>
          <a:xfrm>
            <a:off x="4942103" y="2890564"/>
            <a:ext cx="2996328" cy="9610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Biển chỉ </a:t>
            </a:r>
            <a:r>
              <a:rPr lang="en-US" sz="24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dẫn phía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A394B8D-56B3-4C88-88DA-A9DAFCD4A405}"/>
              </a:ext>
            </a:extLst>
          </p:cNvPr>
          <p:cNvSpPr/>
          <p:nvPr/>
        </p:nvSpPr>
        <p:spPr>
          <a:xfrm>
            <a:off x="4942103" y="4292578"/>
            <a:ext cx="2808514" cy="9610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cấm</a:t>
            </a:r>
            <a:r>
              <a:rPr lang="en-US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 tô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F281A02-8298-42B2-A783-DF1CA1E518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641" y="2361627"/>
            <a:ext cx="1453955" cy="14539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9DD8937-EA4C-4F5B-AB20-E71549102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5992" y="3901733"/>
            <a:ext cx="1783036" cy="14858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D53BDBB8-9A06-411D-A7FC-A2DE3CE9B5EA}"/>
              </a:ext>
            </a:extLst>
          </p:cNvPr>
          <p:cNvSpPr/>
          <p:nvPr/>
        </p:nvSpPr>
        <p:spPr>
          <a:xfrm>
            <a:off x="5036010" y="5676574"/>
            <a:ext cx="2808514" cy="9610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cảnh báo đường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trơn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1E8E00F-52AC-4FAF-8AB8-61D96C667F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0641" y="5387597"/>
            <a:ext cx="1653510" cy="147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9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 animBg="1"/>
      <p:bldP spid="10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6403" y="2188674"/>
            <a:ext cx="105831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24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chỉ dẫn </a:t>
            </a:r>
            <a:r>
              <a:rPr lang="en-US" sz="24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trước là </a:t>
            </a:r>
            <a:r>
              <a:rPr lang="vi-VN" sz="24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 </a:t>
            </a:r>
            <a:r>
              <a:rPr lang="vi-VN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viện: Để chỉ dẫn cho mọi người biết sắp tới bệnh viện. </a:t>
            </a:r>
          </a:p>
          <a:p>
            <a:pPr algn="just"/>
            <a:r>
              <a:rPr lang="en-US" sz="24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24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cấm xe mô tô: Báo đường này cấm tất cả các loại mô tô đi vào.</a:t>
            </a:r>
          </a:p>
          <a:p>
            <a:pPr algn="just"/>
            <a:r>
              <a:rPr lang="en-US" sz="24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</a:t>
            </a:r>
            <a:r>
              <a:rPr lang="vi-VN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 báo đường trơn: Báo trước sắp tới đoạn đường có thể xảy ra trơn trượt đặc biệt là khi thời tiết xấu, mưa phùn</a:t>
            </a:r>
            <a:r>
              <a:rPr lang="vi-VN" sz="24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18" y="590561"/>
            <a:ext cx="955343" cy="9015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9561" y="923980"/>
            <a:ext cx="365182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4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2120" y="1556327"/>
            <a:ext cx="103135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nói tên và ý nghĩa của từng loại biển báo đó.</a:t>
            </a:r>
          </a:p>
        </p:txBody>
      </p:sp>
      <p:sp>
        <p:nvSpPr>
          <p:cNvPr id="8" name="Rectangle 7"/>
          <p:cNvSpPr/>
          <p:nvPr/>
        </p:nvSpPr>
        <p:spPr>
          <a:xfrm>
            <a:off x="342120" y="4449142"/>
            <a:ext cx="11671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giải thích vì sao em phải thực hiện quy định của các biển báo giao thông.</a:t>
            </a:r>
            <a:endParaRPr lang="en-US" sz="24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6403" y="5025078"/>
            <a:ext cx="107081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phải thực hiện các quy định của biển báo giao thông để đảm bảo an toàn cho bản thân và những người xung quanh khi tham gia giao thông.</a:t>
            </a:r>
            <a:endParaRPr lang="vi-VN" sz="2400" b="0" i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30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8" y="703506"/>
            <a:ext cx="1590859" cy="17974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99303" y="956201"/>
            <a:ext cx="3729114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vận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dụng</a:t>
            </a:r>
            <a:endParaRPr lang="zh-CN" altLang="en-US" sz="28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141F889-9008-4EEE-A0F1-582721B24E2E}"/>
              </a:ext>
            </a:extLst>
          </p:cNvPr>
          <p:cNvSpPr/>
          <p:nvPr/>
        </p:nvSpPr>
        <p:spPr>
          <a:xfrm>
            <a:off x="1976632" y="1383875"/>
            <a:ext cx="9287142" cy="1350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kumimoji="0" lang="en-US" sz="28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141F889-9008-4EEE-A0F1-582721B24E2E}"/>
              </a:ext>
            </a:extLst>
          </p:cNvPr>
          <p:cNvSpPr/>
          <p:nvPr/>
        </p:nvSpPr>
        <p:spPr>
          <a:xfrm>
            <a:off x="1976632" y="2184943"/>
            <a:ext cx="9287142" cy="1099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aseline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54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03866" y="390249"/>
            <a:ext cx="100116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</a:t>
            </a:r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 </a:t>
            </a:r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“Đ</a:t>
            </a:r>
            <a:r>
              <a:rPr lang="vi-VN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ường</a:t>
            </a:r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một chiều</a:t>
            </a:r>
            <a:r>
              <a:rPr lang="vi-VN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8190" y="3608872"/>
            <a:ext cx="4565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Biển báo “Cấm đi ngược chiều”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34" y="4196706"/>
            <a:ext cx="3204603" cy="26612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764" y="4196706"/>
            <a:ext cx="3770086" cy="249114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870078" y="3619526"/>
            <a:ext cx="44454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báo </a:t>
            </a:r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“Đường Giao 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 </a:t>
            </a:r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205" y="978083"/>
            <a:ext cx="3363685" cy="221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1669" cy="698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2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29367" y="915537"/>
            <a:ext cx="2438400" cy="746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400" dirty="0">
                <a:solidFill>
                  <a:prstClr val="black"/>
                </a:solidFill>
                <a:latin typeface="Arial" charset="0"/>
              </a:rPr>
              <a:t>A.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Đường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sắt</a:t>
            </a:r>
            <a:endParaRPr lang="en-US" altLang="en-US" sz="2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4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Đường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biển</a:t>
            </a:r>
            <a:endParaRPr lang="en-US" altLang="en-US" sz="2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78479" y="4096305"/>
            <a:ext cx="69244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ray</a:t>
            </a:r>
          </a:p>
          <a:p>
            <a:pPr algn="ctr" defTabSz="1219170"/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Xình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xịch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 ?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771068" y="77169"/>
            <a:ext cx="1633611" cy="11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400470" y="-549500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Explosion 2 2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3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16667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3" grpId="0" animBg="1"/>
      <p:bldP spid="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81600" y="762000"/>
            <a:ext cx="243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2082012" y="5892800"/>
            <a:ext cx="4309264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400" dirty="0">
                <a:solidFill>
                  <a:prstClr val="black"/>
                </a:solidFill>
                <a:latin typeface="Arial" charset="0"/>
              </a:rPr>
              <a:t>A.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Đường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hàng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không</a:t>
            </a:r>
            <a:endParaRPr lang="en-US" altLang="en-US" sz="2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3092386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4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Đường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bộ</a:t>
            </a:r>
            <a:endParaRPr lang="en-US" altLang="en-US" sz="2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20317" y="4026765"/>
            <a:ext cx="63419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tận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 ?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0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1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400" dirty="0">
                <a:solidFill>
                  <a:prstClr val="black"/>
                </a:solidFill>
                <a:latin typeface="Arial" charset="0"/>
              </a:rPr>
              <a:t>B. 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Ô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tô</a:t>
            </a:r>
            <a:endParaRPr lang="en-US" altLang="en-US" sz="2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4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. Xe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máy</a:t>
            </a:r>
            <a:endParaRPr lang="en-US" altLang="en-US" sz="2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91464" y="3681335"/>
            <a:ext cx="30635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bánh</a:t>
            </a:r>
          </a:p>
          <a:p>
            <a:pPr defTabSz="1219170"/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bon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9170"/>
            <a:r>
              <a:rPr lang="en-US" sz="2800" b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Kêu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bíp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bíp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1219170"/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4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26" y="321979"/>
            <a:ext cx="10987934" cy="618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1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1851"/>
            <a:ext cx="12192000" cy="5186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125118" y="1083897"/>
            <a:ext cx="4434386" cy="4489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3BDD3C16-7648-47A1-A31A-959A3B0702A9}"/>
              </a:ext>
            </a:extLst>
          </p:cNvPr>
          <p:cNvSpPr/>
          <p:nvPr/>
        </p:nvSpPr>
        <p:spPr>
          <a:xfrm>
            <a:off x="1064269" y="3545914"/>
            <a:ext cx="1419224" cy="428625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551844CD-A0C4-4CE1-8AAA-FF86022E8841}"/>
              </a:ext>
            </a:extLst>
          </p:cNvPr>
          <p:cNvSpPr/>
          <p:nvPr/>
        </p:nvSpPr>
        <p:spPr>
          <a:xfrm>
            <a:off x="10350475" y="3021517"/>
            <a:ext cx="1143000" cy="42862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B1DFF8CD-6D7B-473B-BAE3-62CD168023C7}"/>
              </a:ext>
            </a:extLst>
          </p:cNvPr>
          <p:cNvSpPr/>
          <p:nvPr/>
        </p:nvSpPr>
        <p:spPr>
          <a:xfrm>
            <a:off x="10377655" y="4517409"/>
            <a:ext cx="1432325" cy="56431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16B62E1A-46FB-43FC-87A4-49FE58DA9AED}"/>
              </a:ext>
            </a:extLst>
          </p:cNvPr>
          <p:cNvSpPr/>
          <p:nvPr/>
        </p:nvSpPr>
        <p:spPr>
          <a:xfrm>
            <a:off x="10333176" y="5979095"/>
            <a:ext cx="1517604" cy="44987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2C0D8E4F-02DC-4A1E-B294-FF3AE65FA1B8}"/>
              </a:ext>
            </a:extLst>
          </p:cNvPr>
          <p:cNvSpPr/>
          <p:nvPr/>
        </p:nvSpPr>
        <p:spPr>
          <a:xfrm>
            <a:off x="381184" y="5838414"/>
            <a:ext cx="2288144" cy="59055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1889" y="3502286"/>
            <a:ext cx="1957439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rung </a:t>
            </a:r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 thương </a:t>
            </a:r>
            <a:r>
              <a:rPr lang="vi-VN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</a:t>
            </a:r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335015" y="3021517"/>
            <a:ext cx="143680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</a:t>
            </a:r>
            <a:r>
              <a:rPr lang="vi-VN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352555" y="4502105"/>
            <a:ext cx="1498225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ồi </a:t>
            </a:r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cơm </a:t>
            </a:r>
            <a:r>
              <a:rPr lang="vi-VN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6" y="308550"/>
            <a:ext cx="955343" cy="9015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57842" y="674659"/>
            <a:ext cx="365182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thực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hành</a:t>
            </a:r>
            <a:endParaRPr lang="zh-CN" altLang="en-US" sz="24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7" name="Rectangle: Rounded Corners 8">
            <a:extLst>
              <a:ext uri="{FF2B5EF4-FFF2-40B4-BE49-F238E27FC236}">
                <a16:creationId xmlns="" xmlns:a16="http://schemas.microsoft.com/office/drawing/2014/main" id="{16B62E1A-46FB-43FC-87A4-49FE58DA9AED}"/>
              </a:ext>
            </a:extLst>
          </p:cNvPr>
          <p:cNvSpPr/>
          <p:nvPr/>
        </p:nvSpPr>
        <p:spPr>
          <a:xfrm>
            <a:off x="10319607" y="5979460"/>
            <a:ext cx="1698222" cy="44950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Giày, dép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95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02170" y="2850648"/>
            <a:ext cx="3657601" cy="233133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đi chợ cùng mẹ để mua thực phẩm và đồ dùng cần thiết, em sẽ lựa chọn mua: gạo, cá, thịt, sữa, dưa hấu, rau củ </a:t>
            </a:r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 </a:t>
            </a:r>
            <a:r>
              <a:rPr lang="vi-VN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tinh khiết.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18" y="590561"/>
            <a:ext cx="955343" cy="9015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9561" y="923980"/>
            <a:ext cx="365182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4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80728"/>
            <a:ext cx="8302171" cy="46772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601932" y="1404370"/>
            <a:ext cx="11590068" cy="7576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cùng mẹ đi chợ để mua thực phẩm, đồ dùng cần thiết, em sẽ lựa chọn những hàng hóa nào?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84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18" y="590561"/>
            <a:ext cx="955343" cy="9015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9561" y="923980"/>
            <a:ext cx="365182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thực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hành</a:t>
            </a:r>
            <a:endParaRPr lang="zh-CN" altLang="en-US" sz="24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27772"/>
            <a:ext cx="8302171" cy="4677271"/>
          </a:xfrm>
          <a:prstGeom prst="rect">
            <a:avLst/>
          </a:prstGeom>
        </p:spPr>
      </p:pic>
      <p:sp>
        <p:nvSpPr>
          <p:cNvPr id="9" name="Text Box 1"/>
          <p:cNvSpPr txBox="1"/>
          <p:nvPr/>
        </p:nvSpPr>
        <p:spPr>
          <a:xfrm>
            <a:off x="1076215" y="1400062"/>
            <a:ext cx="9794985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kumimoji="0" lang="en-US" sz="240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những hàng hóa đó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02170" y="2027772"/>
            <a:ext cx="3889830" cy="41549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chọn những hàng hóa đó, em cần lưu ý tới</a:t>
            </a:r>
            <a:r>
              <a:rPr lang="vi-VN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Mẫu mã</a:t>
            </a:r>
            <a:endParaRPr lang="vi-VN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 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 sản </a:t>
            </a:r>
            <a:r>
              <a:rPr lang="en-US" sz="24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phẩm: </a:t>
            </a:r>
            <a:r>
              <a:rPr lang="vi-VN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 </a:t>
            </a:r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 </a:t>
            </a:r>
            <a:r>
              <a:rPr lang="vi-VN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</a:t>
            </a:r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vi-VN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đảm bảo vệ sinh, chưa bị ngả màu, héo, úa và có mùi; hàng hóa có ghi rõ nguồn gốc xuất xứ, thành phần, ngày sản xuất và hạn sử dụng.</a:t>
            </a:r>
          </a:p>
          <a:p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 </a:t>
            </a:r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 hợp lí.</a:t>
            </a:r>
            <a:endParaRPr lang="vi-VN" sz="24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88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NXH Video bài 15.Ôn tập Em Đi Qua Ngã Tư Đường Phố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98424"/>
            <a:ext cx="12026411" cy="67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7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483</Words>
  <Application>Microsoft Office PowerPoint</Application>
  <PresentationFormat>Custom</PresentationFormat>
  <Paragraphs>66</Paragraphs>
  <Slides>14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hong luong</dc:creator>
  <cp:lastModifiedBy>ACER</cp:lastModifiedBy>
  <cp:revision>47</cp:revision>
  <dcterms:created xsi:type="dcterms:W3CDTF">2021-06-07T03:46:19Z</dcterms:created>
  <dcterms:modified xsi:type="dcterms:W3CDTF">2024-12-25T04:16:30Z</dcterms:modified>
</cp:coreProperties>
</file>