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66"/>
    <a:srgbClr val="6600CC"/>
    <a:srgbClr val="3366CC"/>
    <a:srgbClr val="CC3399"/>
    <a:srgbClr val="66FFFF"/>
    <a:srgbClr val="FF99FF"/>
    <a:srgbClr val="CC00CC"/>
    <a:srgbClr val="66FF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6489-B070-495C-97A4-0B46081D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6847E-F944-4FC2-974C-E7137D000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C3771-E141-461C-B60C-0C5FBBCF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EFA9-BB58-4980-8540-4E58959B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EF4DB-3B58-42CD-8A01-BD749766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5A35-F613-4432-B99B-D7D305EA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6E256-DE65-4C72-AE61-C2251330C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F89E-C2DA-4D95-921C-BAFA5EE5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526D-42BB-459A-AB1B-12362140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64AD7-EA29-4AF4-B4CE-81B35277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5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EE874-CD4F-4543-8006-D2A712279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32032-D1E6-4E23-87C3-BAEE0CC76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698C-D76E-4382-894F-38332542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18DB4-6CE1-4A66-B702-FAE6DBFB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96CA7-AC1D-4F25-BCBB-0E1E8213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2CF5-B7E7-487D-9C06-E4CC37B8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ED3A-27C5-4BB7-83B4-1B867BB51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7B66-3B28-46D1-9A95-08FB15C4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5469-35A3-4413-BF2E-585191E4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578AB-DE8F-484B-9DB2-0DBB087D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0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D3E7-A5EE-4C45-BD4F-BABC5B5A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D5C79-A82E-475E-8B34-F38612B12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32BA-2B0F-4752-9280-EAC8A5A2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943F-0D20-476E-B3E6-E6FA099E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952C-D3DB-4319-9D37-E19C8399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3905-D7B5-4732-A14D-9A5AF76C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3F2B-76CE-4D6D-B2BB-02500CE28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B301B-EDF9-43B8-AA4E-D0525F208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620F8-DBF1-4A56-9840-46E6C4BD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177D5-1F49-4E59-A9CD-36512873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99280-A569-43AF-8173-F1DB3F08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F9A6-B143-4122-BB63-61C40658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4F1CE-1CA3-4745-AF16-97F5D2267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D9776-C47E-42E5-8B8F-1CCD594D4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5B61D-A6B9-433A-84D0-E5834FDBD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6C7A5-60F4-46DD-9717-33C82E9B6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53E37-BB5E-4102-8853-F3E1FC73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48BB1-F5F7-4B6B-A53F-0326D073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AFCD2-683B-4ED5-981B-E5A39571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B671-57C8-4A6E-9DF4-721580FA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A60C2-EBA8-47D0-89DC-AF17A709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10DA5-6051-489F-8EB3-FB75B2B1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AD512-EC9F-4D5A-8CC0-326203A7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3E493-78A7-4AF6-937C-BA85F6D8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938C4-B657-4099-AA7B-749D94A0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CC37-F3DB-4A06-B0D4-435453C9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64D0-91E0-45C2-B697-5128F6F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4963-6EC5-4362-8D4B-9C8013A5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D8851-CA6A-4164-A5EB-83E8C659B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F293B-3687-451C-B77A-77500B8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689BA-2802-4A4E-BAEE-C67B44B7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9715C-78E3-4411-8A2E-A67C477E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8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0310-83E5-45A4-9D76-95B3E37C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060C7-38F2-4D54-8FF7-3A181BBAA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91D34-031B-4AE9-BA9E-8F58B8289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C18EC-D5BD-4E9C-A220-A7AD4A5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3C402-57C8-4C82-97BB-1B4FE6F5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EEDAD-0A04-4A21-B7B3-28C5D3F1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3DCD6-F468-4AEA-BE0B-9FE69A7B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2FFE-5BCD-473D-AD93-D3630295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586C6-2F20-439C-A04F-0C8FCD792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0460-75DF-423A-8E4F-7631BFD4E9C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85732-92EE-4A3E-9FC9-9B9FE4BF7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D4FA2-F4AD-4867-B2FF-3918772F0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5CBC-5BE7-440F-8FDF-EB5BBD11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F7B20-743A-4CA3-9D3E-C402F80FACAA}"/>
              </a:ext>
            </a:extLst>
          </p:cNvPr>
          <p:cNvGrpSpPr/>
          <p:nvPr/>
        </p:nvGrpSpPr>
        <p:grpSpPr>
          <a:xfrm>
            <a:off x="3715652" y="611498"/>
            <a:ext cx="5720631" cy="5612788"/>
            <a:chOff x="3715652" y="611498"/>
            <a:chExt cx="5720631" cy="56127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AD68D8-6215-498F-91EF-A8483B432821}"/>
                </a:ext>
              </a:extLst>
            </p:cNvPr>
            <p:cNvGrpSpPr/>
            <p:nvPr/>
          </p:nvGrpSpPr>
          <p:grpSpPr>
            <a:xfrm>
              <a:off x="3715652" y="611498"/>
              <a:ext cx="5654778" cy="5612788"/>
              <a:chOff x="3715652" y="611498"/>
              <a:chExt cx="5654778" cy="5612788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ACCB8510-8E84-4634-A3D0-4037890FC3E9}"/>
                  </a:ext>
                </a:extLst>
              </p:cNvPr>
              <p:cNvSpPr/>
              <p:nvPr/>
            </p:nvSpPr>
            <p:spPr>
              <a:xfrm rot="9660636" flipH="1">
                <a:off x="6105114" y="611498"/>
                <a:ext cx="1454307" cy="2503964"/>
              </a:xfrm>
              <a:custGeom>
                <a:avLst/>
                <a:gdLst>
                  <a:gd name="connsiteX0" fmla="*/ 832813 w 1454307"/>
                  <a:gd name="connsiteY0" fmla="*/ 2466839 h 2503964"/>
                  <a:gd name="connsiteX1" fmla="*/ 1336440 w 1454307"/>
                  <a:gd name="connsiteY1" fmla="*/ 2234707 h 2503964"/>
                  <a:gd name="connsiteX2" fmla="*/ 1454307 w 1454307"/>
                  <a:gd name="connsiteY2" fmla="*/ 2156961 h 2503964"/>
                  <a:gd name="connsiteX3" fmla="*/ 0 w 1454307"/>
                  <a:gd name="connsiteY3" fmla="*/ 0 h 2503964"/>
                  <a:gd name="connsiteX4" fmla="*/ 704179 w 1454307"/>
                  <a:gd name="connsiteY4" fmla="*/ 2503964 h 2503964"/>
                  <a:gd name="connsiteX5" fmla="*/ 832813 w 1454307"/>
                  <a:gd name="connsiteY5" fmla="*/ 2466839 h 25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4307" h="2503964">
                    <a:moveTo>
                      <a:pt x="832813" y="2466839"/>
                    </a:moveTo>
                    <a:cubicBezTo>
                      <a:pt x="1011530" y="2405339"/>
                      <a:pt x="1179785" y="2327184"/>
                      <a:pt x="1336440" y="2234707"/>
                    </a:cubicBezTo>
                    <a:lnTo>
                      <a:pt x="1454307" y="2156961"/>
                    </a:lnTo>
                    <a:lnTo>
                      <a:pt x="0" y="0"/>
                    </a:lnTo>
                    <a:lnTo>
                      <a:pt x="704179" y="2503964"/>
                    </a:lnTo>
                    <a:lnTo>
                      <a:pt x="832813" y="2466839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A2B92689-F734-46A4-A260-CADD4BC44B71}"/>
                  </a:ext>
                </a:extLst>
              </p:cNvPr>
              <p:cNvSpPr/>
              <p:nvPr/>
            </p:nvSpPr>
            <p:spPr>
              <a:xfrm rot="9660636" flipH="1">
                <a:off x="6054684" y="641337"/>
                <a:ext cx="727308" cy="2684929"/>
              </a:xfrm>
              <a:custGeom>
                <a:avLst/>
                <a:gdLst>
                  <a:gd name="connsiteX0" fmla="*/ 727308 w 727308"/>
                  <a:gd name="connsiteY0" fmla="*/ 2586206 h 2684929"/>
                  <a:gd name="connsiteX1" fmla="*/ 0 w 727308"/>
                  <a:gd name="connsiteY1" fmla="*/ 0 h 2684929"/>
                  <a:gd name="connsiteX2" fmla="*/ 0 w 727308"/>
                  <a:gd name="connsiteY2" fmla="*/ 2683180 h 2684929"/>
                  <a:gd name="connsiteX3" fmla="*/ 89999 w 727308"/>
                  <a:gd name="connsiteY3" fmla="*/ 2684929 h 2684929"/>
                  <a:gd name="connsiteX4" fmla="*/ 630583 w 727308"/>
                  <a:gd name="connsiteY4" fmla="*/ 2614122 h 2684929"/>
                  <a:gd name="connsiteX5" fmla="*/ 727308 w 727308"/>
                  <a:gd name="connsiteY5" fmla="*/ 2586206 h 268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308" h="2684929">
                    <a:moveTo>
                      <a:pt x="727308" y="2586206"/>
                    </a:moveTo>
                    <a:lnTo>
                      <a:pt x="0" y="0"/>
                    </a:lnTo>
                    <a:lnTo>
                      <a:pt x="0" y="2683180"/>
                    </a:lnTo>
                    <a:lnTo>
                      <a:pt x="89999" y="2684929"/>
                    </a:lnTo>
                    <a:cubicBezTo>
                      <a:pt x="269474" y="2679565"/>
                      <a:pt x="450447" y="2656342"/>
                      <a:pt x="630583" y="2614122"/>
                    </a:cubicBezTo>
                    <a:lnTo>
                      <a:pt x="727308" y="25862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772A11A-D6B4-40EA-B3D2-D3BAAF74ADEB}"/>
                  </a:ext>
                </a:extLst>
              </p:cNvPr>
              <p:cNvSpPr/>
              <p:nvPr/>
            </p:nvSpPr>
            <p:spPr>
              <a:xfrm rot="9660636" flipH="1">
                <a:off x="6173766" y="855018"/>
                <a:ext cx="2135983" cy="2185471"/>
              </a:xfrm>
              <a:custGeom>
                <a:avLst/>
                <a:gdLst>
                  <a:gd name="connsiteX0" fmla="*/ 1473531 w 2135983"/>
                  <a:gd name="connsiteY0" fmla="*/ 2185471 h 2185471"/>
                  <a:gd name="connsiteX1" fmla="*/ 1543637 w 2135983"/>
                  <a:gd name="connsiteY1" fmla="*/ 2139228 h 2185471"/>
                  <a:gd name="connsiteX2" fmla="*/ 2109130 w 2135983"/>
                  <a:gd name="connsiteY2" fmla="*/ 1580322 h 2185471"/>
                  <a:gd name="connsiteX3" fmla="*/ 2135983 w 2135983"/>
                  <a:gd name="connsiteY3" fmla="*/ 1540840 h 2185471"/>
                  <a:gd name="connsiteX4" fmla="*/ 0 w 2135983"/>
                  <a:gd name="connsiteY4" fmla="*/ 0 h 2185471"/>
                  <a:gd name="connsiteX5" fmla="*/ 1473531 w 2135983"/>
                  <a:gd name="connsiteY5" fmla="*/ 2185471 h 218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5983" h="2185471">
                    <a:moveTo>
                      <a:pt x="1473531" y="2185471"/>
                    </a:moveTo>
                    <a:lnTo>
                      <a:pt x="1543637" y="2139228"/>
                    </a:lnTo>
                    <a:cubicBezTo>
                      <a:pt x="1760795" y="1979903"/>
                      <a:pt x="1950572" y="1790978"/>
                      <a:pt x="2109130" y="1580322"/>
                    </a:cubicBezTo>
                    <a:lnTo>
                      <a:pt x="2135983" y="1540840"/>
                    </a:lnTo>
                    <a:lnTo>
                      <a:pt x="0" y="0"/>
                    </a:lnTo>
                    <a:lnTo>
                      <a:pt x="1473531" y="218547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9314AAE-F23C-4AE4-973D-12EBD9CB155A}"/>
                  </a:ext>
                </a:extLst>
              </p:cNvPr>
              <p:cNvSpPr/>
              <p:nvPr/>
            </p:nvSpPr>
            <p:spPr>
              <a:xfrm rot="9660636" flipH="1">
                <a:off x="5189866" y="917900"/>
                <a:ext cx="863264" cy="2669799"/>
              </a:xfrm>
              <a:custGeom>
                <a:avLst/>
                <a:gdLst>
                  <a:gd name="connsiteX0" fmla="*/ 863264 w 863264"/>
                  <a:gd name="connsiteY0" fmla="*/ 2669799 h 2669799"/>
                  <a:gd name="connsiteX1" fmla="*/ 863264 w 863264"/>
                  <a:gd name="connsiteY1" fmla="*/ 0 h 2669799"/>
                  <a:gd name="connsiteX2" fmla="*/ 0 w 863264"/>
                  <a:gd name="connsiteY2" fmla="*/ 2512675 h 2669799"/>
                  <a:gd name="connsiteX3" fmla="*/ 209305 w 863264"/>
                  <a:gd name="connsiteY3" fmla="*/ 2579873 h 2669799"/>
                  <a:gd name="connsiteX4" fmla="*/ 731180 w 863264"/>
                  <a:gd name="connsiteY4" fmla="*/ 2667232 h 2669799"/>
                  <a:gd name="connsiteX5" fmla="*/ 863264 w 863264"/>
                  <a:gd name="connsiteY5" fmla="*/ 2669799 h 266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264" h="2669799">
                    <a:moveTo>
                      <a:pt x="863264" y="2669799"/>
                    </a:moveTo>
                    <a:lnTo>
                      <a:pt x="863264" y="0"/>
                    </a:lnTo>
                    <a:lnTo>
                      <a:pt x="0" y="2512675"/>
                    </a:lnTo>
                    <a:lnTo>
                      <a:pt x="209305" y="2579873"/>
                    </a:lnTo>
                    <a:cubicBezTo>
                      <a:pt x="379047" y="2625523"/>
                      <a:pt x="553782" y="2655023"/>
                      <a:pt x="731180" y="2667232"/>
                    </a:cubicBezTo>
                    <a:lnTo>
                      <a:pt x="863264" y="2669799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C10A3F5-62F2-46BB-B200-738E34FC14D9}"/>
                  </a:ext>
                </a:extLst>
              </p:cNvPr>
              <p:cNvSpPr/>
              <p:nvPr/>
            </p:nvSpPr>
            <p:spPr>
              <a:xfrm rot="9660636" flipH="1">
                <a:off x="6300064" y="1449205"/>
                <a:ext cx="2517527" cy="1545044"/>
              </a:xfrm>
              <a:custGeom>
                <a:avLst/>
                <a:gdLst>
                  <a:gd name="connsiteX0" fmla="*/ 2141812 w 2517527"/>
                  <a:gd name="connsiteY0" fmla="*/ 1545044 h 1545044"/>
                  <a:gd name="connsiteX1" fmla="*/ 2237243 w 2517527"/>
                  <a:gd name="connsiteY1" fmla="*/ 1404736 h 1545044"/>
                  <a:gd name="connsiteX2" fmla="*/ 2467406 w 2517527"/>
                  <a:gd name="connsiteY2" fmla="*/ 933054 h 1545044"/>
                  <a:gd name="connsiteX3" fmla="*/ 2517527 w 2517527"/>
                  <a:gd name="connsiteY3" fmla="*/ 776937 h 1545044"/>
                  <a:gd name="connsiteX4" fmla="*/ 0 w 2517527"/>
                  <a:gd name="connsiteY4" fmla="*/ 0 h 1545044"/>
                  <a:gd name="connsiteX5" fmla="*/ 2141812 w 2517527"/>
                  <a:gd name="connsiteY5" fmla="*/ 1545044 h 154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7527" h="1545044">
                    <a:moveTo>
                      <a:pt x="2141812" y="1545044"/>
                    </a:moveTo>
                    <a:lnTo>
                      <a:pt x="2237243" y="1404736"/>
                    </a:lnTo>
                    <a:cubicBezTo>
                      <a:pt x="2328788" y="1255223"/>
                      <a:pt x="2405888" y="1097219"/>
                      <a:pt x="2467406" y="933054"/>
                    </a:cubicBezTo>
                    <a:lnTo>
                      <a:pt x="2517527" y="776937"/>
                    </a:lnTo>
                    <a:lnTo>
                      <a:pt x="0" y="0"/>
                    </a:lnTo>
                    <a:lnTo>
                      <a:pt x="2141812" y="15450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6005BEE-150F-4804-93BD-11E4ADB2FF24}"/>
                  </a:ext>
                </a:extLst>
              </p:cNvPr>
              <p:cNvSpPr/>
              <p:nvPr/>
            </p:nvSpPr>
            <p:spPr>
              <a:xfrm rot="9660636" flipH="1">
                <a:off x="4537153" y="1207910"/>
                <a:ext cx="1503317" cy="2473382"/>
              </a:xfrm>
              <a:custGeom>
                <a:avLst/>
                <a:gdLst>
                  <a:gd name="connsiteX0" fmla="*/ 653553 w 1503317"/>
                  <a:gd name="connsiteY0" fmla="*/ 2473382 h 2473382"/>
                  <a:gd name="connsiteX1" fmla="*/ 1503317 w 1503317"/>
                  <a:gd name="connsiteY1" fmla="*/ 0 h 2473382"/>
                  <a:gd name="connsiteX2" fmla="*/ 0 w 1503317"/>
                  <a:gd name="connsiteY2" fmla="*/ 2118970 h 2473382"/>
                  <a:gd name="connsiteX3" fmla="*/ 184066 w 1503317"/>
                  <a:gd name="connsiteY3" fmla="*/ 2244164 h 2473382"/>
                  <a:gd name="connsiteX4" fmla="*/ 414413 w 1503317"/>
                  <a:gd name="connsiteY4" fmla="*/ 2370505 h 2473382"/>
                  <a:gd name="connsiteX5" fmla="*/ 653553 w 1503317"/>
                  <a:gd name="connsiteY5" fmla="*/ 2473382 h 247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317" h="2473382">
                    <a:moveTo>
                      <a:pt x="653553" y="2473382"/>
                    </a:moveTo>
                    <a:lnTo>
                      <a:pt x="1503317" y="0"/>
                    </a:lnTo>
                    <a:lnTo>
                      <a:pt x="0" y="2118970"/>
                    </a:lnTo>
                    <a:lnTo>
                      <a:pt x="184066" y="2244164"/>
                    </a:lnTo>
                    <a:cubicBezTo>
                      <a:pt x="258822" y="2289937"/>
                      <a:pt x="335701" y="2332098"/>
                      <a:pt x="414413" y="2370505"/>
                    </a:cubicBezTo>
                    <a:lnTo>
                      <a:pt x="653553" y="247338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8659635-54C8-43D0-B7C1-1172104A34F2}"/>
                  </a:ext>
                </a:extLst>
              </p:cNvPr>
              <p:cNvSpPr/>
              <p:nvPr/>
            </p:nvSpPr>
            <p:spPr>
              <a:xfrm rot="9660636" flipH="1">
                <a:off x="6451218" y="2214808"/>
                <a:ext cx="2645736" cy="896125"/>
              </a:xfrm>
              <a:custGeom>
                <a:avLst/>
                <a:gdLst>
                  <a:gd name="connsiteX0" fmla="*/ 2535611 w 2645736"/>
                  <a:gd name="connsiteY0" fmla="*/ 896125 h 896125"/>
                  <a:gd name="connsiteX1" fmla="*/ 2551960 w 2645736"/>
                  <a:gd name="connsiteY1" fmla="*/ 845200 h 896125"/>
                  <a:gd name="connsiteX2" fmla="*/ 2644524 w 2645736"/>
                  <a:gd name="connsiteY2" fmla="*/ 55523 h 896125"/>
                  <a:gd name="connsiteX3" fmla="*/ 2640087 w 2645736"/>
                  <a:gd name="connsiteY3" fmla="*/ 0 h 896125"/>
                  <a:gd name="connsiteX4" fmla="*/ 0 w 2645736"/>
                  <a:gd name="connsiteY4" fmla="*/ 113606 h 896125"/>
                  <a:gd name="connsiteX5" fmla="*/ 2535611 w 2645736"/>
                  <a:gd name="connsiteY5" fmla="*/ 896125 h 89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5736" h="896125">
                    <a:moveTo>
                      <a:pt x="2535611" y="896125"/>
                    </a:moveTo>
                    <a:lnTo>
                      <a:pt x="2551960" y="845200"/>
                    </a:lnTo>
                    <a:cubicBezTo>
                      <a:pt x="2620435" y="590587"/>
                      <a:pt x="2652570" y="324738"/>
                      <a:pt x="2644524" y="55523"/>
                    </a:cubicBezTo>
                    <a:lnTo>
                      <a:pt x="2640087" y="0"/>
                    </a:lnTo>
                    <a:lnTo>
                      <a:pt x="0" y="113606"/>
                    </a:lnTo>
                    <a:lnTo>
                      <a:pt x="2535611" y="8961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4ED0C3F-256C-4D16-9CD2-F011A1248D0F}"/>
                  </a:ext>
                </a:extLst>
              </p:cNvPr>
              <p:cNvSpPr/>
              <p:nvPr/>
            </p:nvSpPr>
            <p:spPr>
              <a:xfrm rot="9660636" flipH="1">
                <a:off x="4083267" y="1672792"/>
                <a:ext cx="1985840" cy="2100767"/>
              </a:xfrm>
              <a:custGeom>
                <a:avLst/>
                <a:gdLst>
                  <a:gd name="connsiteX0" fmla="*/ 495437 w 1985840"/>
                  <a:gd name="connsiteY0" fmla="*/ 2100767 h 2100767"/>
                  <a:gd name="connsiteX1" fmla="*/ 1985840 w 1985840"/>
                  <a:gd name="connsiteY1" fmla="*/ 0 h 2100767"/>
                  <a:gd name="connsiteX2" fmla="*/ 0 w 1985840"/>
                  <a:gd name="connsiteY2" fmla="*/ 1611802 h 2100767"/>
                  <a:gd name="connsiteX3" fmla="*/ 109413 w 1985840"/>
                  <a:gd name="connsiteY3" fmla="*/ 1746472 h 2100767"/>
                  <a:gd name="connsiteX4" fmla="*/ 296298 w 1985840"/>
                  <a:gd name="connsiteY4" fmla="*/ 1935254 h 2100767"/>
                  <a:gd name="connsiteX5" fmla="*/ 495437 w 1985840"/>
                  <a:gd name="connsiteY5" fmla="*/ 2100767 h 2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5840" h="2100767">
                    <a:moveTo>
                      <a:pt x="495437" y="2100767"/>
                    </a:moveTo>
                    <a:lnTo>
                      <a:pt x="1985840" y="0"/>
                    </a:lnTo>
                    <a:lnTo>
                      <a:pt x="0" y="1611802"/>
                    </a:lnTo>
                    <a:lnTo>
                      <a:pt x="109413" y="1746472"/>
                    </a:lnTo>
                    <a:cubicBezTo>
                      <a:pt x="168808" y="1812631"/>
                      <a:pt x="231200" y="1875606"/>
                      <a:pt x="296298" y="1935254"/>
                    </a:cubicBezTo>
                    <a:lnTo>
                      <a:pt x="495437" y="210076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81D9A7A-A98D-44B8-BF00-0C80B9CEA766}"/>
                  </a:ext>
                </a:extLst>
              </p:cNvPr>
              <p:cNvSpPr/>
              <p:nvPr/>
            </p:nvSpPr>
            <p:spPr>
              <a:xfrm rot="9660636" flipH="1">
                <a:off x="3784364" y="2250366"/>
                <a:ext cx="2369917" cy="1619998"/>
              </a:xfrm>
              <a:custGeom>
                <a:avLst/>
                <a:gdLst>
                  <a:gd name="connsiteX0" fmla="*/ 373977 w 2369917"/>
                  <a:gd name="connsiteY0" fmla="*/ 1619998 h 1619998"/>
                  <a:gd name="connsiteX1" fmla="*/ 2369917 w 2369917"/>
                  <a:gd name="connsiteY1" fmla="*/ 0 h 1619998"/>
                  <a:gd name="connsiteX2" fmla="*/ 0 w 2369917"/>
                  <a:gd name="connsiteY2" fmla="*/ 947059 h 1619998"/>
                  <a:gd name="connsiteX3" fmla="*/ 66474 w 2369917"/>
                  <a:gd name="connsiteY3" fmla="*/ 1112583 h 1619998"/>
                  <a:gd name="connsiteX4" fmla="*/ 343320 w 2369917"/>
                  <a:gd name="connsiteY4" fmla="*/ 1582265 h 1619998"/>
                  <a:gd name="connsiteX5" fmla="*/ 373977 w 2369917"/>
                  <a:gd name="connsiteY5" fmla="*/ 1619998 h 161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9917" h="1619998">
                    <a:moveTo>
                      <a:pt x="373977" y="1619998"/>
                    </a:moveTo>
                    <a:lnTo>
                      <a:pt x="2369917" y="0"/>
                    </a:lnTo>
                    <a:lnTo>
                      <a:pt x="0" y="947059"/>
                    </a:lnTo>
                    <a:lnTo>
                      <a:pt x="66474" y="1112583"/>
                    </a:lnTo>
                    <a:cubicBezTo>
                      <a:pt x="144045" y="1280554"/>
                      <a:pt x="237105" y="1437494"/>
                      <a:pt x="343320" y="1582265"/>
                    </a:cubicBezTo>
                    <a:lnTo>
                      <a:pt x="373977" y="1619998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F64C847-1356-4A2B-BE06-6FF6A59749DA}"/>
                  </a:ext>
                </a:extLst>
              </p:cNvPr>
              <p:cNvSpPr/>
              <p:nvPr/>
            </p:nvSpPr>
            <p:spPr>
              <a:xfrm rot="9660636" flipH="1">
                <a:off x="6727418" y="2998166"/>
                <a:ext cx="2643012" cy="975509"/>
              </a:xfrm>
              <a:custGeom>
                <a:avLst/>
                <a:gdLst>
                  <a:gd name="connsiteX0" fmla="*/ 2643012 w 2643012"/>
                  <a:gd name="connsiteY0" fmla="*/ 861778 h 975509"/>
                  <a:gd name="connsiteX1" fmla="*/ 2629512 w 2643012"/>
                  <a:gd name="connsiteY1" fmla="*/ 692860 h 975509"/>
                  <a:gd name="connsiteX2" fmla="*/ 2502570 w 2643012"/>
                  <a:gd name="connsiteY2" fmla="*/ 153034 h 975509"/>
                  <a:gd name="connsiteX3" fmla="*/ 2441112 w 2643012"/>
                  <a:gd name="connsiteY3" fmla="*/ 0 h 975509"/>
                  <a:gd name="connsiteX4" fmla="*/ 0 w 2643012"/>
                  <a:gd name="connsiteY4" fmla="*/ 975509 h 975509"/>
                  <a:gd name="connsiteX5" fmla="*/ 2643012 w 2643012"/>
                  <a:gd name="connsiteY5" fmla="*/ 861778 h 97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3012" h="975509">
                    <a:moveTo>
                      <a:pt x="2643012" y="861778"/>
                    </a:moveTo>
                    <a:lnTo>
                      <a:pt x="2629512" y="692860"/>
                    </a:lnTo>
                    <a:cubicBezTo>
                      <a:pt x="2606005" y="512470"/>
                      <a:pt x="2564070" y="331751"/>
                      <a:pt x="2502570" y="153034"/>
                    </a:cubicBezTo>
                    <a:lnTo>
                      <a:pt x="2441112" y="0"/>
                    </a:lnTo>
                    <a:lnTo>
                      <a:pt x="0" y="975509"/>
                    </a:lnTo>
                    <a:lnTo>
                      <a:pt x="2643012" y="8617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581B7BD-9A37-4D30-9E44-2A499B672EC5}"/>
                  </a:ext>
                </a:extLst>
              </p:cNvPr>
              <p:cNvSpPr/>
              <p:nvPr/>
            </p:nvSpPr>
            <p:spPr>
              <a:xfrm rot="9660636" flipH="1">
                <a:off x="3715652" y="2937709"/>
                <a:ext cx="2555658" cy="954134"/>
              </a:xfrm>
              <a:custGeom>
                <a:avLst/>
                <a:gdLst>
                  <a:gd name="connsiteX0" fmla="*/ 168037 w 2555658"/>
                  <a:gd name="connsiteY0" fmla="*/ 954134 h 954134"/>
                  <a:gd name="connsiteX1" fmla="*/ 2555658 w 2555658"/>
                  <a:gd name="connsiteY1" fmla="*/ 0 h 954134"/>
                  <a:gd name="connsiteX2" fmla="*/ 0 w 2555658"/>
                  <a:gd name="connsiteY2" fmla="*/ 109973 h 954134"/>
                  <a:gd name="connsiteX3" fmla="*/ 20157 w 2555658"/>
                  <a:gd name="connsiteY3" fmla="*/ 362170 h 954134"/>
                  <a:gd name="connsiteX4" fmla="*/ 147099 w 2555658"/>
                  <a:gd name="connsiteY4" fmla="*/ 901996 h 954134"/>
                  <a:gd name="connsiteX5" fmla="*/ 168037 w 2555658"/>
                  <a:gd name="connsiteY5" fmla="*/ 954134 h 95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5658" h="954134">
                    <a:moveTo>
                      <a:pt x="168037" y="954134"/>
                    </a:moveTo>
                    <a:lnTo>
                      <a:pt x="2555658" y="0"/>
                    </a:lnTo>
                    <a:lnTo>
                      <a:pt x="0" y="109973"/>
                    </a:lnTo>
                    <a:lnTo>
                      <a:pt x="20157" y="362170"/>
                    </a:lnTo>
                    <a:cubicBezTo>
                      <a:pt x="43664" y="542560"/>
                      <a:pt x="85599" y="723279"/>
                      <a:pt x="147099" y="901996"/>
                    </a:cubicBezTo>
                    <a:lnTo>
                      <a:pt x="168037" y="954134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B678BC-340C-4C9F-B3D8-C921F356BADD}"/>
                  </a:ext>
                </a:extLst>
              </p:cNvPr>
              <p:cNvSpPr/>
              <p:nvPr/>
            </p:nvSpPr>
            <p:spPr>
              <a:xfrm rot="9660636" flipH="1">
                <a:off x="6852007" y="3061315"/>
                <a:ext cx="2428740" cy="1637835"/>
              </a:xfrm>
              <a:custGeom>
                <a:avLst/>
                <a:gdLst>
                  <a:gd name="connsiteX0" fmla="*/ 0 w 2428740"/>
                  <a:gd name="connsiteY0" fmla="*/ 1637835 h 1637835"/>
                  <a:gd name="connsiteX1" fmla="*/ 2428740 w 2428740"/>
                  <a:gd name="connsiteY1" fmla="*/ 667269 h 1637835"/>
                  <a:gd name="connsiteX2" fmla="*/ 2402787 w 2428740"/>
                  <a:gd name="connsiteY2" fmla="*/ 602642 h 1637835"/>
                  <a:gd name="connsiteX3" fmla="*/ 2125940 w 2428740"/>
                  <a:gd name="connsiteY3" fmla="*/ 132960 h 1637835"/>
                  <a:gd name="connsiteX4" fmla="*/ 2017916 w 2428740"/>
                  <a:gd name="connsiteY4" fmla="*/ 0 h 1637835"/>
                  <a:gd name="connsiteX5" fmla="*/ 0 w 2428740"/>
                  <a:gd name="connsiteY5" fmla="*/ 1637835 h 163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8740" h="1637835">
                    <a:moveTo>
                      <a:pt x="0" y="1637835"/>
                    </a:moveTo>
                    <a:lnTo>
                      <a:pt x="2428740" y="667269"/>
                    </a:lnTo>
                    <a:lnTo>
                      <a:pt x="2402787" y="602642"/>
                    </a:lnTo>
                    <a:cubicBezTo>
                      <a:pt x="2325216" y="434671"/>
                      <a:pt x="2232156" y="277731"/>
                      <a:pt x="2125940" y="132960"/>
                    </a:cubicBezTo>
                    <a:lnTo>
                      <a:pt x="2017916" y="0"/>
                    </a:lnTo>
                    <a:lnTo>
                      <a:pt x="0" y="163783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AB0EF60-1292-497A-B469-487A8E86F62C}"/>
                  </a:ext>
                </a:extLst>
              </p:cNvPr>
              <p:cNvSpPr/>
              <p:nvPr/>
            </p:nvSpPr>
            <p:spPr>
              <a:xfrm rot="9660636" flipH="1">
                <a:off x="4002430" y="3817900"/>
                <a:ext cx="2563313" cy="862948"/>
              </a:xfrm>
              <a:custGeom>
                <a:avLst/>
                <a:gdLst>
                  <a:gd name="connsiteX0" fmla="*/ 2563313 w 2563313"/>
                  <a:gd name="connsiteY0" fmla="*/ 752646 h 862948"/>
                  <a:gd name="connsiteX1" fmla="*/ 124496 w 2563313"/>
                  <a:gd name="connsiteY1" fmla="*/ 0 h 862948"/>
                  <a:gd name="connsiteX2" fmla="*/ 92022 w 2563313"/>
                  <a:gd name="connsiteY2" fmla="*/ 101148 h 862948"/>
                  <a:gd name="connsiteX3" fmla="*/ 4663 w 2563313"/>
                  <a:gd name="connsiteY3" fmla="*/ 623023 h 862948"/>
                  <a:gd name="connsiteX4" fmla="*/ 0 w 2563313"/>
                  <a:gd name="connsiteY4" fmla="*/ 862948 h 862948"/>
                  <a:gd name="connsiteX5" fmla="*/ 2563313 w 2563313"/>
                  <a:gd name="connsiteY5" fmla="*/ 752646 h 86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313" h="862948">
                    <a:moveTo>
                      <a:pt x="2563313" y="752646"/>
                    </a:moveTo>
                    <a:lnTo>
                      <a:pt x="124496" y="0"/>
                    </a:lnTo>
                    <a:lnTo>
                      <a:pt x="92022" y="101148"/>
                    </a:lnTo>
                    <a:cubicBezTo>
                      <a:pt x="46371" y="270890"/>
                      <a:pt x="16872" y="445626"/>
                      <a:pt x="4663" y="623023"/>
                    </a:cubicBezTo>
                    <a:lnTo>
                      <a:pt x="0" y="862948"/>
                    </a:lnTo>
                    <a:lnTo>
                      <a:pt x="2563313" y="752646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7AC9570-7D81-4910-A890-E7B1DD8827F2}"/>
                  </a:ext>
                </a:extLst>
              </p:cNvPr>
              <p:cNvSpPr/>
              <p:nvPr/>
            </p:nvSpPr>
            <p:spPr>
              <a:xfrm rot="9660636" flipH="1">
                <a:off x="6940386" y="3168373"/>
                <a:ext cx="2002118" cy="2088812"/>
              </a:xfrm>
              <a:custGeom>
                <a:avLst/>
                <a:gdLst>
                  <a:gd name="connsiteX0" fmla="*/ 0 w 2002118"/>
                  <a:gd name="connsiteY0" fmla="*/ 2088812 h 2088812"/>
                  <a:gd name="connsiteX1" fmla="*/ 2002118 w 2002118"/>
                  <a:gd name="connsiteY1" fmla="*/ 463801 h 2088812"/>
                  <a:gd name="connsiteX2" fmla="*/ 1970071 w 2002118"/>
                  <a:gd name="connsiteY2" fmla="*/ 424357 h 2088812"/>
                  <a:gd name="connsiteX3" fmla="*/ 1580065 w 2002118"/>
                  <a:gd name="connsiteY3" fmla="*/ 66753 h 2088812"/>
                  <a:gd name="connsiteX4" fmla="*/ 1481923 w 2002118"/>
                  <a:gd name="connsiteY4" fmla="*/ 0 h 2088812"/>
                  <a:gd name="connsiteX5" fmla="*/ 0 w 2002118"/>
                  <a:gd name="connsiteY5" fmla="*/ 2088812 h 208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118" h="2088812">
                    <a:moveTo>
                      <a:pt x="0" y="2088812"/>
                    </a:moveTo>
                    <a:lnTo>
                      <a:pt x="2002118" y="463801"/>
                    </a:lnTo>
                    <a:lnTo>
                      <a:pt x="1970071" y="424357"/>
                    </a:lnTo>
                    <a:cubicBezTo>
                      <a:pt x="1851282" y="292039"/>
                      <a:pt x="1720503" y="172458"/>
                      <a:pt x="1580065" y="66753"/>
                    </a:cubicBezTo>
                    <a:lnTo>
                      <a:pt x="1481923" y="0"/>
                    </a:lnTo>
                    <a:lnTo>
                      <a:pt x="0" y="20888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AB39C9-8208-4818-8A30-3D0A8D010F35}"/>
                  </a:ext>
                </a:extLst>
              </p:cNvPr>
              <p:cNvSpPr/>
              <p:nvPr/>
            </p:nvSpPr>
            <p:spPr>
              <a:xfrm rot="9660636" flipH="1">
                <a:off x="4288743" y="3919686"/>
                <a:ext cx="2442655" cy="1492478"/>
              </a:xfrm>
              <a:custGeom>
                <a:avLst/>
                <a:gdLst>
                  <a:gd name="connsiteX0" fmla="*/ 2442655 w 2442655"/>
                  <a:gd name="connsiteY0" fmla="*/ 1492478 h 1492478"/>
                  <a:gd name="connsiteX1" fmla="*/ 373714 w 2442655"/>
                  <a:gd name="connsiteY1" fmla="*/ 0 h 1492478"/>
                  <a:gd name="connsiteX2" fmla="*/ 264160 w 2442655"/>
                  <a:gd name="connsiteY2" fmla="*/ 161072 h 1492478"/>
                  <a:gd name="connsiteX3" fmla="*/ 33997 w 2442655"/>
                  <a:gd name="connsiteY3" fmla="*/ 632754 h 1492478"/>
                  <a:gd name="connsiteX4" fmla="*/ 0 w 2442655"/>
                  <a:gd name="connsiteY4" fmla="*/ 738647 h 1492478"/>
                  <a:gd name="connsiteX5" fmla="*/ 2442655 w 2442655"/>
                  <a:gd name="connsiteY5" fmla="*/ 1492478 h 14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2655" h="1492478">
                    <a:moveTo>
                      <a:pt x="2442655" y="1492478"/>
                    </a:moveTo>
                    <a:lnTo>
                      <a:pt x="373714" y="0"/>
                    </a:lnTo>
                    <a:lnTo>
                      <a:pt x="264160" y="161072"/>
                    </a:lnTo>
                    <a:cubicBezTo>
                      <a:pt x="172615" y="310585"/>
                      <a:pt x="95515" y="468589"/>
                      <a:pt x="33997" y="632754"/>
                    </a:cubicBezTo>
                    <a:lnTo>
                      <a:pt x="0" y="738647"/>
                    </a:lnTo>
                    <a:lnTo>
                      <a:pt x="2442655" y="1492478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B7E80A5-01FA-4B41-B527-00ABE2B464AC}"/>
                  </a:ext>
                </a:extLst>
              </p:cNvPr>
              <p:cNvSpPr/>
              <p:nvPr/>
            </p:nvSpPr>
            <p:spPr>
              <a:xfrm rot="9660636" flipH="1">
                <a:off x="4787233" y="3847154"/>
                <a:ext cx="2094461" cy="2137856"/>
              </a:xfrm>
              <a:custGeom>
                <a:avLst/>
                <a:gdLst>
                  <a:gd name="connsiteX0" fmla="*/ 2094461 w 2094461"/>
                  <a:gd name="connsiteY0" fmla="*/ 2137856 h 2137856"/>
                  <a:gd name="connsiteX1" fmla="*/ 653034 w 2094461"/>
                  <a:gd name="connsiteY1" fmla="*/ 0 h 2137856"/>
                  <a:gd name="connsiteX2" fmla="*/ 578224 w 2094461"/>
                  <a:gd name="connsiteY2" fmla="*/ 49346 h 2137856"/>
                  <a:gd name="connsiteX3" fmla="*/ 12732 w 2094461"/>
                  <a:gd name="connsiteY3" fmla="*/ 608251 h 2137856"/>
                  <a:gd name="connsiteX4" fmla="*/ 0 w 2094461"/>
                  <a:gd name="connsiteY4" fmla="*/ 626969 h 2137856"/>
                  <a:gd name="connsiteX5" fmla="*/ 2094461 w 2094461"/>
                  <a:gd name="connsiteY5" fmla="*/ 2137856 h 213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4461" h="2137856">
                    <a:moveTo>
                      <a:pt x="2094461" y="2137856"/>
                    </a:moveTo>
                    <a:lnTo>
                      <a:pt x="653034" y="0"/>
                    </a:lnTo>
                    <a:lnTo>
                      <a:pt x="578224" y="49346"/>
                    </a:lnTo>
                    <a:cubicBezTo>
                      <a:pt x="361067" y="208670"/>
                      <a:pt x="171289" y="397595"/>
                      <a:pt x="12732" y="608251"/>
                    </a:cubicBezTo>
                    <a:lnTo>
                      <a:pt x="0" y="626969"/>
                    </a:lnTo>
                    <a:lnTo>
                      <a:pt x="2094461" y="213785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E2E3509-D1F2-4766-B492-BF3CB6347942}"/>
                  </a:ext>
                </a:extLst>
              </p:cNvPr>
              <p:cNvSpPr/>
              <p:nvPr/>
            </p:nvSpPr>
            <p:spPr>
              <a:xfrm rot="9660636" flipH="1">
                <a:off x="5521840" y="3737611"/>
                <a:ext cx="1444742" cy="2486675"/>
              </a:xfrm>
              <a:custGeom>
                <a:avLst/>
                <a:gdLst>
                  <a:gd name="connsiteX0" fmla="*/ 1444742 w 1444742"/>
                  <a:gd name="connsiteY0" fmla="*/ 2486675 h 2486675"/>
                  <a:gd name="connsiteX1" fmla="*/ 745425 w 1444742"/>
                  <a:gd name="connsiteY1" fmla="*/ 0 h 2486675"/>
                  <a:gd name="connsiteX2" fmla="*/ 616792 w 1444742"/>
                  <a:gd name="connsiteY2" fmla="*/ 37125 h 2486675"/>
                  <a:gd name="connsiteX3" fmla="*/ 113164 w 1444742"/>
                  <a:gd name="connsiteY3" fmla="*/ 269257 h 2486675"/>
                  <a:gd name="connsiteX4" fmla="*/ 0 w 1444742"/>
                  <a:gd name="connsiteY4" fmla="*/ 343901 h 2486675"/>
                  <a:gd name="connsiteX5" fmla="*/ 1444742 w 1444742"/>
                  <a:gd name="connsiteY5" fmla="*/ 2486675 h 248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4742" h="2486675">
                    <a:moveTo>
                      <a:pt x="1444742" y="2486675"/>
                    </a:moveTo>
                    <a:lnTo>
                      <a:pt x="745425" y="0"/>
                    </a:lnTo>
                    <a:lnTo>
                      <a:pt x="616792" y="37125"/>
                    </a:lnTo>
                    <a:cubicBezTo>
                      <a:pt x="438075" y="98625"/>
                      <a:pt x="269819" y="176780"/>
                      <a:pt x="113164" y="269257"/>
                    </a:cubicBezTo>
                    <a:lnTo>
                      <a:pt x="0" y="343901"/>
                    </a:lnTo>
                    <a:lnTo>
                      <a:pt x="1444742" y="2486675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DDEF1D6-77A1-4AB4-B06D-EAD421AF3861}"/>
                  </a:ext>
                </a:extLst>
              </p:cNvPr>
              <p:cNvSpPr/>
              <p:nvPr/>
            </p:nvSpPr>
            <p:spPr>
              <a:xfrm rot="9660636" flipH="1">
                <a:off x="6983629" y="3285787"/>
                <a:ext cx="1477945" cy="2400929"/>
              </a:xfrm>
              <a:custGeom>
                <a:avLst/>
                <a:gdLst>
                  <a:gd name="connsiteX0" fmla="*/ 0 w 1477945"/>
                  <a:gd name="connsiteY0" fmla="*/ 2400929 h 2400929"/>
                  <a:gd name="connsiteX1" fmla="*/ 1477945 w 1477945"/>
                  <a:gd name="connsiteY1" fmla="*/ 317722 h 2400929"/>
                  <a:gd name="connsiteX2" fmla="*/ 1396291 w 1477945"/>
                  <a:gd name="connsiteY2" fmla="*/ 262184 h 2400929"/>
                  <a:gd name="connsiteX3" fmla="*/ 924609 w 1477945"/>
                  <a:gd name="connsiteY3" fmla="*/ 32022 h 2400929"/>
                  <a:gd name="connsiteX4" fmla="*/ 824871 w 1477945"/>
                  <a:gd name="connsiteY4" fmla="*/ 0 h 2400929"/>
                  <a:gd name="connsiteX5" fmla="*/ 0 w 1477945"/>
                  <a:gd name="connsiteY5" fmla="*/ 2400929 h 240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7945" h="2400929">
                    <a:moveTo>
                      <a:pt x="0" y="2400929"/>
                    </a:moveTo>
                    <a:lnTo>
                      <a:pt x="1477945" y="317722"/>
                    </a:lnTo>
                    <a:lnTo>
                      <a:pt x="1396291" y="262184"/>
                    </a:lnTo>
                    <a:cubicBezTo>
                      <a:pt x="1246778" y="170639"/>
                      <a:pt x="1088774" y="93539"/>
                      <a:pt x="924609" y="32022"/>
                    </a:cubicBezTo>
                    <a:lnTo>
                      <a:pt x="824871" y="0"/>
                    </a:lnTo>
                    <a:lnTo>
                      <a:pt x="0" y="240092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13B165-7937-4CD8-836C-AB50DCB35050}"/>
                  </a:ext>
                </a:extLst>
              </p:cNvPr>
              <p:cNvSpPr/>
              <p:nvPr/>
            </p:nvSpPr>
            <p:spPr>
              <a:xfrm rot="9660636" flipH="1">
                <a:off x="6985004" y="3415620"/>
                <a:ext cx="825017" cy="2526965"/>
              </a:xfrm>
              <a:custGeom>
                <a:avLst/>
                <a:gdLst>
                  <a:gd name="connsiteX0" fmla="*/ 0 w 825017"/>
                  <a:gd name="connsiteY0" fmla="*/ 2526965 h 2526965"/>
                  <a:gd name="connsiteX1" fmla="*/ 825017 w 825017"/>
                  <a:gd name="connsiteY1" fmla="*/ 125613 h 2526965"/>
                  <a:gd name="connsiteX2" fmla="*/ 717720 w 825017"/>
                  <a:gd name="connsiteY2" fmla="*/ 91165 h 2526965"/>
                  <a:gd name="connsiteX3" fmla="*/ 195845 w 825017"/>
                  <a:gd name="connsiteY3" fmla="*/ 3806 h 2526965"/>
                  <a:gd name="connsiteX4" fmla="*/ 0 w 825017"/>
                  <a:gd name="connsiteY4" fmla="*/ 0 h 2526965"/>
                  <a:gd name="connsiteX5" fmla="*/ 0 w 825017"/>
                  <a:gd name="connsiteY5" fmla="*/ 2526965 h 252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017" h="2526965">
                    <a:moveTo>
                      <a:pt x="0" y="2526965"/>
                    </a:moveTo>
                    <a:lnTo>
                      <a:pt x="825017" y="125613"/>
                    </a:lnTo>
                    <a:lnTo>
                      <a:pt x="717720" y="91165"/>
                    </a:lnTo>
                    <a:cubicBezTo>
                      <a:pt x="547978" y="45514"/>
                      <a:pt x="373242" y="16015"/>
                      <a:pt x="195845" y="3806"/>
                    </a:cubicBezTo>
                    <a:lnTo>
                      <a:pt x="0" y="0"/>
                    </a:lnTo>
                    <a:lnTo>
                      <a:pt x="0" y="2526965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FA18D65-B1D0-441C-92E7-00F5AFEE1824}"/>
                  </a:ext>
                </a:extLst>
              </p:cNvPr>
              <p:cNvSpPr/>
              <p:nvPr/>
            </p:nvSpPr>
            <p:spPr>
              <a:xfrm rot="9660636" flipH="1">
                <a:off x="6330372" y="3740892"/>
                <a:ext cx="663548" cy="2458205"/>
              </a:xfrm>
              <a:custGeom>
                <a:avLst/>
                <a:gdLst>
                  <a:gd name="connsiteX0" fmla="*/ 663548 w 663548"/>
                  <a:gd name="connsiteY0" fmla="*/ 2458205 h 2458205"/>
                  <a:gd name="connsiteX1" fmla="*/ 663548 w 663548"/>
                  <a:gd name="connsiteY1" fmla="*/ 510 h 2458205"/>
                  <a:gd name="connsiteX2" fmla="*/ 637310 w 663548"/>
                  <a:gd name="connsiteY2" fmla="*/ 0 h 2458205"/>
                  <a:gd name="connsiteX3" fmla="*/ 96726 w 663548"/>
                  <a:gd name="connsiteY3" fmla="*/ 70807 h 2458205"/>
                  <a:gd name="connsiteX4" fmla="*/ 0 w 663548"/>
                  <a:gd name="connsiteY4" fmla="*/ 98723 h 2458205"/>
                  <a:gd name="connsiteX5" fmla="*/ 663548 w 663548"/>
                  <a:gd name="connsiteY5" fmla="*/ 2458205 h 245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548" h="2458205">
                    <a:moveTo>
                      <a:pt x="663548" y="2458205"/>
                    </a:moveTo>
                    <a:lnTo>
                      <a:pt x="663548" y="510"/>
                    </a:lnTo>
                    <a:lnTo>
                      <a:pt x="637310" y="0"/>
                    </a:lnTo>
                    <a:cubicBezTo>
                      <a:pt x="457834" y="5364"/>
                      <a:pt x="276861" y="28587"/>
                      <a:pt x="96726" y="70807"/>
                    </a:cubicBezTo>
                    <a:lnTo>
                      <a:pt x="0" y="98723"/>
                    </a:lnTo>
                    <a:lnTo>
                      <a:pt x="663548" y="245820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85E65F-4A00-4254-B27D-5B63C628D159}"/>
                </a:ext>
              </a:extLst>
            </p:cNvPr>
            <p:cNvSpPr txBox="1"/>
            <p:nvPr/>
          </p:nvSpPr>
          <p:spPr>
            <a:xfrm rot="17860564">
              <a:off x="6421328" y="1509204"/>
              <a:ext cx="1762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8A9CBF-980E-4F4C-AE7F-5D72A9505CDF}"/>
                </a:ext>
              </a:extLst>
            </p:cNvPr>
            <p:cNvSpPr txBox="1"/>
            <p:nvPr/>
          </p:nvSpPr>
          <p:spPr>
            <a:xfrm rot="19258250">
              <a:off x="7001994" y="1886171"/>
              <a:ext cx="1786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D5FDE2-A5B6-4713-8297-0F0E203F3329}"/>
                </a:ext>
              </a:extLst>
            </p:cNvPr>
            <p:cNvSpPr txBox="1"/>
            <p:nvPr/>
          </p:nvSpPr>
          <p:spPr>
            <a:xfrm rot="20322671">
              <a:off x="7412226" y="2390562"/>
              <a:ext cx="1623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941F58-68D8-41CA-839F-E4E3FF70F0AF}"/>
                </a:ext>
              </a:extLst>
            </p:cNvPr>
            <p:cNvSpPr txBox="1"/>
            <p:nvPr/>
          </p:nvSpPr>
          <p:spPr>
            <a:xfrm rot="20929443">
              <a:off x="7679611" y="2974368"/>
              <a:ext cx="1756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Tùng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Lâm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F88D67-1FBD-4751-99B8-235EB1074E8F}"/>
                </a:ext>
              </a:extLst>
            </p:cNvPr>
            <p:cNvSpPr txBox="1"/>
            <p:nvPr/>
          </p:nvSpPr>
          <p:spPr>
            <a:xfrm rot="849293">
              <a:off x="7898294" y="3686594"/>
              <a:ext cx="1274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Lâm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D9D05D-5124-4CDD-AE6D-C2F29B0C22F5}"/>
                </a:ext>
              </a:extLst>
            </p:cNvPr>
            <p:cNvSpPr txBox="1"/>
            <p:nvPr/>
          </p:nvSpPr>
          <p:spPr>
            <a:xfrm rot="1733366">
              <a:off x="7259157" y="4137143"/>
              <a:ext cx="1724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Phúc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Lâm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D6A4E4-9AEE-45C9-8850-9E87773D9A1D}"/>
                </a:ext>
              </a:extLst>
            </p:cNvPr>
            <p:cNvSpPr txBox="1"/>
            <p:nvPr/>
          </p:nvSpPr>
          <p:spPr>
            <a:xfrm rot="2923172">
              <a:off x="6994832" y="4522884"/>
              <a:ext cx="1754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Khang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EBF2C2-BC6A-4E4B-BA42-08E0016198E1}"/>
                </a:ext>
              </a:extLst>
            </p:cNvPr>
            <p:cNvSpPr txBox="1"/>
            <p:nvPr/>
          </p:nvSpPr>
          <p:spPr>
            <a:xfrm rot="3627272">
              <a:off x="6550466" y="4767640"/>
              <a:ext cx="1749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F2F07E-251E-4CC5-AE41-8483E2FBEB79}"/>
                </a:ext>
              </a:extLst>
            </p:cNvPr>
            <p:cNvSpPr txBox="1"/>
            <p:nvPr/>
          </p:nvSpPr>
          <p:spPr>
            <a:xfrm rot="4707452">
              <a:off x="6142910" y="5066134"/>
              <a:ext cx="1552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Hân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CBC31D-8F27-460D-80A5-B621EA671ADF}"/>
                </a:ext>
              </a:extLst>
            </p:cNvPr>
            <p:cNvSpPr txBox="1"/>
            <p:nvPr/>
          </p:nvSpPr>
          <p:spPr>
            <a:xfrm rot="5705045">
              <a:off x="5497187" y="5016410"/>
              <a:ext cx="1711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1CDC84-2ED3-47D9-828B-0AB7BC07CD81}"/>
                </a:ext>
              </a:extLst>
            </p:cNvPr>
            <p:cNvSpPr txBox="1"/>
            <p:nvPr/>
          </p:nvSpPr>
          <p:spPr>
            <a:xfrm rot="18078713">
              <a:off x="5078738" y="4811185"/>
              <a:ext cx="1440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0C9707-7A3B-4419-8806-0BBA52EC27B7}"/>
                </a:ext>
              </a:extLst>
            </p:cNvPr>
            <p:cNvSpPr txBox="1"/>
            <p:nvPr/>
          </p:nvSpPr>
          <p:spPr>
            <a:xfrm rot="8149335" flipV="1">
              <a:off x="4435230" y="4665006"/>
              <a:ext cx="1444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02364B-AF65-4878-99EB-C1735E3B6105}"/>
                </a:ext>
              </a:extLst>
            </p:cNvPr>
            <p:cNvSpPr txBox="1"/>
            <p:nvPr/>
          </p:nvSpPr>
          <p:spPr>
            <a:xfrm rot="9296295" flipV="1">
              <a:off x="4011323" y="4099510"/>
              <a:ext cx="155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648395-A439-4B40-BB93-9BA6C379C6C2}"/>
                </a:ext>
              </a:extLst>
            </p:cNvPr>
            <p:cNvSpPr txBox="1"/>
            <p:nvPr/>
          </p:nvSpPr>
          <p:spPr>
            <a:xfrm rot="10584140" flipV="1">
              <a:off x="3935737" y="3446958"/>
              <a:ext cx="1476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02B99D-F692-4854-9053-7753A58B46F7}"/>
                </a:ext>
              </a:extLst>
            </p:cNvPr>
            <p:cNvSpPr txBox="1"/>
            <p:nvPr/>
          </p:nvSpPr>
          <p:spPr>
            <a:xfrm rot="11437139" flipV="1">
              <a:off x="4007747" y="2961667"/>
              <a:ext cx="1384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0275BE-8DF2-4660-B572-1299A694E318}"/>
                </a:ext>
              </a:extLst>
            </p:cNvPr>
            <p:cNvSpPr txBox="1"/>
            <p:nvPr/>
          </p:nvSpPr>
          <p:spPr>
            <a:xfrm rot="12710676" flipV="1">
              <a:off x="3947510" y="2463965"/>
              <a:ext cx="2015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9BAFC0F-911B-4364-B5B5-C051CE43F3C3}"/>
                </a:ext>
              </a:extLst>
            </p:cNvPr>
            <p:cNvSpPr txBox="1"/>
            <p:nvPr/>
          </p:nvSpPr>
          <p:spPr>
            <a:xfrm rot="13784478" flipV="1">
              <a:off x="4479697" y="2037101"/>
              <a:ext cx="1406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E1610C-750D-4110-8343-9DC3BF11E37E}"/>
                </a:ext>
              </a:extLst>
            </p:cNvPr>
            <p:cNvSpPr txBox="1"/>
            <p:nvPr/>
          </p:nvSpPr>
          <p:spPr>
            <a:xfrm rot="14282600" flipV="1">
              <a:off x="4883951" y="1563294"/>
              <a:ext cx="136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FDC5D4-4689-41BD-9B88-CEE1C2202155}"/>
                </a:ext>
              </a:extLst>
            </p:cNvPr>
            <p:cNvSpPr txBox="1"/>
            <p:nvPr/>
          </p:nvSpPr>
          <p:spPr>
            <a:xfrm rot="15706652" flipV="1">
              <a:off x="5210923" y="1452767"/>
              <a:ext cx="1901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81C1F4-CFF8-4961-ADCB-EF6011CD80EB}"/>
                </a:ext>
              </a:extLst>
            </p:cNvPr>
            <p:cNvSpPr txBox="1"/>
            <p:nvPr/>
          </p:nvSpPr>
          <p:spPr>
            <a:xfrm rot="5771910" flipV="1">
              <a:off x="5979292" y="1187890"/>
              <a:ext cx="1424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E3D54819-135B-4400-85C7-559DC274E5D1}"/>
              </a:ext>
            </a:extLst>
          </p:cNvPr>
          <p:cNvSpPr/>
          <p:nvPr/>
        </p:nvSpPr>
        <p:spPr>
          <a:xfrm>
            <a:off x="3254495" y="143505"/>
            <a:ext cx="6519222" cy="6519222"/>
          </a:xfrm>
          <a:prstGeom prst="donut">
            <a:avLst>
              <a:gd name="adj" fmla="val 8303"/>
            </a:avLst>
          </a:prstGeom>
          <a:gradFill>
            <a:gsLst>
              <a:gs pos="23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FA545F-BDFB-4F21-B9C4-52A5C51CA17C}"/>
              </a:ext>
            </a:extLst>
          </p:cNvPr>
          <p:cNvSpPr/>
          <p:nvPr/>
        </p:nvSpPr>
        <p:spPr>
          <a:xfrm>
            <a:off x="9094126" y="2043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BD2B7B-9CDD-4F99-93AF-0BA245AE20E8}"/>
              </a:ext>
            </a:extLst>
          </p:cNvPr>
          <p:cNvSpPr/>
          <p:nvPr/>
        </p:nvSpPr>
        <p:spPr>
          <a:xfrm>
            <a:off x="9369080" y="3000902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CE301AF-B04E-4B2A-92B8-114C97E6EBCA}"/>
              </a:ext>
            </a:extLst>
          </p:cNvPr>
          <p:cNvSpPr/>
          <p:nvPr/>
        </p:nvSpPr>
        <p:spPr>
          <a:xfrm>
            <a:off x="9283008" y="400414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5CA9D70-3982-4A89-A3CA-1A7735208336}"/>
              </a:ext>
            </a:extLst>
          </p:cNvPr>
          <p:cNvSpPr/>
          <p:nvPr/>
        </p:nvSpPr>
        <p:spPr>
          <a:xfrm>
            <a:off x="8951222" y="47776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9B5CD56-4E24-4684-93D5-7A564DD14FE2}"/>
              </a:ext>
            </a:extLst>
          </p:cNvPr>
          <p:cNvSpPr/>
          <p:nvPr/>
        </p:nvSpPr>
        <p:spPr>
          <a:xfrm>
            <a:off x="8530900" y="539720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F5C720-9577-4A59-A89B-458DDB75E108}"/>
              </a:ext>
            </a:extLst>
          </p:cNvPr>
          <p:cNvSpPr/>
          <p:nvPr/>
        </p:nvSpPr>
        <p:spPr>
          <a:xfrm>
            <a:off x="7843103" y="588981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0CEB867-3034-4153-85B6-C493B327A050}"/>
              </a:ext>
            </a:extLst>
          </p:cNvPr>
          <p:cNvSpPr/>
          <p:nvPr/>
        </p:nvSpPr>
        <p:spPr>
          <a:xfrm>
            <a:off x="7005935" y="616446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F6ECFE7-E208-4854-9D92-049103C28E18}"/>
              </a:ext>
            </a:extLst>
          </p:cNvPr>
          <p:cNvSpPr/>
          <p:nvPr/>
        </p:nvSpPr>
        <p:spPr>
          <a:xfrm>
            <a:off x="6133106" y="623675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631C5B-944B-4197-979C-234FEF1C33F0}"/>
              </a:ext>
            </a:extLst>
          </p:cNvPr>
          <p:cNvSpPr/>
          <p:nvPr/>
        </p:nvSpPr>
        <p:spPr>
          <a:xfrm>
            <a:off x="5104204" y="5973460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081475A-370A-4CFA-889D-2813E0F43537}"/>
              </a:ext>
            </a:extLst>
          </p:cNvPr>
          <p:cNvSpPr/>
          <p:nvPr/>
        </p:nvSpPr>
        <p:spPr>
          <a:xfrm>
            <a:off x="4252663" y="5401879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EA30E2-A428-4FB3-A9A7-38230E70AD2A}"/>
              </a:ext>
            </a:extLst>
          </p:cNvPr>
          <p:cNvSpPr/>
          <p:nvPr/>
        </p:nvSpPr>
        <p:spPr>
          <a:xfrm>
            <a:off x="3499825" y="26690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BB266B3-B9F1-47D3-8A9F-E8B1EE3A7091}"/>
              </a:ext>
            </a:extLst>
          </p:cNvPr>
          <p:cNvSpPr/>
          <p:nvPr/>
        </p:nvSpPr>
        <p:spPr>
          <a:xfrm>
            <a:off x="3763220" y="1906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7BBB5D7-BB9A-4E3B-AC60-0614BD6522F7}"/>
              </a:ext>
            </a:extLst>
          </p:cNvPr>
          <p:cNvSpPr/>
          <p:nvPr/>
        </p:nvSpPr>
        <p:spPr>
          <a:xfrm>
            <a:off x="4219655" y="124528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0E80B4C-10A7-456B-8002-3E53F01556ED}"/>
              </a:ext>
            </a:extLst>
          </p:cNvPr>
          <p:cNvSpPr/>
          <p:nvPr/>
        </p:nvSpPr>
        <p:spPr>
          <a:xfrm>
            <a:off x="4960570" y="645176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BA3D3E-54DB-4866-B06C-F2E510C4729F}"/>
              </a:ext>
            </a:extLst>
          </p:cNvPr>
          <p:cNvSpPr/>
          <p:nvPr/>
        </p:nvSpPr>
        <p:spPr>
          <a:xfrm>
            <a:off x="5874205" y="31938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9611AB5-830C-4D07-92A2-7DD13EB3B1F7}"/>
              </a:ext>
            </a:extLst>
          </p:cNvPr>
          <p:cNvSpPr/>
          <p:nvPr/>
        </p:nvSpPr>
        <p:spPr>
          <a:xfrm>
            <a:off x="6787980" y="31934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4C118DD-652B-4BB1-B6FF-F2EB8FD94DCF}"/>
              </a:ext>
            </a:extLst>
          </p:cNvPr>
          <p:cNvSpPr/>
          <p:nvPr/>
        </p:nvSpPr>
        <p:spPr>
          <a:xfrm>
            <a:off x="7752144" y="6030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9917499-75F4-4FFB-8BCF-C6AC78C62AF4}"/>
              </a:ext>
            </a:extLst>
          </p:cNvPr>
          <p:cNvSpPr/>
          <p:nvPr/>
        </p:nvSpPr>
        <p:spPr>
          <a:xfrm>
            <a:off x="8569856" y="122039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F986433-E308-421C-A6C2-9A895BC1815F}"/>
              </a:ext>
            </a:extLst>
          </p:cNvPr>
          <p:cNvSpPr/>
          <p:nvPr/>
        </p:nvSpPr>
        <p:spPr>
          <a:xfrm>
            <a:off x="3459185" y="36342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E8CDA8-3A3C-443E-9C1C-4B9175D30A5D}"/>
              </a:ext>
            </a:extLst>
          </p:cNvPr>
          <p:cNvSpPr/>
          <p:nvPr/>
        </p:nvSpPr>
        <p:spPr>
          <a:xfrm>
            <a:off x="3733505" y="45994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D32D2D-BAEC-459D-83B7-0A98F4251484}"/>
              </a:ext>
            </a:extLst>
          </p:cNvPr>
          <p:cNvGrpSpPr/>
          <p:nvPr/>
        </p:nvGrpSpPr>
        <p:grpSpPr>
          <a:xfrm rot="16200000">
            <a:off x="9469407" y="3023812"/>
            <a:ext cx="228899" cy="1134960"/>
            <a:chOff x="6521988" y="5453670"/>
            <a:chExt cx="228899" cy="113496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BC35CF0-3B86-4C94-8E61-721CBD70B69F}"/>
                </a:ext>
              </a:extLst>
            </p:cNvPr>
            <p:cNvSpPr/>
            <p:nvPr/>
          </p:nvSpPr>
          <p:spPr>
            <a:xfrm rot="10800000">
              <a:off x="6549294" y="5453670"/>
              <a:ext cx="185738" cy="973539"/>
            </a:xfrm>
            <a:custGeom>
              <a:avLst/>
              <a:gdLst>
                <a:gd name="connsiteX0" fmla="*/ 4619 w 396241"/>
                <a:gd name="connsiteY0" fmla="*/ 1128315 h 1538217"/>
                <a:gd name="connsiteX1" fmla="*/ 396241 w 396241"/>
                <a:gd name="connsiteY1" fmla="*/ 1128315 h 1538217"/>
                <a:gd name="connsiteX2" fmla="*/ 200430 w 396241"/>
                <a:gd name="connsiteY2" fmla="*/ 1538217 h 1538217"/>
                <a:gd name="connsiteX3" fmla="*/ 0 w 396241"/>
                <a:gd name="connsiteY3" fmla="*/ 0 h 1538217"/>
                <a:gd name="connsiteX4" fmla="*/ 391623 w 396241"/>
                <a:gd name="connsiteY4" fmla="*/ 0 h 1538217"/>
                <a:gd name="connsiteX5" fmla="*/ 391623 w 396241"/>
                <a:gd name="connsiteY5" fmla="*/ 1128314 h 1538217"/>
                <a:gd name="connsiteX6" fmla="*/ 0 w 396241"/>
                <a:gd name="connsiteY6" fmla="*/ 1128314 h 153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1" h="1538217">
                  <a:moveTo>
                    <a:pt x="4619" y="1128315"/>
                  </a:moveTo>
                  <a:lnTo>
                    <a:pt x="396241" y="1128315"/>
                  </a:lnTo>
                  <a:lnTo>
                    <a:pt x="200430" y="1538217"/>
                  </a:lnTo>
                  <a:close/>
                  <a:moveTo>
                    <a:pt x="0" y="0"/>
                  </a:moveTo>
                  <a:lnTo>
                    <a:pt x="391623" y="0"/>
                  </a:lnTo>
                  <a:lnTo>
                    <a:pt x="391623" y="1128314"/>
                  </a:lnTo>
                  <a:lnTo>
                    <a:pt x="0" y="1128314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AAA4A"/>
                </a:gs>
                <a:gs pos="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CB12DDA-216B-44EB-A8EB-BFA13149FD38}"/>
                </a:ext>
              </a:extLst>
            </p:cNvPr>
            <p:cNvSpPr/>
            <p:nvPr/>
          </p:nvSpPr>
          <p:spPr>
            <a:xfrm>
              <a:off x="6521988" y="6359731"/>
              <a:ext cx="228899" cy="2288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638D8FD-C3D0-42AF-90B6-5C163F00FA27}"/>
              </a:ext>
            </a:extLst>
          </p:cNvPr>
          <p:cNvSpPr/>
          <p:nvPr/>
        </p:nvSpPr>
        <p:spPr>
          <a:xfrm>
            <a:off x="6346938" y="3215241"/>
            <a:ext cx="405302" cy="405302"/>
          </a:xfrm>
          <a:prstGeom prst="ellipse">
            <a:avLst/>
          </a:prstGeom>
          <a:gradFill flip="none" rotWithShape="1">
            <a:gsLst>
              <a:gs pos="51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2286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vongquay">
            <a:hlinkClick r:id="" action="ppaction://media"/>
            <a:extLst>
              <a:ext uri="{FF2B5EF4-FFF2-40B4-BE49-F238E27FC236}">
                <a16:creationId xmlns:a16="http://schemas.microsoft.com/office/drawing/2014/main" id="{BCF3165B-A032-4179-8B55-24C9B1CE4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1820" y="900245"/>
            <a:ext cx="2820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</a:p>
        </p:txBody>
      </p:sp>
    </p:spTree>
    <p:extLst>
      <p:ext uri="{BB962C8B-B14F-4D97-AF65-F5344CB8AC3E}">
        <p14:creationId xmlns:p14="http://schemas.microsoft.com/office/powerpoint/2010/main" val="11539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40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F7B20-743A-4CA3-9D3E-C402F80FACAA}"/>
              </a:ext>
            </a:extLst>
          </p:cNvPr>
          <p:cNvGrpSpPr/>
          <p:nvPr/>
        </p:nvGrpSpPr>
        <p:grpSpPr>
          <a:xfrm>
            <a:off x="3715652" y="611498"/>
            <a:ext cx="5654778" cy="5612788"/>
            <a:chOff x="3715652" y="611498"/>
            <a:chExt cx="5654778" cy="56127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AD68D8-6215-498F-91EF-A8483B432821}"/>
                </a:ext>
              </a:extLst>
            </p:cNvPr>
            <p:cNvGrpSpPr/>
            <p:nvPr/>
          </p:nvGrpSpPr>
          <p:grpSpPr>
            <a:xfrm>
              <a:off x="3715652" y="611498"/>
              <a:ext cx="5654778" cy="5612788"/>
              <a:chOff x="3715652" y="611498"/>
              <a:chExt cx="5654778" cy="5612788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ACCB8510-8E84-4634-A3D0-4037890FC3E9}"/>
                  </a:ext>
                </a:extLst>
              </p:cNvPr>
              <p:cNvSpPr/>
              <p:nvPr/>
            </p:nvSpPr>
            <p:spPr>
              <a:xfrm rot="9660636" flipH="1">
                <a:off x="6105114" y="611498"/>
                <a:ext cx="1454307" cy="2503964"/>
              </a:xfrm>
              <a:custGeom>
                <a:avLst/>
                <a:gdLst>
                  <a:gd name="connsiteX0" fmla="*/ 832813 w 1454307"/>
                  <a:gd name="connsiteY0" fmla="*/ 2466839 h 2503964"/>
                  <a:gd name="connsiteX1" fmla="*/ 1336440 w 1454307"/>
                  <a:gd name="connsiteY1" fmla="*/ 2234707 h 2503964"/>
                  <a:gd name="connsiteX2" fmla="*/ 1454307 w 1454307"/>
                  <a:gd name="connsiteY2" fmla="*/ 2156961 h 2503964"/>
                  <a:gd name="connsiteX3" fmla="*/ 0 w 1454307"/>
                  <a:gd name="connsiteY3" fmla="*/ 0 h 2503964"/>
                  <a:gd name="connsiteX4" fmla="*/ 704179 w 1454307"/>
                  <a:gd name="connsiteY4" fmla="*/ 2503964 h 2503964"/>
                  <a:gd name="connsiteX5" fmla="*/ 832813 w 1454307"/>
                  <a:gd name="connsiteY5" fmla="*/ 2466839 h 25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4307" h="2503964">
                    <a:moveTo>
                      <a:pt x="832813" y="2466839"/>
                    </a:moveTo>
                    <a:cubicBezTo>
                      <a:pt x="1011530" y="2405339"/>
                      <a:pt x="1179785" y="2327184"/>
                      <a:pt x="1336440" y="2234707"/>
                    </a:cubicBezTo>
                    <a:lnTo>
                      <a:pt x="1454307" y="2156961"/>
                    </a:lnTo>
                    <a:lnTo>
                      <a:pt x="0" y="0"/>
                    </a:lnTo>
                    <a:lnTo>
                      <a:pt x="704179" y="2503964"/>
                    </a:lnTo>
                    <a:lnTo>
                      <a:pt x="832813" y="2466839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A2B92689-F734-46A4-A260-CADD4BC44B71}"/>
                  </a:ext>
                </a:extLst>
              </p:cNvPr>
              <p:cNvSpPr/>
              <p:nvPr/>
            </p:nvSpPr>
            <p:spPr>
              <a:xfrm rot="9660636" flipH="1">
                <a:off x="6054684" y="641337"/>
                <a:ext cx="727308" cy="2684929"/>
              </a:xfrm>
              <a:custGeom>
                <a:avLst/>
                <a:gdLst>
                  <a:gd name="connsiteX0" fmla="*/ 727308 w 727308"/>
                  <a:gd name="connsiteY0" fmla="*/ 2586206 h 2684929"/>
                  <a:gd name="connsiteX1" fmla="*/ 0 w 727308"/>
                  <a:gd name="connsiteY1" fmla="*/ 0 h 2684929"/>
                  <a:gd name="connsiteX2" fmla="*/ 0 w 727308"/>
                  <a:gd name="connsiteY2" fmla="*/ 2683180 h 2684929"/>
                  <a:gd name="connsiteX3" fmla="*/ 89999 w 727308"/>
                  <a:gd name="connsiteY3" fmla="*/ 2684929 h 2684929"/>
                  <a:gd name="connsiteX4" fmla="*/ 630583 w 727308"/>
                  <a:gd name="connsiteY4" fmla="*/ 2614122 h 2684929"/>
                  <a:gd name="connsiteX5" fmla="*/ 727308 w 727308"/>
                  <a:gd name="connsiteY5" fmla="*/ 2586206 h 268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308" h="2684929">
                    <a:moveTo>
                      <a:pt x="727308" y="2586206"/>
                    </a:moveTo>
                    <a:lnTo>
                      <a:pt x="0" y="0"/>
                    </a:lnTo>
                    <a:lnTo>
                      <a:pt x="0" y="2683180"/>
                    </a:lnTo>
                    <a:lnTo>
                      <a:pt x="89999" y="2684929"/>
                    </a:lnTo>
                    <a:cubicBezTo>
                      <a:pt x="269474" y="2679565"/>
                      <a:pt x="450447" y="2656342"/>
                      <a:pt x="630583" y="2614122"/>
                    </a:cubicBezTo>
                    <a:lnTo>
                      <a:pt x="727308" y="25862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772A11A-D6B4-40EA-B3D2-D3BAAF74ADEB}"/>
                  </a:ext>
                </a:extLst>
              </p:cNvPr>
              <p:cNvSpPr/>
              <p:nvPr/>
            </p:nvSpPr>
            <p:spPr>
              <a:xfrm rot="9660636" flipH="1">
                <a:off x="6173766" y="855018"/>
                <a:ext cx="2135983" cy="2185471"/>
              </a:xfrm>
              <a:custGeom>
                <a:avLst/>
                <a:gdLst>
                  <a:gd name="connsiteX0" fmla="*/ 1473531 w 2135983"/>
                  <a:gd name="connsiteY0" fmla="*/ 2185471 h 2185471"/>
                  <a:gd name="connsiteX1" fmla="*/ 1543637 w 2135983"/>
                  <a:gd name="connsiteY1" fmla="*/ 2139228 h 2185471"/>
                  <a:gd name="connsiteX2" fmla="*/ 2109130 w 2135983"/>
                  <a:gd name="connsiteY2" fmla="*/ 1580322 h 2185471"/>
                  <a:gd name="connsiteX3" fmla="*/ 2135983 w 2135983"/>
                  <a:gd name="connsiteY3" fmla="*/ 1540840 h 2185471"/>
                  <a:gd name="connsiteX4" fmla="*/ 0 w 2135983"/>
                  <a:gd name="connsiteY4" fmla="*/ 0 h 2185471"/>
                  <a:gd name="connsiteX5" fmla="*/ 1473531 w 2135983"/>
                  <a:gd name="connsiteY5" fmla="*/ 2185471 h 218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5983" h="2185471">
                    <a:moveTo>
                      <a:pt x="1473531" y="2185471"/>
                    </a:moveTo>
                    <a:lnTo>
                      <a:pt x="1543637" y="2139228"/>
                    </a:lnTo>
                    <a:cubicBezTo>
                      <a:pt x="1760795" y="1979903"/>
                      <a:pt x="1950572" y="1790978"/>
                      <a:pt x="2109130" y="1580322"/>
                    </a:cubicBezTo>
                    <a:lnTo>
                      <a:pt x="2135983" y="1540840"/>
                    </a:lnTo>
                    <a:lnTo>
                      <a:pt x="0" y="0"/>
                    </a:lnTo>
                    <a:lnTo>
                      <a:pt x="1473531" y="218547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9314AAE-F23C-4AE4-973D-12EBD9CB155A}"/>
                  </a:ext>
                </a:extLst>
              </p:cNvPr>
              <p:cNvSpPr/>
              <p:nvPr/>
            </p:nvSpPr>
            <p:spPr>
              <a:xfrm rot="9660636" flipH="1">
                <a:off x="5189866" y="917900"/>
                <a:ext cx="863264" cy="2669799"/>
              </a:xfrm>
              <a:custGeom>
                <a:avLst/>
                <a:gdLst>
                  <a:gd name="connsiteX0" fmla="*/ 863264 w 863264"/>
                  <a:gd name="connsiteY0" fmla="*/ 2669799 h 2669799"/>
                  <a:gd name="connsiteX1" fmla="*/ 863264 w 863264"/>
                  <a:gd name="connsiteY1" fmla="*/ 0 h 2669799"/>
                  <a:gd name="connsiteX2" fmla="*/ 0 w 863264"/>
                  <a:gd name="connsiteY2" fmla="*/ 2512675 h 2669799"/>
                  <a:gd name="connsiteX3" fmla="*/ 209305 w 863264"/>
                  <a:gd name="connsiteY3" fmla="*/ 2579873 h 2669799"/>
                  <a:gd name="connsiteX4" fmla="*/ 731180 w 863264"/>
                  <a:gd name="connsiteY4" fmla="*/ 2667232 h 2669799"/>
                  <a:gd name="connsiteX5" fmla="*/ 863264 w 863264"/>
                  <a:gd name="connsiteY5" fmla="*/ 2669799 h 266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264" h="2669799">
                    <a:moveTo>
                      <a:pt x="863264" y="2669799"/>
                    </a:moveTo>
                    <a:lnTo>
                      <a:pt x="863264" y="0"/>
                    </a:lnTo>
                    <a:lnTo>
                      <a:pt x="0" y="2512675"/>
                    </a:lnTo>
                    <a:lnTo>
                      <a:pt x="209305" y="2579873"/>
                    </a:lnTo>
                    <a:cubicBezTo>
                      <a:pt x="379047" y="2625523"/>
                      <a:pt x="553782" y="2655023"/>
                      <a:pt x="731180" y="2667232"/>
                    </a:cubicBezTo>
                    <a:lnTo>
                      <a:pt x="863264" y="2669799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C10A3F5-62F2-46BB-B200-738E34FC14D9}"/>
                  </a:ext>
                </a:extLst>
              </p:cNvPr>
              <p:cNvSpPr/>
              <p:nvPr/>
            </p:nvSpPr>
            <p:spPr>
              <a:xfrm rot="9660636" flipH="1">
                <a:off x="6300064" y="1449205"/>
                <a:ext cx="2517527" cy="1545044"/>
              </a:xfrm>
              <a:custGeom>
                <a:avLst/>
                <a:gdLst>
                  <a:gd name="connsiteX0" fmla="*/ 2141812 w 2517527"/>
                  <a:gd name="connsiteY0" fmla="*/ 1545044 h 1545044"/>
                  <a:gd name="connsiteX1" fmla="*/ 2237243 w 2517527"/>
                  <a:gd name="connsiteY1" fmla="*/ 1404736 h 1545044"/>
                  <a:gd name="connsiteX2" fmla="*/ 2467406 w 2517527"/>
                  <a:gd name="connsiteY2" fmla="*/ 933054 h 1545044"/>
                  <a:gd name="connsiteX3" fmla="*/ 2517527 w 2517527"/>
                  <a:gd name="connsiteY3" fmla="*/ 776937 h 1545044"/>
                  <a:gd name="connsiteX4" fmla="*/ 0 w 2517527"/>
                  <a:gd name="connsiteY4" fmla="*/ 0 h 1545044"/>
                  <a:gd name="connsiteX5" fmla="*/ 2141812 w 2517527"/>
                  <a:gd name="connsiteY5" fmla="*/ 1545044 h 154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7527" h="1545044">
                    <a:moveTo>
                      <a:pt x="2141812" y="1545044"/>
                    </a:moveTo>
                    <a:lnTo>
                      <a:pt x="2237243" y="1404736"/>
                    </a:lnTo>
                    <a:cubicBezTo>
                      <a:pt x="2328788" y="1255223"/>
                      <a:pt x="2405888" y="1097219"/>
                      <a:pt x="2467406" y="933054"/>
                    </a:cubicBezTo>
                    <a:lnTo>
                      <a:pt x="2517527" y="776937"/>
                    </a:lnTo>
                    <a:lnTo>
                      <a:pt x="0" y="0"/>
                    </a:lnTo>
                    <a:lnTo>
                      <a:pt x="2141812" y="15450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6005BEE-150F-4804-93BD-11E4ADB2FF24}"/>
                  </a:ext>
                </a:extLst>
              </p:cNvPr>
              <p:cNvSpPr/>
              <p:nvPr/>
            </p:nvSpPr>
            <p:spPr>
              <a:xfrm rot="9660636" flipH="1">
                <a:off x="4537153" y="1207910"/>
                <a:ext cx="1503317" cy="2473382"/>
              </a:xfrm>
              <a:custGeom>
                <a:avLst/>
                <a:gdLst>
                  <a:gd name="connsiteX0" fmla="*/ 653553 w 1503317"/>
                  <a:gd name="connsiteY0" fmla="*/ 2473382 h 2473382"/>
                  <a:gd name="connsiteX1" fmla="*/ 1503317 w 1503317"/>
                  <a:gd name="connsiteY1" fmla="*/ 0 h 2473382"/>
                  <a:gd name="connsiteX2" fmla="*/ 0 w 1503317"/>
                  <a:gd name="connsiteY2" fmla="*/ 2118970 h 2473382"/>
                  <a:gd name="connsiteX3" fmla="*/ 184066 w 1503317"/>
                  <a:gd name="connsiteY3" fmla="*/ 2244164 h 2473382"/>
                  <a:gd name="connsiteX4" fmla="*/ 414413 w 1503317"/>
                  <a:gd name="connsiteY4" fmla="*/ 2370505 h 2473382"/>
                  <a:gd name="connsiteX5" fmla="*/ 653553 w 1503317"/>
                  <a:gd name="connsiteY5" fmla="*/ 2473382 h 247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317" h="2473382">
                    <a:moveTo>
                      <a:pt x="653553" y="2473382"/>
                    </a:moveTo>
                    <a:lnTo>
                      <a:pt x="1503317" y="0"/>
                    </a:lnTo>
                    <a:lnTo>
                      <a:pt x="0" y="2118970"/>
                    </a:lnTo>
                    <a:lnTo>
                      <a:pt x="184066" y="2244164"/>
                    </a:lnTo>
                    <a:cubicBezTo>
                      <a:pt x="258822" y="2289937"/>
                      <a:pt x="335701" y="2332098"/>
                      <a:pt x="414413" y="2370505"/>
                    </a:cubicBezTo>
                    <a:lnTo>
                      <a:pt x="653553" y="247338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8659635-54C8-43D0-B7C1-1172104A34F2}"/>
                  </a:ext>
                </a:extLst>
              </p:cNvPr>
              <p:cNvSpPr/>
              <p:nvPr/>
            </p:nvSpPr>
            <p:spPr>
              <a:xfrm rot="9660636" flipH="1">
                <a:off x="6451218" y="2214808"/>
                <a:ext cx="2645736" cy="896125"/>
              </a:xfrm>
              <a:custGeom>
                <a:avLst/>
                <a:gdLst>
                  <a:gd name="connsiteX0" fmla="*/ 2535611 w 2645736"/>
                  <a:gd name="connsiteY0" fmla="*/ 896125 h 896125"/>
                  <a:gd name="connsiteX1" fmla="*/ 2551960 w 2645736"/>
                  <a:gd name="connsiteY1" fmla="*/ 845200 h 896125"/>
                  <a:gd name="connsiteX2" fmla="*/ 2644524 w 2645736"/>
                  <a:gd name="connsiteY2" fmla="*/ 55523 h 896125"/>
                  <a:gd name="connsiteX3" fmla="*/ 2640087 w 2645736"/>
                  <a:gd name="connsiteY3" fmla="*/ 0 h 896125"/>
                  <a:gd name="connsiteX4" fmla="*/ 0 w 2645736"/>
                  <a:gd name="connsiteY4" fmla="*/ 113606 h 896125"/>
                  <a:gd name="connsiteX5" fmla="*/ 2535611 w 2645736"/>
                  <a:gd name="connsiteY5" fmla="*/ 896125 h 89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5736" h="896125">
                    <a:moveTo>
                      <a:pt x="2535611" y="896125"/>
                    </a:moveTo>
                    <a:lnTo>
                      <a:pt x="2551960" y="845200"/>
                    </a:lnTo>
                    <a:cubicBezTo>
                      <a:pt x="2620435" y="590587"/>
                      <a:pt x="2652570" y="324738"/>
                      <a:pt x="2644524" y="55523"/>
                    </a:cubicBezTo>
                    <a:lnTo>
                      <a:pt x="2640087" y="0"/>
                    </a:lnTo>
                    <a:lnTo>
                      <a:pt x="0" y="113606"/>
                    </a:lnTo>
                    <a:lnTo>
                      <a:pt x="2535611" y="8961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4ED0C3F-256C-4D16-9CD2-F011A1248D0F}"/>
                  </a:ext>
                </a:extLst>
              </p:cNvPr>
              <p:cNvSpPr/>
              <p:nvPr/>
            </p:nvSpPr>
            <p:spPr>
              <a:xfrm rot="9660636" flipH="1">
                <a:off x="4083267" y="1672792"/>
                <a:ext cx="1985840" cy="2100767"/>
              </a:xfrm>
              <a:custGeom>
                <a:avLst/>
                <a:gdLst>
                  <a:gd name="connsiteX0" fmla="*/ 495437 w 1985840"/>
                  <a:gd name="connsiteY0" fmla="*/ 2100767 h 2100767"/>
                  <a:gd name="connsiteX1" fmla="*/ 1985840 w 1985840"/>
                  <a:gd name="connsiteY1" fmla="*/ 0 h 2100767"/>
                  <a:gd name="connsiteX2" fmla="*/ 0 w 1985840"/>
                  <a:gd name="connsiteY2" fmla="*/ 1611802 h 2100767"/>
                  <a:gd name="connsiteX3" fmla="*/ 109413 w 1985840"/>
                  <a:gd name="connsiteY3" fmla="*/ 1746472 h 2100767"/>
                  <a:gd name="connsiteX4" fmla="*/ 296298 w 1985840"/>
                  <a:gd name="connsiteY4" fmla="*/ 1935254 h 2100767"/>
                  <a:gd name="connsiteX5" fmla="*/ 495437 w 1985840"/>
                  <a:gd name="connsiteY5" fmla="*/ 2100767 h 2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5840" h="2100767">
                    <a:moveTo>
                      <a:pt x="495437" y="2100767"/>
                    </a:moveTo>
                    <a:lnTo>
                      <a:pt x="1985840" y="0"/>
                    </a:lnTo>
                    <a:lnTo>
                      <a:pt x="0" y="1611802"/>
                    </a:lnTo>
                    <a:lnTo>
                      <a:pt x="109413" y="1746472"/>
                    </a:lnTo>
                    <a:cubicBezTo>
                      <a:pt x="168808" y="1812631"/>
                      <a:pt x="231200" y="1875606"/>
                      <a:pt x="296298" y="1935254"/>
                    </a:cubicBezTo>
                    <a:lnTo>
                      <a:pt x="495437" y="210076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81D9A7A-A98D-44B8-BF00-0C80B9CEA766}"/>
                  </a:ext>
                </a:extLst>
              </p:cNvPr>
              <p:cNvSpPr/>
              <p:nvPr/>
            </p:nvSpPr>
            <p:spPr>
              <a:xfrm rot="9660636" flipH="1">
                <a:off x="3784364" y="2250366"/>
                <a:ext cx="2369917" cy="1619998"/>
              </a:xfrm>
              <a:custGeom>
                <a:avLst/>
                <a:gdLst>
                  <a:gd name="connsiteX0" fmla="*/ 373977 w 2369917"/>
                  <a:gd name="connsiteY0" fmla="*/ 1619998 h 1619998"/>
                  <a:gd name="connsiteX1" fmla="*/ 2369917 w 2369917"/>
                  <a:gd name="connsiteY1" fmla="*/ 0 h 1619998"/>
                  <a:gd name="connsiteX2" fmla="*/ 0 w 2369917"/>
                  <a:gd name="connsiteY2" fmla="*/ 947059 h 1619998"/>
                  <a:gd name="connsiteX3" fmla="*/ 66474 w 2369917"/>
                  <a:gd name="connsiteY3" fmla="*/ 1112583 h 1619998"/>
                  <a:gd name="connsiteX4" fmla="*/ 343320 w 2369917"/>
                  <a:gd name="connsiteY4" fmla="*/ 1582265 h 1619998"/>
                  <a:gd name="connsiteX5" fmla="*/ 373977 w 2369917"/>
                  <a:gd name="connsiteY5" fmla="*/ 1619998 h 161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9917" h="1619998">
                    <a:moveTo>
                      <a:pt x="373977" y="1619998"/>
                    </a:moveTo>
                    <a:lnTo>
                      <a:pt x="2369917" y="0"/>
                    </a:lnTo>
                    <a:lnTo>
                      <a:pt x="0" y="947059"/>
                    </a:lnTo>
                    <a:lnTo>
                      <a:pt x="66474" y="1112583"/>
                    </a:lnTo>
                    <a:cubicBezTo>
                      <a:pt x="144045" y="1280554"/>
                      <a:pt x="237105" y="1437494"/>
                      <a:pt x="343320" y="1582265"/>
                    </a:cubicBezTo>
                    <a:lnTo>
                      <a:pt x="373977" y="1619998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F64C847-1356-4A2B-BE06-6FF6A59749DA}"/>
                  </a:ext>
                </a:extLst>
              </p:cNvPr>
              <p:cNvSpPr/>
              <p:nvPr/>
            </p:nvSpPr>
            <p:spPr>
              <a:xfrm rot="9660636" flipH="1">
                <a:off x="6727418" y="2998166"/>
                <a:ext cx="2643012" cy="975509"/>
              </a:xfrm>
              <a:custGeom>
                <a:avLst/>
                <a:gdLst>
                  <a:gd name="connsiteX0" fmla="*/ 2643012 w 2643012"/>
                  <a:gd name="connsiteY0" fmla="*/ 861778 h 975509"/>
                  <a:gd name="connsiteX1" fmla="*/ 2629512 w 2643012"/>
                  <a:gd name="connsiteY1" fmla="*/ 692860 h 975509"/>
                  <a:gd name="connsiteX2" fmla="*/ 2502570 w 2643012"/>
                  <a:gd name="connsiteY2" fmla="*/ 153034 h 975509"/>
                  <a:gd name="connsiteX3" fmla="*/ 2441112 w 2643012"/>
                  <a:gd name="connsiteY3" fmla="*/ 0 h 975509"/>
                  <a:gd name="connsiteX4" fmla="*/ 0 w 2643012"/>
                  <a:gd name="connsiteY4" fmla="*/ 975509 h 975509"/>
                  <a:gd name="connsiteX5" fmla="*/ 2643012 w 2643012"/>
                  <a:gd name="connsiteY5" fmla="*/ 861778 h 97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3012" h="975509">
                    <a:moveTo>
                      <a:pt x="2643012" y="861778"/>
                    </a:moveTo>
                    <a:lnTo>
                      <a:pt x="2629512" y="692860"/>
                    </a:lnTo>
                    <a:cubicBezTo>
                      <a:pt x="2606005" y="512470"/>
                      <a:pt x="2564070" y="331751"/>
                      <a:pt x="2502570" y="153034"/>
                    </a:cubicBezTo>
                    <a:lnTo>
                      <a:pt x="2441112" y="0"/>
                    </a:lnTo>
                    <a:lnTo>
                      <a:pt x="0" y="975509"/>
                    </a:lnTo>
                    <a:lnTo>
                      <a:pt x="2643012" y="8617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581B7BD-9A37-4D30-9E44-2A499B672EC5}"/>
                  </a:ext>
                </a:extLst>
              </p:cNvPr>
              <p:cNvSpPr/>
              <p:nvPr/>
            </p:nvSpPr>
            <p:spPr>
              <a:xfrm rot="9660636" flipH="1">
                <a:off x="3715652" y="2937709"/>
                <a:ext cx="2555658" cy="954134"/>
              </a:xfrm>
              <a:custGeom>
                <a:avLst/>
                <a:gdLst>
                  <a:gd name="connsiteX0" fmla="*/ 168037 w 2555658"/>
                  <a:gd name="connsiteY0" fmla="*/ 954134 h 954134"/>
                  <a:gd name="connsiteX1" fmla="*/ 2555658 w 2555658"/>
                  <a:gd name="connsiteY1" fmla="*/ 0 h 954134"/>
                  <a:gd name="connsiteX2" fmla="*/ 0 w 2555658"/>
                  <a:gd name="connsiteY2" fmla="*/ 109973 h 954134"/>
                  <a:gd name="connsiteX3" fmla="*/ 20157 w 2555658"/>
                  <a:gd name="connsiteY3" fmla="*/ 362170 h 954134"/>
                  <a:gd name="connsiteX4" fmla="*/ 147099 w 2555658"/>
                  <a:gd name="connsiteY4" fmla="*/ 901996 h 954134"/>
                  <a:gd name="connsiteX5" fmla="*/ 168037 w 2555658"/>
                  <a:gd name="connsiteY5" fmla="*/ 954134 h 95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5658" h="954134">
                    <a:moveTo>
                      <a:pt x="168037" y="954134"/>
                    </a:moveTo>
                    <a:lnTo>
                      <a:pt x="2555658" y="0"/>
                    </a:lnTo>
                    <a:lnTo>
                      <a:pt x="0" y="109973"/>
                    </a:lnTo>
                    <a:lnTo>
                      <a:pt x="20157" y="362170"/>
                    </a:lnTo>
                    <a:cubicBezTo>
                      <a:pt x="43664" y="542560"/>
                      <a:pt x="85599" y="723279"/>
                      <a:pt x="147099" y="901996"/>
                    </a:cubicBezTo>
                    <a:lnTo>
                      <a:pt x="168037" y="954134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B678BC-340C-4C9F-B3D8-C921F356BADD}"/>
                  </a:ext>
                </a:extLst>
              </p:cNvPr>
              <p:cNvSpPr/>
              <p:nvPr/>
            </p:nvSpPr>
            <p:spPr>
              <a:xfrm rot="9660636" flipH="1">
                <a:off x="6852007" y="3061315"/>
                <a:ext cx="2428740" cy="1637835"/>
              </a:xfrm>
              <a:custGeom>
                <a:avLst/>
                <a:gdLst>
                  <a:gd name="connsiteX0" fmla="*/ 0 w 2428740"/>
                  <a:gd name="connsiteY0" fmla="*/ 1637835 h 1637835"/>
                  <a:gd name="connsiteX1" fmla="*/ 2428740 w 2428740"/>
                  <a:gd name="connsiteY1" fmla="*/ 667269 h 1637835"/>
                  <a:gd name="connsiteX2" fmla="*/ 2402787 w 2428740"/>
                  <a:gd name="connsiteY2" fmla="*/ 602642 h 1637835"/>
                  <a:gd name="connsiteX3" fmla="*/ 2125940 w 2428740"/>
                  <a:gd name="connsiteY3" fmla="*/ 132960 h 1637835"/>
                  <a:gd name="connsiteX4" fmla="*/ 2017916 w 2428740"/>
                  <a:gd name="connsiteY4" fmla="*/ 0 h 1637835"/>
                  <a:gd name="connsiteX5" fmla="*/ 0 w 2428740"/>
                  <a:gd name="connsiteY5" fmla="*/ 1637835 h 163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8740" h="1637835">
                    <a:moveTo>
                      <a:pt x="0" y="1637835"/>
                    </a:moveTo>
                    <a:lnTo>
                      <a:pt x="2428740" y="667269"/>
                    </a:lnTo>
                    <a:lnTo>
                      <a:pt x="2402787" y="602642"/>
                    </a:lnTo>
                    <a:cubicBezTo>
                      <a:pt x="2325216" y="434671"/>
                      <a:pt x="2232156" y="277731"/>
                      <a:pt x="2125940" y="132960"/>
                    </a:cubicBezTo>
                    <a:lnTo>
                      <a:pt x="2017916" y="0"/>
                    </a:lnTo>
                    <a:lnTo>
                      <a:pt x="0" y="163783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AB0EF60-1292-497A-B469-487A8E86F62C}"/>
                  </a:ext>
                </a:extLst>
              </p:cNvPr>
              <p:cNvSpPr/>
              <p:nvPr/>
            </p:nvSpPr>
            <p:spPr>
              <a:xfrm rot="9660636" flipH="1">
                <a:off x="4002430" y="3817900"/>
                <a:ext cx="2563313" cy="862948"/>
              </a:xfrm>
              <a:custGeom>
                <a:avLst/>
                <a:gdLst>
                  <a:gd name="connsiteX0" fmla="*/ 2563313 w 2563313"/>
                  <a:gd name="connsiteY0" fmla="*/ 752646 h 862948"/>
                  <a:gd name="connsiteX1" fmla="*/ 124496 w 2563313"/>
                  <a:gd name="connsiteY1" fmla="*/ 0 h 862948"/>
                  <a:gd name="connsiteX2" fmla="*/ 92022 w 2563313"/>
                  <a:gd name="connsiteY2" fmla="*/ 101148 h 862948"/>
                  <a:gd name="connsiteX3" fmla="*/ 4663 w 2563313"/>
                  <a:gd name="connsiteY3" fmla="*/ 623023 h 862948"/>
                  <a:gd name="connsiteX4" fmla="*/ 0 w 2563313"/>
                  <a:gd name="connsiteY4" fmla="*/ 862948 h 862948"/>
                  <a:gd name="connsiteX5" fmla="*/ 2563313 w 2563313"/>
                  <a:gd name="connsiteY5" fmla="*/ 752646 h 86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313" h="862948">
                    <a:moveTo>
                      <a:pt x="2563313" y="752646"/>
                    </a:moveTo>
                    <a:lnTo>
                      <a:pt x="124496" y="0"/>
                    </a:lnTo>
                    <a:lnTo>
                      <a:pt x="92022" y="101148"/>
                    </a:lnTo>
                    <a:cubicBezTo>
                      <a:pt x="46371" y="270890"/>
                      <a:pt x="16872" y="445626"/>
                      <a:pt x="4663" y="623023"/>
                    </a:cubicBezTo>
                    <a:lnTo>
                      <a:pt x="0" y="862948"/>
                    </a:lnTo>
                    <a:lnTo>
                      <a:pt x="2563313" y="752646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7AC9570-7D81-4910-A890-E7B1DD8827F2}"/>
                  </a:ext>
                </a:extLst>
              </p:cNvPr>
              <p:cNvSpPr/>
              <p:nvPr/>
            </p:nvSpPr>
            <p:spPr>
              <a:xfrm rot="9660636" flipH="1">
                <a:off x="6940386" y="3168373"/>
                <a:ext cx="2002118" cy="2088812"/>
              </a:xfrm>
              <a:custGeom>
                <a:avLst/>
                <a:gdLst>
                  <a:gd name="connsiteX0" fmla="*/ 0 w 2002118"/>
                  <a:gd name="connsiteY0" fmla="*/ 2088812 h 2088812"/>
                  <a:gd name="connsiteX1" fmla="*/ 2002118 w 2002118"/>
                  <a:gd name="connsiteY1" fmla="*/ 463801 h 2088812"/>
                  <a:gd name="connsiteX2" fmla="*/ 1970071 w 2002118"/>
                  <a:gd name="connsiteY2" fmla="*/ 424357 h 2088812"/>
                  <a:gd name="connsiteX3" fmla="*/ 1580065 w 2002118"/>
                  <a:gd name="connsiteY3" fmla="*/ 66753 h 2088812"/>
                  <a:gd name="connsiteX4" fmla="*/ 1481923 w 2002118"/>
                  <a:gd name="connsiteY4" fmla="*/ 0 h 2088812"/>
                  <a:gd name="connsiteX5" fmla="*/ 0 w 2002118"/>
                  <a:gd name="connsiteY5" fmla="*/ 2088812 h 208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118" h="2088812">
                    <a:moveTo>
                      <a:pt x="0" y="2088812"/>
                    </a:moveTo>
                    <a:lnTo>
                      <a:pt x="2002118" y="463801"/>
                    </a:lnTo>
                    <a:lnTo>
                      <a:pt x="1970071" y="424357"/>
                    </a:lnTo>
                    <a:cubicBezTo>
                      <a:pt x="1851282" y="292039"/>
                      <a:pt x="1720503" y="172458"/>
                      <a:pt x="1580065" y="66753"/>
                    </a:cubicBezTo>
                    <a:lnTo>
                      <a:pt x="1481923" y="0"/>
                    </a:lnTo>
                    <a:lnTo>
                      <a:pt x="0" y="20888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AB39C9-8208-4818-8A30-3D0A8D010F35}"/>
                  </a:ext>
                </a:extLst>
              </p:cNvPr>
              <p:cNvSpPr/>
              <p:nvPr/>
            </p:nvSpPr>
            <p:spPr>
              <a:xfrm rot="9660636" flipH="1">
                <a:off x="4288743" y="3919686"/>
                <a:ext cx="2442655" cy="1492478"/>
              </a:xfrm>
              <a:custGeom>
                <a:avLst/>
                <a:gdLst>
                  <a:gd name="connsiteX0" fmla="*/ 2442655 w 2442655"/>
                  <a:gd name="connsiteY0" fmla="*/ 1492478 h 1492478"/>
                  <a:gd name="connsiteX1" fmla="*/ 373714 w 2442655"/>
                  <a:gd name="connsiteY1" fmla="*/ 0 h 1492478"/>
                  <a:gd name="connsiteX2" fmla="*/ 264160 w 2442655"/>
                  <a:gd name="connsiteY2" fmla="*/ 161072 h 1492478"/>
                  <a:gd name="connsiteX3" fmla="*/ 33997 w 2442655"/>
                  <a:gd name="connsiteY3" fmla="*/ 632754 h 1492478"/>
                  <a:gd name="connsiteX4" fmla="*/ 0 w 2442655"/>
                  <a:gd name="connsiteY4" fmla="*/ 738647 h 1492478"/>
                  <a:gd name="connsiteX5" fmla="*/ 2442655 w 2442655"/>
                  <a:gd name="connsiteY5" fmla="*/ 1492478 h 14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2655" h="1492478">
                    <a:moveTo>
                      <a:pt x="2442655" y="1492478"/>
                    </a:moveTo>
                    <a:lnTo>
                      <a:pt x="373714" y="0"/>
                    </a:lnTo>
                    <a:lnTo>
                      <a:pt x="264160" y="161072"/>
                    </a:lnTo>
                    <a:cubicBezTo>
                      <a:pt x="172615" y="310585"/>
                      <a:pt x="95515" y="468589"/>
                      <a:pt x="33997" y="632754"/>
                    </a:cubicBezTo>
                    <a:lnTo>
                      <a:pt x="0" y="738647"/>
                    </a:lnTo>
                    <a:lnTo>
                      <a:pt x="2442655" y="1492478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B7E80A5-01FA-4B41-B527-00ABE2B464AC}"/>
                  </a:ext>
                </a:extLst>
              </p:cNvPr>
              <p:cNvSpPr/>
              <p:nvPr/>
            </p:nvSpPr>
            <p:spPr>
              <a:xfrm rot="9660636" flipH="1">
                <a:off x="4787233" y="3847154"/>
                <a:ext cx="2094461" cy="2137856"/>
              </a:xfrm>
              <a:custGeom>
                <a:avLst/>
                <a:gdLst>
                  <a:gd name="connsiteX0" fmla="*/ 2094461 w 2094461"/>
                  <a:gd name="connsiteY0" fmla="*/ 2137856 h 2137856"/>
                  <a:gd name="connsiteX1" fmla="*/ 653034 w 2094461"/>
                  <a:gd name="connsiteY1" fmla="*/ 0 h 2137856"/>
                  <a:gd name="connsiteX2" fmla="*/ 578224 w 2094461"/>
                  <a:gd name="connsiteY2" fmla="*/ 49346 h 2137856"/>
                  <a:gd name="connsiteX3" fmla="*/ 12732 w 2094461"/>
                  <a:gd name="connsiteY3" fmla="*/ 608251 h 2137856"/>
                  <a:gd name="connsiteX4" fmla="*/ 0 w 2094461"/>
                  <a:gd name="connsiteY4" fmla="*/ 626969 h 2137856"/>
                  <a:gd name="connsiteX5" fmla="*/ 2094461 w 2094461"/>
                  <a:gd name="connsiteY5" fmla="*/ 2137856 h 213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4461" h="2137856">
                    <a:moveTo>
                      <a:pt x="2094461" y="2137856"/>
                    </a:moveTo>
                    <a:lnTo>
                      <a:pt x="653034" y="0"/>
                    </a:lnTo>
                    <a:lnTo>
                      <a:pt x="578224" y="49346"/>
                    </a:lnTo>
                    <a:cubicBezTo>
                      <a:pt x="361067" y="208670"/>
                      <a:pt x="171289" y="397595"/>
                      <a:pt x="12732" y="608251"/>
                    </a:cubicBezTo>
                    <a:lnTo>
                      <a:pt x="0" y="626969"/>
                    </a:lnTo>
                    <a:lnTo>
                      <a:pt x="2094461" y="213785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E2E3509-D1F2-4766-B492-BF3CB6347942}"/>
                  </a:ext>
                </a:extLst>
              </p:cNvPr>
              <p:cNvSpPr/>
              <p:nvPr/>
            </p:nvSpPr>
            <p:spPr>
              <a:xfrm rot="9660636" flipH="1">
                <a:off x="5521840" y="3737611"/>
                <a:ext cx="1444742" cy="2486675"/>
              </a:xfrm>
              <a:custGeom>
                <a:avLst/>
                <a:gdLst>
                  <a:gd name="connsiteX0" fmla="*/ 1444742 w 1444742"/>
                  <a:gd name="connsiteY0" fmla="*/ 2486675 h 2486675"/>
                  <a:gd name="connsiteX1" fmla="*/ 745425 w 1444742"/>
                  <a:gd name="connsiteY1" fmla="*/ 0 h 2486675"/>
                  <a:gd name="connsiteX2" fmla="*/ 616792 w 1444742"/>
                  <a:gd name="connsiteY2" fmla="*/ 37125 h 2486675"/>
                  <a:gd name="connsiteX3" fmla="*/ 113164 w 1444742"/>
                  <a:gd name="connsiteY3" fmla="*/ 269257 h 2486675"/>
                  <a:gd name="connsiteX4" fmla="*/ 0 w 1444742"/>
                  <a:gd name="connsiteY4" fmla="*/ 343901 h 2486675"/>
                  <a:gd name="connsiteX5" fmla="*/ 1444742 w 1444742"/>
                  <a:gd name="connsiteY5" fmla="*/ 2486675 h 248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4742" h="2486675">
                    <a:moveTo>
                      <a:pt x="1444742" y="2486675"/>
                    </a:moveTo>
                    <a:lnTo>
                      <a:pt x="745425" y="0"/>
                    </a:lnTo>
                    <a:lnTo>
                      <a:pt x="616792" y="37125"/>
                    </a:lnTo>
                    <a:cubicBezTo>
                      <a:pt x="438075" y="98625"/>
                      <a:pt x="269819" y="176780"/>
                      <a:pt x="113164" y="269257"/>
                    </a:cubicBezTo>
                    <a:lnTo>
                      <a:pt x="0" y="343901"/>
                    </a:lnTo>
                    <a:lnTo>
                      <a:pt x="1444742" y="2486675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DDEF1D6-77A1-4AB4-B06D-EAD421AF3861}"/>
                  </a:ext>
                </a:extLst>
              </p:cNvPr>
              <p:cNvSpPr/>
              <p:nvPr/>
            </p:nvSpPr>
            <p:spPr>
              <a:xfrm rot="9660636" flipH="1">
                <a:off x="6983629" y="3285787"/>
                <a:ext cx="1477945" cy="2400929"/>
              </a:xfrm>
              <a:custGeom>
                <a:avLst/>
                <a:gdLst>
                  <a:gd name="connsiteX0" fmla="*/ 0 w 1477945"/>
                  <a:gd name="connsiteY0" fmla="*/ 2400929 h 2400929"/>
                  <a:gd name="connsiteX1" fmla="*/ 1477945 w 1477945"/>
                  <a:gd name="connsiteY1" fmla="*/ 317722 h 2400929"/>
                  <a:gd name="connsiteX2" fmla="*/ 1396291 w 1477945"/>
                  <a:gd name="connsiteY2" fmla="*/ 262184 h 2400929"/>
                  <a:gd name="connsiteX3" fmla="*/ 924609 w 1477945"/>
                  <a:gd name="connsiteY3" fmla="*/ 32022 h 2400929"/>
                  <a:gd name="connsiteX4" fmla="*/ 824871 w 1477945"/>
                  <a:gd name="connsiteY4" fmla="*/ 0 h 2400929"/>
                  <a:gd name="connsiteX5" fmla="*/ 0 w 1477945"/>
                  <a:gd name="connsiteY5" fmla="*/ 2400929 h 240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7945" h="2400929">
                    <a:moveTo>
                      <a:pt x="0" y="2400929"/>
                    </a:moveTo>
                    <a:lnTo>
                      <a:pt x="1477945" y="317722"/>
                    </a:lnTo>
                    <a:lnTo>
                      <a:pt x="1396291" y="262184"/>
                    </a:lnTo>
                    <a:cubicBezTo>
                      <a:pt x="1246778" y="170639"/>
                      <a:pt x="1088774" y="93539"/>
                      <a:pt x="924609" y="32022"/>
                    </a:cubicBezTo>
                    <a:lnTo>
                      <a:pt x="824871" y="0"/>
                    </a:lnTo>
                    <a:lnTo>
                      <a:pt x="0" y="240092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13B165-7937-4CD8-836C-AB50DCB35050}"/>
                  </a:ext>
                </a:extLst>
              </p:cNvPr>
              <p:cNvSpPr/>
              <p:nvPr/>
            </p:nvSpPr>
            <p:spPr>
              <a:xfrm rot="9660636" flipH="1">
                <a:off x="6985004" y="3415620"/>
                <a:ext cx="825017" cy="2526965"/>
              </a:xfrm>
              <a:custGeom>
                <a:avLst/>
                <a:gdLst>
                  <a:gd name="connsiteX0" fmla="*/ 0 w 825017"/>
                  <a:gd name="connsiteY0" fmla="*/ 2526965 h 2526965"/>
                  <a:gd name="connsiteX1" fmla="*/ 825017 w 825017"/>
                  <a:gd name="connsiteY1" fmla="*/ 125613 h 2526965"/>
                  <a:gd name="connsiteX2" fmla="*/ 717720 w 825017"/>
                  <a:gd name="connsiteY2" fmla="*/ 91165 h 2526965"/>
                  <a:gd name="connsiteX3" fmla="*/ 195845 w 825017"/>
                  <a:gd name="connsiteY3" fmla="*/ 3806 h 2526965"/>
                  <a:gd name="connsiteX4" fmla="*/ 0 w 825017"/>
                  <a:gd name="connsiteY4" fmla="*/ 0 h 2526965"/>
                  <a:gd name="connsiteX5" fmla="*/ 0 w 825017"/>
                  <a:gd name="connsiteY5" fmla="*/ 2526965 h 252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017" h="2526965">
                    <a:moveTo>
                      <a:pt x="0" y="2526965"/>
                    </a:moveTo>
                    <a:lnTo>
                      <a:pt x="825017" y="125613"/>
                    </a:lnTo>
                    <a:lnTo>
                      <a:pt x="717720" y="91165"/>
                    </a:lnTo>
                    <a:cubicBezTo>
                      <a:pt x="547978" y="45514"/>
                      <a:pt x="373242" y="16015"/>
                      <a:pt x="195845" y="3806"/>
                    </a:cubicBezTo>
                    <a:lnTo>
                      <a:pt x="0" y="0"/>
                    </a:lnTo>
                    <a:lnTo>
                      <a:pt x="0" y="2526965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FA18D65-B1D0-441C-92E7-00F5AFEE1824}"/>
                  </a:ext>
                </a:extLst>
              </p:cNvPr>
              <p:cNvSpPr/>
              <p:nvPr/>
            </p:nvSpPr>
            <p:spPr>
              <a:xfrm rot="9660636" flipH="1">
                <a:off x="6330372" y="3740892"/>
                <a:ext cx="663548" cy="2458205"/>
              </a:xfrm>
              <a:custGeom>
                <a:avLst/>
                <a:gdLst>
                  <a:gd name="connsiteX0" fmla="*/ 663548 w 663548"/>
                  <a:gd name="connsiteY0" fmla="*/ 2458205 h 2458205"/>
                  <a:gd name="connsiteX1" fmla="*/ 663548 w 663548"/>
                  <a:gd name="connsiteY1" fmla="*/ 510 h 2458205"/>
                  <a:gd name="connsiteX2" fmla="*/ 637310 w 663548"/>
                  <a:gd name="connsiteY2" fmla="*/ 0 h 2458205"/>
                  <a:gd name="connsiteX3" fmla="*/ 96726 w 663548"/>
                  <a:gd name="connsiteY3" fmla="*/ 70807 h 2458205"/>
                  <a:gd name="connsiteX4" fmla="*/ 0 w 663548"/>
                  <a:gd name="connsiteY4" fmla="*/ 98723 h 2458205"/>
                  <a:gd name="connsiteX5" fmla="*/ 663548 w 663548"/>
                  <a:gd name="connsiteY5" fmla="*/ 2458205 h 245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548" h="2458205">
                    <a:moveTo>
                      <a:pt x="663548" y="2458205"/>
                    </a:moveTo>
                    <a:lnTo>
                      <a:pt x="663548" y="510"/>
                    </a:lnTo>
                    <a:lnTo>
                      <a:pt x="637310" y="0"/>
                    </a:lnTo>
                    <a:cubicBezTo>
                      <a:pt x="457834" y="5364"/>
                      <a:pt x="276861" y="28587"/>
                      <a:pt x="96726" y="70807"/>
                    </a:cubicBezTo>
                    <a:lnTo>
                      <a:pt x="0" y="98723"/>
                    </a:lnTo>
                    <a:lnTo>
                      <a:pt x="663548" y="245820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85E65F-4A00-4254-B27D-5B63C628D159}"/>
                </a:ext>
              </a:extLst>
            </p:cNvPr>
            <p:cNvSpPr txBox="1"/>
            <p:nvPr/>
          </p:nvSpPr>
          <p:spPr>
            <a:xfrm rot="17860564">
              <a:off x="6458410" y="1427517"/>
              <a:ext cx="1774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Vương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8A9CBF-980E-4F4C-AE7F-5D72A9505CDF}"/>
                </a:ext>
              </a:extLst>
            </p:cNvPr>
            <p:cNvSpPr txBox="1"/>
            <p:nvPr/>
          </p:nvSpPr>
          <p:spPr>
            <a:xfrm rot="19258250">
              <a:off x="7001995" y="1912296"/>
              <a:ext cx="1786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D5FDE2-A5B6-4713-8297-0F0E203F3329}"/>
                </a:ext>
              </a:extLst>
            </p:cNvPr>
            <p:cNvSpPr txBox="1"/>
            <p:nvPr/>
          </p:nvSpPr>
          <p:spPr>
            <a:xfrm rot="20322671">
              <a:off x="7346328" y="2411091"/>
              <a:ext cx="17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941F58-68D8-41CA-839F-E4E3FF70F0AF}"/>
                </a:ext>
              </a:extLst>
            </p:cNvPr>
            <p:cNvSpPr txBox="1"/>
            <p:nvPr/>
          </p:nvSpPr>
          <p:spPr>
            <a:xfrm rot="20929443">
              <a:off x="7601234" y="3013555"/>
              <a:ext cx="1756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F88D67-1FBD-4751-99B8-235EB1074E8F}"/>
                </a:ext>
              </a:extLst>
            </p:cNvPr>
            <p:cNvSpPr txBox="1"/>
            <p:nvPr/>
          </p:nvSpPr>
          <p:spPr>
            <a:xfrm rot="849293">
              <a:off x="7558108" y="3644358"/>
              <a:ext cx="1619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D9D05D-5124-4CDD-AE6D-C2F29B0C22F5}"/>
                </a:ext>
              </a:extLst>
            </p:cNvPr>
            <p:cNvSpPr txBox="1"/>
            <p:nvPr/>
          </p:nvSpPr>
          <p:spPr>
            <a:xfrm rot="1733366">
              <a:off x="7185861" y="4126076"/>
              <a:ext cx="1935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D6A4E4-9AEE-45C9-8850-9E87773D9A1D}"/>
                </a:ext>
              </a:extLst>
            </p:cNvPr>
            <p:cNvSpPr txBox="1"/>
            <p:nvPr/>
          </p:nvSpPr>
          <p:spPr>
            <a:xfrm rot="2923172">
              <a:off x="7134126" y="4575744"/>
              <a:ext cx="153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EBF2C2-BC6A-4E4B-BA42-08E0016198E1}"/>
                </a:ext>
              </a:extLst>
            </p:cNvPr>
            <p:cNvSpPr txBox="1"/>
            <p:nvPr/>
          </p:nvSpPr>
          <p:spPr>
            <a:xfrm rot="3627272">
              <a:off x="6589654" y="4780702"/>
              <a:ext cx="1749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F2F07E-251E-4CC5-AE41-8483E2FBEB79}"/>
                </a:ext>
              </a:extLst>
            </p:cNvPr>
            <p:cNvSpPr txBox="1"/>
            <p:nvPr/>
          </p:nvSpPr>
          <p:spPr>
            <a:xfrm rot="4707452">
              <a:off x="6116785" y="5000821"/>
              <a:ext cx="1552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Phúc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CBC31D-8F27-460D-80A5-B621EA671ADF}"/>
                </a:ext>
              </a:extLst>
            </p:cNvPr>
            <p:cNvSpPr txBox="1"/>
            <p:nvPr/>
          </p:nvSpPr>
          <p:spPr>
            <a:xfrm rot="5705045">
              <a:off x="5497187" y="5016410"/>
              <a:ext cx="1711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1CDC84-2ED3-47D9-828B-0AB7BC07CD81}"/>
                </a:ext>
              </a:extLst>
            </p:cNvPr>
            <p:cNvSpPr txBox="1"/>
            <p:nvPr/>
          </p:nvSpPr>
          <p:spPr>
            <a:xfrm rot="18078713">
              <a:off x="5078738" y="4811185"/>
              <a:ext cx="1440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0C9707-7A3B-4419-8806-0BBA52EC27B7}"/>
                </a:ext>
              </a:extLst>
            </p:cNvPr>
            <p:cNvSpPr txBox="1"/>
            <p:nvPr/>
          </p:nvSpPr>
          <p:spPr>
            <a:xfrm rot="8149335" flipV="1">
              <a:off x="4483184" y="4524729"/>
              <a:ext cx="16601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02364B-AF65-4878-99EB-C1735E3B6105}"/>
                </a:ext>
              </a:extLst>
            </p:cNvPr>
            <p:cNvSpPr txBox="1"/>
            <p:nvPr/>
          </p:nvSpPr>
          <p:spPr>
            <a:xfrm rot="9296295" flipV="1">
              <a:off x="4011323" y="4099510"/>
              <a:ext cx="155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648395-A439-4B40-BB93-9BA6C379C6C2}"/>
                </a:ext>
              </a:extLst>
            </p:cNvPr>
            <p:cNvSpPr txBox="1"/>
            <p:nvPr/>
          </p:nvSpPr>
          <p:spPr>
            <a:xfrm rot="10584140" flipV="1">
              <a:off x="3935623" y="3443351"/>
              <a:ext cx="1591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02B99D-F692-4854-9053-7753A58B46F7}"/>
                </a:ext>
              </a:extLst>
            </p:cNvPr>
            <p:cNvSpPr txBox="1"/>
            <p:nvPr/>
          </p:nvSpPr>
          <p:spPr>
            <a:xfrm rot="11437139" flipV="1">
              <a:off x="3914948" y="2919347"/>
              <a:ext cx="1542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0275BE-8DF2-4660-B572-1299A694E318}"/>
                </a:ext>
              </a:extLst>
            </p:cNvPr>
            <p:cNvSpPr txBox="1"/>
            <p:nvPr/>
          </p:nvSpPr>
          <p:spPr>
            <a:xfrm rot="12710676" flipV="1">
              <a:off x="3947510" y="2463965"/>
              <a:ext cx="2015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9BAFC0F-911B-4364-B5B5-C051CE43F3C3}"/>
                </a:ext>
              </a:extLst>
            </p:cNvPr>
            <p:cNvSpPr txBox="1"/>
            <p:nvPr/>
          </p:nvSpPr>
          <p:spPr>
            <a:xfrm rot="13784478" flipV="1">
              <a:off x="4334942" y="1867753"/>
              <a:ext cx="1409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Tùng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Lâm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E1610C-750D-4110-8343-9DC3BF11E37E}"/>
                </a:ext>
              </a:extLst>
            </p:cNvPr>
            <p:cNvSpPr txBox="1"/>
            <p:nvPr/>
          </p:nvSpPr>
          <p:spPr>
            <a:xfrm rot="14282600" flipV="1">
              <a:off x="4826494" y="1406539"/>
              <a:ext cx="136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Vy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FDC5D4-4689-41BD-9B88-CEE1C2202155}"/>
                </a:ext>
              </a:extLst>
            </p:cNvPr>
            <p:cNvSpPr txBox="1"/>
            <p:nvPr/>
          </p:nvSpPr>
          <p:spPr>
            <a:xfrm rot="15706652" flipV="1">
              <a:off x="5210923" y="1452767"/>
              <a:ext cx="1901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Vy</a:t>
              </a:r>
              <a:r>
                <a:rPr lang="en-US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81C1F4-CFF8-4961-ADCB-EF6011CD80EB}"/>
                </a:ext>
              </a:extLst>
            </p:cNvPr>
            <p:cNvSpPr txBox="1"/>
            <p:nvPr/>
          </p:nvSpPr>
          <p:spPr>
            <a:xfrm rot="5771910" flipV="1">
              <a:off x="5780895" y="1365905"/>
              <a:ext cx="1782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E3D54819-135B-4400-85C7-559DC274E5D1}"/>
              </a:ext>
            </a:extLst>
          </p:cNvPr>
          <p:cNvSpPr/>
          <p:nvPr/>
        </p:nvSpPr>
        <p:spPr>
          <a:xfrm>
            <a:off x="3254495" y="143505"/>
            <a:ext cx="6519222" cy="6519222"/>
          </a:xfrm>
          <a:prstGeom prst="donut">
            <a:avLst>
              <a:gd name="adj" fmla="val 8303"/>
            </a:avLst>
          </a:prstGeom>
          <a:gradFill>
            <a:gsLst>
              <a:gs pos="23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FA545F-BDFB-4F21-B9C4-52A5C51CA17C}"/>
              </a:ext>
            </a:extLst>
          </p:cNvPr>
          <p:cNvSpPr/>
          <p:nvPr/>
        </p:nvSpPr>
        <p:spPr>
          <a:xfrm>
            <a:off x="9094126" y="2043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BD2B7B-9CDD-4F99-93AF-0BA245AE20E8}"/>
              </a:ext>
            </a:extLst>
          </p:cNvPr>
          <p:cNvSpPr/>
          <p:nvPr/>
        </p:nvSpPr>
        <p:spPr>
          <a:xfrm>
            <a:off x="9369080" y="3000902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CE301AF-B04E-4B2A-92B8-114C97E6EBCA}"/>
              </a:ext>
            </a:extLst>
          </p:cNvPr>
          <p:cNvSpPr/>
          <p:nvPr/>
        </p:nvSpPr>
        <p:spPr>
          <a:xfrm>
            <a:off x="9283008" y="400414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5CA9D70-3982-4A89-A3CA-1A7735208336}"/>
              </a:ext>
            </a:extLst>
          </p:cNvPr>
          <p:cNvSpPr/>
          <p:nvPr/>
        </p:nvSpPr>
        <p:spPr>
          <a:xfrm>
            <a:off x="8951222" y="47776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9B5CD56-4E24-4684-93D5-7A564DD14FE2}"/>
              </a:ext>
            </a:extLst>
          </p:cNvPr>
          <p:cNvSpPr/>
          <p:nvPr/>
        </p:nvSpPr>
        <p:spPr>
          <a:xfrm>
            <a:off x="8530900" y="539720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F5C720-9577-4A59-A89B-458DDB75E108}"/>
              </a:ext>
            </a:extLst>
          </p:cNvPr>
          <p:cNvSpPr/>
          <p:nvPr/>
        </p:nvSpPr>
        <p:spPr>
          <a:xfrm>
            <a:off x="7843103" y="588981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0CEB867-3034-4153-85B6-C493B327A050}"/>
              </a:ext>
            </a:extLst>
          </p:cNvPr>
          <p:cNvSpPr/>
          <p:nvPr/>
        </p:nvSpPr>
        <p:spPr>
          <a:xfrm>
            <a:off x="7005935" y="616446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F6ECFE7-E208-4854-9D92-049103C28E18}"/>
              </a:ext>
            </a:extLst>
          </p:cNvPr>
          <p:cNvSpPr/>
          <p:nvPr/>
        </p:nvSpPr>
        <p:spPr>
          <a:xfrm>
            <a:off x="6133106" y="623675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631C5B-944B-4197-979C-234FEF1C33F0}"/>
              </a:ext>
            </a:extLst>
          </p:cNvPr>
          <p:cNvSpPr/>
          <p:nvPr/>
        </p:nvSpPr>
        <p:spPr>
          <a:xfrm>
            <a:off x="5104204" y="5973460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081475A-370A-4CFA-889D-2813E0F43537}"/>
              </a:ext>
            </a:extLst>
          </p:cNvPr>
          <p:cNvSpPr/>
          <p:nvPr/>
        </p:nvSpPr>
        <p:spPr>
          <a:xfrm>
            <a:off x="4252663" y="5401879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EA30E2-A428-4FB3-A9A7-38230E70AD2A}"/>
              </a:ext>
            </a:extLst>
          </p:cNvPr>
          <p:cNvSpPr/>
          <p:nvPr/>
        </p:nvSpPr>
        <p:spPr>
          <a:xfrm>
            <a:off x="3499825" y="26690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BB266B3-B9F1-47D3-8A9F-E8B1EE3A7091}"/>
              </a:ext>
            </a:extLst>
          </p:cNvPr>
          <p:cNvSpPr/>
          <p:nvPr/>
        </p:nvSpPr>
        <p:spPr>
          <a:xfrm>
            <a:off x="3763220" y="1906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7BBB5D7-BB9A-4E3B-AC60-0614BD6522F7}"/>
              </a:ext>
            </a:extLst>
          </p:cNvPr>
          <p:cNvSpPr/>
          <p:nvPr/>
        </p:nvSpPr>
        <p:spPr>
          <a:xfrm>
            <a:off x="4219655" y="124528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0E80B4C-10A7-456B-8002-3E53F01556ED}"/>
              </a:ext>
            </a:extLst>
          </p:cNvPr>
          <p:cNvSpPr/>
          <p:nvPr/>
        </p:nvSpPr>
        <p:spPr>
          <a:xfrm>
            <a:off x="4960570" y="645176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BA3D3E-54DB-4866-B06C-F2E510C4729F}"/>
              </a:ext>
            </a:extLst>
          </p:cNvPr>
          <p:cNvSpPr/>
          <p:nvPr/>
        </p:nvSpPr>
        <p:spPr>
          <a:xfrm>
            <a:off x="5874205" y="31938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9611AB5-830C-4D07-92A2-7DD13EB3B1F7}"/>
              </a:ext>
            </a:extLst>
          </p:cNvPr>
          <p:cNvSpPr/>
          <p:nvPr/>
        </p:nvSpPr>
        <p:spPr>
          <a:xfrm>
            <a:off x="6787980" y="31934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4C118DD-652B-4BB1-B6FF-F2EB8FD94DCF}"/>
              </a:ext>
            </a:extLst>
          </p:cNvPr>
          <p:cNvSpPr/>
          <p:nvPr/>
        </p:nvSpPr>
        <p:spPr>
          <a:xfrm>
            <a:off x="7752144" y="6030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9917499-75F4-4FFB-8BCF-C6AC78C62AF4}"/>
              </a:ext>
            </a:extLst>
          </p:cNvPr>
          <p:cNvSpPr/>
          <p:nvPr/>
        </p:nvSpPr>
        <p:spPr>
          <a:xfrm>
            <a:off x="8569856" y="122039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F986433-E308-421C-A6C2-9A895BC1815F}"/>
              </a:ext>
            </a:extLst>
          </p:cNvPr>
          <p:cNvSpPr/>
          <p:nvPr/>
        </p:nvSpPr>
        <p:spPr>
          <a:xfrm>
            <a:off x="3459185" y="36342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E8CDA8-3A3C-443E-9C1C-4B9175D30A5D}"/>
              </a:ext>
            </a:extLst>
          </p:cNvPr>
          <p:cNvSpPr/>
          <p:nvPr/>
        </p:nvSpPr>
        <p:spPr>
          <a:xfrm>
            <a:off x="3733505" y="45994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D32D2D-BAEC-459D-83B7-0A98F4251484}"/>
              </a:ext>
            </a:extLst>
          </p:cNvPr>
          <p:cNvGrpSpPr/>
          <p:nvPr/>
        </p:nvGrpSpPr>
        <p:grpSpPr>
          <a:xfrm rot="16200000">
            <a:off x="9469407" y="3023812"/>
            <a:ext cx="228899" cy="1134960"/>
            <a:chOff x="6521988" y="5453670"/>
            <a:chExt cx="228899" cy="113496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BC35CF0-3B86-4C94-8E61-721CBD70B69F}"/>
                </a:ext>
              </a:extLst>
            </p:cNvPr>
            <p:cNvSpPr/>
            <p:nvPr/>
          </p:nvSpPr>
          <p:spPr>
            <a:xfrm rot="10800000">
              <a:off x="6549294" y="5453670"/>
              <a:ext cx="185738" cy="973539"/>
            </a:xfrm>
            <a:custGeom>
              <a:avLst/>
              <a:gdLst>
                <a:gd name="connsiteX0" fmla="*/ 4619 w 396241"/>
                <a:gd name="connsiteY0" fmla="*/ 1128315 h 1538217"/>
                <a:gd name="connsiteX1" fmla="*/ 396241 w 396241"/>
                <a:gd name="connsiteY1" fmla="*/ 1128315 h 1538217"/>
                <a:gd name="connsiteX2" fmla="*/ 200430 w 396241"/>
                <a:gd name="connsiteY2" fmla="*/ 1538217 h 1538217"/>
                <a:gd name="connsiteX3" fmla="*/ 0 w 396241"/>
                <a:gd name="connsiteY3" fmla="*/ 0 h 1538217"/>
                <a:gd name="connsiteX4" fmla="*/ 391623 w 396241"/>
                <a:gd name="connsiteY4" fmla="*/ 0 h 1538217"/>
                <a:gd name="connsiteX5" fmla="*/ 391623 w 396241"/>
                <a:gd name="connsiteY5" fmla="*/ 1128314 h 1538217"/>
                <a:gd name="connsiteX6" fmla="*/ 0 w 396241"/>
                <a:gd name="connsiteY6" fmla="*/ 1128314 h 153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1" h="1538217">
                  <a:moveTo>
                    <a:pt x="4619" y="1128315"/>
                  </a:moveTo>
                  <a:lnTo>
                    <a:pt x="396241" y="1128315"/>
                  </a:lnTo>
                  <a:lnTo>
                    <a:pt x="200430" y="1538217"/>
                  </a:lnTo>
                  <a:close/>
                  <a:moveTo>
                    <a:pt x="0" y="0"/>
                  </a:moveTo>
                  <a:lnTo>
                    <a:pt x="391623" y="0"/>
                  </a:lnTo>
                  <a:lnTo>
                    <a:pt x="391623" y="1128314"/>
                  </a:lnTo>
                  <a:lnTo>
                    <a:pt x="0" y="1128314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AAA4A"/>
                </a:gs>
                <a:gs pos="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CB12DDA-216B-44EB-A8EB-BFA13149FD38}"/>
                </a:ext>
              </a:extLst>
            </p:cNvPr>
            <p:cNvSpPr/>
            <p:nvPr/>
          </p:nvSpPr>
          <p:spPr>
            <a:xfrm>
              <a:off x="6521988" y="6359731"/>
              <a:ext cx="228899" cy="2288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638D8FD-C3D0-42AF-90B6-5C163F00FA27}"/>
              </a:ext>
            </a:extLst>
          </p:cNvPr>
          <p:cNvSpPr/>
          <p:nvPr/>
        </p:nvSpPr>
        <p:spPr>
          <a:xfrm>
            <a:off x="6346938" y="3215241"/>
            <a:ext cx="405302" cy="405302"/>
          </a:xfrm>
          <a:prstGeom prst="ellipse">
            <a:avLst/>
          </a:prstGeom>
          <a:gradFill flip="none" rotWithShape="1">
            <a:gsLst>
              <a:gs pos="51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2286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vongquay">
            <a:hlinkClick r:id="" action="ppaction://media"/>
            <a:extLst>
              <a:ext uri="{FF2B5EF4-FFF2-40B4-BE49-F238E27FC236}">
                <a16:creationId xmlns:a16="http://schemas.microsoft.com/office/drawing/2014/main" id="{BCF3165B-A032-4179-8B55-24C9B1CE4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1820" y="900245"/>
            <a:ext cx="2820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</a:p>
        </p:txBody>
      </p:sp>
    </p:spTree>
    <p:extLst>
      <p:ext uri="{BB962C8B-B14F-4D97-AF65-F5344CB8AC3E}">
        <p14:creationId xmlns:p14="http://schemas.microsoft.com/office/powerpoint/2010/main" val="23019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40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88</Words>
  <Application>Microsoft Office PowerPoint</Application>
  <PresentationFormat>Widescreen</PresentationFormat>
  <Paragraphs>42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41</cp:revision>
  <dcterms:created xsi:type="dcterms:W3CDTF">2020-12-29T03:32:13Z</dcterms:created>
  <dcterms:modified xsi:type="dcterms:W3CDTF">2024-08-24T07:27:40Z</dcterms:modified>
</cp:coreProperties>
</file>