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2414-964E-1650-6E30-EFE103E3E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D322B-6757-1D5D-C14C-D9BF7577E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6FF27-A319-8482-1B16-C9FE636F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E3DB6-6736-9607-74DD-F390D61A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CB149-C2F7-5542-7C26-02EB8CF9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0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09F2-42F2-FED1-3036-8D04776D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54DFA-9012-5DC0-D628-9CBAA564A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E505-D277-9345-0863-F901AB2D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7BCB5-642B-7D69-FC98-8285E4FE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7AE0A-6CEA-94B5-109C-16F45557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78974-B625-EF0B-2E83-80A17588F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AC6DD-5A9C-5DA5-D22A-53FB5D87D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DB08-3370-F0BA-6420-7450D97D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A9114-3A66-FBE4-0C43-90F48630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5D05D-78AC-864C-ADCF-BEA78F71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8496-3519-580C-90CF-F6981F5B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CC37-46C9-ADC7-10E0-EDAA63611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93E1E-ABF2-220D-1BC6-14DBD513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21DC5-4C74-8DEB-C768-4B5CA8F5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0869-911B-EC30-1A05-2F5122E6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D901-5B4A-24B4-88D8-C5F44DFE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7D70E-D0B1-B008-4EC5-2CCA3BA5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EAAF4-0530-C82E-9916-6E7650F7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BC004-B3DF-F4D9-7ECB-E0BA430C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74CAF-5EB9-757D-9571-18E390E5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512E-8611-EE5C-214F-BA237A79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22AD-A491-04F4-DDC1-9A087CE40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8B0C3-0D49-D947-E4BB-BC2BD27AF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72E22-59F0-DD71-9817-0A7DF8AD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117C4-1B53-C441-FB70-F30F6D0E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37730-5F43-8A23-8509-D5471577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37E7-E784-D837-832C-A3D0C07C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6F276-1080-C6F6-3196-865F8372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430F-0766-C176-E26F-43BBE3D8C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3EF10-1EAC-BE50-A702-51C84C0C2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F8C87-D314-E1B6-428A-E0ADB0A14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80687-58B1-8F0C-6846-6B0581C3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ECFA3-87C5-54CF-1938-7D9319C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9B081-8050-D11E-855A-2007CCE6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5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DA0D-02B2-352C-F59F-862A1506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E51D6-910F-5A4D-0C0E-C79D8D46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99C92-C658-B614-4A86-F0F740B6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83A5C-BF3F-629C-F655-329E6864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85300-A628-577A-B975-E8D49834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12D05-B577-307A-2669-D33CB7CE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340C6-DFA2-D850-9E41-03324F58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B2F12-24E1-4164-6FF8-6791871B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3B43C-3260-6D9B-EAA6-89A221623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FD32D-3AC3-690B-7984-E2AC577AF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C94BB-DBED-BA0A-D076-BD2FAFB7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3E8F4-CAB9-F120-A627-014371D9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9EE41-563D-461A-F49D-B154FCC3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3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B3DC-07BE-C63D-4548-7B0D8674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D6BF2-33E3-1E10-3F55-A44BE0971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66B60-EC45-BFAD-420D-A27451C77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4BFA2-2E15-F6D9-3BA7-BBB8F0A7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1CFD9-1C0C-37ED-4592-DCF9C902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574BF-2129-60E5-A104-A81F1725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4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9257D5-D806-769F-1A00-1401B050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F0F10-5FE4-66FC-B374-4B841B31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58E9-B79A-B794-50B3-07A469193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9AD7E-AFAA-4020-9234-0AC49C83E36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E13D6-F8FA-09FC-D4D7-3104B530D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EBCCF-E481-3267-1D24-30922ACE5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F2D1-9F75-4C94-902F-7CB924BB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684A-FAAD-5291-D826-F726E8DE2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C9E7B-6FEA-7BBA-605F-0FCB2728E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">
            <a:hlinkClick r:id="" action="ppaction://media"/>
            <a:extLst>
              <a:ext uri="{FF2B5EF4-FFF2-40B4-BE49-F238E27FC236}">
                <a16:creationId xmlns:a16="http://schemas.microsoft.com/office/drawing/2014/main" id="{0FA868D8-626C-88CF-CFB4-BD6D9841F6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1700" y="1123951"/>
            <a:ext cx="7848600" cy="41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2024-10-24T14:38:49Z</dcterms:created>
  <dcterms:modified xsi:type="dcterms:W3CDTF">2024-10-24T14:39:19Z</dcterms:modified>
</cp:coreProperties>
</file>