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5" r:id="rId3"/>
    <p:sldId id="304" r:id="rId4"/>
    <p:sldId id="350" r:id="rId5"/>
    <p:sldId id="349" r:id="rId6"/>
    <p:sldId id="293" r:id="rId7"/>
    <p:sldId id="345" r:id="rId8"/>
    <p:sldId id="346" r:id="rId9"/>
    <p:sldId id="287" r:id="rId10"/>
    <p:sldId id="303" r:id="rId11"/>
    <p:sldId id="298" r:id="rId12"/>
    <p:sldId id="299" r:id="rId13"/>
    <p:sldId id="342" r:id="rId14"/>
    <p:sldId id="257" r:id="rId15"/>
    <p:sldId id="305" r:id="rId16"/>
    <p:sldId id="302" r:id="rId17"/>
    <p:sldId id="301" r:id="rId18"/>
    <p:sldId id="310" r:id="rId19"/>
    <p:sldId id="343" r:id="rId20"/>
    <p:sldId id="347" r:id="rId21"/>
    <p:sldId id="348" r:id="rId22"/>
    <p:sldId id="312" r:id="rId23"/>
    <p:sldId id="306" r:id="rId24"/>
    <p:sldId id="311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1FF"/>
    <a:srgbClr val="69D8FF"/>
    <a:srgbClr val="F3DBEE"/>
    <a:srgbClr val="B850AC"/>
    <a:srgbClr val="F6FBD7"/>
    <a:srgbClr val="F21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948D6-A7B6-0A5F-4C19-60EF34D31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4EE27-EAC2-3E58-4D6E-36CCAB1AC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5734F-FA3A-2D17-DF34-CD26A93D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A0120-3871-BA19-389B-C7C01E96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31CF-81A7-B232-F71C-203019DD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6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EF9B-65AB-7D59-60D9-7290D2B08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48EF53-79F3-339E-1A49-F6CA3340F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D6D5D-FD89-B7D8-A651-9D6A87673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AB11F-E242-4BE6-0A71-CAD68915F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CE167-337E-5F82-F705-CB957E88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2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8EB7C0-4702-3545-3E7D-36E3C8D4B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47E12-6DDE-59AA-2285-4E3AE6D3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FAC9-2866-3D17-4B11-25EB27FF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3DF3A-961A-D999-73C3-5E0D0853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34F1-B086-D8EE-BD10-C1264A7C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06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3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683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06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271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3A40-6839-53EC-0225-765E32A9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DCD4C-E3BD-7E00-D578-88CA34CA6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83964-EF70-9627-1139-7C386956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A705C-B4FC-09DE-96BF-AB05284C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273A4-A94B-080D-014F-52673ADD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6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166CE-8332-5842-1CEB-FA3AF5AB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D8F7D-3790-1E1C-B736-7F0D6E84A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15703-2318-774B-558D-DC5D21C9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C0FD9-99D0-8BE7-BCDA-C5C86D42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C97D2-1958-434A-25A3-E9FB8156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4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AFE1-073C-E6DB-E32E-0ED87491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3264-1ED6-E902-5398-92100073B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03654B-AAEB-D32E-2566-FABE1A7F3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15A71-8665-6AF8-C4C6-63B58BA5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D0968-100D-0C28-B9B3-B977070A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CC9D0-E26B-08A6-BA47-F5C1C6C8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EBF6-215E-64F3-A9E7-A58CBDCA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89B82-7EAF-C236-6BEF-7929BE690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1030E-BD29-8B68-2E47-B67557670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35719F-4A4F-BAE6-8BEC-5C48F5B16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17CD9-B07E-DD05-FBC3-A342BC3BA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54BF7-8DFD-590B-6023-AE51C6CE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015E4-77CD-93BD-9CB5-EC073EE2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10818-AEA6-78A4-A4D9-86B1AF68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AAA9-CAE6-AD32-6AFC-8C8B92B8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DC7DA-F52B-2E3E-91A8-4072D009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73D21-D696-8AD0-412A-0372F4D7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65E9E-FACD-B0F0-9BB4-99AA47F8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63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BB9FA-327B-1201-BCA0-36F81B3A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5B688-DA9E-CEED-B41E-38B14F56D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1A763-5A3A-7063-063A-6A6AEFF6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D29E-0AF8-DD4C-61DA-292838A3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47B4F-E46C-F316-7640-ED11174AB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FCA22-AEE8-C4E6-E1C1-2D8ECD528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4A213-2945-E47C-4D56-4EF448DE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FBC46-09E7-E877-487F-4B9B5A4B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40ACD-D7D7-98F2-38A6-18051AC9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91F1-97F9-090C-EE89-994CF7BF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2361A-0F21-4012-8164-0BF385EC0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7E105-CED0-5ABE-F02B-A0B3D9DE8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841C3-62FE-F1CD-A25F-1EE9BA46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146AB-1671-AE9D-DED5-CFCFAD07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99C86-B5C4-6D85-F24C-D79820E0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6B343-93EC-7F37-CC80-0E6C023E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0F202-8A32-6C11-E4BF-FBA245260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48861-61FB-1FAF-2341-F87970587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DFDE-BBE0-49B5-8F1C-4EB8EDF985A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7E19-8BA0-5624-F784-52A88E49B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CDC1B-FFF0-915F-E7CC-DC82D6008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5EE9E-C495-40F0-BDFA-3D44B60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9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4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1A03C2-158D-F823-DAD8-A6F9C531D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0" y="3892731"/>
            <a:ext cx="5227299" cy="23179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61C027-D73A-418A-838D-4E9BEB81FD98}"/>
              </a:ext>
            </a:extLst>
          </p:cNvPr>
          <p:cNvSpPr txBox="1">
            <a:spLocks/>
          </p:cNvSpPr>
          <p:nvPr/>
        </p:nvSpPr>
        <p:spPr>
          <a:xfrm>
            <a:off x="246564" y="2442755"/>
            <a:ext cx="11144247" cy="666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05794" y="4637314"/>
            <a:ext cx="4676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90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3239A35-6F9D-78F2-AF10-9226C65E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" r="73859" b="4515"/>
          <a:stretch>
            <a:fillRect/>
          </a:stretch>
        </p:blipFill>
        <p:spPr bwMode="auto">
          <a:xfrm>
            <a:off x="490896" y="245807"/>
            <a:ext cx="900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DCAA15C9-2811-BAD9-D689-048C2FFFD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068" y="441069"/>
            <a:ext cx="791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CỦA EM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BDD3FC3-0ACC-CB72-2C20-6BCAEC0D2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" y="1160206"/>
            <a:ext cx="11444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Nunito Black" panose="020B0604020202020204" pitchFamily="2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A0914-D396-F8B5-0B28-13F4602E7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23" y="2060182"/>
            <a:ext cx="4957871" cy="39568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F2F92-EF69-69A6-0285-90E9D6BA4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726" y="2060182"/>
            <a:ext cx="4846319" cy="39568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7851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1CD346-B7C3-C9D1-C2AE-BA5AEF8D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" r="73859" b="4515"/>
          <a:stretch>
            <a:fillRect/>
          </a:stretch>
        </p:blipFill>
        <p:spPr bwMode="auto">
          <a:xfrm>
            <a:off x="490896" y="245807"/>
            <a:ext cx="900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6DEBC04-9169-317F-F550-5D886490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009" y="441069"/>
            <a:ext cx="791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D345A-BF67-FA3F-C535-011196898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38" y="1782218"/>
            <a:ext cx="4688745" cy="39393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22197-CBF5-8BF3-354F-F1BD0EF6B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789" y="1712528"/>
            <a:ext cx="4990011" cy="4022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6615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3239A35-6F9D-78F2-AF10-9226C65E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" r="73859" b="4515"/>
          <a:stretch>
            <a:fillRect/>
          </a:stretch>
        </p:blipFill>
        <p:spPr bwMode="auto">
          <a:xfrm>
            <a:off x="490896" y="245807"/>
            <a:ext cx="900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DCAA15C9-2811-BAD9-D689-048C2FFFD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068" y="441069"/>
            <a:ext cx="791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 BIỂU CỦA EM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BDD3FC3-0ACC-CB72-2C20-6BCAEC0D2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" y="1160206"/>
            <a:ext cx="11444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20B0604020202020204" pitchFamily="2" charset="0"/>
                <a:ea typeface="+mn-ea"/>
                <a:cs typeface="+mn-cs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9692" y="2259874"/>
            <a:ext cx="6374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THẢO LUẬN NHÓM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04" y="3168288"/>
            <a:ext cx="59150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图片 3">
            <a:extLst>
              <a:ext uri="{FF2B5EF4-FFF2-40B4-BE49-F238E27FC236}">
                <a16:creationId xmlns:a16="http://schemas.microsoft.com/office/drawing/2014/main" id="{A7DBA21A-B213-4187-AF1E-3A0399AFE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" y="-6798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3E0FF7A-EF4E-4712-A16B-6364A3F59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798902" y="5277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23511E-B89A-4B1A-BE17-F32F16FEF2EC}"/>
              </a:ext>
            </a:extLst>
          </p:cNvPr>
          <p:cNvGrpSpPr/>
          <p:nvPr/>
        </p:nvGrpSpPr>
        <p:grpSpPr>
          <a:xfrm>
            <a:off x="1536806" y="1306869"/>
            <a:ext cx="1400657" cy="1400656"/>
            <a:chOff x="2152324" y="3622111"/>
            <a:chExt cx="1076651" cy="107665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A1467D-2C90-44E2-889F-D1525CDB2DF4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908696-5C99-4A23-BC52-D51FC38B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C7D58E-8794-4047-B109-4E8BB7A86EBF}"/>
              </a:ext>
            </a:extLst>
          </p:cNvPr>
          <p:cNvSpPr txBox="1"/>
          <p:nvPr/>
        </p:nvSpPr>
        <p:spPr>
          <a:xfrm>
            <a:off x="1952685" y="118544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</a:t>
            </a:r>
          </a:p>
        </p:txBody>
      </p:sp>
      <p:pic>
        <p:nvPicPr>
          <p:cNvPr id="1026" name="Picture 2" descr="Start button - Free multimedia icons">
            <a:extLst>
              <a:ext uri="{FF2B5EF4-FFF2-40B4-BE49-F238E27FC236}">
                <a16:creationId xmlns:a16="http://schemas.microsoft.com/office/drawing/2014/main" id="{63EEC26E-EF64-43FF-BD86-A8853CAE8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71" y="171155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E502253-FB50-4E3F-A37A-4C9C16D03CFF}"/>
              </a:ext>
            </a:extLst>
          </p:cNvPr>
          <p:cNvGrpSpPr/>
          <p:nvPr/>
        </p:nvGrpSpPr>
        <p:grpSpPr>
          <a:xfrm rot="20763664">
            <a:off x="874474" y="1492923"/>
            <a:ext cx="2870521" cy="2401747"/>
            <a:chOff x="5926238" y="2072642"/>
            <a:chExt cx="2870521" cy="2870521"/>
          </a:xfrm>
        </p:grpSpPr>
        <p:sp>
          <p:nvSpPr>
            <p:cNvPr id="46" name="Explosion: 14 Points 45">
              <a:extLst>
                <a:ext uri="{FF2B5EF4-FFF2-40B4-BE49-F238E27FC236}">
                  <a16:creationId xmlns:a16="http://schemas.microsoft.com/office/drawing/2014/main" id="{620817D7-B098-4745-8D9D-8473F359145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4B95879-E882-4645-854B-57B6E035B25C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95" name="Picture 4">
            <a:extLst>
              <a:ext uri="{FF2B5EF4-FFF2-40B4-BE49-F238E27FC236}">
                <a16:creationId xmlns:a16="http://schemas.microsoft.com/office/drawing/2014/main" id="{502BE292-5127-4A9E-AD19-920164008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4672977" y="5277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EA23B9EE-118A-4109-8D84-6BD7EF135040}"/>
              </a:ext>
            </a:extLst>
          </p:cNvPr>
          <p:cNvGrpSpPr/>
          <p:nvPr/>
        </p:nvGrpSpPr>
        <p:grpSpPr>
          <a:xfrm>
            <a:off x="5410881" y="1306869"/>
            <a:ext cx="1400657" cy="1400656"/>
            <a:chOff x="2152324" y="3622111"/>
            <a:chExt cx="1076651" cy="1076651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C2D8B56-A6EE-4F69-8B3B-49583EADA8EF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18DD307-43DA-49FE-A0A9-4E16ABF88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DFC7230-BAA8-42D4-A433-7577FFCF3A82}"/>
              </a:ext>
            </a:extLst>
          </p:cNvPr>
          <p:cNvSpPr txBox="1"/>
          <p:nvPr/>
        </p:nvSpPr>
        <p:spPr>
          <a:xfrm>
            <a:off x="5826760" y="118544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</a:t>
            </a:r>
          </a:p>
        </p:txBody>
      </p:sp>
      <p:pic>
        <p:nvPicPr>
          <p:cNvPr id="100" name="Picture 2" descr="Start button - Free multimedia icons">
            <a:extLst>
              <a:ext uri="{FF2B5EF4-FFF2-40B4-BE49-F238E27FC236}">
                <a16:creationId xmlns:a16="http://schemas.microsoft.com/office/drawing/2014/main" id="{67462291-D672-49D3-A8DF-41CA7A5FF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46" y="171155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AAF459E-2526-4E48-B553-0222480FFDA7}"/>
              </a:ext>
            </a:extLst>
          </p:cNvPr>
          <p:cNvGrpSpPr/>
          <p:nvPr/>
        </p:nvGrpSpPr>
        <p:grpSpPr>
          <a:xfrm rot="20763664">
            <a:off x="4748549" y="1492923"/>
            <a:ext cx="2870521" cy="2401747"/>
            <a:chOff x="5926238" y="2072642"/>
            <a:chExt cx="2870521" cy="2870521"/>
          </a:xfrm>
        </p:grpSpPr>
        <p:sp>
          <p:nvSpPr>
            <p:cNvPr id="102" name="Explosion: 14 Points 101">
              <a:extLst>
                <a:ext uri="{FF2B5EF4-FFF2-40B4-BE49-F238E27FC236}">
                  <a16:creationId xmlns:a16="http://schemas.microsoft.com/office/drawing/2014/main" id="{23B8C6E6-F8CB-4595-8861-22CE87EAA48B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32A6695-A6E7-48DD-BB30-A3298FDAEFA9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104" name="Picture 4">
            <a:extLst>
              <a:ext uri="{FF2B5EF4-FFF2-40B4-BE49-F238E27FC236}">
                <a16:creationId xmlns:a16="http://schemas.microsoft.com/office/drawing/2014/main" id="{3C9CF838-3EDB-4962-995A-4764812A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8745476" y="52777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3097FC-11A6-4A9C-898E-6BED895ED095}"/>
              </a:ext>
            </a:extLst>
          </p:cNvPr>
          <p:cNvGrpSpPr/>
          <p:nvPr/>
        </p:nvGrpSpPr>
        <p:grpSpPr>
          <a:xfrm>
            <a:off x="9483380" y="1306869"/>
            <a:ext cx="1400657" cy="1400656"/>
            <a:chOff x="2152324" y="3622111"/>
            <a:chExt cx="1076651" cy="1076651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B08BFEBF-76F6-4E4D-9855-2BD8E06FFD6B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D27D877-4B2E-4F35-BB87-89209297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C120B28-04A1-4F07-AE84-1826DC0B2AC5}"/>
              </a:ext>
            </a:extLst>
          </p:cNvPr>
          <p:cNvSpPr txBox="1"/>
          <p:nvPr/>
        </p:nvSpPr>
        <p:spPr>
          <a:xfrm>
            <a:off x="9899259" y="1185443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1p</a:t>
            </a:r>
          </a:p>
        </p:txBody>
      </p:sp>
      <p:pic>
        <p:nvPicPr>
          <p:cNvPr id="109" name="Picture 2" descr="Start button - Free multimedia icons">
            <a:extLst>
              <a:ext uri="{FF2B5EF4-FFF2-40B4-BE49-F238E27FC236}">
                <a16:creationId xmlns:a16="http://schemas.microsoft.com/office/drawing/2014/main" id="{F0D2DAA4-0957-4106-847B-7C264F7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45" y="1711557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A7C6D03-DAC8-4DD9-A3FA-6DD5788C2E61}"/>
              </a:ext>
            </a:extLst>
          </p:cNvPr>
          <p:cNvGrpSpPr/>
          <p:nvPr/>
        </p:nvGrpSpPr>
        <p:grpSpPr>
          <a:xfrm rot="20763664">
            <a:off x="8821048" y="1492923"/>
            <a:ext cx="2870521" cy="2401747"/>
            <a:chOff x="5926238" y="2072642"/>
            <a:chExt cx="2870521" cy="2870521"/>
          </a:xfrm>
        </p:grpSpPr>
        <p:sp>
          <p:nvSpPr>
            <p:cNvPr id="111" name="Explosion: 14 Points 110">
              <a:extLst>
                <a:ext uri="{FF2B5EF4-FFF2-40B4-BE49-F238E27FC236}">
                  <a16:creationId xmlns:a16="http://schemas.microsoft.com/office/drawing/2014/main" id="{47B76729-8B62-4477-9ED6-35353DBC0E8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C1BF5FF-F482-4126-B573-631FD35AA5AE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113" name="Picture 4">
            <a:extLst>
              <a:ext uri="{FF2B5EF4-FFF2-40B4-BE49-F238E27FC236}">
                <a16:creationId xmlns:a16="http://schemas.microsoft.com/office/drawing/2014/main" id="{E7DF5F98-F48C-45FE-A203-6035DF50A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734563" y="3157500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C83317D-E5CB-41BA-B5FD-48B38CB15832}"/>
              </a:ext>
            </a:extLst>
          </p:cNvPr>
          <p:cNvGrpSpPr/>
          <p:nvPr/>
        </p:nvGrpSpPr>
        <p:grpSpPr>
          <a:xfrm>
            <a:off x="1472467" y="4411592"/>
            <a:ext cx="1400657" cy="1400656"/>
            <a:chOff x="2152324" y="3622111"/>
            <a:chExt cx="1076651" cy="1076651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0CF6F45-BAFA-4032-A00D-985BCB68FBEA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BCF9909-A448-497A-9B0C-D3328529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8D5DF32B-B28D-4473-AB44-0A5522016560}"/>
              </a:ext>
            </a:extLst>
          </p:cNvPr>
          <p:cNvSpPr txBox="1"/>
          <p:nvPr/>
        </p:nvSpPr>
        <p:spPr>
          <a:xfrm>
            <a:off x="1888346" y="4290166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2p</a:t>
            </a:r>
          </a:p>
        </p:txBody>
      </p:sp>
      <p:pic>
        <p:nvPicPr>
          <p:cNvPr id="118" name="Picture 2" descr="Start button - Free multimedia icons">
            <a:extLst>
              <a:ext uri="{FF2B5EF4-FFF2-40B4-BE49-F238E27FC236}">
                <a16:creationId xmlns:a16="http://schemas.microsoft.com/office/drawing/2014/main" id="{23B155CD-5E9B-482D-8E60-DC45BB09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32" y="4816280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32D3406-355B-4F0C-AB77-2666DE322903}"/>
              </a:ext>
            </a:extLst>
          </p:cNvPr>
          <p:cNvGrpSpPr/>
          <p:nvPr/>
        </p:nvGrpSpPr>
        <p:grpSpPr>
          <a:xfrm rot="20763664">
            <a:off x="810135" y="4597646"/>
            <a:ext cx="2870521" cy="2401747"/>
            <a:chOff x="5926238" y="2072642"/>
            <a:chExt cx="2870521" cy="2870521"/>
          </a:xfrm>
        </p:grpSpPr>
        <p:sp>
          <p:nvSpPr>
            <p:cNvPr id="120" name="Explosion: 14 Points 119">
              <a:extLst>
                <a:ext uri="{FF2B5EF4-FFF2-40B4-BE49-F238E27FC236}">
                  <a16:creationId xmlns:a16="http://schemas.microsoft.com/office/drawing/2014/main" id="{62F23482-A1B4-454C-AE5C-27517B7EE57B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41208BD-6193-4BED-8444-6A4761C0856F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122" name="Picture 4">
            <a:extLst>
              <a:ext uri="{FF2B5EF4-FFF2-40B4-BE49-F238E27FC236}">
                <a16:creationId xmlns:a16="http://schemas.microsoft.com/office/drawing/2014/main" id="{3FE030CC-8D95-4C10-865A-1B478E4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4574135" y="2968365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6E7928F-CF33-4D1C-BF4E-F20A830B43DA}"/>
              </a:ext>
            </a:extLst>
          </p:cNvPr>
          <p:cNvGrpSpPr/>
          <p:nvPr/>
        </p:nvGrpSpPr>
        <p:grpSpPr>
          <a:xfrm>
            <a:off x="5298346" y="4228031"/>
            <a:ext cx="1400657" cy="1400656"/>
            <a:chOff x="2152324" y="3622111"/>
            <a:chExt cx="1076651" cy="1076651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8CE4592-ABE0-4968-BEE9-030945DC64AC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5AA6E561-2DC3-4E98-8FDF-28EF52D1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06AC2DD-EF0E-4039-9923-4282D48E85AB}"/>
              </a:ext>
            </a:extLst>
          </p:cNvPr>
          <p:cNvSpPr txBox="1"/>
          <p:nvPr/>
        </p:nvSpPr>
        <p:spPr>
          <a:xfrm>
            <a:off x="5706042" y="4045591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3p</a:t>
            </a:r>
          </a:p>
        </p:txBody>
      </p:sp>
      <p:pic>
        <p:nvPicPr>
          <p:cNvPr id="127" name="Picture 2" descr="Start button - Free multimedia icons">
            <a:extLst>
              <a:ext uri="{FF2B5EF4-FFF2-40B4-BE49-F238E27FC236}">
                <a16:creationId xmlns:a16="http://schemas.microsoft.com/office/drawing/2014/main" id="{D0213CC8-764C-461D-A060-6022CA4C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88" y="4568811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884D18A-B48D-46B4-9C9D-5FBAB6D8DC73}"/>
              </a:ext>
            </a:extLst>
          </p:cNvPr>
          <p:cNvGrpSpPr/>
          <p:nvPr/>
        </p:nvGrpSpPr>
        <p:grpSpPr>
          <a:xfrm rot="20763664">
            <a:off x="4598827" y="4449678"/>
            <a:ext cx="2870521" cy="2401747"/>
            <a:chOff x="5943208" y="1886377"/>
            <a:chExt cx="2870521" cy="2870521"/>
          </a:xfrm>
        </p:grpSpPr>
        <p:sp>
          <p:nvSpPr>
            <p:cNvPr id="129" name="Explosion: 14 Points 128">
              <a:extLst>
                <a:ext uri="{FF2B5EF4-FFF2-40B4-BE49-F238E27FC236}">
                  <a16:creationId xmlns:a16="http://schemas.microsoft.com/office/drawing/2014/main" id="{FCC2CD60-80AA-469B-8325-722AD73510CF}"/>
                </a:ext>
              </a:extLst>
            </p:cNvPr>
            <p:cNvSpPr/>
            <p:nvPr/>
          </p:nvSpPr>
          <p:spPr>
            <a:xfrm rot="2464871">
              <a:off x="5943208" y="1886377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0AF9C53-3024-4FCE-81E5-4829D4D6B782}"/>
                </a:ext>
              </a:extLst>
            </p:cNvPr>
            <p:cNvSpPr txBox="1"/>
            <p:nvPr/>
          </p:nvSpPr>
          <p:spPr>
            <a:xfrm rot="836336">
              <a:off x="6289168" y="2992132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  <p:pic>
        <p:nvPicPr>
          <p:cNvPr id="131" name="Picture 4">
            <a:extLst>
              <a:ext uri="{FF2B5EF4-FFF2-40B4-BE49-F238E27FC236}">
                <a16:creationId xmlns:a16="http://schemas.microsoft.com/office/drawing/2014/main" id="{861231EC-DDD0-4BA4-B941-201128E07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2"/>
          <a:stretch/>
        </p:blipFill>
        <p:spPr bwMode="auto">
          <a:xfrm>
            <a:off x="8505526" y="3272473"/>
            <a:ext cx="2961835" cy="37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70908CC-AD40-4841-A5D7-6B07688AB83D}"/>
              </a:ext>
            </a:extLst>
          </p:cNvPr>
          <p:cNvGrpSpPr/>
          <p:nvPr/>
        </p:nvGrpSpPr>
        <p:grpSpPr>
          <a:xfrm>
            <a:off x="9243430" y="4526565"/>
            <a:ext cx="1400657" cy="1400656"/>
            <a:chOff x="2152324" y="3622111"/>
            <a:chExt cx="1076651" cy="1076651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2F3DB129-9E1E-4129-83A9-301D0217E6E3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6DD4FC77-393C-4EBE-BB68-8D30896F3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9A56F1E-B1B1-4BB4-8191-8EEB4F1FAC55}"/>
              </a:ext>
            </a:extLst>
          </p:cNvPr>
          <p:cNvSpPr txBox="1"/>
          <p:nvPr/>
        </p:nvSpPr>
        <p:spPr>
          <a:xfrm>
            <a:off x="9659309" y="4405139"/>
            <a:ext cx="58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5p</a:t>
            </a:r>
          </a:p>
        </p:txBody>
      </p:sp>
      <p:pic>
        <p:nvPicPr>
          <p:cNvPr id="136" name="Picture 2" descr="Start button - Free multimedia icons">
            <a:extLst>
              <a:ext uri="{FF2B5EF4-FFF2-40B4-BE49-F238E27FC236}">
                <a16:creationId xmlns:a16="http://schemas.microsoft.com/office/drawing/2014/main" id="{17540C6C-BDFE-4CE6-B4F1-59D807DC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95" y="4931253"/>
            <a:ext cx="1770927" cy="17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AEB70DB-FCBA-4388-AEBF-27B817599ADF}"/>
              </a:ext>
            </a:extLst>
          </p:cNvPr>
          <p:cNvGrpSpPr/>
          <p:nvPr/>
        </p:nvGrpSpPr>
        <p:grpSpPr>
          <a:xfrm rot="20763664">
            <a:off x="8581098" y="4712619"/>
            <a:ext cx="2870521" cy="2401747"/>
            <a:chOff x="5926238" y="2072642"/>
            <a:chExt cx="2870521" cy="2870521"/>
          </a:xfrm>
        </p:grpSpPr>
        <p:sp>
          <p:nvSpPr>
            <p:cNvPr id="138" name="Explosion: 14 Points 137">
              <a:extLst>
                <a:ext uri="{FF2B5EF4-FFF2-40B4-BE49-F238E27FC236}">
                  <a16:creationId xmlns:a16="http://schemas.microsoft.com/office/drawing/2014/main" id="{3CD5004E-DE8E-4B82-9A5D-2A40C7419651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9FD1965-5040-4B97-8463-32B4B65A0A7F}"/>
                </a:ext>
              </a:extLst>
            </p:cNvPr>
            <p:cNvSpPr txBox="1"/>
            <p:nvPr/>
          </p:nvSpPr>
          <p:spPr>
            <a:xfrm rot="836336">
              <a:off x="6261745" y="3146896"/>
              <a:ext cx="1973617" cy="698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5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3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6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2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8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3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8186F19-31CD-4554-C417-181D3F73DD14}"/>
              </a:ext>
            </a:extLst>
          </p:cNvPr>
          <p:cNvSpPr/>
          <p:nvPr/>
        </p:nvSpPr>
        <p:spPr>
          <a:xfrm>
            <a:off x="1456121" y="1620472"/>
            <a:ext cx="8033112" cy="4164719"/>
          </a:xfrm>
          <a:prstGeom prst="cloudCallout">
            <a:avLst>
              <a:gd name="adj1" fmla="val -11859"/>
              <a:gd name="adj2" fmla="val 1224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41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EE814E-41C5-D8E5-0D09-3FE2F3EAE249}"/>
              </a:ext>
            </a:extLst>
          </p:cNvPr>
          <p:cNvSpPr/>
          <p:nvPr/>
        </p:nvSpPr>
        <p:spPr>
          <a:xfrm>
            <a:off x="0" y="87464"/>
            <a:ext cx="2472856" cy="166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60CCC-4073-F017-4B9B-F1147948566F}"/>
              </a:ext>
            </a:extLst>
          </p:cNvPr>
          <p:cNvSpPr/>
          <p:nvPr/>
        </p:nvSpPr>
        <p:spPr>
          <a:xfrm>
            <a:off x="8620539" y="4700547"/>
            <a:ext cx="3306418" cy="163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18F23-82A0-64A2-AE3B-6D1CED8AA8E6}"/>
              </a:ext>
            </a:extLst>
          </p:cNvPr>
          <p:cNvSpPr/>
          <p:nvPr/>
        </p:nvSpPr>
        <p:spPr>
          <a:xfrm>
            <a:off x="0" y="6337191"/>
            <a:ext cx="12093934" cy="433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E175FF-2C2B-36C9-85B6-E781DCD5C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7464"/>
            <a:ext cx="12192001" cy="6249727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36C25E5-D2BD-9AE2-2CBB-154066EC2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834" y="2204699"/>
            <a:ext cx="5120640" cy="16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MỞ RỘNG,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36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TỔNG KẾT CHỦ ĐỀ</a:t>
            </a:r>
          </a:p>
        </p:txBody>
      </p:sp>
    </p:spTree>
    <p:extLst>
      <p:ext uri="{BB962C8B-B14F-4D97-AF65-F5344CB8AC3E}">
        <p14:creationId xmlns:p14="http://schemas.microsoft.com/office/powerpoint/2010/main" val="10392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F8492F-98E7-05DC-8252-919B2C76E4C2}"/>
              </a:ext>
            </a:extLst>
          </p:cNvPr>
          <p:cNvSpPr/>
          <p:nvPr/>
        </p:nvSpPr>
        <p:spPr>
          <a:xfrm>
            <a:off x="0" y="132080"/>
            <a:ext cx="2428240" cy="14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F69FE-72D0-0C54-EA4D-88CDD5C275A7}"/>
              </a:ext>
            </a:extLst>
          </p:cNvPr>
          <p:cNvSpPr/>
          <p:nvPr/>
        </p:nvSpPr>
        <p:spPr>
          <a:xfrm>
            <a:off x="8524240" y="4897120"/>
            <a:ext cx="3373120" cy="181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072EE-624B-725B-92AB-1B3027D3FE60}"/>
              </a:ext>
            </a:extLst>
          </p:cNvPr>
          <p:cNvSpPr/>
          <p:nvPr/>
        </p:nvSpPr>
        <p:spPr>
          <a:xfrm>
            <a:off x="0" y="6350000"/>
            <a:ext cx="12120880" cy="50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7F37B2F-0EE2-C930-066B-1A68A62C8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42240"/>
            <a:ext cx="108421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Nunito Black" panose="020B0604020202020204" pitchFamily="2" charset="0"/>
              </a:rPr>
              <a:t>2.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0B1E40C-EAA3-82B4-07B6-7DDAB4C4E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9" y="1085437"/>
            <a:ext cx="114840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Sắp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khảo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88" y="1698171"/>
            <a:ext cx="595021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3885B6D4-CF46-F330-DF2D-B783B3375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69" y="182880"/>
            <a:ext cx="105820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8" y="1455033"/>
            <a:ext cx="5425910" cy="465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41" y="1448936"/>
            <a:ext cx="6200169" cy="47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 Minute Timer(Nho) (1)">
            <a:hlinkClick r:id="" action="ppaction://media"/>
            <a:extLst>
              <a:ext uri="{FF2B5EF4-FFF2-40B4-BE49-F238E27FC236}">
                <a16:creationId xmlns:a16="http://schemas.microsoft.com/office/drawing/2014/main" id="{7F5970A7-CE68-8422-4C8B-DB0B972D53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675" y="1114425"/>
            <a:ext cx="9067800" cy="4833938"/>
          </a:xfrm>
        </p:spPr>
      </p:pic>
    </p:spTree>
    <p:extLst>
      <p:ext uri="{BB962C8B-B14F-4D97-AF65-F5344CB8AC3E}">
        <p14:creationId xmlns:p14="http://schemas.microsoft.com/office/powerpoint/2010/main" val="35061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963271"/>
            <a:ext cx="3509682" cy="463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39" y="1317811"/>
            <a:ext cx="3722914" cy="4769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419546"/>
            <a:ext cx="3671047" cy="5107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7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0E2FF-4EFB-5B23-9347-D9FEB972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" y="71120"/>
            <a:ext cx="10566400" cy="62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8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1CD346-B7C3-C9D1-C2AE-BA5AEF8D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" r="73859" b="4515"/>
          <a:stretch>
            <a:fillRect/>
          </a:stretch>
        </p:blipFill>
        <p:spPr bwMode="auto">
          <a:xfrm>
            <a:off x="490896" y="245807"/>
            <a:ext cx="900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6DEBC04-9169-317F-F550-5D886490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009" y="441069"/>
            <a:ext cx="791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 BIỂU CỦA 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486" y="1658983"/>
            <a:ext cx="3657600" cy="3095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học ở nhà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709" y="1472928"/>
            <a:ext cx="4323806" cy="4351338"/>
          </a:xfrm>
        </p:spPr>
      </p:pic>
      <p:pic>
        <p:nvPicPr>
          <p:cNvPr id="13" name="trông e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2565" y="1593670"/>
            <a:ext cx="5728063" cy="3749040"/>
          </a:xfrm>
        </p:spPr>
      </p:pic>
    </p:spTree>
    <p:extLst>
      <p:ext uri="{BB962C8B-B14F-4D97-AF65-F5344CB8AC3E}">
        <p14:creationId xmlns:p14="http://schemas.microsoft.com/office/powerpoint/2010/main" val="20742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8691F0-B1B5-4B84-2906-46496E90954B}"/>
              </a:ext>
            </a:extLst>
          </p:cNvPr>
          <p:cNvSpPr/>
          <p:nvPr/>
        </p:nvSpPr>
        <p:spPr>
          <a:xfrm>
            <a:off x="651588" y="2273496"/>
            <a:ext cx="10515599" cy="2581501"/>
          </a:xfrm>
          <a:prstGeom prst="roundRect">
            <a:avLst/>
          </a:prstGeom>
          <a:solidFill>
            <a:srgbClr val="F3DBEE"/>
          </a:solidFill>
          <a:ln w="28575">
            <a:solidFill>
              <a:srgbClr val="7030A0"/>
            </a:solidFill>
            <a:prstDash val="dash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18">
            <a:extLst>
              <a:ext uri="{FF2B5EF4-FFF2-40B4-BE49-F238E27FC236}">
                <a16:creationId xmlns:a16="http://schemas.microsoft.com/office/drawing/2014/main" id="{378418A0-A12F-E491-1E08-2D856B7B5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062" y="0"/>
            <a:ext cx="6937828" cy="21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1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FA9FBC-32AB-7B47-278A-5CE9B13E8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249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A93E0-85BA-93B2-4F38-24CE27820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577" y="2463143"/>
            <a:ext cx="56721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CAM KẾT </a:t>
            </a:r>
          </a:p>
          <a:p>
            <a:pPr algn="ctr" eaLnBrk="1" hangingPunct="1"/>
            <a:r>
              <a:rPr lang="en-US" altLang="en-US" sz="40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HÀNH ĐỘNG</a:t>
            </a:r>
          </a:p>
        </p:txBody>
      </p:sp>
    </p:spTree>
    <p:extLst>
      <p:ext uri="{BB962C8B-B14F-4D97-AF65-F5344CB8AC3E}">
        <p14:creationId xmlns:p14="http://schemas.microsoft.com/office/powerpoint/2010/main" val="20572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2F67D-471A-689E-F580-D453BD3D9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572"/>
            <a:ext cx="11879333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91" y="1134065"/>
            <a:ext cx="4163929" cy="5243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5875" y="1593669"/>
            <a:ext cx="6988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HẸN GẶP LẠI CÁC EM TRONG BUỔI HỌC TỚI! </a:t>
            </a:r>
          </a:p>
        </p:txBody>
      </p:sp>
    </p:spTree>
    <p:extLst>
      <p:ext uri="{BB962C8B-B14F-4D97-AF65-F5344CB8AC3E}">
        <p14:creationId xmlns:p14="http://schemas.microsoft.com/office/powerpoint/2010/main" val="16533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3FBE9737-D15B-091D-C5FD-B44A78984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181" y="2985103"/>
            <a:ext cx="8341837" cy="13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4583" y="966652"/>
            <a:ext cx="10737667" cy="32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vi-VN" sz="4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7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ĐỀ: </a:t>
            </a:r>
          </a:p>
          <a:p>
            <a:pPr lvl="0" algn="ctr">
              <a:lnSpc>
                <a:spcPct val="170000"/>
              </a:lnSpc>
            </a:pP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68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B77DCBB-A327-369A-BB30-02EDADAE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" r="73859" b="4515"/>
          <a:stretch>
            <a:fillRect/>
          </a:stretch>
        </p:blipFill>
        <p:spPr bwMode="auto">
          <a:xfrm>
            <a:off x="687541" y="304800"/>
            <a:ext cx="900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3BD06F3D-685F-AFEF-5AA8-1F8A45B9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197" y="500062"/>
            <a:ext cx="791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CỦA EM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7C5A596-A69A-D869-183F-1B5937742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63" y="1219200"/>
            <a:ext cx="91936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Nunito Black" panose="020B0604020202020204" pitchFamily="2" charset="0"/>
              </a:rPr>
              <a:t>1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5885E4E-4530-4AE5-EDD7-8BC13E197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63" y="1767936"/>
            <a:ext cx="11444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Nunito Black" panose="020B0604020202020204" pitchFamily="2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Tung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B6B26-88ED-3622-30AA-D26302C62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197" y="3122023"/>
            <a:ext cx="6842948" cy="3310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297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3715652" y="611498"/>
            <a:ext cx="5720631" cy="5612788"/>
            <a:chOff x="3715652" y="611498"/>
            <a:chExt cx="5720631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15652" y="611498"/>
              <a:ext cx="5654778" cy="5612788"/>
              <a:chOff x="3715652" y="611498"/>
              <a:chExt cx="5654778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15652" y="293770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421328" y="1509204"/>
              <a:ext cx="1762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001994" y="1886171"/>
              <a:ext cx="1786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412226" y="2390562"/>
              <a:ext cx="16237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 rot="20929443">
              <a:off x="7679611" y="2974368"/>
              <a:ext cx="1756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86594"/>
              <a:ext cx="1274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Tuệ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1733366">
              <a:off x="7259157" y="4137143"/>
              <a:ext cx="17243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6994832" y="4522884"/>
              <a:ext cx="1754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Khang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627272">
              <a:off x="6550466" y="4767640"/>
              <a:ext cx="1749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707452">
              <a:off x="6142910" y="5066134"/>
              <a:ext cx="155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Hân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97187" y="5016410"/>
              <a:ext cx="1711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Đăng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18078713">
              <a:off x="5078738" y="4811185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8149335" flipV="1">
              <a:off x="4435230" y="4665006"/>
              <a:ext cx="1444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9296295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rot="10584140" flipV="1">
              <a:off x="3935737" y="3446958"/>
              <a:ext cx="1476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11437139" flipV="1">
              <a:off x="4007747" y="2961667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2710676" flipV="1">
              <a:off x="3947510" y="2463965"/>
              <a:ext cx="2015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13784478" flipV="1">
              <a:off x="4479697" y="2037101"/>
              <a:ext cx="1406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14282600" flipV="1">
              <a:off x="4883951" y="1563294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15706652" flipV="1">
              <a:off x="5210923" y="1452767"/>
              <a:ext cx="19010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187890"/>
              <a:ext cx="1424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254495" y="143505"/>
            <a:ext cx="6519222" cy="651922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9094126" y="2043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9369080" y="3000902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9283008" y="400414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8951222" y="47776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8530900" y="539720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7843103" y="588981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7005935" y="616446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6133106" y="623675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5104204" y="5973460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4252663" y="5401879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499825" y="26690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763220" y="1906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4219655" y="124528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4960570" y="645176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5874205" y="31938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787980" y="31934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752144" y="6030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569856" y="122039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459185" y="36342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733505" y="45994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9469407" y="3023812"/>
            <a:ext cx="228899" cy="113496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6346938" y="3215241"/>
            <a:ext cx="405302" cy="40530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31820" y="900245"/>
            <a:ext cx="282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KÌ DIỆU</a:t>
            </a:r>
          </a:p>
        </p:txBody>
      </p:sp>
    </p:spTree>
    <p:extLst>
      <p:ext uri="{BB962C8B-B14F-4D97-AF65-F5344CB8AC3E}">
        <p14:creationId xmlns:p14="http://schemas.microsoft.com/office/powerpoint/2010/main" val="12631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3715652" y="611498"/>
            <a:ext cx="5654778" cy="5612788"/>
            <a:chOff x="3715652" y="611498"/>
            <a:chExt cx="5654778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15652" y="611498"/>
              <a:ext cx="5654778" cy="5612788"/>
              <a:chOff x="3715652" y="611498"/>
              <a:chExt cx="5654778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15652" y="293770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458410" y="1427517"/>
              <a:ext cx="1774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001995" y="1912296"/>
              <a:ext cx="1786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346328" y="2411091"/>
              <a:ext cx="1727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 rot="20929443">
              <a:off x="7601234" y="3013555"/>
              <a:ext cx="1756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558108" y="3644358"/>
              <a:ext cx="161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1733366">
              <a:off x="7185861" y="4126076"/>
              <a:ext cx="1935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134126" y="4575744"/>
              <a:ext cx="1532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627272">
              <a:off x="6589654" y="4780702"/>
              <a:ext cx="1749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707452">
              <a:off x="6116785" y="5000821"/>
              <a:ext cx="155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97187" y="5016410"/>
              <a:ext cx="1711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18078713">
              <a:off x="5078738" y="4811185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8149335" flipV="1">
              <a:off x="4483184" y="4524729"/>
              <a:ext cx="1660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9296295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rot="10584140" flipV="1">
              <a:off x="3935623" y="3443351"/>
              <a:ext cx="15916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11437139" flipV="1">
              <a:off x="3914948" y="2919347"/>
              <a:ext cx="1542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2710676" flipV="1">
              <a:off x="3947510" y="2463965"/>
              <a:ext cx="2015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13784478" flipV="1">
              <a:off x="4334942" y="1867753"/>
              <a:ext cx="1409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14282600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15706652" flipV="1">
              <a:off x="5210923" y="1452767"/>
              <a:ext cx="19010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780895" y="1365905"/>
              <a:ext cx="1782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0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254495" y="143505"/>
            <a:ext cx="6519222" cy="651922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9094126" y="2043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9369080" y="3000902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9283008" y="400414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8951222" y="47776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8530900" y="539720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7843103" y="588981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7005935" y="616446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6133106" y="623675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5104204" y="5973460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4252663" y="5401879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499825" y="26690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763220" y="1906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4219655" y="124528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4960570" y="645176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5874205" y="31938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787980" y="31934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752144" y="6030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569856" y="122039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459185" y="36342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733505" y="45994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9469407" y="3023812"/>
            <a:ext cx="228899" cy="113496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6346938" y="3215241"/>
            <a:ext cx="405302" cy="40530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31820" y="900245"/>
            <a:ext cx="282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KÌ DIỆU</a:t>
            </a:r>
          </a:p>
        </p:txBody>
      </p:sp>
    </p:spTree>
    <p:extLst>
      <p:ext uri="{BB962C8B-B14F-4D97-AF65-F5344CB8AC3E}">
        <p14:creationId xmlns:p14="http://schemas.microsoft.com/office/powerpoint/2010/main" val="33624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8DEB3F5-2B94-D6C8-36F9-BC61DB09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" r="73859" b="4515"/>
          <a:stretch>
            <a:fillRect/>
          </a:stretch>
        </p:blipFill>
        <p:spPr bwMode="auto">
          <a:xfrm>
            <a:off x="490896" y="245807"/>
            <a:ext cx="9001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90360E2-DF5A-D394-C7C3-48C4C6ADE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236" y="441069"/>
            <a:ext cx="791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CỦA 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A266C7-E7E3-CF71-8C98-6921D1E5D635}"/>
              </a:ext>
            </a:extLst>
          </p:cNvPr>
          <p:cNvSpPr txBox="1"/>
          <p:nvPr/>
        </p:nvSpPr>
        <p:spPr>
          <a:xfrm>
            <a:off x="615423" y="1508547"/>
            <a:ext cx="98009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id="{E01B567C-06F7-22DB-F877-2AE87395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704" y="5466735"/>
            <a:ext cx="6006839" cy="13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DF29F-4E01-6DF9-3035-B13DE0707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66"/>
            <a:ext cx="12192000" cy="610767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99F6F1-FF52-74BF-94F0-2ECFACE23FA2}"/>
              </a:ext>
            </a:extLst>
          </p:cNvPr>
          <p:cNvSpPr/>
          <p:nvPr/>
        </p:nvSpPr>
        <p:spPr>
          <a:xfrm>
            <a:off x="3749040" y="1959429"/>
            <a:ext cx="4976949" cy="25733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DA58564-6BAA-9AC2-2AD5-7D34415E2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36" y="2176112"/>
            <a:ext cx="418011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KHÁM PHÁ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4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2483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394</Words>
  <Application>Microsoft Office PowerPoint</Application>
  <PresentationFormat>Widescreen</PresentationFormat>
  <Paragraphs>87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Nunito Black</vt:lpstr>
      <vt:lpstr>Segoe UI Black</vt:lpstr>
      <vt:lpstr>Tahoma</vt:lpstr>
      <vt:lpstr>Times New Roman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Hoạt động trải nghiệm</dc:title>
  <dc:creator>Mr Manh</dc:creator>
  <cp:lastModifiedBy>Windows User</cp:lastModifiedBy>
  <cp:revision>40</cp:revision>
  <dcterms:created xsi:type="dcterms:W3CDTF">2022-07-06T07:25:23Z</dcterms:created>
  <dcterms:modified xsi:type="dcterms:W3CDTF">2024-10-09T14:31:55Z</dcterms:modified>
</cp:coreProperties>
</file>