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6" r:id="rId1"/>
  </p:sldMasterIdLst>
  <p:notesMasterIdLst>
    <p:notesMasterId r:id="rId32"/>
  </p:notesMasterIdLst>
  <p:sldIdLst>
    <p:sldId id="285"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Lst>
  <p:sldSz cx="12161838" cy="6858000"/>
  <p:notesSz cx="6858000" cy="9144000"/>
  <p:embeddedFontLst>
    <p:embeddedFont>
      <p:font typeface="Itim" panose="020B0604020202020204" charset="-34"/>
      <p:regular r:id="rId33"/>
    </p:embeddedFont>
    <p:embeddedFont>
      <p:font typeface="Varela Round" panose="020B0604020202020204" charset="-79"/>
      <p:regular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6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a:t>
            </a:fld>
            <a:endParaRPr lang="zh-CN" altLang="en-US"/>
          </a:p>
        </p:txBody>
      </p:sp>
    </p:spTree>
    <p:extLst>
      <p:ext uri="{BB962C8B-B14F-4D97-AF65-F5344CB8AC3E}">
        <p14:creationId xmlns:p14="http://schemas.microsoft.com/office/powerpoint/2010/main" val="2920035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9: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vi-VN"/>
              <a:t>GV LẬT TỪ TỪ TỪNG MẢNH GHÉP CHO HS ĐOÁN TÊN VẬT</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vi-VN"/>
              <a:t>GV tặng quà cho HS</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vi-VN" b="0"/>
              <a:t>Tác giả bộ ppt Toán + Tiếng Việt các lớp 1, 2, 3: Phan Thị Linh – Đà Nẵng</a:t>
            </a:r>
            <a:endParaRPr/>
          </a:p>
          <a:p>
            <a:pPr marL="457200" lvl="0" indent="-298450" algn="l" rtl="0">
              <a:lnSpc>
                <a:spcPct val="100000"/>
              </a:lnSpc>
              <a:spcBef>
                <a:spcPts val="0"/>
              </a:spcBef>
              <a:spcAft>
                <a:spcPts val="0"/>
              </a:spcAft>
              <a:buSzPts val="1100"/>
              <a:buChar char="●"/>
            </a:pPr>
            <a:r>
              <a:rPr lang="vi-VN" b="0"/>
              <a:t>Sđt lh: 0916.604.268</a:t>
            </a:r>
            <a:endParaRPr/>
          </a:p>
          <a:p>
            <a:pPr marL="457200" lvl="0" indent="-298450" algn="l" rtl="0">
              <a:lnSpc>
                <a:spcPct val="100000"/>
              </a:lnSpc>
              <a:spcBef>
                <a:spcPts val="0"/>
              </a:spcBef>
              <a:spcAft>
                <a:spcPts val="0"/>
              </a:spcAft>
              <a:buSzPts val="1100"/>
              <a:buChar char="●"/>
            </a:pPr>
            <a:r>
              <a:rPr lang="vi-VN" sz="1100" b="0">
                <a:latin typeface="Arial"/>
                <a:ea typeface="Arial"/>
                <a:cs typeface="Arial"/>
                <a:sym typeface="Arial"/>
              </a:rPr>
              <a:t>+ Zalo: 0916.604.268</a:t>
            </a:r>
            <a:endParaRPr/>
          </a:p>
          <a:p>
            <a:pPr marL="457200" lvl="0" indent="-298450" algn="l" rtl="0">
              <a:lnSpc>
                <a:spcPct val="100000"/>
              </a:lnSpc>
              <a:spcBef>
                <a:spcPts val="0"/>
              </a:spcBef>
              <a:spcAft>
                <a:spcPts val="0"/>
              </a:spcAft>
              <a:buSzPts val="1100"/>
              <a:buChar char="●"/>
            </a:pPr>
            <a:r>
              <a:rPr lang="vi-VN" sz="1100" b="0">
                <a:latin typeface="Arial"/>
                <a:ea typeface="Arial"/>
                <a:cs typeface="Arial"/>
                <a:sym typeface="Arial"/>
              </a:rPr>
              <a:t>+ Facebook cá nhân: </a:t>
            </a:r>
            <a:r>
              <a:rPr lang="vi-VN" sz="1100" b="0" u="sng">
                <a:solidFill>
                  <a:schemeClr val="hlink"/>
                </a:solidFill>
                <a:hlinkClick r:id="rId3"/>
              </a:rPr>
              <a:t>https://www.facebook.com/nhilinh.phan/</a:t>
            </a:r>
            <a:endParaRPr sz="1100" b="0"/>
          </a:p>
          <a:p>
            <a:pPr marL="457200" lvl="0" indent="-298450" algn="l" rtl="0">
              <a:lnSpc>
                <a:spcPct val="100000"/>
              </a:lnSpc>
              <a:spcBef>
                <a:spcPts val="0"/>
              </a:spcBef>
              <a:spcAft>
                <a:spcPts val="0"/>
              </a:spcAft>
              <a:buSzPts val="1100"/>
              <a:buChar char="●"/>
            </a:pPr>
            <a:r>
              <a:rPr lang="vi-VN" sz="1100" b="0">
                <a:latin typeface="Arial"/>
                <a:ea typeface="Arial"/>
                <a:cs typeface="Arial"/>
                <a:sym typeface="Arial"/>
              </a:rPr>
              <a:t>+ Nhóm chia sẻ tài liệu: </a:t>
            </a:r>
            <a:r>
              <a:rPr lang="vi-VN" sz="1100" b="0" u="sng">
                <a:solidFill>
                  <a:schemeClr val="hlink"/>
                </a:solidFill>
                <a:hlinkClick r:id="rId4"/>
              </a:rPr>
              <a:t>https://www.facebook.com/groups/443096903751589</a:t>
            </a:r>
            <a:endParaRPr sz="1100" b="0"/>
          </a:p>
          <a:p>
            <a:pPr marL="457200" lvl="0" indent="-298450" algn="l" rtl="0">
              <a:lnSpc>
                <a:spcPct val="100000"/>
              </a:lnSpc>
              <a:spcBef>
                <a:spcPts val="0"/>
              </a:spcBef>
              <a:spcAft>
                <a:spcPts val="0"/>
              </a:spcAft>
              <a:buSzPts val="1100"/>
              <a:buChar char="●"/>
            </a:pPr>
            <a:r>
              <a:rPr lang="vi-VN" sz="1100" b="0">
                <a:latin typeface="Arial"/>
                <a:ea typeface="Arial"/>
                <a:cs typeface="Arial"/>
                <a:sym typeface="Arial"/>
              </a:rPr>
              <a:t>Hãy liên hệ chính chủ sản phẩm để được hỗ trợ và đồng hành trong suốt năm học nhé!</a:t>
            </a:r>
            <a:endParaRPr sz="1100" b="0">
              <a:latin typeface="Arial"/>
              <a:ea typeface="Arial"/>
              <a:cs typeface="Arial"/>
              <a:sym typeface="Arial"/>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3: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vi-VN"/>
              <a:t>Gv hỏi và khai thác kiến thức</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4: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 name="Google Shape;24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vi-VN"/>
              <a:t>Gv hỏi và khai thác kiến thức</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vi-VN"/>
              <a:t>Gv hỏi và khai thác kiến thức</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6: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vi-VN"/>
              <a:t>Gv hỏi và khai thác kiến thức</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 name="Google Shape;270;p1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 name="Google Shape;27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9: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vi-VN"/>
              <a:t>Vậy, số bị trừ là 40 (GV nên cho HS kết luận lại</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vi-VN"/>
              <a:t>Vậy, số bị trừ là 40 (GV nên cho HS kết luận lại</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vi-VN"/>
              <a:t>Hoặc mỗi mặt có 4 bông hoa. Tất cả có 6 mặt nên ta lấy 4 x 6 = 24 bông hoa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8" name="Google Shape;318;p2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3: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5" name="Google Shape;325;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4: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3" name="Google Shape;333;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vi-VN" b="0"/>
              <a:t>GV cần cho HS thấy được số cần tìm ở đây là thành phần nào trong phép trừ để HS áp dụng lí thuyết hợp lí</a:t>
            </a:r>
            <a:endParaRPr/>
          </a:p>
          <a:p>
            <a:pPr marL="457200" lvl="0" indent="-298450" algn="l" rtl="0">
              <a:lnSpc>
                <a:spcPct val="100000"/>
              </a:lnSpc>
              <a:spcBef>
                <a:spcPts val="0"/>
              </a:spcBef>
              <a:spcAft>
                <a:spcPts val="0"/>
              </a:spcAft>
              <a:buSzPts val="1100"/>
              <a:buChar char="●"/>
            </a:pPr>
            <a:r>
              <a:rPr lang="vi-VN" b="0"/>
              <a:t>Tác giả bộ ppt Toán + Tiếng Việt các lớp 1, 2, 3: Phan Thị Linh – Đà Nẵng</a:t>
            </a:r>
            <a:endParaRPr/>
          </a:p>
          <a:p>
            <a:pPr marL="457200" lvl="0" indent="-298450" algn="l" rtl="0">
              <a:lnSpc>
                <a:spcPct val="100000"/>
              </a:lnSpc>
              <a:spcBef>
                <a:spcPts val="0"/>
              </a:spcBef>
              <a:spcAft>
                <a:spcPts val="0"/>
              </a:spcAft>
              <a:buSzPts val="1100"/>
              <a:buChar char="●"/>
            </a:pPr>
            <a:r>
              <a:rPr lang="vi-VN" b="0"/>
              <a:t>Sđt lh: 0916.604.268</a:t>
            </a:r>
            <a:endParaRPr/>
          </a:p>
          <a:p>
            <a:pPr marL="457200" lvl="0" indent="-298450" algn="l" rtl="0">
              <a:lnSpc>
                <a:spcPct val="100000"/>
              </a:lnSpc>
              <a:spcBef>
                <a:spcPts val="0"/>
              </a:spcBef>
              <a:spcAft>
                <a:spcPts val="0"/>
              </a:spcAft>
              <a:buSzPts val="1100"/>
              <a:buChar char="●"/>
            </a:pPr>
            <a:r>
              <a:rPr lang="vi-VN" sz="1100" b="0">
                <a:latin typeface="Arial"/>
                <a:ea typeface="Arial"/>
                <a:cs typeface="Arial"/>
                <a:sym typeface="Arial"/>
              </a:rPr>
              <a:t>+ Zalo: 0916.604.268</a:t>
            </a:r>
            <a:endParaRPr/>
          </a:p>
          <a:p>
            <a:pPr marL="457200" lvl="0" indent="-298450" algn="l" rtl="0">
              <a:lnSpc>
                <a:spcPct val="100000"/>
              </a:lnSpc>
              <a:spcBef>
                <a:spcPts val="0"/>
              </a:spcBef>
              <a:spcAft>
                <a:spcPts val="0"/>
              </a:spcAft>
              <a:buSzPts val="1100"/>
              <a:buChar char="●"/>
            </a:pPr>
            <a:r>
              <a:rPr lang="vi-VN" sz="1100" b="0">
                <a:latin typeface="Arial"/>
                <a:ea typeface="Arial"/>
                <a:cs typeface="Arial"/>
                <a:sym typeface="Arial"/>
              </a:rPr>
              <a:t>+ Facebook cá nhân: </a:t>
            </a:r>
            <a:r>
              <a:rPr lang="vi-VN" sz="1100" b="0" u="sng">
                <a:solidFill>
                  <a:schemeClr val="hlink"/>
                </a:solidFill>
                <a:hlinkClick r:id="rId3"/>
              </a:rPr>
              <a:t>https://www.facebook.com/nhilinh.phan/</a:t>
            </a:r>
            <a:endParaRPr sz="1100" b="0"/>
          </a:p>
          <a:p>
            <a:pPr marL="457200" lvl="0" indent="-298450" algn="l" rtl="0">
              <a:lnSpc>
                <a:spcPct val="100000"/>
              </a:lnSpc>
              <a:spcBef>
                <a:spcPts val="0"/>
              </a:spcBef>
              <a:spcAft>
                <a:spcPts val="0"/>
              </a:spcAft>
              <a:buSzPts val="1100"/>
              <a:buChar char="●"/>
            </a:pPr>
            <a:r>
              <a:rPr lang="vi-VN" sz="1100" b="0">
                <a:latin typeface="Arial"/>
                <a:ea typeface="Arial"/>
                <a:cs typeface="Arial"/>
                <a:sym typeface="Arial"/>
              </a:rPr>
              <a:t>+ Nhóm chia sẻ tài liệu: </a:t>
            </a:r>
            <a:r>
              <a:rPr lang="vi-VN" sz="1100" b="0" u="sng">
                <a:solidFill>
                  <a:schemeClr val="hlink"/>
                </a:solidFill>
                <a:hlinkClick r:id="rId4"/>
              </a:rPr>
              <a:t>https://www.facebook.com/groups/443096903751589</a:t>
            </a:r>
            <a:endParaRPr sz="1100" b="0"/>
          </a:p>
          <a:p>
            <a:pPr marL="457200" lvl="0" indent="-298450" algn="l" rtl="0">
              <a:lnSpc>
                <a:spcPct val="100000"/>
              </a:lnSpc>
              <a:spcBef>
                <a:spcPts val="0"/>
              </a:spcBef>
              <a:spcAft>
                <a:spcPts val="0"/>
              </a:spcAft>
              <a:buSzPts val="1100"/>
              <a:buChar char="●"/>
            </a:pPr>
            <a:r>
              <a:rPr lang="vi-VN" sz="1100" b="0">
                <a:latin typeface="Arial"/>
                <a:ea typeface="Arial"/>
                <a:cs typeface="Arial"/>
                <a:sym typeface="Arial"/>
              </a:rPr>
              <a:t>Hãy liên hệ chính chủ sản phẩm để được hỗ trợ và đồng hành trong suốt năm học nhé!</a:t>
            </a:r>
            <a:endParaRPr sz="1100" b="0">
              <a:latin typeface="Arial"/>
              <a:ea typeface="Arial"/>
              <a:cs typeface="Arial"/>
              <a:sym typeface="Arial"/>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9" name="Google Shape;34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6: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1" name="Google Shape;371;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vi-VN"/>
              <a:t>GV có thể ra thêm thử thách khác…</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vi-VN"/>
              <a:t>GV cùng HS chốt lại kiến thức bài học. Có thể mời HS chốt trước rồi GV chốt sau ạ</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p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9: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3" name="Google Shape;383;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4: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105" name="Google Shape;105;p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vi-VN" sz="1864" b="0" i="0" u="none" strike="noStrike" cap="none">
                <a:solidFill>
                  <a:srgbClr val="000000"/>
                </a:solidFill>
                <a:latin typeface="Arial"/>
                <a:ea typeface="Arial"/>
                <a:cs typeface="Arial"/>
                <a:sym typeface="Arial"/>
              </a:rPr>
              <a:t>6</a:t>
            </a:fld>
            <a:endParaRPr sz="1864"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6: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vi-VN"/>
              <a:t>GV LẬT TỪ TỪ TỪNG MẢNH GHÉP CHO HS ĐOÁN TÊN VẬT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vi-VN"/>
              <a:t>GV LẬT TỪ TỪ TỪNG MẢNH GHÉP CHO HS ĐOÁN TÊN VẬT</a:t>
            </a:r>
            <a:endParaRPr/>
          </a:p>
          <a:p>
            <a:pPr marL="457200" lvl="0" indent="-228600" algn="l" rtl="0">
              <a:lnSpc>
                <a:spcPct val="100000"/>
              </a:lnSpc>
              <a:spcBef>
                <a:spcPts val="0"/>
              </a:spcBef>
              <a:spcAft>
                <a:spcPts val="0"/>
              </a:spcAft>
              <a:buSzPts val="1100"/>
              <a:buNone/>
            </a:pPr>
            <a:endParaRPr/>
          </a:p>
        </p:txBody>
      </p:sp>
      <p:sp>
        <p:nvSpPr>
          <p:cNvPr id="135" name="Google Shape;135;p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vi-VN" sz="1864" b="0" i="0" u="none" strike="noStrike" cap="none">
                <a:solidFill>
                  <a:srgbClr val="000000"/>
                </a:solidFill>
                <a:latin typeface="Arial"/>
                <a:ea typeface="Arial"/>
                <a:cs typeface="Arial"/>
                <a:sym typeface="Arial"/>
              </a:rPr>
              <a:t>8</a:t>
            </a:fld>
            <a:endParaRPr sz="1864"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vi-VN"/>
              <a:t>GV LẬT TỪ TỪ TỪNG MẢNH GHÉP CHO HS ĐOÁN TÊN VẬT</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929494" y="-1333234"/>
            <a:ext cx="14269245" cy="9102067"/>
            <a:chOff x="-698850" y="-999925"/>
            <a:chExt cx="10728475" cy="6826550"/>
          </a:xfrm>
        </p:grpSpPr>
        <p:sp>
          <p:nvSpPr>
            <p:cNvPr id="10" name="Google Shape;10;p2"/>
            <p:cNvSpPr/>
            <p:nvPr/>
          </p:nvSpPr>
          <p:spPr>
            <a:xfrm>
              <a:off x="-698850" y="3765625"/>
              <a:ext cx="1791300" cy="1791300"/>
            </a:xfrm>
            <a:prstGeom prst="ellipse">
              <a:avLst/>
            </a:prstGeom>
            <a:solidFill>
              <a:srgbClr val="49CAD1">
                <a:alpha val="3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9" b="0" i="0" u="none" strike="noStrike" cap="none">
                <a:solidFill>
                  <a:srgbClr val="000000"/>
                </a:solidFill>
                <a:latin typeface="Arial"/>
                <a:ea typeface="Arial"/>
                <a:cs typeface="Arial"/>
                <a:sym typeface="Arial"/>
              </a:endParaRPr>
            </a:p>
          </p:txBody>
        </p:sp>
        <p:sp>
          <p:nvSpPr>
            <p:cNvPr id="11" name="Google Shape;11;p2"/>
            <p:cNvSpPr/>
            <p:nvPr/>
          </p:nvSpPr>
          <p:spPr>
            <a:xfrm>
              <a:off x="571600" y="4491025"/>
              <a:ext cx="1335600" cy="1335600"/>
            </a:xfrm>
            <a:prstGeom prst="ellipse">
              <a:avLst/>
            </a:prstGeom>
            <a:solidFill>
              <a:srgbClr val="EFC658">
                <a:alpha val="3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9" b="0" i="0" u="none" strike="noStrike" cap="none">
                <a:solidFill>
                  <a:srgbClr val="000000"/>
                </a:solidFill>
                <a:latin typeface="Arial"/>
                <a:ea typeface="Arial"/>
                <a:cs typeface="Arial"/>
                <a:sym typeface="Arial"/>
              </a:endParaRPr>
            </a:p>
          </p:txBody>
        </p:sp>
        <p:sp>
          <p:nvSpPr>
            <p:cNvPr id="12" name="Google Shape;12;p2"/>
            <p:cNvSpPr/>
            <p:nvPr/>
          </p:nvSpPr>
          <p:spPr>
            <a:xfrm>
              <a:off x="8095325" y="-999925"/>
              <a:ext cx="1791300" cy="1791300"/>
            </a:xfrm>
            <a:prstGeom prst="ellipse">
              <a:avLst/>
            </a:prstGeom>
            <a:solidFill>
              <a:srgbClr val="DE6262">
                <a:alpha val="3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9" b="0" i="0" u="none" strike="noStrike" cap="none">
                <a:solidFill>
                  <a:srgbClr val="000000"/>
                </a:solidFill>
                <a:latin typeface="Arial"/>
                <a:ea typeface="Arial"/>
                <a:cs typeface="Arial"/>
                <a:sym typeface="Arial"/>
              </a:endParaRPr>
            </a:p>
          </p:txBody>
        </p:sp>
        <p:sp>
          <p:nvSpPr>
            <p:cNvPr id="13" name="Google Shape;13;p2"/>
            <p:cNvSpPr/>
            <p:nvPr/>
          </p:nvSpPr>
          <p:spPr>
            <a:xfrm>
              <a:off x="8694025" y="214025"/>
              <a:ext cx="1335600" cy="1335600"/>
            </a:xfrm>
            <a:prstGeom prst="ellipse">
              <a:avLst/>
            </a:prstGeom>
            <a:solidFill>
              <a:srgbClr val="EFC658">
                <a:alpha val="3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9" b="0" i="0" u="none" strike="noStrike" cap="none">
                <a:solidFill>
                  <a:srgbClr val="000000"/>
                </a:solidFill>
                <a:latin typeface="Arial"/>
                <a:ea typeface="Arial"/>
                <a:cs typeface="Arial"/>
                <a:sym typeface="Arial"/>
              </a:endParaRPr>
            </a:p>
          </p:txBody>
        </p:sp>
        <p:sp>
          <p:nvSpPr>
            <p:cNvPr id="14" name="Google Shape;14;p2"/>
            <p:cNvSpPr/>
            <p:nvPr/>
          </p:nvSpPr>
          <p:spPr>
            <a:xfrm>
              <a:off x="7591350" y="-393125"/>
              <a:ext cx="796200" cy="796200"/>
            </a:xfrm>
            <a:prstGeom prst="ellipse">
              <a:avLst/>
            </a:prstGeom>
            <a:solidFill>
              <a:srgbClr val="9CED85">
                <a:alpha val="3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9" b="0" i="0" u="none" strike="noStrike" cap="none">
                <a:solidFill>
                  <a:srgbClr val="000000"/>
                </a:solidFill>
                <a:latin typeface="Arial"/>
                <a:ea typeface="Arial"/>
                <a:cs typeface="Arial"/>
                <a:sym typeface="Arial"/>
              </a:endParaRPr>
            </a:p>
          </p:txBody>
        </p:sp>
        <p:sp>
          <p:nvSpPr>
            <p:cNvPr id="15" name="Google Shape;15;p2"/>
            <p:cNvSpPr/>
            <p:nvPr/>
          </p:nvSpPr>
          <p:spPr>
            <a:xfrm>
              <a:off x="8726825" y="4760725"/>
              <a:ext cx="796200" cy="796200"/>
            </a:xfrm>
            <a:prstGeom prst="ellipse">
              <a:avLst/>
            </a:prstGeom>
            <a:solidFill>
              <a:srgbClr val="9CED85">
                <a:alpha val="3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9" b="0" i="0" u="none" strike="noStrike" cap="none">
                <a:solidFill>
                  <a:srgbClr val="000000"/>
                </a:solidFill>
                <a:latin typeface="Arial"/>
                <a:ea typeface="Arial"/>
                <a:cs typeface="Arial"/>
                <a:sym typeface="Arial"/>
              </a:endParaRPr>
            </a:p>
          </p:txBody>
        </p:sp>
        <p:sp>
          <p:nvSpPr>
            <p:cNvPr id="16" name="Google Shape;16;p2"/>
            <p:cNvSpPr/>
            <p:nvPr/>
          </p:nvSpPr>
          <p:spPr>
            <a:xfrm>
              <a:off x="8694025" y="4443900"/>
              <a:ext cx="320100" cy="319800"/>
            </a:xfrm>
            <a:prstGeom prst="ellipse">
              <a:avLst/>
            </a:prstGeom>
            <a:solidFill>
              <a:srgbClr val="EB916B">
                <a:alpha val="3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9" b="0" i="0" u="none" strike="noStrike" cap="none">
                <a:solidFill>
                  <a:srgbClr val="000000"/>
                </a:solidFill>
                <a:latin typeface="Arial"/>
                <a:ea typeface="Arial"/>
                <a:cs typeface="Arial"/>
                <a:sym typeface="Arial"/>
              </a:endParaRPr>
            </a:p>
          </p:txBody>
        </p:sp>
        <p:sp>
          <p:nvSpPr>
            <p:cNvPr id="17" name="Google Shape;17;p2"/>
            <p:cNvSpPr/>
            <p:nvPr/>
          </p:nvSpPr>
          <p:spPr>
            <a:xfrm>
              <a:off x="8536925" y="4755925"/>
              <a:ext cx="189900" cy="189900"/>
            </a:xfrm>
            <a:prstGeom prst="ellipse">
              <a:avLst/>
            </a:prstGeom>
            <a:solidFill>
              <a:srgbClr val="EFC658">
                <a:alpha val="3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9" b="0" i="0" u="none" strike="noStrike" cap="none">
                <a:solidFill>
                  <a:srgbClr val="000000"/>
                </a:solidFill>
                <a:latin typeface="Arial"/>
                <a:ea typeface="Arial"/>
                <a:cs typeface="Arial"/>
                <a:sym typeface="Arial"/>
              </a:endParaRPr>
            </a:p>
          </p:txBody>
        </p:sp>
      </p:grpSp>
      <p:sp>
        <p:nvSpPr>
          <p:cNvPr id="18" name="Google Shape;18;p2"/>
          <p:cNvSpPr txBox="1">
            <a:spLocks noGrp="1"/>
          </p:cNvSpPr>
          <p:nvPr>
            <p:ph type="ctrTitle"/>
          </p:nvPr>
        </p:nvSpPr>
        <p:spPr>
          <a:xfrm>
            <a:off x="1579483" y="1197067"/>
            <a:ext cx="9002872" cy="1313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6916"/>
            </a:lvl1pPr>
            <a:lvl2pPr lvl="1" algn="ctr">
              <a:lnSpc>
                <a:spcPct val="100000"/>
              </a:lnSpc>
              <a:spcBef>
                <a:spcPts val="0"/>
              </a:spcBef>
              <a:spcAft>
                <a:spcPts val="0"/>
              </a:spcAft>
              <a:buSzPts val="5200"/>
              <a:buNone/>
              <a:defRPr sz="6916"/>
            </a:lvl2pPr>
            <a:lvl3pPr lvl="2" algn="ctr">
              <a:lnSpc>
                <a:spcPct val="100000"/>
              </a:lnSpc>
              <a:spcBef>
                <a:spcPts val="0"/>
              </a:spcBef>
              <a:spcAft>
                <a:spcPts val="0"/>
              </a:spcAft>
              <a:buSzPts val="5200"/>
              <a:buNone/>
              <a:defRPr sz="6916"/>
            </a:lvl3pPr>
            <a:lvl4pPr lvl="3" algn="ctr">
              <a:lnSpc>
                <a:spcPct val="100000"/>
              </a:lnSpc>
              <a:spcBef>
                <a:spcPts val="0"/>
              </a:spcBef>
              <a:spcAft>
                <a:spcPts val="0"/>
              </a:spcAft>
              <a:buSzPts val="5200"/>
              <a:buNone/>
              <a:defRPr sz="6916"/>
            </a:lvl4pPr>
            <a:lvl5pPr lvl="4" algn="ctr">
              <a:lnSpc>
                <a:spcPct val="100000"/>
              </a:lnSpc>
              <a:spcBef>
                <a:spcPts val="0"/>
              </a:spcBef>
              <a:spcAft>
                <a:spcPts val="0"/>
              </a:spcAft>
              <a:buSzPts val="5200"/>
              <a:buNone/>
              <a:defRPr sz="6916"/>
            </a:lvl5pPr>
            <a:lvl6pPr lvl="5" algn="ctr">
              <a:lnSpc>
                <a:spcPct val="100000"/>
              </a:lnSpc>
              <a:spcBef>
                <a:spcPts val="0"/>
              </a:spcBef>
              <a:spcAft>
                <a:spcPts val="0"/>
              </a:spcAft>
              <a:buSzPts val="5200"/>
              <a:buNone/>
              <a:defRPr sz="6916"/>
            </a:lvl6pPr>
            <a:lvl7pPr lvl="6" algn="ctr">
              <a:lnSpc>
                <a:spcPct val="100000"/>
              </a:lnSpc>
              <a:spcBef>
                <a:spcPts val="0"/>
              </a:spcBef>
              <a:spcAft>
                <a:spcPts val="0"/>
              </a:spcAft>
              <a:buSzPts val="5200"/>
              <a:buNone/>
              <a:defRPr sz="6916"/>
            </a:lvl7pPr>
            <a:lvl8pPr lvl="7" algn="ctr">
              <a:lnSpc>
                <a:spcPct val="100000"/>
              </a:lnSpc>
              <a:spcBef>
                <a:spcPts val="0"/>
              </a:spcBef>
              <a:spcAft>
                <a:spcPts val="0"/>
              </a:spcAft>
              <a:buSzPts val="5200"/>
              <a:buNone/>
              <a:defRPr sz="6916"/>
            </a:lvl8pPr>
            <a:lvl9pPr lvl="8" algn="ctr">
              <a:lnSpc>
                <a:spcPct val="100000"/>
              </a:lnSpc>
              <a:spcBef>
                <a:spcPts val="0"/>
              </a:spcBef>
              <a:spcAft>
                <a:spcPts val="0"/>
              </a:spcAft>
              <a:buSzPts val="5200"/>
              <a:buNone/>
              <a:defRPr sz="6916"/>
            </a:lvl9pPr>
          </a:lstStyle>
          <a:p>
            <a:endParaRPr/>
          </a:p>
        </p:txBody>
      </p:sp>
      <p:sp>
        <p:nvSpPr>
          <p:cNvPr id="19" name="Google Shape;19;p2"/>
          <p:cNvSpPr txBox="1">
            <a:spLocks noGrp="1"/>
          </p:cNvSpPr>
          <p:nvPr>
            <p:ph type="subTitle" idx="1"/>
          </p:nvPr>
        </p:nvSpPr>
        <p:spPr>
          <a:xfrm>
            <a:off x="1579483" y="2385653"/>
            <a:ext cx="9002872" cy="50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128">
                <a:solidFill>
                  <a:schemeClr val="dk2"/>
                </a:solidFill>
              </a:defRPr>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grpSp>
        <p:nvGrpSpPr>
          <p:cNvPr id="21" name="Google Shape;21;p3"/>
          <p:cNvGrpSpPr/>
          <p:nvPr/>
        </p:nvGrpSpPr>
        <p:grpSpPr>
          <a:xfrm>
            <a:off x="-1290433" y="-877113"/>
            <a:ext cx="14741906" cy="9190713"/>
            <a:chOff x="-970225" y="-657835"/>
            <a:chExt cx="11083850" cy="6893035"/>
          </a:xfrm>
        </p:grpSpPr>
        <p:sp>
          <p:nvSpPr>
            <p:cNvPr id="22" name="Google Shape;22;p3"/>
            <p:cNvSpPr/>
            <p:nvPr/>
          </p:nvSpPr>
          <p:spPr>
            <a:xfrm>
              <a:off x="-970225" y="4443900"/>
              <a:ext cx="1791300" cy="1791300"/>
            </a:xfrm>
            <a:prstGeom prst="ellipse">
              <a:avLst/>
            </a:prstGeom>
            <a:solidFill>
              <a:srgbClr val="EB916B">
                <a:alpha val="3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9" b="0" i="0" u="none" strike="noStrike" cap="none">
                <a:solidFill>
                  <a:srgbClr val="000000"/>
                </a:solidFill>
                <a:latin typeface="Arial"/>
                <a:ea typeface="Arial"/>
                <a:cs typeface="Arial"/>
                <a:sym typeface="Arial"/>
              </a:endParaRPr>
            </a:p>
          </p:txBody>
        </p:sp>
        <p:sp>
          <p:nvSpPr>
            <p:cNvPr id="23" name="Google Shape;23;p3"/>
            <p:cNvSpPr/>
            <p:nvPr/>
          </p:nvSpPr>
          <p:spPr>
            <a:xfrm rot="10800000">
              <a:off x="-422742" y="-657835"/>
              <a:ext cx="1020000" cy="1020000"/>
            </a:xfrm>
            <a:prstGeom prst="ellipse">
              <a:avLst/>
            </a:prstGeom>
            <a:solidFill>
              <a:srgbClr val="EFC658">
                <a:alpha val="3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9" b="0" i="0" u="none" strike="noStrike" cap="none">
                <a:solidFill>
                  <a:srgbClr val="000000"/>
                </a:solidFill>
                <a:latin typeface="Arial"/>
                <a:ea typeface="Arial"/>
                <a:cs typeface="Arial"/>
                <a:sym typeface="Arial"/>
              </a:endParaRPr>
            </a:p>
          </p:txBody>
        </p:sp>
        <p:sp>
          <p:nvSpPr>
            <p:cNvPr id="24" name="Google Shape;24;p3"/>
            <p:cNvSpPr/>
            <p:nvPr/>
          </p:nvSpPr>
          <p:spPr>
            <a:xfrm rot="10800000" flipH="1">
              <a:off x="129077" y="416774"/>
              <a:ext cx="495300" cy="494700"/>
            </a:xfrm>
            <a:prstGeom prst="ellipse">
              <a:avLst/>
            </a:prstGeom>
            <a:solidFill>
              <a:srgbClr val="49CAD1">
                <a:alpha val="3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9" b="0" i="0" u="none" strike="noStrike" cap="none">
                <a:solidFill>
                  <a:srgbClr val="000000"/>
                </a:solidFill>
                <a:latin typeface="Arial"/>
                <a:ea typeface="Arial"/>
                <a:cs typeface="Arial"/>
                <a:sym typeface="Arial"/>
              </a:endParaRPr>
            </a:p>
          </p:txBody>
        </p:sp>
        <p:sp>
          <p:nvSpPr>
            <p:cNvPr id="25" name="Google Shape;25;p3"/>
            <p:cNvSpPr/>
            <p:nvPr/>
          </p:nvSpPr>
          <p:spPr>
            <a:xfrm>
              <a:off x="8322325" y="2812500"/>
              <a:ext cx="1791300" cy="1791300"/>
            </a:xfrm>
            <a:prstGeom prst="ellipse">
              <a:avLst/>
            </a:prstGeom>
            <a:solidFill>
              <a:srgbClr val="49CAD1">
                <a:alpha val="3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9" b="0" i="0" u="none" strike="noStrike" cap="none">
                <a:solidFill>
                  <a:srgbClr val="000000"/>
                </a:solidFill>
                <a:latin typeface="Arial"/>
                <a:ea typeface="Arial"/>
                <a:cs typeface="Arial"/>
                <a:sym typeface="Arial"/>
              </a:endParaRPr>
            </a:p>
          </p:txBody>
        </p:sp>
        <p:sp>
          <p:nvSpPr>
            <p:cNvPr id="26" name="Google Shape;26;p3"/>
            <p:cNvSpPr/>
            <p:nvPr/>
          </p:nvSpPr>
          <p:spPr>
            <a:xfrm>
              <a:off x="8244575" y="4037950"/>
              <a:ext cx="698400" cy="698400"/>
            </a:xfrm>
            <a:prstGeom prst="ellipse">
              <a:avLst/>
            </a:prstGeom>
            <a:solidFill>
              <a:srgbClr val="EB916B">
                <a:alpha val="3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9" b="0" i="0" u="none" strike="noStrike" cap="none">
                <a:solidFill>
                  <a:srgbClr val="000000"/>
                </a:solidFill>
                <a:latin typeface="Arial"/>
                <a:ea typeface="Arial"/>
                <a:cs typeface="Arial"/>
                <a:sym typeface="Arial"/>
              </a:endParaRPr>
            </a:p>
          </p:txBody>
        </p:sp>
      </p:grpSp>
      <p:sp>
        <p:nvSpPr>
          <p:cNvPr id="27" name="Google Shape;27;p3"/>
          <p:cNvSpPr txBox="1">
            <a:spLocks noGrp="1"/>
          </p:cNvSpPr>
          <p:nvPr>
            <p:ph type="title"/>
          </p:nvPr>
        </p:nvSpPr>
        <p:spPr>
          <a:xfrm>
            <a:off x="2505054" y="1893767"/>
            <a:ext cx="7151863" cy="76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300"/>
              <a:buNone/>
              <a:defRPr sz="4788"/>
            </a:lvl1pPr>
            <a:lvl2pPr lvl="1" algn="ctr">
              <a:lnSpc>
                <a:spcPct val="100000"/>
              </a:lnSpc>
              <a:spcBef>
                <a:spcPts val="0"/>
              </a:spcBef>
              <a:spcAft>
                <a:spcPts val="0"/>
              </a:spcAft>
              <a:buSzPts val="3300"/>
              <a:buNone/>
              <a:defRPr>
                <a:latin typeface="Varela Round"/>
                <a:ea typeface="Varela Round"/>
                <a:cs typeface="Varela Round"/>
                <a:sym typeface="Varela Round"/>
              </a:defRPr>
            </a:lvl2pPr>
            <a:lvl3pPr lvl="2" algn="ctr">
              <a:lnSpc>
                <a:spcPct val="100000"/>
              </a:lnSpc>
              <a:spcBef>
                <a:spcPts val="0"/>
              </a:spcBef>
              <a:spcAft>
                <a:spcPts val="0"/>
              </a:spcAft>
              <a:buSzPts val="3300"/>
              <a:buNone/>
              <a:defRPr>
                <a:latin typeface="Varela Round"/>
                <a:ea typeface="Varela Round"/>
                <a:cs typeface="Varela Round"/>
                <a:sym typeface="Varela Round"/>
              </a:defRPr>
            </a:lvl3pPr>
            <a:lvl4pPr lvl="3" algn="ctr">
              <a:lnSpc>
                <a:spcPct val="100000"/>
              </a:lnSpc>
              <a:spcBef>
                <a:spcPts val="0"/>
              </a:spcBef>
              <a:spcAft>
                <a:spcPts val="0"/>
              </a:spcAft>
              <a:buSzPts val="3300"/>
              <a:buNone/>
              <a:defRPr>
                <a:latin typeface="Varela Round"/>
                <a:ea typeface="Varela Round"/>
                <a:cs typeface="Varela Round"/>
                <a:sym typeface="Varela Round"/>
              </a:defRPr>
            </a:lvl4pPr>
            <a:lvl5pPr lvl="4" algn="ctr">
              <a:lnSpc>
                <a:spcPct val="100000"/>
              </a:lnSpc>
              <a:spcBef>
                <a:spcPts val="0"/>
              </a:spcBef>
              <a:spcAft>
                <a:spcPts val="0"/>
              </a:spcAft>
              <a:buSzPts val="3300"/>
              <a:buNone/>
              <a:defRPr>
                <a:latin typeface="Varela Round"/>
                <a:ea typeface="Varela Round"/>
                <a:cs typeface="Varela Round"/>
                <a:sym typeface="Varela Round"/>
              </a:defRPr>
            </a:lvl5pPr>
            <a:lvl6pPr lvl="5" algn="ctr">
              <a:lnSpc>
                <a:spcPct val="100000"/>
              </a:lnSpc>
              <a:spcBef>
                <a:spcPts val="0"/>
              </a:spcBef>
              <a:spcAft>
                <a:spcPts val="0"/>
              </a:spcAft>
              <a:buSzPts val="3300"/>
              <a:buNone/>
              <a:defRPr>
                <a:latin typeface="Varela Round"/>
                <a:ea typeface="Varela Round"/>
                <a:cs typeface="Varela Round"/>
                <a:sym typeface="Varela Round"/>
              </a:defRPr>
            </a:lvl6pPr>
            <a:lvl7pPr lvl="6" algn="ctr">
              <a:lnSpc>
                <a:spcPct val="100000"/>
              </a:lnSpc>
              <a:spcBef>
                <a:spcPts val="0"/>
              </a:spcBef>
              <a:spcAft>
                <a:spcPts val="0"/>
              </a:spcAft>
              <a:buSzPts val="3300"/>
              <a:buNone/>
              <a:defRPr>
                <a:latin typeface="Varela Round"/>
                <a:ea typeface="Varela Round"/>
                <a:cs typeface="Varela Round"/>
                <a:sym typeface="Varela Round"/>
              </a:defRPr>
            </a:lvl7pPr>
            <a:lvl8pPr lvl="7" algn="ctr">
              <a:lnSpc>
                <a:spcPct val="100000"/>
              </a:lnSpc>
              <a:spcBef>
                <a:spcPts val="0"/>
              </a:spcBef>
              <a:spcAft>
                <a:spcPts val="0"/>
              </a:spcAft>
              <a:buSzPts val="3300"/>
              <a:buNone/>
              <a:defRPr>
                <a:latin typeface="Varela Round"/>
                <a:ea typeface="Varela Round"/>
                <a:cs typeface="Varela Round"/>
                <a:sym typeface="Varela Round"/>
              </a:defRPr>
            </a:lvl8pPr>
            <a:lvl9pPr lvl="8" algn="ctr">
              <a:lnSpc>
                <a:spcPct val="100000"/>
              </a:lnSpc>
              <a:spcBef>
                <a:spcPts val="0"/>
              </a:spcBef>
              <a:spcAft>
                <a:spcPts val="0"/>
              </a:spcAft>
              <a:buSzPts val="3300"/>
              <a:buNone/>
              <a:defRPr>
                <a:latin typeface="Varela Round"/>
                <a:ea typeface="Varela Round"/>
                <a:cs typeface="Varela Round"/>
                <a:sym typeface="Varela Round"/>
              </a:defRPr>
            </a:lvl9pPr>
          </a:lstStyle>
          <a:p>
            <a:endParaRPr/>
          </a:p>
        </p:txBody>
      </p:sp>
      <p:sp>
        <p:nvSpPr>
          <p:cNvPr id="28" name="Google Shape;28;p3"/>
          <p:cNvSpPr txBox="1">
            <a:spLocks noGrp="1"/>
          </p:cNvSpPr>
          <p:nvPr>
            <p:ph type="subTitle" idx="1"/>
          </p:nvPr>
        </p:nvSpPr>
        <p:spPr>
          <a:xfrm>
            <a:off x="3145599" y="2657367"/>
            <a:ext cx="5870641" cy="234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28">
                <a:solidFill>
                  <a:schemeClr val="dk2"/>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52382" y="3971000"/>
            <a:ext cx="5857074" cy="719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3192"/>
            </a:lvl1pPr>
            <a:lvl2pPr lvl="1" algn="ctr">
              <a:lnSpc>
                <a:spcPct val="100000"/>
              </a:lnSpc>
              <a:spcBef>
                <a:spcPts val="0"/>
              </a:spcBef>
              <a:spcAft>
                <a:spcPts val="0"/>
              </a:spcAft>
              <a:buSzPts val="2400"/>
              <a:buNone/>
              <a:defRPr sz="3192"/>
            </a:lvl2pPr>
            <a:lvl3pPr lvl="2" algn="ctr">
              <a:lnSpc>
                <a:spcPct val="100000"/>
              </a:lnSpc>
              <a:spcBef>
                <a:spcPts val="0"/>
              </a:spcBef>
              <a:spcAft>
                <a:spcPts val="0"/>
              </a:spcAft>
              <a:buSzPts val="2400"/>
              <a:buNone/>
              <a:defRPr sz="3192"/>
            </a:lvl3pPr>
            <a:lvl4pPr lvl="3" algn="ctr">
              <a:lnSpc>
                <a:spcPct val="100000"/>
              </a:lnSpc>
              <a:spcBef>
                <a:spcPts val="0"/>
              </a:spcBef>
              <a:spcAft>
                <a:spcPts val="0"/>
              </a:spcAft>
              <a:buSzPts val="2400"/>
              <a:buNone/>
              <a:defRPr sz="3192"/>
            </a:lvl4pPr>
            <a:lvl5pPr lvl="4" algn="ctr">
              <a:lnSpc>
                <a:spcPct val="100000"/>
              </a:lnSpc>
              <a:spcBef>
                <a:spcPts val="0"/>
              </a:spcBef>
              <a:spcAft>
                <a:spcPts val="0"/>
              </a:spcAft>
              <a:buSzPts val="2400"/>
              <a:buNone/>
              <a:defRPr sz="3192"/>
            </a:lvl5pPr>
            <a:lvl6pPr lvl="5" algn="ctr">
              <a:lnSpc>
                <a:spcPct val="100000"/>
              </a:lnSpc>
              <a:spcBef>
                <a:spcPts val="0"/>
              </a:spcBef>
              <a:spcAft>
                <a:spcPts val="0"/>
              </a:spcAft>
              <a:buSzPts val="2400"/>
              <a:buNone/>
              <a:defRPr sz="3192"/>
            </a:lvl6pPr>
            <a:lvl7pPr lvl="6" algn="ctr">
              <a:lnSpc>
                <a:spcPct val="100000"/>
              </a:lnSpc>
              <a:spcBef>
                <a:spcPts val="0"/>
              </a:spcBef>
              <a:spcAft>
                <a:spcPts val="0"/>
              </a:spcAft>
              <a:buSzPts val="2400"/>
              <a:buNone/>
              <a:defRPr sz="3192"/>
            </a:lvl7pPr>
            <a:lvl8pPr lvl="7" algn="ctr">
              <a:lnSpc>
                <a:spcPct val="100000"/>
              </a:lnSpc>
              <a:spcBef>
                <a:spcPts val="0"/>
              </a:spcBef>
              <a:spcAft>
                <a:spcPts val="0"/>
              </a:spcAft>
              <a:buSzPts val="2400"/>
              <a:buNone/>
              <a:defRPr sz="3192"/>
            </a:lvl8pPr>
            <a:lvl9pPr lvl="8" algn="ctr">
              <a:lnSpc>
                <a:spcPct val="100000"/>
              </a:lnSpc>
              <a:spcBef>
                <a:spcPts val="0"/>
              </a:spcBef>
              <a:spcAft>
                <a:spcPts val="0"/>
              </a:spcAft>
              <a:buSzPts val="2400"/>
              <a:buNone/>
              <a:defRPr sz="3192"/>
            </a:lvl9pPr>
          </a:lstStyle>
          <a:p>
            <a:endParaRPr/>
          </a:p>
        </p:txBody>
      </p:sp>
      <p:sp>
        <p:nvSpPr>
          <p:cNvPr id="32" name="Google Shape;32;p5"/>
          <p:cNvSpPr txBox="1">
            <a:spLocks noGrp="1"/>
          </p:cNvSpPr>
          <p:nvPr>
            <p:ph type="subTitle" idx="1"/>
          </p:nvPr>
        </p:nvSpPr>
        <p:spPr>
          <a:xfrm>
            <a:off x="2435660" y="2111967"/>
            <a:ext cx="7080440" cy="2330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28"/>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3" name="Google Shape;33;p5"/>
          <p:cNvGrpSpPr/>
          <p:nvPr/>
        </p:nvGrpSpPr>
        <p:grpSpPr>
          <a:xfrm>
            <a:off x="-700030" y="-1744099"/>
            <a:ext cx="14246329" cy="9681858"/>
            <a:chOff x="-526325" y="-1308075"/>
            <a:chExt cx="10711246" cy="7261394"/>
          </a:xfrm>
        </p:grpSpPr>
        <p:sp>
          <p:nvSpPr>
            <p:cNvPr id="34" name="Google Shape;34;p5"/>
            <p:cNvSpPr/>
            <p:nvPr/>
          </p:nvSpPr>
          <p:spPr>
            <a:xfrm>
              <a:off x="-172075" y="-1308075"/>
              <a:ext cx="1791300" cy="1791300"/>
            </a:xfrm>
            <a:prstGeom prst="ellipse">
              <a:avLst/>
            </a:prstGeom>
            <a:solidFill>
              <a:srgbClr val="EB916B">
                <a:alpha val="3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9" b="0" i="0" u="none" strike="noStrike" cap="none">
                <a:solidFill>
                  <a:srgbClr val="000000"/>
                </a:solidFill>
                <a:latin typeface="Arial"/>
                <a:ea typeface="Arial"/>
                <a:cs typeface="Arial"/>
                <a:sym typeface="Arial"/>
              </a:endParaRPr>
            </a:p>
          </p:txBody>
        </p:sp>
        <p:sp>
          <p:nvSpPr>
            <p:cNvPr id="35" name="Google Shape;35;p5"/>
            <p:cNvSpPr/>
            <p:nvPr/>
          </p:nvSpPr>
          <p:spPr>
            <a:xfrm rot="10800000">
              <a:off x="-319542" y="4440515"/>
              <a:ext cx="1020000" cy="1020000"/>
            </a:xfrm>
            <a:prstGeom prst="ellipse">
              <a:avLst/>
            </a:prstGeom>
            <a:solidFill>
              <a:srgbClr val="EFC658">
                <a:alpha val="3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9" b="0" i="0" u="none" strike="noStrike" cap="none">
                <a:solidFill>
                  <a:srgbClr val="000000"/>
                </a:solidFill>
                <a:latin typeface="Arial"/>
                <a:ea typeface="Arial"/>
                <a:cs typeface="Arial"/>
                <a:sym typeface="Arial"/>
              </a:endParaRPr>
            </a:p>
          </p:txBody>
        </p:sp>
        <p:sp>
          <p:nvSpPr>
            <p:cNvPr id="36" name="Google Shape;36;p5"/>
            <p:cNvSpPr/>
            <p:nvPr/>
          </p:nvSpPr>
          <p:spPr>
            <a:xfrm rot="10800000" flipH="1">
              <a:off x="-68824" y="4309550"/>
              <a:ext cx="327000" cy="326400"/>
            </a:xfrm>
            <a:prstGeom prst="ellipse">
              <a:avLst/>
            </a:prstGeom>
            <a:solidFill>
              <a:srgbClr val="49CAD1">
                <a:alpha val="3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9" b="0" i="0" u="none" strike="noStrike" cap="none">
                <a:solidFill>
                  <a:srgbClr val="000000"/>
                </a:solidFill>
                <a:latin typeface="Arial"/>
                <a:ea typeface="Arial"/>
                <a:cs typeface="Arial"/>
                <a:sym typeface="Arial"/>
              </a:endParaRPr>
            </a:p>
          </p:txBody>
        </p:sp>
        <p:sp>
          <p:nvSpPr>
            <p:cNvPr id="37" name="Google Shape;37;p5"/>
            <p:cNvSpPr/>
            <p:nvPr/>
          </p:nvSpPr>
          <p:spPr>
            <a:xfrm rot="1549360">
              <a:off x="8092833" y="3861231"/>
              <a:ext cx="1791375" cy="1791375"/>
            </a:xfrm>
            <a:prstGeom prst="ellipse">
              <a:avLst/>
            </a:prstGeom>
            <a:solidFill>
              <a:srgbClr val="49CAD1">
                <a:alpha val="3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9" b="0" i="0" u="none" strike="noStrike" cap="none">
                <a:solidFill>
                  <a:srgbClr val="000000"/>
                </a:solidFill>
                <a:latin typeface="Arial"/>
                <a:ea typeface="Arial"/>
                <a:cs typeface="Arial"/>
                <a:sym typeface="Arial"/>
              </a:endParaRPr>
            </a:p>
          </p:txBody>
        </p:sp>
        <p:sp>
          <p:nvSpPr>
            <p:cNvPr id="38" name="Google Shape;38;p5"/>
            <p:cNvSpPr/>
            <p:nvPr/>
          </p:nvSpPr>
          <p:spPr>
            <a:xfrm rot="1549646">
              <a:off x="7781570" y="4746906"/>
              <a:ext cx="698248" cy="698248"/>
            </a:xfrm>
            <a:prstGeom prst="ellipse">
              <a:avLst/>
            </a:prstGeom>
            <a:solidFill>
              <a:srgbClr val="EB916B">
                <a:alpha val="3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9" b="0" i="0" u="none" strike="noStrike" cap="none">
                <a:solidFill>
                  <a:srgbClr val="000000"/>
                </a:solidFill>
                <a:latin typeface="Arial"/>
                <a:ea typeface="Arial"/>
                <a:cs typeface="Arial"/>
                <a:sym typeface="Arial"/>
              </a:endParaRPr>
            </a:p>
          </p:txBody>
        </p:sp>
        <p:sp>
          <p:nvSpPr>
            <p:cNvPr id="39" name="Google Shape;39;p5"/>
            <p:cNvSpPr/>
            <p:nvPr/>
          </p:nvSpPr>
          <p:spPr>
            <a:xfrm rot="10800000" flipH="1">
              <a:off x="440325" y="4667225"/>
              <a:ext cx="437700" cy="436800"/>
            </a:xfrm>
            <a:prstGeom prst="ellipse">
              <a:avLst/>
            </a:prstGeom>
            <a:solidFill>
              <a:srgbClr val="DE6262">
                <a:alpha val="3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9" b="0" i="0" u="none" strike="noStrike" cap="none">
                <a:solidFill>
                  <a:srgbClr val="000000"/>
                </a:solidFill>
                <a:latin typeface="Arial"/>
                <a:ea typeface="Arial"/>
                <a:cs typeface="Arial"/>
                <a:sym typeface="Arial"/>
              </a:endParaRPr>
            </a:p>
          </p:txBody>
        </p:sp>
        <p:sp>
          <p:nvSpPr>
            <p:cNvPr id="40" name="Google Shape;40;p5"/>
            <p:cNvSpPr/>
            <p:nvPr/>
          </p:nvSpPr>
          <p:spPr>
            <a:xfrm>
              <a:off x="-526325" y="-304625"/>
              <a:ext cx="1303800" cy="1303800"/>
            </a:xfrm>
            <a:prstGeom prst="ellipse">
              <a:avLst/>
            </a:prstGeom>
            <a:solidFill>
              <a:srgbClr val="9CED85">
                <a:alpha val="3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9" b="0" i="0" u="none" strike="noStrike" cap="none">
                <a:solidFill>
                  <a:srgbClr val="000000"/>
                </a:solidFill>
                <a:latin typeface="Arial"/>
                <a:ea typeface="Arial"/>
                <a:cs typeface="Arial"/>
                <a:sym typeface="Arial"/>
              </a:endParaRPr>
            </a:p>
          </p:txBody>
        </p:sp>
        <p:sp>
          <p:nvSpPr>
            <p:cNvPr id="41" name="Google Shape;41;p5"/>
            <p:cNvSpPr/>
            <p:nvPr/>
          </p:nvSpPr>
          <p:spPr>
            <a:xfrm rot="1549646">
              <a:off x="8714270" y="-227594"/>
              <a:ext cx="698248" cy="698248"/>
            </a:xfrm>
            <a:prstGeom prst="ellipse">
              <a:avLst/>
            </a:prstGeom>
            <a:solidFill>
              <a:srgbClr val="EFC658">
                <a:alpha val="3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9"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1633815" y="593367"/>
            <a:ext cx="8894342" cy="76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300"/>
              <a:buNone/>
              <a:defRPr/>
            </a:lvl1pPr>
            <a:lvl2pPr lvl="1" algn="ctr">
              <a:lnSpc>
                <a:spcPct val="100000"/>
              </a:lnSpc>
              <a:spcBef>
                <a:spcPts val="0"/>
              </a:spcBef>
              <a:spcAft>
                <a:spcPts val="0"/>
              </a:spcAft>
              <a:buSzPts val="3300"/>
              <a:buNone/>
              <a:defRPr/>
            </a:lvl2pPr>
            <a:lvl3pPr lvl="2" algn="ctr">
              <a:lnSpc>
                <a:spcPct val="100000"/>
              </a:lnSpc>
              <a:spcBef>
                <a:spcPts val="0"/>
              </a:spcBef>
              <a:spcAft>
                <a:spcPts val="0"/>
              </a:spcAft>
              <a:buSzPts val="3300"/>
              <a:buNone/>
              <a:defRPr/>
            </a:lvl3pPr>
            <a:lvl4pPr lvl="3" algn="ctr">
              <a:lnSpc>
                <a:spcPct val="100000"/>
              </a:lnSpc>
              <a:spcBef>
                <a:spcPts val="0"/>
              </a:spcBef>
              <a:spcAft>
                <a:spcPts val="0"/>
              </a:spcAft>
              <a:buSzPts val="3300"/>
              <a:buNone/>
              <a:defRPr/>
            </a:lvl4pPr>
            <a:lvl5pPr lvl="4" algn="ctr">
              <a:lnSpc>
                <a:spcPct val="100000"/>
              </a:lnSpc>
              <a:spcBef>
                <a:spcPts val="0"/>
              </a:spcBef>
              <a:spcAft>
                <a:spcPts val="0"/>
              </a:spcAft>
              <a:buSzPts val="3300"/>
              <a:buNone/>
              <a:defRPr/>
            </a:lvl5pPr>
            <a:lvl6pPr lvl="5" algn="ctr">
              <a:lnSpc>
                <a:spcPct val="100000"/>
              </a:lnSpc>
              <a:spcBef>
                <a:spcPts val="0"/>
              </a:spcBef>
              <a:spcAft>
                <a:spcPts val="0"/>
              </a:spcAft>
              <a:buSzPts val="3300"/>
              <a:buNone/>
              <a:defRPr/>
            </a:lvl6pPr>
            <a:lvl7pPr lvl="6" algn="ctr">
              <a:lnSpc>
                <a:spcPct val="100000"/>
              </a:lnSpc>
              <a:spcBef>
                <a:spcPts val="0"/>
              </a:spcBef>
              <a:spcAft>
                <a:spcPts val="0"/>
              </a:spcAft>
              <a:buSzPts val="3300"/>
              <a:buNone/>
              <a:defRPr/>
            </a:lvl7pPr>
            <a:lvl8pPr lvl="7" algn="ctr">
              <a:lnSpc>
                <a:spcPct val="100000"/>
              </a:lnSpc>
              <a:spcBef>
                <a:spcPts val="0"/>
              </a:spcBef>
              <a:spcAft>
                <a:spcPts val="0"/>
              </a:spcAft>
              <a:buSzPts val="3300"/>
              <a:buNone/>
              <a:defRPr/>
            </a:lvl8pPr>
            <a:lvl9pPr lvl="8" algn="ctr">
              <a:lnSpc>
                <a:spcPct val="100000"/>
              </a:lnSpc>
              <a:spcBef>
                <a:spcPts val="0"/>
              </a:spcBef>
              <a:spcAft>
                <a:spcPts val="0"/>
              </a:spcAft>
              <a:buSzPts val="3300"/>
              <a:buNone/>
              <a:defRPr/>
            </a:lvl9pPr>
          </a:lstStyle>
          <a:p>
            <a:endParaRPr/>
          </a:p>
        </p:txBody>
      </p:sp>
      <p:sp>
        <p:nvSpPr>
          <p:cNvPr id="44" name="Google Shape;44;p6"/>
          <p:cNvSpPr txBox="1">
            <a:spLocks noGrp="1"/>
          </p:cNvSpPr>
          <p:nvPr>
            <p:ph type="body" idx="1"/>
          </p:nvPr>
        </p:nvSpPr>
        <p:spPr>
          <a:xfrm>
            <a:off x="1633815" y="1986767"/>
            <a:ext cx="8894342" cy="33580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a:lvl1pPr>
            <a:lvl2pPr marL="914400" lvl="1" indent="-317500" algn="l">
              <a:lnSpc>
                <a:spcPct val="100000"/>
              </a:lnSpc>
              <a:spcBef>
                <a:spcPts val="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45" name="Google Shape;45;p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4" b="0" i="0" u="none" strike="noStrike" cap="none">
                <a:solidFill>
                  <a:srgbClr val="000000"/>
                </a:solidFill>
                <a:latin typeface="Arial"/>
                <a:ea typeface="Arial"/>
                <a:cs typeface="Arial"/>
                <a:sym typeface="Arial"/>
              </a:defRPr>
            </a:lvl9pPr>
          </a:lstStyle>
          <a:p>
            <a:endParaRPr/>
          </a:p>
        </p:txBody>
      </p:sp>
      <p:sp>
        <p:nvSpPr>
          <p:cNvPr id="46" name="Google Shape;46;p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4" b="0" i="0" u="none" strike="noStrike" cap="none">
                <a:solidFill>
                  <a:srgbClr val="000000"/>
                </a:solidFill>
                <a:latin typeface="Arial"/>
                <a:ea typeface="Arial"/>
                <a:cs typeface="Arial"/>
                <a:sym typeface="Arial"/>
              </a:defRPr>
            </a:lvl9pPr>
          </a:lstStyle>
          <a:p>
            <a:endParaRPr/>
          </a:p>
        </p:txBody>
      </p:sp>
      <p:sp>
        <p:nvSpPr>
          <p:cNvPr id="47" name="Google Shape;47;p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864"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864"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864"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864"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864"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864"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864"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864"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864"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subtitle">
  <p:cSld name="CUSTOM_6">
    <p:spTree>
      <p:nvGrpSpPr>
        <p:cNvPr id="1" name="Shape 48"/>
        <p:cNvGrpSpPr/>
        <p:nvPr/>
      </p:nvGrpSpPr>
      <p:grpSpPr>
        <a:xfrm>
          <a:off x="0" y="0"/>
          <a:ext cx="0" cy="0"/>
          <a:chOff x="0" y="0"/>
          <a:chExt cx="0" cy="0"/>
        </a:xfrm>
      </p:grpSpPr>
      <p:sp>
        <p:nvSpPr>
          <p:cNvPr id="49" name="Google Shape;49;p7"/>
          <p:cNvSpPr txBox="1">
            <a:spLocks noGrp="1"/>
          </p:cNvSpPr>
          <p:nvPr>
            <p:ph type="title"/>
          </p:nvPr>
        </p:nvSpPr>
        <p:spPr>
          <a:xfrm>
            <a:off x="2504988" y="521000"/>
            <a:ext cx="7151863" cy="76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300"/>
              <a:buNone/>
              <a:defRPr sz="4788"/>
            </a:lvl1pPr>
            <a:lvl2pPr lvl="1" algn="ctr">
              <a:lnSpc>
                <a:spcPct val="100000"/>
              </a:lnSpc>
              <a:spcBef>
                <a:spcPts val="0"/>
              </a:spcBef>
              <a:spcAft>
                <a:spcPts val="0"/>
              </a:spcAft>
              <a:buSzPts val="3300"/>
              <a:buNone/>
              <a:defRPr>
                <a:latin typeface="Varela Round"/>
                <a:ea typeface="Varela Round"/>
                <a:cs typeface="Varela Round"/>
                <a:sym typeface="Varela Round"/>
              </a:defRPr>
            </a:lvl2pPr>
            <a:lvl3pPr lvl="2" algn="ctr">
              <a:lnSpc>
                <a:spcPct val="100000"/>
              </a:lnSpc>
              <a:spcBef>
                <a:spcPts val="0"/>
              </a:spcBef>
              <a:spcAft>
                <a:spcPts val="0"/>
              </a:spcAft>
              <a:buSzPts val="3300"/>
              <a:buNone/>
              <a:defRPr>
                <a:latin typeface="Varela Round"/>
                <a:ea typeface="Varela Round"/>
                <a:cs typeface="Varela Round"/>
                <a:sym typeface="Varela Round"/>
              </a:defRPr>
            </a:lvl3pPr>
            <a:lvl4pPr lvl="3" algn="ctr">
              <a:lnSpc>
                <a:spcPct val="100000"/>
              </a:lnSpc>
              <a:spcBef>
                <a:spcPts val="0"/>
              </a:spcBef>
              <a:spcAft>
                <a:spcPts val="0"/>
              </a:spcAft>
              <a:buSzPts val="3300"/>
              <a:buNone/>
              <a:defRPr>
                <a:latin typeface="Varela Round"/>
                <a:ea typeface="Varela Round"/>
                <a:cs typeface="Varela Round"/>
                <a:sym typeface="Varela Round"/>
              </a:defRPr>
            </a:lvl4pPr>
            <a:lvl5pPr lvl="4" algn="ctr">
              <a:lnSpc>
                <a:spcPct val="100000"/>
              </a:lnSpc>
              <a:spcBef>
                <a:spcPts val="0"/>
              </a:spcBef>
              <a:spcAft>
                <a:spcPts val="0"/>
              </a:spcAft>
              <a:buSzPts val="3300"/>
              <a:buNone/>
              <a:defRPr>
                <a:latin typeface="Varela Round"/>
                <a:ea typeface="Varela Round"/>
                <a:cs typeface="Varela Round"/>
                <a:sym typeface="Varela Round"/>
              </a:defRPr>
            </a:lvl5pPr>
            <a:lvl6pPr lvl="5" algn="ctr">
              <a:lnSpc>
                <a:spcPct val="100000"/>
              </a:lnSpc>
              <a:spcBef>
                <a:spcPts val="0"/>
              </a:spcBef>
              <a:spcAft>
                <a:spcPts val="0"/>
              </a:spcAft>
              <a:buSzPts val="3300"/>
              <a:buNone/>
              <a:defRPr>
                <a:latin typeface="Varela Round"/>
                <a:ea typeface="Varela Round"/>
                <a:cs typeface="Varela Round"/>
                <a:sym typeface="Varela Round"/>
              </a:defRPr>
            </a:lvl6pPr>
            <a:lvl7pPr lvl="6" algn="ctr">
              <a:lnSpc>
                <a:spcPct val="100000"/>
              </a:lnSpc>
              <a:spcBef>
                <a:spcPts val="0"/>
              </a:spcBef>
              <a:spcAft>
                <a:spcPts val="0"/>
              </a:spcAft>
              <a:buSzPts val="3300"/>
              <a:buNone/>
              <a:defRPr>
                <a:latin typeface="Varela Round"/>
                <a:ea typeface="Varela Round"/>
                <a:cs typeface="Varela Round"/>
                <a:sym typeface="Varela Round"/>
              </a:defRPr>
            </a:lvl7pPr>
            <a:lvl8pPr lvl="7" algn="ctr">
              <a:lnSpc>
                <a:spcPct val="100000"/>
              </a:lnSpc>
              <a:spcBef>
                <a:spcPts val="0"/>
              </a:spcBef>
              <a:spcAft>
                <a:spcPts val="0"/>
              </a:spcAft>
              <a:buSzPts val="3300"/>
              <a:buNone/>
              <a:defRPr>
                <a:latin typeface="Varela Round"/>
                <a:ea typeface="Varela Round"/>
                <a:cs typeface="Varela Round"/>
                <a:sym typeface="Varela Round"/>
              </a:defRPr>
            </a:lvl8pPr>
            <a:lvl9pPr lvl="8" algn="ctr">
              <a:lnSpc>
                <a:spcPct val="100000"/>
              </a:lnSpc>
              <a:spcBef>
                <a:spcPts val="0"/>
              </a:spcBef>
              <a:spcAft>
                <a:spcPts val="0"/>
              </a:spcAft>
              <a:buSzPts val="3300"/>
              <a:buNone/>
              <a:defRPr>
                <a:latin typeface="Varela Round"/>
                <a:ea typeface="Varela Round"/>
                <a:cs typeface="Varela Round"/>
                <a:sym typeface="Varela Round"/>
              </a:defRPr>
            </a:lvl9pPr>
          </a:lstStyle>
          <a:p>
            <a:endParaRPr/>
          </a:p>
        </p:txBody>
      </p:sp>
      <p:sp>
        <p:nvSpPr>
          <p:cNvPr id="50" name="Google Shape;50;p7"/>
          <p:cNvSpPr txBox="1">
            <a:spLocks noGrp="1"/>
          </p:cNvSpPr>
          <p:nvPr>
            <p:ph type="subTitle" idx="1"/>
          </p:nvPr>
        </p:nvSpPr>
        <p:spPr>
          <a:xfrm>
            <a:off x="3759344" y="1225977"/>
            <a:ext cx="4643284" cy="36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solidFill>
                  <a:schemeClr val="dk2"/>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51" name="Google Shape;51;p7"/>
          <p:cNvGrpSpPr/>
          <p:nvPr/>
        </p:nvGrpSpPr>
        <p:grpSpPr>
          <a:xfrm>
            <a:off x="-1467095" y="-1286733"/>
            <a:ext cx="13530220" cy="9250975"/>
            <a:chOff x="-1103050" y="-965050"/>
            <a:chExt cx="10172831" cy="6938231"/>
          </a:xfrm>
        </p:grpSpPr>
        <p:grpSp>
          <p:nvGrpSpPr>
            <p:cNvPr id="52" name="Google Shape;52;p7"/>
            <p:cNvGrpSpPr/>
            <p:nvPr/>
          </p:nvGrpSpPr>
          <p:grpSpPr>
            <a:xfrm>
              <a:off x="-1103050" y="-965050"/>
              <a:ext cx="10145298" cy="6938224"/>
              <a:chOff x="7641900" y="-965050"/>
              <a:chExt cx="10145298" cy="6938224"/>
            </a:xfrm>
          </p:grpSpPr>
          <p:sp>
            <p:nvSpPr>
              <p:cNvPr id="53" name="Google Shape;53;p7"/>
              <p:cNvSpPr/>
              <p:nvPr/>
            </p:nvSpPr>
            <p:spPr>
              <a:xfrm>
                <a:off x="7641900" y="-965050"/>
                <a:ext cx="1791300" cy="1791300"/>
              </a:xfrm>
              <a:prstGeom prst="ellipse">
                <a:avLst/>
              </a:prstGeom>
              <a:solidFill>
                <a:srgbClr val="EFC658">
                  <a:alpha val="3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9" b="0" i="0" u="none" strike="noStrike" cap="none">
                  <a:solidFill>
                    <a:srgbClr val="000000"/>
                  </a:solidFill>
                  <a:latin typeface="Arial"/>
                  <a:ea typeface="Arial"/>
                  <a:cs typeface="Arial"/>
                  <a:sym typeface="Arial"/>
                </a:endParaRPr>
              </a:p>
            </p:txBody>
          </p:sp>
          <p:sp>
            <p:nvSpPr>
              <p:cNvPr id="54" name="Google Shape;54;p7"/>
              <p:cNvSpPr/>
              <p:nvPr/>
            </p:nvSpPr>
            <p:spPr>
              <a:xfrm rot="10800000" flipH="1">
                <a:off x="16942698" y="-565249"/>
                <a:ext cx="844500" cy="843300"/>
              </a:xfrm>
              <a:prstGeom prst="ellipse">
                <a:avLst/>
              </a:prstGeom>
              <a:solidFill>
                <a:srgbClr val="49CAD1">
                  <a:alpha val="3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9" b="0" i="0" u="none" strike="noStrike" cap="none">
                  <a:solidFill>
                    <a:srgbClr val="000000"/>
                  </a:solidFill>
                  <a:latin typeface="Arial"/>
                  <a:ea typeface="Arial"/>
                  <a:cs typeface="Arial"/>
                  <a:sym typeface="Arial"/>
                </a:endParaRPr>
              </a:p>
            </p:txBody>
          </p:sp>
          <p:sp>
            <p:nvSpPr>
              <p:cNvPr id="55" name="Google Shape;55;p7"/>
              <p:cNvSpPr/>
              <p:nvPr/>
            </p:nvSpPr>
            <p:spPr>
              <a:xfrm rot="10800000" flipH="1">
                <a:off x="8059376" y="4492674"/>
                <a:ext cx="1482600" cy="1480500"/>
              </a:xfrm>
              <a:prstGeom prst="ellipse">
                <a:avLst/>
              </a:prstGeom>
              <a:solidFill>
                <a:srgbClr val="EB916B">
                  <a:alpha val="3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9" b="0" i="0" u="none" strike="noStrike" cap="none">
                  <a:solidFill>
                    <a:srgbClr val="000000"/>
                  </a:solidFill>
                  <a:latin typeface="Arial"/>
                  <a:ea typeface="Arial"/>
                  <a:cs typeface="Arial"/>
                  <a:sym typeface="Arial"/>
                </a:endParaRPr>
              </a:p>
            </p:txBody>
          </p:sp>
        </p:grpSp>
        <p:sp>
          <p:nvSpPr>
            <p:cNvPr id="56" name="Google Shape;56;p7"/>
            <p:cNvSpPr/>
            <p:nvPr/>
          </p:nvSpPr>
          <p:spPr>
            <a:xfrm>
              <a:off x="718275" y="69950"/>
              <a:ext cx="447600" cy="447600"/>
            </a:xfrm>
            <a:prstGeom prst="ellipse">
              <a:avLst/>
            </a:prstGeom>
            <a:solidFill>
              <a:srgbClr val="EB916B">
                <a:alpha val="3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9" b="0" i="0" u="none" strike="noStrike" cap="none">
                <a:solidFill>
                  <a:srgbClr val="000000"/>
                </a:solidFill>
                <a:latin typeface="Arial"/>
                <a:ea typeface="Arial"/>
                <a:cs typeface="Arial"/>
                <a:sym typeface="Arial"/>
              </a:endParaRPr>
            </a:p>
          </p:txBody>
        </p:sp>
        <p:sp>
          <p:nvSpPr>
            <p:cNvPr id="57" name="Google Shape;57;p7"/>
            <p:cNvSpPr/>
            <p:nvPr/>
          </p:nvSpPr>
          <p:spPr>
            <a:xfrm rot="1223388">
              <a:off x="424241" y="4710935"/>
              <a:ext cx="447754" cy="447754"/>
            </a:xfrm>
            <a:prstGeom prst="ellipse">
              <a:avLst/>
            </a:prstGeom>
            <a:solidFill>
              <a:srgbClr val="EFC658">
                <a:alpha val="3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9" b="0" i="0" u="none" strike="noStrike" cap="none">
                <a:solidFill>
                  <a:srgbClr val="000000"/>
                </a:solidFill>
                <a:latin typeface="Arial"/>
                <a:ea typeface="Arial"/>
                <a:cs typeface="Arial"/>
                <a:sym typeface="Arial"/>
              </a:endParaRPr>
            </a:p>
          </p:txBody>
        </p:sp>
        <p:sp>
          <p:nvSpPr>
            <p:cNvPr id="58" name="Google Shape;58;p7"/>
            <p:cNvSpPr/>
            <p:nvPr/>
          </p:nvSpPr>
          <p:spPr>
            <a:xfrm rot="1222282">
              <a:off x="145418" y="4383100"/>
              <a:ext cx="272333" cy="272333"/>
            </a:xfrm>
            <a:prstGeom prst="ellipse">
              <a:avLst/>
            </a:prstGeom>
            <a:solidFill>
              <a:srgbClr val="9CED85">
                <a:alpha val="3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9" b="0" i="0" u="none" strike="noStrike" cap="none">
                <a:solidFill>
                  <a:srgbClr val="000000"/>
                </a:solidFill>
                <a:latin typeface="Arial"/>
                <a:ea typeface="Arial"/>
                <a:cs typeface="Arial"/>
                <a:sym typeface="Arial"/>
              </a:endParaRPr>
            </a:p>
          </p:txBody>
        </p:sp>
        <p:sp>
          <p:nvSpPr>
            <p:cNvPr id="59" name="Google Shape;59;p7"/>
            <p:cNvSpPr/>
            <p:nvPr/>
          </p:nvSpPr>
          <p:spPr>
            <a:xfrm rot="1223432">
              <a:off x="7763933" y="4667333"/>
              <a:ext cx="1142596" cy="1142596"/>
            </a:xfrm>
            <a:prstGeom prst="ellipse">
              <a:avLst/>
            </a:prstGeom>
            <a:solidFill>
              <a:srgbClr val="EFC658">
                <a:alpha val="3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9" b="0" i="0" u="none" strike="noStrike" cap="none">
                <a:solidFill>
                  <a:srgbClr val="000000"/>
                </a:solidFill>
                <a:latin typeface="Arial"/>
                <a:ea typeface="Arial"/>
                <a:cs typeface="Arial"/>
                <a:sym typeface="Arial"/>
              </a:endParaRPr>
            </a:p>
          </p:txBody>
        </p:sp>
        <p:sp>
          <p:nvSpPr>
            <p:cNvPr id="60" name="Google Shape;60;p7"/>
            <p:cNvSpPr/>
            <p:nvPr/>
          </p:nvSpPr>
          <p:spPr>
            <a:xfrm rot="1222451">
              <a:off x="7588892" y="4806151"/>
              <a:ext cx="409307" cy="409307"/>
            </a:xfrm>
            <a:prstGeom prst="ellipse">
              <a:avLst/>
            </a:prstGeom>
            <a:solidFill>
              <a:srgbClr val="49CAD1">
                <a:alpha val="3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2479"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1"/>
        <p:cNvGrpSpPr/>
        <p:nvPr/>
      </p:nvGrpSpPr>
      <p:grpSpPr>
        <a:xfrm>
          <a:off x="0" y="0"/>
          <a:ext cx="0" cy="0"/>
          <a:chOff x="0" y="0"/>
          <a:chExt cx="0" cy="0"/>
        </a:xfrm>
      </p:grpSpPr>
      <p:sp>
        <p:nvSpPr>
          <p:cNvPr id="62" name="Google Shape;62;p8"/>
          <p:cNvSpPr txBox="1">
            <a:spLocks noGrp="1"/>
          </p:cNvSpPr>
          <p:nvPr>
            <p:ph type="body" idx="1"/>
          </p:nvPr>
        </p:nvSpPr>
        <p:spPr>
          <a:xfrm>
            <a:off x="1003677" y="5200400"/>
            <a:ext cx="7978613"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Clr>
                <a:schemeClr val="accent6"/>
              </a:buClr>
              <a:buSzPts val="2400"/>
              <a:buFont typeface="Itim"/>
              <a:buNone/>
              <a:defRPr sz="3192">
                <a:solidFill>
                  <a:schemeClr val="accent6"/>
                </a:solidFill>
                <a:latin typeface="Itim"/>
                <a:ea typeface="Itim"/>
                <a:cs typeface="Itim"/>
                <a:sym typeface="Itim"/>
              </a:defRPr>
            </a:lvl1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3"/>
        <p:cNvGrpSpPr/>
        <p:nvPr/>
      </p:nvGrpSpPr>
      <p:grpSpPr>
        <a:xfrm>
          <a:off x="0" y="0"/>
          <a:ext cx="0" cy="0"/>
          <a:chOff x="0" y="0"/>
          <a:chExt cx="0" cy="0"/>
        </a:xfrm>
      </p:grpSpPr>
      <p:sp>
        <p:nvSpPr>
          <p:cNvPr id="64" name="Google Shape;64;p9"/>
          <p:cNvSpPr txBox="1">
            <a:spLocks noGrp="1"/>
          </p:cNvSpPr>
          <p:nvPr>
            <p:ph type="title" hasCustomPrompt="1"/>
          </p:nvPr>
        </p:nvSpPr>
        <p:spPr>
          <a:xfrm>
            <a:off x="1235536" y="1474833"/>
            <a:ext cx="9690766"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5960"/>
            </a:lvl1pPr>
            <a:lvl2pPr lvl="1" algn="ctr">
              <a:lnSpc>
                <a:spcPct val="100000"/>
              </a:lnSpc>
              <a:spcBef>
                <a:spcPts val="0"/>
              </a:spcBef>
              <a:spcAft>
                <a:spcPts val="0"/>
              </a:spcAft>
              <a:buSzPts val="12000"/>
              <a:buNone/>
              <a:defRPr sz="15960"/>
            </a:lvl2pPr>
            <a:lvl3pPr lvl="2" algn="ctr">
              <a:lnSpc>
                <a:spcPct val="100000"/>
              </a:lnSpc>
              <a:spcBef>
                <a:spcPts val="0"/>
              </a:spcBef>
              <a:spcAft>
                <a:spcPts val="0"/>
              </a:spcAft>
              <a:buSzPts val="12000"/>
              <a:buNone/>
              <a:defRPr sz="15960"/>
            </a:lvl3pPr>
            <a:lvl4pPr lvl="3" algn="ctr">
              <a:lnSpc>
                <a:spcPct val="100000"/>
              </a:lnSpc>
              <a:spcBef>
                <a:spcPts val="0"/>
              </a:spcBef>
              <a:spcAft>
                <a:spcPts val="0"/>
              </a:spcAft>
              <a:buSzPts val="12000"/>
              <a:buNone/>
              <a:defRPr sz="15960"/>
            </a:lvl4pPr>
            <a:lvl5pPr lvl="4" algn="ctr">
              <a:lnSpc>
                <a:spcPct val="100000"/>
              </a:lnSpc>
              <a:spcBef>
                <a:spcPts val="0"/>
              </a:spcBef>
              <a:spcAft>
                <a:spcPts val="0"/>
              </a:spcAft>
              <a:buSzPts val="12000"/>
              <a:buNone/>
              <a:defRPr sz="15960"/>
            </a:lvl5pPr>
            <a:lvl6pPr lvl="5" algn="ctr">
              <a:lnSpc>
                <a:spcPct val="100000"/>
              </a:lnSpc>
              <a:spcBef>
                <a:spcPts val="0"/>
              </a:spcBef>
              <a:spcAft>
                <a:spcPts val="0"/>
              </a:spcAft>
              <a:buSzPts val="12000"/>
              <a:buNone/>
              <a:defRPr sz="15960"/>
            </a:lvl6pPr>
            <a:lvl7pPr lvl="6" algn="ctr">
              <a:lnSpc>
                <a:spcPct val="100000"/>
              </a:lnSpc>
              <a:spcBef>
                <a:spcPts val="0"/>
              </a:spcBef>
              <a:spcAft>
                <a:spcPts val="0"/>
              </a:spcAft>
              <a:buSzPts val="12000"/>
              <a:buNone/>
              <a:defRPr sz="15960"/>
            </a:lvl7pPr>
            <a:lvl8pPr lvl="7" algn="ctr">
              <a:lnSpc>
                <a:spcPct val="100000"/>
              </a:lnSpc>
              <a:spcBef>
                <a:spcPts val="0"/>
              </a:spcBef>
              <a:spcAft>
                <a:spcPts val="0"/>
              </a:spcAft>
              <a:buSzPts val="12000"/>
              <a:buNone/>
              <a:defRPr sz="15960"/>
            </a:lvl8pPr>
            <a:lvl9pPr lvl="8" algn="ctr">
              <a:lnSpc>
                <a:spcPct val="100000"/>
              </a:lnSpc>
              <a:spcBef>
                <a:spcPts val="0"/>
              </a:spcBef>
              <a:spcAft>
                <a:spcPts val="0"/>
              </a:spcAft>
              <a:buSzPts val="12000"/>
              <a:buNone/>
              <a:defRPr sz="15960"/>
            </a:lvl9pPr>
          </a:lstStyle>
          <a:p>
            <a:r>
              <a:t>xx%</a:t>
            </a:r>
          </a:p>
        </p:txBody>
      </p:sp>
      <p:sp>
        <p:nvSpPr>
          <p:cNvPr id="65" name="Google Shape;65;p9"/>
          <p:cNvSpPr txBox="1">
            <a:spLocks noGrp="1"/>
          </p:cNvSpPr>
          <p:nvPr>
            <p:ph type="body" idx="1"/>
          </p:nvPr>
        </p:nvSpPr>
        <p:spPr>
          <a:xfrm>
            <a:off x="414572" y="4202967"/>
            <a:ext cx="11332694" cy="1734400"/>
          </a:xfrm>
          <a:prstGeom prst="rect">
            <a:avLst/>
          </a:prstGeom>
          <a:noFill/>
          <a:ln>
            <a:noFill/>
          </a:ln>
        </p:spPr>
        <p:txBody>
          <a:bodyPr spcFirstLastPara="1" wrap="square" lIns="91425" tIns="91425" rIns="91425" bIns="91425" anchor="t" anchorCtr="0">
            <a:noAutofit/>
          </a:bodyPr>
          <a:lstStyle>
            <a:lvl1pPr marL="457200" lvl="0" indent="-317500" algn="ctr">
              <a:lnSpc>
                <a:spcPct val="100000"/>
              </a:lnSpc>
              <a:spcBef>
                <a:spcPts val="0"/>
              </a:spcBef>
              <a:spcAft>
                <a:spcPts val="0"/>
              </a:spcAft>
              <a:buSzPts val="1400"/>
              <a:buChar char="●"/>
              <a:defRPr/>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t>2024/11/1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156152536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33815" y="593367"/>
            <a:ext cx="8894342" cy="763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Itim"/>
                <a:ea typeface="Itim"/>
                <a:cs typeface="Itim"/>
                <a:sym typeface="Itim"/>
              </a:defRPr>
            </a:lvl1pPr>
            <a:lvl2pPr marR="0" lvl="1"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Itim"/>
                <a:ea typeface="Itim"/>
                <a:cs typeface="Itim"/>
                <a:sym typeface="Itim"/>
              </a:defRPr>
            </a:lvl2pPr>
            <a:lvl3pPr marR="0" lvl="2"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Itim"/>
                <a:ea typeface="Itim"/>
                <a:cs typeface="Itim"/>
                <a:sym typeface="Itim"/>
              </a:defRPr>
            </a:lvl3pPr>
            <a:lvl4pPr marR="0" lvl="3"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Itim"/>
                <a:ea typeface="Itim"/>
                <a:cs typeface="Itim"/>
                <a:sym typeface="Itim"/>
              </a:defRPr>
            </a:lvl4pPr>
            <a:lvl5pPr marR="0" lvl="4"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Itim"/>
                <a:ea typeface="Itim"/>
                <a:cs typeface="Itim"/>
                <a:sym typeface="Itim"/>
              </a:defRPr>
            </a:lvl5pPr>
            <a:lvl6pPr marR="0" lvl="5"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Itim"/>
                <a:ea typeface="Itim"/>
                <a:cs typeface="Itim"/>
                <a:sym typeface="Itim"/>
              </a:defRPr>
            </a:lvl6pPr>
            <a:lvl7pPr marR="0" lvl="6"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Itim"/>
                <a:ea typeface="Itim"/>
                <a:cs typeface="Itim"/>
                <a:sym typeface="Itim"/>
              </a:defRPr>
            </a:lvl7pPr>
            <a:lvl8pPr marR="0" lvl="7"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Itim"/>
                <a:ea typeface="Itim"/>
                <a:cs typeface="Itim"/>
                <a:sym typeface="Itim"/>
              </a:defRPr>
            </a:lvl8pPr>
            <a:lvl9pPr marR="0" lvl="8"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Itim"/>
                <a:ea typeface="Itim"/>
                <a:cs typeface="Itim"/>
                <a:sym typeface="Itim"/>
              </a:defRPr>
            </a:lvl9pPr>
          </a:lstStyle>
          <a:p>
            <a:endParaRPr/>
          </a:p>
        </p:txBody>
      </p:sp>
      <p:sp>
        <p:nvSpPr>
          <p:cNvPr id="7" name="Google Shape;7;p1"/>
          <p:cNvSpPr txBox="1">
            <a:spLocks noGrp="1"/>
          </p:cNvSpPr>
          <p:nvPr>
            <p:ph type="body" idx="1"/>
          </p:nvPr>
        </p:nvSpPr>
        <p:spPr>
          <a:xfrm>
            <a:off x="1633815" y="1986767"/>
            <a:ext cx="8894342" cy="33580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dk1"/>
              </a:buClr>
              <a:buSzPts val="1400"/>
              <a:buFont typeface="Varela Round"/>
              <a:buChar char="●"/>
              <a:defRPr sz="1862" b="0"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1400"/>
              <a:buFont typeface="Varela Round"/>
              <a:buChar char="○"/>
              <a:defRPr sz="1862" b="0" i="0" u="none" strike="noStrike" cap="none">
                <a:solidFill>
                  <a:schemeClr val="dk1"/>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chemeClr val="dk1"/>
              </a:buClr>
              <a:buSzPts val="1400"/>
              <a:buFont typeface="Varela Round"/>
              <a:buChar char="■"/>
              <a:defRPr sz="1862" b="0" i="0" u="none" strike="noStrike" cap="none">
                <a:solidFill>
                  <a:schemeClr val="dk1"/>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chemeClr val="dk1"/>
              </a:buClr>
              <a:buSzPts val="1400"/>
              <a:buFont typeface="Varela Round"/>
              <a:buChar char="●"/>
              <a:defRPr sz="1862" b="0" i="0" u="none" strike="noStrike" cap="none">
                <a:solidFill>
                  <a:schemeClr val="dk1"/>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chemeClr val="dk1"/>
              </a:buClr>
              <a:buSzPts val="1400"/>
              <a:buFont typeface="Varela Round"/>
              <a:buChar char="○"/>
              <a:defRPr sz="1862" b="0" i="0" u="none" strike="noStrike" cap="none">
                <a:solidFill>
                  <a:schemeClr val="dk1"/>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chemeClr val="dk1"/>
              </a:buClr>
              <a:buSzPts val="1400"/>
              <a:buFont typeface="Varela Round"/>
              <a:buChar char="■"/>
              <a:defRPr sz="1862" b="0" i="0" u="none" strike="noStrike" cap="none">
                <a:solidFill>
                  <a:schemeClr val="dk1"/>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chemeClr val="dk1"/>
              </a:buClr>
              <a:buSzPts val="1400"/>
              <a:buFont typeface="Varela Round"/>
              <a:buChar char="●"/>
              <a:defRPr sz="1862" b="0" i="0" u="none" strike="noStrike" cap="none">
                <a:solidFill>
                  <a:schemeClr val="dk1"/>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chemeClr val="dk1"/>
              </a:buClr>
              <a:buSzPts val="1400"/>
              <a:buFont typeface="Varela Round"/>
              <a:buChar char="○"/>
              <a:defRPr sz="1862" b="0" i="0" u="none" strike="noStrike" cap="none">
                <a:solidFill>
                  <a:schemeClr val="dk1"/>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chemeClr val="dk1"/>
              </a:buClr>
              <a:buSzPts val="1400"/>
              <a:buFont typeface="Varela Round"/>
              <a:buChar char="■"/>
              <a:defRPr sz="1862" b="0" i="0" u="none" strike="noStrike" cap="none">
                <a:solidFill>
                  <a:schemeClr val="dk1"/>
                </a:solidFill>
                <a:latin typeface="Varela Round"/>
                <a:ea typeface="Varela Round"/>
                <a:cs typeface="Varela Round"/>
                <a:sym typeface="Varela Rou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30.gif"/><Relationship Id="rId7" Type="http://schemas.openxmlformats.org/officeDocument/2006/relationships/image" Target="../media/image34.gi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3.gif"/><Relationship Id="rId5" Type="http://schemas.openxmlformats.org/officeDocument/2006/relationships/image" Target="../media/image32.gif"/><Relationship Id="rId10" Type="http://schemas.openxmlformats.org/officeDocument/2006/relationships/image" Target="../media/image37.gif"/><Relationship Id="rId4" Type="http://schemas.openxmlformats.org/officeDocument/2006/relationships/image" Target="../media/image31.gif"/><Relationship Id="rId9" Type="http://schemas.openxmlformats.org/officeDocument/2006/relationships/image" Target="../media/image36.gi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12"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extBox 111">
            <a:extLst>
              <a:ext uri="{FF2B5EF4-FFF2-40B4-BE49-F238E27FC236}">
                <a16:creationId xmlns:a16="http://schemas.microsoft.com/office/drawing/2014/main" id="{5CC00CC7-D20B-6054-BCF9-A79CD4AD9C0F}"/>
              </a:ext>
            </a:extLst>
          </p:cNvPr>
          <p:cNvSpPr txBox="1"/>
          <p:nvPr/>
        </p:nvSpPr>
        <p:spPr>
          <a:xfrm>
            <a:off x="1019112" y="293517"/>
            <a:ext cx="10425103" cy="1893467"/>
          </a:xfrm>
          <a:prstGeom prst="rect">
            <a:avLst/>
          </a:prstGeom>
          <a:noFill/>
          <a:ln>
            <a:noFill/>
          </a:ln>
        </p:spPr>
        <p:txBody>
          <a:bodyPr wrap="square" rtlCol="0">
            <a:spAutoFit/>
          </a:bodyPr>
          <a:lstStyle/>
          <a:p>
            <a:pPr algn="ctr"/>
            <a:r>
              <a:rPr lang="en-US" sz="5852" b="1" dirty="0">
                <a:solidFill>
                  <a:schemeClr val="accent2"/>
                </a:solidFill>
                <a:latin typeface="UTM Avo" panose="02040603050506020204" pitchFamily="18" charset="0"/>
              </a:rPr>
              <a:t>TOÁN 3</a:t>
            </a:r>
            <a:endParaRPr lang="en-US" sz="5852" b="1" dirty="0">
              <a:solidFill>
                <a:schemeClr val="accent2"/>
              </a:solidFill>
              <a:latin typeface="UTM Avo" panose="02040603050506020204" pitchFamily="18" charset="0"/>
            </a:endParaRPr>
          </a:p>
          <a:p>
            <a:pPr algn="ctr"/>
            <a:endParaRPr lang="en-US" sz="5852" b="1" dirty="0">
              <a:solidFill>
                <a:schemeClr val="accent2"/>
              </a:solidFill>
              <a:latin typeface="UTM Avo" panose="02040603050506020204" pitchFamily="18" charset="0"/>
            </a:endParaRPr>
          </a:p>
        </p:txBody>
      </p:sp>
      <p:sp>
        <p:nvSpPr>
          <p:cNvPr id="5" name="TextBox 4">
            <a:extLst>
              <a:ext uri="{FF2B5EF4-FFF2-40B4-BE49-F238E27FC236}">
                <a16:creationId xmlns:a16="http://schemas.microsoft.com/office/drawing/2014/main" id="{D7DDD42F-B258-7E14-93C6-8EBA7F03FC44}"/>
              </a:ext>
            </a:extLst>
          </p:cNvPr>
          <p:cNvSpPr txBox="1"/>
          <p:nvPr/>
        </p:nvSpPr>
        <p:spPr>
          <a:xfrm>
            <a:off x="738566" y="1609311"/>
            <a:ext cx="10986193" cy="3452676"/>
          </a:xfrm>
          <a:prstGeom prst="rect">
            <a:avLst/>
          </a:prstGeom>
          <a:noFill/>
        </p:spPr>
        <p:txBody>
          <a:bodyPr wrap="square" rtlCol="0">
            <a:spAutoFit/>
          </a:bodyPr>
          <a:lstStyle/>
          <a:p>
            <a:pPr marL="457200" lvl="0" indent="-317500" algn="ctr">
              <a:buClr>
                <a:schemeClr val="dk1"/>
              </a:buClr>
              <a:buSzPts val="1400"/>
            </a:pPr>
            <a:r>
              <a:rPr lang="vi-VN" sz="4800" b="1" smtClean="0">
                <a:solidFill>
                  <a:srgbClr val="0070C0"/>
                </a:solidFill>
              </a:rPr>
              <a:t>BÀI 21</a:t>
            </a:r>
            <a:endParaRPr lang="vi-VN" sz="5400" dirty="0"/>
          </a:p>
          <a:p>
            <a:pPr marL="457200" lvl="0" indent="-317500" algn="ctr">
              <a:buClr>
                <a:schemeClr val="dk1"/>
              </a:buClr>
              <a:buSzPts val="1400"/>
            </a:pPr>
            <a:r>
              <a:rPr lang="vi-VN" sz="4800" b="1" dirty="0">
                <a:solidFill>
                  <a:srgbClr val="0070C0"/>
                </a:solidFill>
              </a:rPr>
              <a:t>KHỐI LẬP PHƯƠNG,</a:t>
            </a:r>
            <a:endParaRPr lang="vi-VN" sz="5400" dirty="0"/>
          </a:p>
          <a:p>
            <a:pPr marL="457200" lvl="0" indent="-317500" algn="ctr">
              <a:buClr>
                <a:schemeClr val="dk1"/>
              </a:buClr>
              <a:buSzPts val="1400"/>
            </a:pPr>
            <a:r>
              <a:rPr lang="vi-VN" sz="4800" b="1" dirty="0">
                <a:solidFill>
                  <a:srgbClr val="0070C0"/>
                </a:solidFill>
              </a:rPr>
              <a:t>KHỐI HỘP CHỮ NHẬT</a:t>
            </a:r>
            <a:endParaRPr lang="vi-VN" sz="5400" dirty="0"/>
          </a:p>
          <a:p>
            <a:pPr algn="ctr"/>
            <a:r>
              <a:rPr lang="en-US" sz="3192" dirty="0" smtClean="0">
                <a:latin typeface="Times New Roman" panose="02020603050405020304" pitchFamily="18" charset="0"/>
                <a:cs typeface="Times New Roman" panose="02020603050405020304" pitchFamily="18" charset="0"/>
              </a:rPr>
              <a:t>(</a:t>
            </a:r>
            <a:r>
              <a:rPr lang="en-US" sz="3192" dirty="0">
                <a:latin typeface="Times New Roman" panose="02020603050405020304" pitchFamily="18" charset="0"/>
                <a:cs typeface="Times New Roman" panose="02020603050405020304" pitchFamily="18" charset="0"/>
              </a:rPr>
              <a:t>TIẾT </a:t>
            </a:r>
            <a:r>
              <a:rPr lang="en-US" sz="3192" dirty="0" smtClean="0">
                <a:latin typeface="Times New Roman" panose="02020603050405020304" pitchFamily="18" charset="0"/>
                <a:cs typeface="Times New Roman" panose="02020603050405020304" pitchFamily="18" charset="0"/>
              </a:rPr>
              <a:t>1)</a:t>
            </a:r>
            <a:endParaRPr lang="en-US" sz="3192" dirty="0">
              <a:latin typeface="Times New Roman" panose="02020603050405020304" pitchFamily="18" charset="0"/>
              <a:cs typeface="Times New Roman" panose="02020603050405020304" pitchFamily="18" charset="0"/>
            </a:endParaRPr>
          </a:p>
          <a:p>
            <a:pPr algn="ctr"/>
            <a:r>
              <a:rPr lang="en-US" sz="3724" dirty="0">
                <a:solidFill>
                  <a:srgbClr val="FF0000"/>
                </a:solidFill>
                <a:latin typeface="Times New Roman" panose="02020603050405020304" pitchFamily="18" charset="0"/>
                <a:cs typeface="Times New Roman" panose="02020603050405020304" pitchFamily="18" charset="0"/>
              </a:rPr>
              <a:t>GV: NGUYỄN THỊ HIỀN </a:t>
            </a:r>
            <a:endParaRPr lang="en-US" sz="3724"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61810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8" descr="Tổng hợp background nước đẹp nhất"/>
          <p:cNvPicPr preferRelativeResize="0"/>
          <p:nvPr/>
        </p:nvPicPr>
        <p:blipFill rotWithShape="1">
          <a:blip r:embed="rId3">
            <a:alphaModFix/>
          </a:blip>
          <a:srcRect/>
          <a:stretch/>
        </p:blipFill>
        <p:spPr>
          <a:xfrm>
            <a:off x="2787880" y="1663489"/>
            <a:ext cx="6461919" cy="3634565"/>
          </a:xfrm>
          <a:prstGeom prst="rect">
            <a:avLst/>
          </a:prstGeom>
          <a:noFill/>
          <a:ln>
            <a:noFill/>
          </a:ln>
        </p:spPr>
      </p:pic>
      <p:pic>
        <p:nvPicPr>
          <p:cNvPr id="182" name="Google Shape;182;p18"/>
          <p:cNvPicPr preferRelativeResize="0"/>
          <p:nvPr/>
        </p:nvPicPr>
        <p:blipFill rotWithShape="1">
          <a:blip r:embed="rId4">
            <a:alphaModFix/>
          </a:blip>
          <a:srcRect b="12355"/>
          <a:stretch/>
        </p:blipFill>
        <p:spPr>
          <a:xfrm>
            <a:off x="3901349" y="1890391"/>
            <a:ext cx="2133424" cy="1538609"/>
          </a:xfrm>
          <a:prstGeom prst="rect">
            <a:avLst/>
          </a:prstGeom>
          <a:noFill/>
          <a:ln>
            <a:noFill/>
          </a:ln>
        </p:spPr>
      </p:pic>
      <p:pic>
        <p:nvPicPr>
          <p:cNvPr id="183" name="Google Shape;183;p18"/>
          <p:cNvPicPr preferRelativeResize="0"/>
          <p:nvPr/>
        </p:nvPicPr>
        <p:blipFill rotWithShape="1">
          <a:blip r:embed="rId5">
            <a:alphaModFix/>
          </a:blip>
          <a:srcRect b="10390"/>
          <a:stretch/>
        </p:blipFill>
        <p:spPr>
          <a:xfrm>
            <a:off x="2537598" y="1510737"/>
            <a:ext cx="1755503" cy="1911760"/>
          </a:xfrm>
          <a:prstGeom prst="rect">
            <a:avLst/>
          </a:prstGeom>
          <a:noFill/>
          <a:ln>
            <a:noFill/>
          </a:ln>
        </p:spPr>
      </p:pic>
      <p:pic>
        <p:nvPicPr>
          <p:cNvPr id="184" name="Google Shape;184;p18"/>
          <p:cNvPicPr preferRelativeResize="0"/>
          <p:nvPr/>
        </p:nvPicPr>
        <p:blipFill rotWithShape="1">
          <a:blip r:embed="rId6">
            <a:alphaModFix/>
          </a:blip>
          <a:srcRect t="9795"/>
          <a:stretch/>
        </p:blipFill>
        <p:spPr>
          <a:xfrm>
            <a:off x="4285366" y="371475"/>
            <a:ext cx="1749407" cy="1929969"/>
          </a:xfrm>
          <a:prstGeom prst="rect">
            <a:avLst/>
          </a:prstGeom>
          <a:noFill/>
          <a:ln>
            <a:noFill/>
          </a:ln>
        </p:spPr>
      </p:pic>
      <p:pic>
        <p:nvPicPr>
          <p:cNvPr id="185" name="Google Shape;185;p18"/>
          <p:cNvPicPr preferRelativeResize="0"/>
          <p:nvPr/>
        </p:nvPicPr>
        <p:blipFill rotWithShape="1">
          <a:blip r:embed="rId7">
            <a:alphaModFix/>
          </a:blip>
          <a:srcRect t="11936"/>
          <a:stretch/>
        </p:blipFill>
        <p:spPr>
          <a:xfrm>
            <a:off x="2562744" y="371475"/>
            <a:ext cx="2133424" cy="1545953"/>
          </a:xfrm>
          <a:prstGeom prst="rect">
            <a:avLst/>
          </a:prstGeom>
          <a:noFill/>
          <a:ln>
            <a:noFill/>
          </a:ln>
        </p:spPr>
      </p:pic>
      <p:pic>
        <p:nvPicPr>
          <p:cNvPr id="186" name="Google Shape;186;p18"/>
          <p:cNvPicPr preferRelativeResize="0"/>
          <p:nvPr/>
        </p:nvPicPr>
        <p:blipFill rotWithShape="1">
          <a:blip r:embed="rId4">
            <a:alphaModFix/>
          </a:blip>
          <a:srcRect b="12355"/>
          <a:stretch/>
        </p:blipFill>
        <p:spPr>
          <a:xfrm>
            <a:off x="7376495" y="1890391"/>
            <a:ext cx="2133424" cy="1538609"/>
          </a:xfrm>
          <a:prstGeom prst="rect">
            <a:avLst/>
          </a:prstGeom>
          <a:noFill/>
          <a:ln>
            <a:noFill/>
          </a:ln>
        </p:spPr>
      </p:pic>
      <p:pic>
        <p:nvPicPr>
          <p:cNvPr id="187" name="Google Shape;187;p18"/>
          <p:cNvPicPr preferRelativeResize="0"/>
          <p:nvPr/>
        </p:nvPicPr>
        <p:blipFill rotWithShape="1">
          <a:blip r:embed="rId5">
            <a:alphaModFix/>
          </a:blip>
          <a:srcRect b="10390"/>
          <a:stretch/>
        </p:blipFill>
        <p:spPr>
          <a:xfrm>
            <a:off x="6018840" y="1517240"/>
            <a:ext cx="1755503" cy="1911760"/>
          </a:xfrm>
          <a:prstGeom prst="rect">
            <a:avLst/>
          </a:prstGeom>
          <a:noFill/>
          <a:ln>
            <a:noFill/>
          </a:ln>
        </p:spPr>
      </p:pic>
      <p:pic>
        <p:nvPicPr>
          <p:cNvPr id="188" name="Google Shape;188;p18"/>
          <p:cNvPicPr preferRelativeResize="0"/>
          <p:nvPr/>
        </p:nvPicPr>
        <p:blipFill rotWithShape="1">
          <a:blip r:embed="rId6">
            <a:alphaModFix/>
          </a:blip>
          <a:srcRect t="9795"/>
          <a:stretch/>
        </p:blipFill>
        <p:spPr>
          <a:xfrm>
            <a:off x="7760512" y="371475"/>
            <a:ext cx="1749407" cy="1929969"/>
          </a:xfrm>
          <a:prstGeom prst="rect">
            <a:avLst/>
          </a:prstGeom>
          <a:noFill/>
          <a:ln>
            <a:noFill/>
          </a:ln>
        </p:spPr>
      </p:pic>
      <p:pic>
        <p:nvPicPr>
          <p:cNvPr id="189" name="Google Shape;189;p18"/>
          <p:cNvPicPr preferRelativeResize="0"/>
          <p:nvPr/>
        </p:nvPicPr>
        <p:blipFill rotWithShape="1">
          <a:blip r:embed="rId7">
            <a:alphaModFix/>
          </a:blip>
          <a:srcRect t="11936"/>
          <a:stretch/>
        </p:blipFill>
        <p:spPr>
          <a:xfrm>
            <a:off x="6018840" y="371475"/>
            <a:ext cx="2133424" cy="1545953"/>
          </a:xfrm>
          <a:prstGeom prst="rect">
            <a:avLst/>
          </a:prstGeom>
          <a:noFill/>
          <a:ln>
            <a:noFill/>
          </a:ln>
        </p:spPr>
      </p:pic>
      <p:pic>
        <p:nvPicPr>
          <p:cNvPr id="190" name="Google Shape;190;p18"/>
          <p:cNvPicPr preferRelativeResize="0"/>
          <p:nvPr/>
        </p:nvPicPr>
        <p:blipFill rotWithShape="1">
          <a:blip r:embed="rId4">
            <a:alphaModFix/>
          </a:blip>
          <a:srcRect b="13858"/>
          <a:stretch/>
        </p:blipFill>
        <p:spPr>
          <a:xfrm>
            <a:off x="3901349" y="4941199"/>
            <a:ext cx="2133424" cy="1512215"/>
          </a:xfrm>
          <a:prstGeom prst="rect">
            <a:avLst/>
          </a:prstGeom>
          <a:noFill/>
          <a:ln>
            <a:noFill/>
          </a:ln>
        </p:spPr>
      </p:pic>
      <p:pic>
        <p:nvPicPr>
          <p:cNvPr id="191" name="Google Shape;191;p18"/>
          <p:cNvPicPr preferRelativeResize="0"/>
          <p:nvPr/>
        </p:nvPicPr>
        <p:blipFill rotWithShape="1">
          <a:blip r:embed="rId5">
            <a:alphaModFix/>
          </a:blip>
          <a:srcRect b="11627"/>
          <a:stretch/>
        </p:blipFill>
        <p:spPr>
          <a:xfrm>
            <a:off x="2562744" y="4568048"/>
            <a:ext cx="1755503" cy="1885366"/>
          </a:xfrm>
          <a:prstGeom prst="rect">
            <a:avLst/>
          </a:prstGeom>
          <a:noFill/>
          <a:ln>
            <a:noFill/>
          </a:ln>
        </p:spPr>
      </p:pic>
      <p:pic>
        <p:nvPicPr>
          <p:cNvPr id="192" name="Google Shape;192;p18"/>
          <p:cNvPicPr preferRelativeResize="0"/>
          <p:nvPr/>
        </p:nvPicPr>
        <p:blipFill rotWithShape="1">
          <a:blip r:embed="rId6">
            <a:alphaModFix/>
          </a:blip>
          <a:srcRect t="10341"/>
          <a:stretch/>
        </p:blipFill>
        <p:spPr>
          <a:xfrm>
            <a:off x="4285366" y="3429000"/>
            <a:ext cx="1749407" cy="1918263"/>
          </a:xfrm>
          <a:prstGeom prst="rect">
            <a:avLst/>
          </a:prstGeom>
          <a:noFill/>
          <a:ln>
            <a:noFill/>
          </a:ln>
        </p:spPr>
      </p:pic>
      <p:pic>
        <p:nvPicPr>
          <p:cNvPr id="193" name="Google Shape;193;p18"/>
          <p:cNvPicPr preferRelativeResize="0"/>
          <p:nvPr/>
        </p:nvPicPr>
        <p:blipFill rotWithShape="1">
          <a:blip r:embed="rId7">
            <a:alphaModFix/>
          </a:blip>
          <a:srcRect t="12604"/>
          <a:stretch/>
        </p:blipFill>
        <p:spPr>
          <a:xfrm>
            <a:off x="2562744" y="3429000"/>
            <a:ext cx="2133424" cy="1534247"/>
          </a:xfrm>
          <a:prstGeom prst="rect">
            <a:avLst/>
          </a:prstGeom>
          <a:noFill/>
          <a:ln>
            <a:noFill/>
          </a:ln>
        </p:spPr>
      </p:pic>
      <p:pic>
        <p:nvPicPr>
          <p:cNvPr id="194" name="Google Shape;194;p18"/>
          <p:cNvPicPr preferRelativeResize="0"/>
          <p:nvPr/>
        </p:nvPicPr>
        <p:blipFill rotWithShape="1">
          <a:blip r:embed="rId4">
            <a:alphaModFix/>
          </a:blip>
          <a:srcRect b="13858"/>
          <a:stretch/>
        </p:blipFill>
        <p:spPr>
          <a:xfrm>
            <a:off x="7376495" y="4941199"/>
            <a:ext cx="2133424" cy="1512215"/>
          </a:xfrm>
          <a:prstGeom prst="rect">
            <a:avLst/>
          </a:prstGeom>
          <a:noFill/>
          <a:ln>
            <a:noFill/>
          </a:ln>
        </p:spPr>
      </p:pic>
      <p:pic>
        <p:nvPicPr>
          <p:cNvPr id="195" name="Google Shape;195;p18"/>
          <p:cNvPicPr preferRelativeResize="0"/>
          <p:nvPr/>
        </p:nvPicPr>
        <p:blipFill rotWithShape="1">
          <a:blip r:embed="rId5">
            <a:alphaModFix/>
          </a:blip>
          <a:srcRect b="11627"/>
          <a:stretch/>
        </p:blipFill>
        <p:spPr>
          <a:xfrm>
            <a:off x="6018840" y="4568048"/>
            <a:ext cx="1755503" cy="1885366"/>
          </a:xfrm>
          <a:prstGeom prst="rect">
            <a:avLst/>
          </a:prstGeom>
          <a:noFill/>
          <a:ln>
            <a:noFill/>
          </a:ln>
        </p:spPr>
      </p:pic>
      <p:pic>
        <p:nvPicPr>
          <p:cNvPr id="196" name="Google Shape;196;p18"/>
          <p:cNvPicPr preferRelativeResize="0"/>
          <p:nvPr/>
        </p:nvPicPr>
        <p:blipFill rotWithShape="1">
          <a:blip r:embed="rId6">
            <a:alphaModFix/>
          </a:blip>
          <a:srcRect t="10341"/>
          <a:stretch/>
        </p:blipFill>
        <p:spPr>
          <a:xfrm>
            <a:off x="7760512" y="3429000"/>
            <a:ext cx="1749407" cy="1918263"/>
          </a:xfrm>
          <a:prstGeom prst="rect">
            <a:avLst/>
          </a:prstGeom>
          <a:noFill/>
          <a:ln>
            <a:noFill/>
          </a:ln>
        </p:spPr>
      </p:pic>
      <p:pic>
        <p:nvPicPr>
          <p:cNvPr id="197" name="Google Shape;197;p18"/>
          <p:cNvPicPr preferRelativeResize="0"/>
          <p:nvPr/>
        </p:nvPicPr>
        <p:blipFill rotWithShape="1">
          <a:blip r:embed="rId7">
            <a:alphaModFix/>
          </a:blip>
          <a:srcRect t="12604"/>
          <a:stretch/>
        </p:blipFill>
        <p:spPr>
          <a:xfrm>
            <a:off x="6018840" y="3429000"/>
            <a:ext cx="2133424" cy="1534247"/>
          </a:xfrm>
          <a:prstGeom prst="rect">
            <a:avLst/>
          </a:prstGeom>
          <a:noFill/>
          <a:ln>
            <a:noFill/>
          </a:ln>
        </p:spPr>
      </p:pic>
      <p:sp>
        <p:nvSpPr>
          <p:cNvPr id="198" name="Google Shape;198;p18"/>
          <p:cNvSpPr txBox="1"/>
          <p:nvPr/>
        </p:nvSpPr>
        <p:spPr>
          <a:xfrm>
            <a:off x="237312" y="2720949"/>
            <a:ext cx="2133424" cy="7636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vi-VN" sz="1862" b="0" i="0" u="none" strike="noStrike" cap="none">
                <a:solidFill>
                  <a:srgbClr val="000000"/>
                </a:solidFill>
                <a:latin typeface="Arial"/>
                <a:ea typeface="Arial"/>
                <a:cs typeface="Arial"/>
                <a:sym typeface="Arial"/>
              </a:rPr>
              <a:t>Đoán tên các đồ vật và nói các đồ vật đó có dạng hình gì.</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94"/>
                                        </p:tgtEl>
                                        <p:attrNameLst>
                                          <p:attrName>ppt_y</p:attrName>
                                        </p:attrNameLst>
                                      </p:cBhvr>
                                      <p:tavLst>
                                        <p:tav tm="0">
                                          <p:val>
                                            <p:strVal val="#ppt_y"/>
                                          </p:val>
                                        </p:tav>
                                        <p:tav tm="100000">
                                          <p:val>
                                            <p:strVal val="#ppt_y+1"/>
                                          </p:val>
                                        </p:tav>
                                      </p:tavLst>
                                    </p:anim>
                                    <p:set>
                                      <p:cBhvr>
                                        <p:cTn id="7" dur="1" fill="hold">
                                          <p:stCondLst>
                                            <p:cond delay="500"/>
                                          </p:stCondLst>
                                        </p:cTn>
                                        <p:tgtEl>
                                          <p:spTgt spid="19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195"/>
                                        </p:tgtEl>
                                        <p:attrNameLst>
                                          <p:attrName>ppt_y</p:attrName>
                                        </p:attrNameLst>
                                      </p:cBhvr>
                                      <p:tavLst>
                                        <p:tav tm="0">
                                          <p:val>
                                            <p:strVal val="#ppt_y"/>
                                          </p:val>
                                        </p:tav>
                                        <p:tav tm="100000">
                                          <p:val>
                                            <p:strVal val="#ppt_y+1"/>
                                          </p:val>
                                        </p:tav>
                                      </p:tavLst>
                                    </p:anim>
                                    <p:set>
                                      <p:cBhvr>
                                        <p:cTn id="12" dur="1" fill="hold">
                                          <p:stCondLst>
                                            <p:cond delay="500"/>
                                          </p:stCondLst>
                                        </p:cTn>
                                        <p:tgtEl>
                                          <p:spTgt spid="19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90"/>
                                        </p:tgtEl>
                                        <p:attrNameLst>
                                          <p:attrName>ppt_y</p:attrName>
                                        </p:attrNameLst>
                                      </p:cBhvr>
                                      <p:tavLst>
                                        <p:tav tm="0">
                                          <p:val>
                                            <p:strVal val="#ppt_y"/>
                                          </p:val>
                                        </p:tav>
                                        <p:tav tm="100000">
                                          <p:val>
                                            <p:strVal val="#ppt_y+1"/>
                                          </p:val>
                                        </p:tav>
                                      </p:tavLst>
                                    </p:anim>
                                    <p:set>
                                      <p:cBhvr>
                                        <p:cTn id="17" dur="1" fill="hold">
                                          <p:stCondLst>
                                            <p:cond delay="500"/>
                                          </p:stCondLst>
                                        </p:cTn>
                                        <p:tgtEl>
                                          <p:spTgt spid="19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191"/>
                                        </p:tgtEl>
                                        <p:attrNameLst>
                                          <p:attrName>ppt_y</p:attrName>
                                        </p:attrNameLst>
                                      </p:cBhvr>
                                      <p:tavLst>
                                        <p:tav tm="0">
                                          <p:val>
                                            <p:strVal val="#ppt_y"/>
                                          </p:val>
                                        </p:tav>
                                        <p:tav tm="100000">
                                          <p:val>
                                            <p:strVal val="#ppt_y+1"/>
                                          </p:val>
                                        </p:tav>
                                      </p:tavLst>
                                    </p:anim>
                                    <p:set>
                                      <p:cBhvr>
                                        <p:cTn id="22" dur="1" fill="hold">
                                          <p:stCondLst>
                                            <p:cond delay="500"/>
                                          </p:stCondLst>
                                        </p:cTn>
                                        <p:tgtEl>
                                          <p:spTgt spid="19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193"/>
                                        </p:tgtEl>
                                        <p:attrNameLst>
                                          <p:attrName>ppt_y</p:attrName>
                                        </p:attrNameLst>
                                      </p:cBhvr>
                                      <p:tavLst>
                                        <p:tav tm="0">
                                          <p:val>
                                            <p:strVal val="#ppt_y"/>
                                          </p:val>
                                        </p:tav>
                                        <p:tav tm="100000">
                                          <p:val>
                                            <p:strVal val="#ppt_y+1"/>
                                          </p:val>
                                        </p:tav>
                                      </p:tavLst>
                                    </p:anim>
                                    <p:set>
                                      <p:cBhvr>
                                        <p:cTn id="27" dur="1" fill="hold">
                                          <p:stCondLst>
                                            <p:cond delay="500"/>
                                          </p:stCondLst>
                                        </p:cTn>
                                        <p:tgtEl>
                                          <p:spTgt spid="19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192"/>
                                        </p:tgtEl>
                                        <p:attrNameLst>
                                          <p:attrName>ppt_y</p:attrName>
                                        </p:attrNameLst>
                                      </p:cBhvr>
                                      <p:tavLst>
                                        <p:tav tm="0">
                                          <p:val>
                                            <p:strVal val="#ppt_y"/>
                                          </p:val>
                                        </p:tav>
                                        <p:tav tm="100000">
                                          <p:val>
                                            <p:strVal val="#ppt_y+1"/>
                                          </p:val>
                                        </p:tav>
                                      </p:tavLst>
                                    </p:anim>
                                    <p:set>
                                      <p:cBhvr>
                                        <p:cTn id="32" dur="1" fill="hold">
                                          <p:stCondLst>
                                            <p:cond delay="500"/>
                                          </p:stCondLst>
                                        </p:cTn>
                                        <p:tgtEl>
                                          <p:spTgt spid="19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97"/>
                                        </p:tgtEl>
                                        <p:attrNameLst>
                                          <p:attrName>ppt_y</p:attrName>
                                        </p:attrNameLst>
                                      </p:cBhvr>
                                      <p:tavLst>
                                        <p:tav tm="0">
                                          <p:val>
                                            <p:strVal val="#ppt_y"/>
                                          </p:val>
                                        </p:tav>
                                        <p:tav tm="100000">
                                          <p:val>
                                            <p:strVal val="#ppt_y+1"/>
                                          </p:val>
                                        </p:tav>
                                      </p:tavLst>
                                    </p:anim>
                                    <p:set>
                                      <p:cBhvr>
                                        <p:cTn id="37" dur="1" fill="hold">
                                          <p:stCondLst>
                                            <p:cond delay="500"/>
                                          </p:stCondLst>
                                        </p:cTn>
                                        <p:tgtEl>
                                          <p:spTgt spid="19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96"/>
                                        </p:tgtEl>
                                        <p:attrNameLst>
                                          <p:attrName>ppt_y</p:attrName>
                                        </p:attrNameLst>
                                      </p:cBhvr>
                                      <p:tavLst>
                                        <p:tav tm="0">
                                          <p:val>
                                            <p:strVal val="#ppt_y"/>
                                          </p:val>
                                        </p:tav>
                                        <p:tav tm="100000">
                                          <p:val>
                                            <p:strVal val="#ppt_y+1"/>
                                          </p:val>
                                        </p:tav>
                                      </p:tavLst>
                                    </p:anim>
                                    <p:set>
                                      <p:cBhvr>
                                        <p:cTn id="42" dur="1" fill="hold">
                                          <p:stCondLst>
                                            <p:cond delay="500"/>
                                          </p:stCondLst>
                                        </p:cTn>
                                        <p:tgtEl>
                                          <p:spTgt spid="19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nodeType="clickEffect">
                                  <p:stCondLst>
                                    <p:cond delay="0"/>
                                  </p:stCondLst>
                                  <p:childTnLst>
                                    <p:anim calcmode="lin" valueType="num">
                                      <p:cBhvr additive="base">
                                        <p:cTn id="46" dur="500"/>
                                        <p:tgtEl>
                                          <p:spTgt spid="186"/>
                                        </p:tgtEl>
                                        <p:attrNameLst>
                                          <p:attrName>ppt_y</p:attrName>
                                        </p:attrNameLst>
                                      </p:cBhvr>
                                      <p:tavLst>
                                        <p:tav tm="0">
                                          <p:val>
                                            <p:strVal val="#ppt_y"/>
                                          </p:val>
                                        </p:tav>
                                        <p:tav tm="100000">
                                          <p:val>
                                            <p:strVal val="#ppt_y+1"/>
                                          </p:val>
                                        </p:tav>
                                      </p:tavLst>
                                    </p:anim>
                                    <p:set>
                                      <p:cBhvr>
                                        <p:cTn id="47" dur="1" fill="hold">
                                          <p:stCondLst>
                                            <p:cond delay="500"/>
                                          </p:stCondLst>
                                        </p:cTn>
                                        <p:tgtEl>
                                          <p:spTgt spid="18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187"/>
                                        </p:tgtEl>
                                        <p:attrNameLst>
                                          <p:attrName>ppt_y</p:attrName>
                                        </p:attrNameLst>
                                      </p:cBhvr>
                                      <p:tavLst>
                                        <p:tav tm="0">
                                          <p:val>
                                            <p:strVal val="#ppt_y"/>
                                          </p:val>
                                        </p:tav>
                                        <p:tav tm="100000">
                                          <p:val>
                                            <p:strVal val="#ppt_y+1"/>
                                          </p:val>
                                        </p:tav>
                                      </p:tavLst>
                                    </p:anim>
                                    <p:set>
                                      <p:cBhvr>
                                        <p:cTn id="52" dur="1" fill="hold">
                                          <p:stCondLst>
                                            <p:cond delay="500"/>
                                          </p:stCondLst>
                                        </p:cTn>
                                        <p:tgtEl>
                                          <p:spTgt spid="18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nodeType="clickEffect">
                                  <p:stCondLst>
                                    <p:cond delay="0"/>
                                  </p:stCondLst>
                                  <p:childTnLst>
                                    <p:anim calcmode="lin" valueType="num">
                                      <p:cBhvr additive="base">
                                        <p:cTn id="56" dur="500"/>
                                        <p:tgtEl>
                                          <p:spTgt spid="182"/>
                                        </p:tgtEl>
                                        <p:attrNameLst>
                                          <p:attrName>ppt_y</p:attrName>
                                        </p:attrNameLst>
                                      </p:cBhvr>
                                      <p:tavLst>
                                        <p:tav tm="0">
                                          <p:val>
                                            <p:strVal val="#ppt_y"/>
                                          </p:val>
                                        </p:tav>
                                        <p:tav tm="100000">
                                          <p:val>
                                            <p:strVal val="#ppt_y+1"/>
                                          </p:val>
                                        </p:tav>
                                      </p:tavLst>
                                    </p:anim>
                                    <p:set>
                                      <p:cBhvr>
                                        <p:cTn id="57" dur="1" fill="hold">
                                          <p:stCondLst>
                                            <p:cond delay="500"/>
                                          </p:stCondLst>
                                        </p:cTn>
                                        <p:tgtEl>
                                          <p:spTgt spid="18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183"/>
                                        </p:tgtEl>
                                        <p:attrNameLst>
                                          <p:attrName>ppt_y</p:attrName>
                                        </p:attrNameLst>
                                      </p:cBhvr>
                                      <p:tavLst>
                                        <p:tav tm="0">
                                          <p:val>
                                            <p:strVal val="#ppt_y"/>
                                          </p:val>
                                        </p:tav>
                                        <p:tav tm="100000">
                                          <p:val>
                                            <p:strVal val="#ppt_y+1"/>
                                          </p:val>
                                        </p:tav>
                                      </p:tavLst>
                                    </p:anim>
                                    <p:set>
                                      <p:cBhvr>
                                        <p:cTn id="62" dur="1" fill="hold">
                                          <p:stCondLst>
                                            <p:cond delay="500"/>
                                          </p:stCondLst>
                                        </p:cTn>
                                        <p:tgtEl>
                                          <p:spTgt spid="18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185"/>
                                        </p:tgtEl>
                                        <p:attrNameLst>
                                          <p:attrName>ppt_y</p:attrName>
                                        </p:attrNameLst>
                                      </p:cBhvr>
                                      <p:tavLst>
                                        <p:tav tm="0">
                                          <p:val>
                                            <p:strVal val="#ppt_y"/>
                                          </p:val>
                                        </p:tav>
                                        <p:tav tm="100000">
                                          <p:val>
                                            <p:strVal val="#ppt_y+1"/>
                                          </p:val>
                                        </p:tav>
                                      </p:tavLst>
                                    </p:anim>
                                    <p:set>
                                      <p:cBhvr>
                                        <p:cTn id="67" dur="1" fill="hold">
                                          <p:stCondLst>
                                            <p:cond delay="500"/>
                                          </p:stCondLst>
                                        </p:cTn>
                                        <p:tgtEl>
                                          <p:spTgt spid="185"/>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 presetClass="exit" presetSubtype="4" fill="hold" nodeType="clickEffect">
                                  <p:stCondLst>
                                    <p:cond delay="0"/>
                                  </p:stCondLst>
                                  <p:childTnLst>
                                    <p:anim calcmode="lin" valueType="num">
                                      <p:cBhvr additive="base">
                                        <p:cTn id="71" dur="500"/>
                                        <p:tgtEl>
                                          <p:spTgt spid="184"/>
                                        </p:tgtEl>
                                        <p:attrNameLst>
                                          <p:attrName>ppt_y</p:attrName>
                                        </p:attrNameLst>
                                      </p:cBhvr>
                                      <p:tavLst>
                                        <p:tav tm="0">
                                          <p:val>
                                            <p:strVal val="#ppt_y"/>
                                          </p:val>
                                        </p:tav>
                                        <p:tav tm="100000">
                                          <p:val>
                                            <p:strVal val="#ppt_y+1"/>
                                          </p:val>
                                        </p:tav>
                                      </p:tavLst>
                                    </p:anim>
                                    <p:set>
                                      <p:cBhvr>
                                        <p:cTn id="72" dur="1" fill="hold">
                                          <p:stCondLst>
                                            <p:cond delay="500"/>
                                          </p:stCondLst>
                                        </p:cTn>
                                        <p:tgtEl>
                                          <p:spTgt spid="18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 presetClass="exit" presetSubtype="4" fill="hold" nodeType="clickEffect">
                                  <p:stCondLst>
                                    <p:cond delay="0"/>
                                  </p:stCondLst>
                                  <p:childTnLst>
                                    <p:anim calcmode="lin" valueType="num">
                                      <p:cBhvr additive="base">
                                        <p:cTn id="76" dur="500"/>
                                        <p:tgtEl>
                                          <p:spTgt spid="189"/>
                                        </p:tgtEl>
                                        <p:attrNameLst>
                                          <p:attrName>ppt_y</p:attrName>
                                        </p:attrNameLst>
                                      </p:cBhvr>
                                      <p:tavLst>
                                        <p:tav tm="0">
                                          <p:val>
                                            <p:strVal val="#ppt_y"/>
                                          </p:val>
                                        </p:tav>
                                        <p:tav tm="100000">
                                          <p:val>
                                            <p:strVal val="#ppt_y+1"/>
                                          </p:val>
                                        </p:tav>
                                      </p:tavLst>
                                    </p:anim>
                                    <p:set>
                                      <p:cBhvr>
                                        <p:cTn id="77" dur="1" fill="hold">
                                          <p:stCondLst>
                                            <p:cond delay="500"/>
                                          </p:stCondLst>
                                        </p:cTn>
                                        <p:tgtEl>
                                          <p:spTgt spid="189"/>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 presetClass="exit" presetSubtype="4" fill="hold" nodeType="clickEffect">
                                  <p:stCondLst>
                                    <p:cond delay="0"/>
                                  </p:stCondLst>
                                  <p:childTnLst>
                                    <p:anim calcmode="lin" valueType="num">
                                      <p:cBhvr additive="base">
                                        <p:cTn id="81" dur="500"/>
                                        <p:tgtEl>
                                          <p:spTgt spid="188"/>
                                        </p:tgtEl>
                                        <p:attrNameLst>
                                          <p:attrName>ppt_y</p:attrName>
                                        </p:attrNameLst>
                                      </p:cBhvr>
                                      <p:tavLst>
                                        <p:tav tm="0">
                                          <p:val>
                                            <p:strVal val="#ppt_y"/>
                                          </p:val>
                                        </p:tav>
                                        <p:tav tm="100000">
                                          <p:val>
                                            <p:strVal val="#ppt_y+1"/>
                                          </p:val>
                                        </p:tav>
                                      </p:tavLst>
                                    </p:anim>
                                    <p:set>
                                      <p:cBhvr>
                                        <p:cTn id="82" dur="1" fill="hold">
                                          <p:stCondLst>
                                            <p:cond delay="500"/>
                                          </p:stCondLst>
                                        </p:cTn>
                                        <p:tgtEl>
                                          <p:spTgt spid="1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9"/>
          <p:cNvSpPr txBox="1">
            <a:spLocks noGrp="1"/>
          </p:cNvSpPr>
          <p:nvPr>
            <p:ph type="title"/>
          </p:nvPr>
        </p:nvSpPr>
        <p:spPr>
          <a:xfrm>
            <a:off x="2504987" y="365093"/>
            <a:ext cx="7151863" cy="76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300"/>
              <a:buNone/>
            </a:pPr>
            <a:r>
              <a:rPr lang="vi-VN"/>
              <a:t>Chúc mừng các em đã khởi động xuất sắc!</a:t>
            </a:r>
            <a:endParaRPr/>
          </a:p>
        </p:txBody>
      </p:sp>
      <p:pic>
        <p:nvPicPr>
          <p:cNvPr id="204" name="Google Shape;204;p19"/>
          <p:cNvPicPr preferRelativeResize="0"/>
          <p:nvPr/>
        </p:nvPicPr>
        <p:blipFill rotWithShape="1">
          <a:blip r:embed="rId3">
            <a:alphaModFix/>
          </a:blip>
          <a:srcRect/>
          <a:stretch/>
        </p:blipFill>
        <p:spPr>
          <a:xfrm>
            <a:off x="1195319" y="4046788"/>
            <a:ext cx="3111075" cy="2333306"/>
          </a:xfrm>
          <a:prstGeom prst="rect">
            <a:avLst/>
          </a:prstGeom>
          <a:noFill/>
          <a:ln>
            <a:noFill/>
          </a:ln>
        </p:spPr>
      </p:pic>
      <p:pic>
        <p:nvPicPr>
          <p:cNvPr id="205" name="Google Shape;205;p19"/>
          <p:cNvPicPr preferRelativeResize="0"/>
          <p:nvPr/>
        </p:nvPicPr>
        <p:blipFill rotWithShape="1">
          <a:blip r:embed="rId4">
            <a:alphaModFix/>
          </a:blip>
          <a:srcRect/>
          <a:stretch/>
        </p:blipFill>
        <p:spPr>
          <a:xfrm>
            <a:off x="3438845" y="3374918"/>
            <a:ext cx="1826400" cy="1826400"/>
          </a:xfrm>
          <a:prstGeom prst="rect">
            <a:avLst/>
          </a:prstGeom>
          <a:noFill/>
          <a:ln>
            <a:noFill/>
          </a:ln>
        </p:spPr>
      </p:pic>
      <p:pic>
        <p:nvPicPr>
          <p:cNvPr id="206" name="Google Shape;206;p19"/>
          <p:cNvPicPr preferRelativeResize="0"/>
          <p:nvPr/>
        </p:nvPicPr>
        <p:blipFill rotWithShape="1">
          <a:blip r:embed="rId5">
            <a:alphaModFix/>
          </a:blip>
          <a:srcRect/>
          <a:stretch/>
        </p:blipFill>
        <p:spPr>
          <a:xfrm>
            <a:off x="3487336" y="4743987"/>
            <a:ext cx="2234850" cy="2011365"/>
          </a:xfrm>
          <a:prstGeom prst="rect">
            <a:avLst/>
          </a:prstGeom>
          <a:noFill/>
          <a:ln>
            <a:noFill/>
          </a:ln>
        </p:spPr>
      </p:pic>
      <p:pic>
        <p:nvPicPr>
          <p:cNvPr id="207" name="Google Shape;207;p19"/>
          <p:cNvPicPr preferRelativeResize="0"/>
          <p:nvPr/>
        </p:nvPicPr>
        <p:blipFill rotWithShape="1">
          <a:blip r:embed="rId6">
            <a:alphaModFix/>
          </a:blip>
          <a:srcRect/>
          <a:stretch/>
        </p:blipFill>
        <p:spPr>
          <a:xfrm>
            <a:off x="5925702" y="4046788"/>
            <a:ext cx="3021750" cy="3021750"/>
          </a:xfrm>
          <a:prstGeom prst="rect">
            <a:avLst/>
          </a:prstGeom>
          <a:noFill/>
          <a:ln>
            <a:noFill/>
          </a:ln>
        </p:spPr>
      </p:pic>
      <p:pic>
        <p:nvPicPr>
          <p:cNvPr id="208" name="Google Shape;208;p19"/>
          <p:cNvPicPr preferRelativeResize="0"/>
          <p:nvPr/>
        </p:nvPicPr>
        <p:blipFill rotWithShape="1">
          <a:blip r:embed="rId7">
            <a:alphaModFix/>
          </a:blip>
          <a:srcRect/>
          <a:stretch/>
        </p:blipFill>
        <p:spPr>
          <a:xfrm>
            <a:off x="9097561" y="3631343"/>
            <a:ext cx="859500" cy="1010772"/>
          </a:xfrm>
          <a:prstGeom prst="rect">
            <a:avLst/>
          </a:prstGeom>
          <a:noFill/>
          <a:ln>
            <a:noFill/>
          </a:ln>
        </p:spPr>
      </p:pic>
      <p:pic>
        <p:nvPicPr>
          <p:cNvPr id="209" name="Google Shape;209;p19"/>
          <p:cNvPicPr preferRelativeResize="0"/>
          <p:nvPr/>
        </p:nvPicPr>
        <p:blipFill rotWithShape="1">
          <a:blip r:embed="rId8">
            <a:alphaModFix/>
          </a:blip>
          <a:srcRect/>
          <a:stretch/>
        </p:blipFill>
        <p:spPr>
          <a:xfrm>
            <a:off x="5180400" y="1892521"/>
            <a:ext cx="2445512" cy="1834134"/>
          </a:xfrm>
          <a:prstGeom prst="rect">
            <a:avLst/>
          </a:prstGeom>
          <a:noFill/>
          <a:ln>
            <a:noFill/>
          </a:ln>
        </p:spPr>
      </p:pic>
      <p:pic>
        <p:nvPicPr>
          <p:cNvPr id="210" name="Google Shape;210;p19"/>
          <p:cNvPicPr preferRelativeResize="0"/>
          <p:nvPr/>
        </p:nvPicPr>
        <p:blipFill rotWithShape="1">
          <a:blip r:embed="rId9">
            <a:alphaModFix/>
          </a:blip>
          <a:srcRect/>
          <a:stretch/>
        </p:blipFill>
        <p:spPr>
          <a:xfrm>
            <a:off x="3513819" y="342574"/>
            <a:ext cx="2567100" cy="3099894"/>
          </a:xfrm>
          <a:prstGeom prst="rect">
            <a:avLst/>
          </a:prstGeom>
          <a:noFill/>
          <a:ln>
            <a:noFill/>
          </a:ln>
        </p:spPr>
      </p:pic>
      <p:pic>
        <p:nvPicPr>
          <p:cNvPr id="211" name="Google Shape;211;p19"/>
          <p:cNvPicPr preferRelativeResize="0"/>
          <p:nvPr/>
        </p:nvPicPr>
        <p:blipFill rotWithShape="1">
          <a:blip r:embed="rId6">
            <a:alphaModFix/>
          </a:blip>
          <a:srcRect/>
          <a:stretch/>
        </p:blipFill>
        <p:spPr>
          <a:xfrm>
            <a:off x="7927050" y="1225977"/>
            <a:ext cx="2271750" cy="2271750"/>
          </a:xfrm>
          <a:prstGeom prst="rect">
            <a:avLst/>
          </a:prstGeom>
          <a:noFill/>
          <a:ln>
            <a:noFill/>
          </a:ln>
        </p:spPr>
      </p:pic>
      <p:pic>
        <p:nvPicPr>
          <p:cNvPr id="212" name="Google Shape;212;p19"/>
          <p:cNvPicPr preferRelativeResize="0"/>
          <p:nvPr/>
        </p:nvPicPr>
        <p:blipFill rotWithShape="1">
          <a:blip r:embed="rId10">
            <a:alphaModFix/>
          </a:blip>
          <a:srcRect/>
          <a:stretch/>
        </p:blipFill>
        <p:spPr>
          <a:xfrm>
            <a:off x="1465118" y="1521866"/>
            <a:ext cx="2121600" cy="212160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0"/>
          <p:cNvSpPr txBox="1">
            <a:spLocks noGrp="1"/>
          </p:cNvSpPr>
          <p:nvPr>
            <p:ph type="subTitle" idx="1"/>
          </p:nvPr>
        </p:nvSpPr>
        <p:spPr>
          <a:xfrm>
            <a:off x="897683" y="47298"/>
            <a:ext cx="10366472" cy="2330000"/>
          </a:xfrm>
          <a:prstGeom prst="rect">
            <a:avLst/>
          </a:prstGeom>
          <a:noFill/>
          <a:ln>
            <a:noFill/>
          </a:ln>
        </p:spPr>
        <p:txBody>
          <a:bodyPr spcFirstLastPara="1" wrap="square" lIns="91425" tIns="91425" rIns="91425" bIns="91425" anchor="ctr" anchorCtr="0">
            <a:noAutofit/>
          </a:bodyPr>
          <a:lstStyle/>
          <a:p>
            <a:pPr marL="457200" lvl="0" indent="-317500" algn="ctr" rtl="0">
              <a:lnSpc>
                <a:spcPct val="100000"/>
              </a:lnSpc>
              <a:spcBef>
                <a:spcPts val="0"/>
              </a:spcBef>
              <a:spcAft>
                <a:spcPts val="0"/>
              </a:spcAft>
              <a:buSzPts val="1400"/>
              <a:buNone/>
            </a:pPr>
            <a:r>
              <a:rPr lang="vi-VN" sz="4800" b="1">
                <a:solidFill>
                  <a:srgbClr val="FF0000"/>
                </a:solidFill>
                <a:latin typeface="Arial"/>
                <a:ea typeface="Arial"/>
                <a:cs typeface="Arial"/>
                <a:sym typeface="Arial"/>
              </a:rPr>
              <a:t>CHỦ ĐỀ 3:</a:t>
            </a:r>
            <a:endParaRPr/>
          </a:p>
          <a:p>
            <a:pPr marL="457200" lvl="0" indent="-317500" algn="ctr" rtl="0">
              <a:lnSpc>
                <a:spcPct val="100000"/>
              </a:lnSpc>
              <a:spcBef>
                <a:spcPts val="0"/>
              </a:spcBef>
              <a:spcAft>
                <a:spcPts val="0"/>
              </a:spcAft>
              <a:buSzPts val="1400"/>
              <a:buNone/>
            </a:pPr>
            <a:r>
              <a:rPr lang="vi-VN" sz="4800" b="1">
                <a:solidFill>
                  <a:srgbClr val="FF0000"/>
                </a:solidFill>
                <a:latin typeface="Arial"/>
                <a:ea typeface="Arial"/>
                <a:cs typeface="Arial"/>
                <a:sym typeface="Arial"/>
              </a:rPr>
              <a:t>LÀM QUEN VỚI </a:t>
            </a:r>
            <a:endParaRPr/>
          </a:p>
          <a:p>
            <a:pPr marL="457200" lvl="0" indent="-317500" algn="ctr" rtl="0">
              <a:lnSpc>
                <a:spcPct val="100000"/>
              </a:lnSpc>
              <a:spcBef>
                <a:spcPts val="0"/>
              </a:spcBef>
              <a:spcAft>
                <a:spcPts val="0"/>
              </a:spcAft>
              <a:buSzPts val="1400"/>
              <a:buNone/>
            </a:pPr>
            <a:r>
              <a:rPr lang="vi-VN" sz="4800" b="1">
                <a:solidFill>
                  <a:srgbClr val="FF0000"/>
                </a:solidFill>
                <a:latin typeface="Arial"/>
                <a:ea typeface="Arial"/>
                <a:cs typeface="Arial"/>
                <a:sym typeface="Arial"/>
              </a:rPr>
              <a:t>HÌNH PHẲNG, HÌNH KHỐI</a:t>
            </a:r>
            <a:endParaRPr/>
          </a:p>
        </p:txBody>
      </p:sp>
      <p:sp>
        <p:nvSpPr>
          <p:cNvPr id="218" name="Google Shape;218;p20"/>
          <p:cNvSpPr txBox="1"/>
          <p:nvPr/>
        </p:nvSpPr>
        <p:spPr>
          <a:xfrm>
            <a:off x="379359" y="3181837"/>
            <a:ext cx="11403119" cy="2330000"/>
          </a:xfrm>
          <a:prstGeom prst="rect">
            <a:avLst/>
          </a:prstGeom>
          <a:noFill/>
          <a:ln>
            <a:noFill/>
          </a:ln>
        </p:spPr>
        <p:txBody>
          <a:bodyPr spcFirstLastPara="1" wrap="square" lIns="91425" tIns="91425" rIns="91425" bIns="91425" anchor="ctr" anchorCtr="0">
            <a:noAutofit/>
          </a:bodyPr>
          <a:lstStyle/>
          <a:p>
            <a:pPr marL="457200" marR="0" lvl="0" indent="-317500" algn="ctr" rtl="0">
              <a:lnSpc>
                <a:spcPct val="100000"/>
              </a:lnSpc>
              <a:spcBef>
                <a:spcPts val="0"/>
              </a:spcBef>
              <a:spcAft>
                <a:spcPts val="0"/>
              </a:spcAft>
              <a:buClr>
                <a:schemeClr val="dk1"/>
              </a:buClr>
              <a:buSzPts val="1400"/>
              <a:buFont typeface="Varela Round"/>
              <a:buNone/>
            </a:pPr>
            <a:r>
              <a:rPr lang="vi-VN" sz="5400" b="1" i="0" u="none" strike="noStrike" cap="none" dirty="0">
                <a:solidFill>
                  <a:srgbClr val="0070C0"/>
                </a:solidFill>
                <a:latin typeface="Arial"/>
                <a:ea typeface="Arial"/>
                <a:cs typeface="Arial"/>
                <a:sym typeface="Arial"/>
              </a:rPr>
              <a:t>BÀI 21:</a:t>
            </a:r>
            <a:endParaRPr dirty="0"/>
          </a:p>
          <a:p>
            <a:pPr marL="457200" marR="0" lvl="0" indent="-317500" algn="ctr" rtl="0">
              <a:lnSpc>
                <a:spcPct val="100000"/>
              </a:lnSpc>
              <a:spcBef>
                <a:spcPts val="0"/>
              </a:spcBef>
              <a:spcAft>
                <a:spcPts val="0"/>
              </a:spcAft>
              <a:buClr>
                <a:schemeClr val="dk1"/>
              </a:buClr>
              <a:buSzPts val="1400"/>
              <a:buFont typeface="Varela Round"/>
              <a:buNone/>
            </a:pPr>
            <a:r>
              <a:rPr lang="vi-VN" sz="5400" b="1" i="0" u="none" strike="noStrike" cap="none" dirty="0">
                <a:solidFill>
                  <a:srgbClr val="0070C0"/>
                </a:solidFill>
                <a:latin typeface="Arial"/>
                <a:ea typeface="Arial"/>
                <a:cs typeface="Arial"/>
                <a:sym typeface="Arial"/>
              </a:rPr>
              <a:t>KHỐI LẬP PHƯƠNG,</a:t>
            </a:r>
            <a:endParaRPr dirty="0"/>
          </a:p>
          <a:p>
            <a:pPr marL="457200" marR="0" lvl="0" indent="-317500" algn="ctr" rtl="0">
              <a:lnSpc>
                <a:spcPct val="100000"/>
              </a:lnSpc>
              <a:spcBef>
                <a:spcPts val="0"/>
              </a:spcBef>
              <a:spcAft>
                <a:spcPts val="0"/>
              </a:spcAft>
              <a:buClr>
                <a:schemeClr val="dk1"/>
              </a:buClr>
              <a:buSzPts val="1400"/>
              <a:buFont typeface="Varela Round"/>
              <a:buNone/>
            </a:pPr>
            <a:r>
              <a:rPr lang="vi-VN" sz="5400" b="1" i="0" u="none" strike="noStrike" cap="none" dirty="0">
                <a:solidFill>
                  <a:srgbClr val="0070C0"/>
                </a:solidFill>
                <a:latin typeface="Arial"/>
                <a:ea typeface="Arial"/>
                <a:cs typeface="Arial"/>
                <a:sym typeface="Arial"/>
              </a:rPr>
              <a:t>KHỐI HỘP CHỮ NHẬT</a:t>
            </a:r>
            <a:endParaRPr dirty="0"/>
          </a:p>
        </p:txBody>
      </p:sp>
      <p:sp>
        <p:nvSpPr>
          <p:cNvPr id="219" name="Google Shape;219;p20"/>
          <p:cNvSpPr txBox="1">
            <a:spLocks noGrp="1"/>
          </p:cNvSpPr>
          <p:nvPr>
            <p:ph type="title"/>
          </p:nvPr>
        </p:nvSpPr>
        <p:spPr>
          <a:xfrm>
            <a:off x="7439594" y="5934576"/>
            <a:ext cx="2571510" cy="763600"/>
          </a:xfrm>
          <a:prstGeom prst="rect">
            <a:avLst/>
          </a:prstGeom>
          <a:solidFill>
            <a:srgbClr val="F8E8BB"/>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400"/>
              <a:buNone/>
            </a:pPr>
            <a:r>
              <a:rPr lang="vi-VN" sz="4400">
                <a:solidFill>
                  <a:srgbClr val="0070C0"/>
                </a:solidFill>
              </a:rPr>
              <a:t>Trang 63</a:t>
            </a:r>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21"/>
          <p:cNvPicPr preferRelativeResize="0"/>
          <p:nvPr/>
        </p:nvPicPr>
        <p:blipFill rotWithShape="1">
          <a:blip r:embed="rId3">
            <a:alphaModFix/>
          </a:blip>
          <a:srcRect r="56847"/>
          <a:stretch/>
        </p:blipFill>
        <p:spPr>
          <a:xfrm>
            <a:off x="-1096055" y="-235038"/>
            <a:ext cx="5048623" cy="5535648"/>
          </a:xfrm>
          <a:prstGeom prst="rect">
            <a:avLst/>
          </a:prstGeom>
          <a:noFill/>
          <a:ln>
            <a:noFill/>
          </a:ln>
        </p:spPr>
      </p:pic>
      <p:pic>
        <p:nvPicPr>
          <p:cNvPr id="225" name="Google Shape;225;p21"/>
          <p:cNvPicPr preferRelativeResize="0"/>
          <p:nvPr/>
        </p:nvPicPr>
        <p:blipFill rotWithShape="1">
          <a:blip r:embed="rId4">
            <a:alphaModFix/>
          </a:blip>
          <a:srcRect/>
          <a:stretch/>
        </p:blipFill>
        <p:spPr>
          <a:xfrm>
            <a:off x="541232" y="2287684"/>
            <a:ext cx="12004064" cy="2219136"/>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22"/>
          <p:cNvPicPr preferRelativeResize="0"/>
          <p:nvPr/>
        </p:nvPicPr>
        <p:blipFill rotWithShape="1">
          <a:blip r:embed="rId3">
            <a:alphaModFix/>
          </a:blip>
          <a:srcRect l="30462" t="21443" r="28314" b="51363"/>
          <a:stretch/>
        </p:blipFill>
        <p:spPr>
          <a:xfrm>
            <a:off x="210193" y="914744"/>
            <a:ext cx="11741451" cy="4354743"/>
          </a:xfrm>
          <a:prstGeom prst="rect">
            <a:avLst/>
          </a:prstGeom>
          <a:noFill/>
          <a:ln>
            <a:noFill/>
          </a:ln>
        </p:spPr>
      </p:pic>
      <p:sp>
        <p:nvSpPr>
          <p:cNvPr id="231" name="Google Shape;231;p22"/>
          <p:cNvSpPr/>
          <p:nvPr/>
        </p:nvSpPr>
        <p:spPr>
          <a:xfrm>
            <a:off x="818147" y="2310063"/>
            <a:ext cx="2502569" cy="417095"/>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4" b="0" i="0" u="none" strike="noStrike" cap="none">
              <a:solidFill>
                <a:schemeClr val="lt1"/>
              </a:solidFill>
              <a:latin typeface="Arial"/>
              <a:ea typeface="Arial"/>
              <a:cs typeface="Arial"/>
              <a:sym typeface="Arial"/>
            </a:endParaRPr>
          </a:p>
        </p:txBody>
      </p:sp>
      <p:sp>
        <p:nvSpPr>
          <p:cNvPr id="232" name="Google Shape;232;p22"/>
          <p:cNvSpPr/>
          <p:nvPr/>
        </p:nvSpPr>
        <p:spPr>
          <a:xfrm>
            <a:off x="3834062" y="1146280"/>
            <a:ext cx="4347412" cy="1108365"/>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4" b="0" i="0" u="none" strike="noStrike" cap="none">
              <a:solidFill>
                <a:schemeClr val="lt1"/>
              </a:solidFill>
              <a:latin typeface="Arial"/>
              <a:ea typeface="Arial"/>
              <a:cs typeface="Arial"/>
              <a:sym typeface="Arial"/>
            </a:endParaRPr>
          </a:p>
        </p:txBody>
      </p:sp>
      <p:sp>
        <p:nvSpPr>
          <p:cNvPr id="233" name="Google Shape;233;p22"/>
          <p:cNvSpPr/>
          <p:nvPr/>
        </p:nvSpPr>
        <p:spPr>
          <a:xfrm>
            <a:off x="8678777" y="1394203"/>
            <a:ext cx="2983833" cy="84440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4" b="0" i="0" u="none" strike="noStrike" cap="none">
              <a:solidFill>
                <a:schemeClr val="lt1"/>
              </a:solidFill>
              <a:latin typeface="Arial"/>
              <a:ea typeface="Arial"/>
              <a:cs typeface="Arial"/>
              <a:sym typeface="Arial"/>
            </a:endParaRPr>
          </a:p>
        </p:txBody>
      </p:sp>
      <p:sp>
        <p:nvSpPr>
          <p:cNvPr id="234" name="Google Shape;234;p22"/>
          <p:cNvSpPr txBox="1"/>
          <p:nvPr/>
        </p:nvSpPr>
        <p:spPr>
          <a:xfrm>
            <a:off x="1203158" y="5534526"/>
            <a:ext cx="316029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vi-VN" sz="3600" b="0" i="0" u="none" strike="noStrike" cap="none">
                <a:solidFill>
                  <a:srgbClr val="000000"/>
                </a:solidFill>
                <a:latin typeface="Arial"/>
                <a:ea typeface="Arial"/>
                <a:cs typeface="Arial"/>
                <a:sym typeface="Arial"/>
              </a:rPr>
              <a:t>Tớ là ai?</a:t>
            </a:r>
            <a:endParaRPr/>
          </a:p>
        </p:txBody>
      </p:sp>
      <p:sp>
        <p:nvSpPr>
          <p:cNvPr id="235" name="Google Shape;235;p22"/>
          <p:cNvSpPr txBox="1"/>
          <p:nvPr/>
        </p:nvSpPr>
        <p:spPr>
          <a:xfrm>
            <a:off x="1251283" y="5464477"/>
            <a:ext cx="3015917" cy="1200329"/>
          </a:xfrm>
          <a:prstGeom prst="rect">
            <a:avLst/>
          </a:prstGeom>
          <a:solidFill>
            <a:srgbClr val="F8E8BB"/>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vi-VN" sz="3600" b="0" i="0" u="none" strike="noStrike" cap="none">
                <a:solidFill>
                  <a:srgbClr val="000000"/>
                </a:solidFill>
                <a:latin typeface="Arial"/>
                <a:ea typeface="Arial"/>
                <a:cs typeface="Arial"/>
                <a:sym typeface="Arial"/>
              </a:rPr>
              <a:t>Tớ là hình chữ nhật</a:t>
            </a:r>
            <a:endParaRPr/>
          </a:p>
        </p:txBody>
      </p:sp>
      <p:sp>
        <p:nvSpPr>
          <p:cNvPr id="236" name="Google Shape;236;p22"/>
          <p:cNvSpPr txBox="1"/>
          <p:nvPr/>
        </p:nvSpPr>
        <p:spPr>
          <a:xfrm>
            <a:off x="4500771" y="5539520"/>
            <a:ext cx="316029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vi-VN" sz="3600" b="0" i="0" u="none" strike="noStrike" cap="none">
                <a:solidFill>
                  <a:srgbClr val="000000"/>
                </a:solidFill>
                <a:latin typeface="Arial"/>
                <a:ea typeface="Arial"/>
                <a:cs typeface="Arial"/>
                <a:sym typeface="Arial"/>
              </a:rPr>
              <a:t>Tớ là ai?</a:t>
            </a:r>
            <a:endParaRPr/>
          </a:p>
        </p:txBody>
      </p:sp>
      <p:sp>
        <p:nvSpPr>
          <p:cNvPr id="237" name="Google Shape;237;p22"/>
          <p:cNvSpPr txBox="1"/>
          <p:nvPr/>
        </p:nvSpPr>
        <p:spPr>
          <a:xfrm>
            <a:off x="4548896" y="5469471"/>
            <a:ext cx="3015917" cy="1200329"/>
          </a:xfrm>
          <a:prstGeom prst="rect">
            <a:avLst/>
          </a:prstGeom>
          <a:solidFill>
            <a:srgbClr val="F8E8BB"/>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vi-VN" sz="3600" b="0" i="0" u="none" strike="noStrike" cap="none">
                <a:solidFill>
                  <a:srgbClr val="000000"/>
                </a:solidFill>
                <a:latin typeface="Arial"/>
                <a:ea typeface="Arial"/>
                <a:cs typeface="Arial"/>
                <a:sym typeface="Arial"/>
              </a:rPr>
              <a:t>Tớ là khối hộp chữ nhật</a:t>
            </a:r>
            <a:endParaRPr/>
          </a:p>
        </p:txBody>
      </p:sp>
      <p:sp>
        <p:nvSpPr>
          <p:cNvPr id="238" name="Google Shape;238;p22"/>
          <p:cNvSpPr txBox="1"/>
          <p:nvPr/>
        </p:nvSpPr>
        <p:spPr>
          <a:xfrm>
            <a:off x="7846509" y="5541660"/>
            <a:ext cx="316029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vi-VN" sz="3600" b="0" i="0" u="none" strike="noStrike" cap="none">
                <a:solidFill>
                  <a:srgbClr val="000000"/>
                </a:solidFill>
                <a:latin typeface="Arial"/>
                <a:ea typeface="Arial"/>
                <a:cs typeface="Arial"/>
                <a:sym typeface="Arial"/>
              </a:rPr>
              <a:t>Tớ là ai?</a:t>
            </a:r>
            <a:endParaRPr/>
          </a:p>
        </p:txBody>
      </p:sp>
      <p:sp>
        <p:nvSpPr>
          <p:cNvPr id="239" name="Google Shape;239;p22"/>
          <p:cNvSpPr txBox="1"/>
          <p:nvPr/>
        </p:nvSpPr>
        <p:spPr>
          <a:xfrm>
            <a:off x="7894634" y="5471611"/>
            <a:ext cx="3015917" cy="1200329"/>
          </a:xfrm>
          <a:prstGeom prst="rect">
            <a:avLst/>
          </a:prstGeom>
          <a:solidFill>
            <a:srgbClr val="F8E8BB"/>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vi-VN" sz="3600" b="0" i="0" u="none" strike="noStrike" cap="none">
                <a:solidFill>
                  <a:srgbClr val="000000"/>
                </a:solidFill>
                <a:latin typeface="Arial"/>
                <a:ea typeface="Arial"/>
                <a:cs typeface="Arial"/>
                <a:sym typeface="Arial"/>
              </a:rPr>
              <a:t>Tớ là khối </a:t>
            </a:r>
            <a:endParaRPr/>
          </a:p>
          <a:p>
            <a:pPr marL="0" marR="0" lvl="0" indent="0" algn="ctr" rtl="0">
              <a:lnSpc>
                <a:spcPct val="100000"/>
              </a:lnSpc>
              <a:spcBef>
                <a:spcPts val="0"/>
              </a:spcBef>
              <a:spcAft>
                <a:spcPts val="0"/>
              </a:spcAft>
              <a:buNone/>
            </a:pPr>
            <a:r>
              <a:rPr lang="vi-VN" sz="3600" b="0" i="0" u="none" strike="noStrike" cap="none">
                <a:solidFill>
                  <a:srgbClr val="000000"/>
                </a:solidFill>
                <a:latin typeface="Arial"/>
                <a:ea typeface="Arial"/>
                <a:cs typeface="Arial"/>
                <a:sym typeface="Arial"/>
              </a:rPr>
              <a:t>lập phương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31"/>
                                        </p:tgtEl>
                                      </p:cBhvr>
                                    </p:animEffect>
                                    <p:set>
                                      <p:cBhvr>
                                        <p:cTn id="7" dur="1" fill="hold">
                                          <p:stCondLst>
                                            <p:cond delay="500"/>
                                          </p:stCondLst>
                                        </p:cTn>
                                        <p:tgtEl>
                                          <p:spTgt spid="23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4"/>
                                        </p:tgtEl>
                                        <p:attrNameLst>
                                          <p:attrName>style.visibility</p:attrName>
                                        </p:attrNameLst>
                                      </p:cBhvr>
                                      <p:to>
                                        <p:strVal val="visible"/>
                                      </p:to>
                                    </p:set>
                                    <p:animEffect transition="in" filter="fade">
                                      <p:cBhvr>
                                        <p:cTn id="12" dur="500"/>
                                        <p:tgtEl>
                                          <p:spTgt spid="2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5"/>
                                        </p:tgtEl>
                                        <p:attrNameLst>
                                          <p:attrName>style.visibility</p:attrName>
                                        </p:attrNameLst>
                                      </p:cBhvr>
                                      <p:to>
                                        <p:strVal val="visible"/>
                                      </p:to>
                                    </p:set>
                                    <p:animEffect transition="in" filter="fade">
                                      <p:cBhvr>
                                        <p:cTn id="17" dur="500"/>
                                        <p:tgtEl>
                                          <p:spTgt spid="2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32"/>
                                        </p:tgtEl>
                                      </p:cBhvr>
                                    </p:animEffect>
                                    <p:set>
                                      <p:cBhvr>
                                        <p:cTn id="22" dur="1" fill="hold">
                                          <p:stCondLst>
                                            <p:cond delay="500"/>
                                          </p:stCondLst>
                                        </p:cTn>
                                        <p:tgtEl>
                                          <p:spTgt spid="2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6"/>
                                        </p:tgtEl>
                                        <p:attrNameLst>
                                          <p:attrName>style.visibility</p:attrName>
                                        </p:attrNameLst>
                                      </p:cBhvr>
                                      <p:to>
                                        <p:strVal val="visible"/>
                                      </p:to>
                                    </p:set>
                                    <p:animEffect transition="in" filter="fade">
                                      <p:cBhvr>
                                        <p:cTn id="27" dur="500"/>
                                        <p:tgtEl>
                                          <p:spTgt spid="2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7"/>
                                        </p:tgtEl>
                                        <p:attrNameLst>
                                          <p:attrName>style.visibility</p:attrName>
                                        </p:attrNameLst>
                                      </p:cBhvr>
                                      <p:to>
                                        <p:strVal val="visible"/>
                                      </p:to>
                                    </p:set>
                                    <p:animEffect transition="in" filter="fade">
                                      <p:cBhvr>
                                        <p:cTn id="32" dur="500"/>
                                        <p:tgtEl>
                                          <p:spTgt spid="2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3"/>
                                        </p:tgtEl>
                                      </p:cBhvr>
                                    </p:animEffect>
                                    <p:set>
                                      <p:cBhvr>
                                        <p:cTn id="37" dur="1" fill="hold">
                                          <p:stCondLst>
                                            <p:cond delay="500"/>
                                          </p:stCondLst>
                                        </p:cTn>
                                        <p:tgtEl>
                                          <p:spTgt spid="23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8"/>
                                        </p:tgtEl>
                                        <p:attrNameLst>
                                          <p:attrName>style.visibility</p:attrName>
                                        </p:attrNameLst>
                                      </p:cBhvr>
                                      <p:to>
                                        <p:strVal val="visible"/>
                                      </p:to>
                                    </p:set>
                                    <p:animEffect transition="in" filter="fade">
                                      <p:cBhvr>
                                        <p:cTn id="42" dur="500"/>
                                        <p:tgtEl>
                                          <p:spTgt spid="23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9"/>
                                        </p:tgtEl>
                                        <p:attrNameLst>
                                          <p:attrName>style.visibility</p:attrName>
                                        </p:attrNameLst>
                                      </p:cBhvr>
                                      <p:to>
                                        <p:strVal val="visible"/>
                                      </p:to>
                                    </p:set>
                                    <p:animEffect transition="in" filter="fade">
                                      <p:cBhvr>
                                        <p:cTn id="47"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23"/>
          <p:cNvPicPr preferRelativeResize="0"/>
          <p:nvPr/>
        </p:nvPicPr>
        <p:blipFill rotWithShape="1">
          <a:blip r:embed="rId3">
            <a:alphaModFix/>
          </a:blip>
          <a:srcRect l="30462" t="51280" r="28314" b="17687"/>
          <a:stretch/>
        </p:blipFill>
        <p:spPr>
          <a:xfrm>
            <a:off x="0" y="497305"/>
            <a:ext cx="11673524" cy="4940968"/>
          </a:xfrm>
          <a:prstGeom prst="rect">
            <a:avLst/>
          </a:prstGeom>
          <a:noFill/>
          <a:ln>
            <a:noFill/>
          </a:ln>
        </p:spPr>
      </p:pic>
      <p:sp>
        <p:nvSpPr>
          <p:cNvPr id="245" name="Google Shape;245;p23"/>
          <p:cNvSpPr txBox="1"/>
          <p:nvPr/>
        </p:nvSpPr>
        <p:spPr>
          <a:xfrm>
            <a:off x="2190708" y="5438273"/>
            <a:ext cx="316029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vi-VN" sz="3600" b="0" i="0" u="none" strike="noStrike" cap="none">
                <a:solidFill>
                  <a:srgbClr val="000000"/>
                </a:solidFill>
                <a:latin typeface="Arial"/>
                <a:ea typeface="Arial"/>
                <a:cs typeface="Arial"/>
                <a:sym typeface="Arial"/>
              </a:rPr>
              <a:t>?</a:t>
            </a:r>
            <a:endParaRPr/>
          </a:p>
        </p:txBody>
      </p:sp>
      <p:sp>
        <p:nvSpPr>
          <p:cNvPr id="246" name="Google Shape;246;p23"/>
          <p:cNvSpPr txBox="1"/>
          <p:nvPr/>
        </p:nvSpPr>
        <p:spPr>
          <a:xfrm>
            <a:off x="1844197" y="5449123"/>
            <a:ext cx="4001546" cy="646331"/>
          </a:xfrm>
          <a:prstGeom prst="rect">
            <a:avLst/>
          </a:prstGeom>
          <a:solidFill>
            <a:srgbClr val="F8E8BB"/>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vi-VN" sz="3600" b="0" i="0" u="none" strike="noStrike" cap="none">
                <a:solidFill>
                  <a:srgbClr val="000000"/>
                </a:solidFill>
                <a:latin typeface="Arial"/>
                <a:ea typeface="Arial"/>
                <a:cs typeface="Arial"/>
                <a:sym typeface="Arial"/>
              </a:rPr>
              <a:t>Khối hộp chữ nhật</a:t>
            </a:r>
            <a:endParaRPr/>
          </a:p>
        </p:txBody>
      </p:sp>
      <p:sp>
        <p:nvSpPr>
          <p:cNvPr id="247" name="Google Shape;247;p23"/>
          <p:cNvSpPr/>
          <p:nvPr/>
        </p:nvSpPr>
        <p:spPr>
          <a:xfrm>
            <a:off x="450627" y="762546"/>
            <a:ext cx="2372784" cy="417095"/>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4" b="0" i="0" u="none" strike="noStrike" cap="none">
              <a:solidFill>
                <a:schemeClr val="lt1"/>
              </a:solidFill>
              <a:latin typeface="Arial"/>
              <a:ea typeface="Arial"/>
              <a:cs typeface="Arial"/>
              <a:sym typeface="Arial"/>
            </a:endParaRPr>
          </a:p>
        </p:txBody>
      </p:sp>
      <p:sp>
        <p:nvSpPr>
          <p:cNvPr id="248" name="Google Shape;248;p23"/>
          <p:cNvSpPr/>
          <p:nvPr/>
        </p:nvSpPr>
        <p:spPr>
          <a:xfrm>
            <a:off x="3963848" y="762545"/>
            <a:ext cx="2372784" cy="417095"/>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4" b="0" i="0" u="none" strike="noStrike" cap="none">
              <a:solidFill>
                <a:schemeClr val="lt1"/>
              </a:solidFill>
              <a:latin typeface="Arial"/>
              <a:ea typeface="Arial"/>
              <a:cs typeface="Arial"/>
              <a:sym typeface="Arial"/>
            </a:endParaRPr>
          </a:p>
        </p:txBody>
      </p:sp>
      <p:sp>
        <p:nvSpPr>
          <p:cNvPr id="249" name="Google Shape;249;p23"/>
          <p:cNvSpPr/>
          <p:nvPr/>
        </p:nvSpPr>
        <p:spPr>
          <a:xfrm>
            <a:off x="6880947" y="755069"/>
            <a:ext cx="2372784" cy="417095"/>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4" b="0" i="0" u="none" strike="noStrike" cap="none">
              <a:solidFill>
                <a:schemeClr val="lt1"/>
              </a:solidFill>
              <a:latin typeface="Arial"/>
              <a:ea typeface="Arial"/>
              <a:cs typeface="Arial"/>
              <a:sym typeface="Arial"/>
            </a:endParaRPr>
          </a:p>
        </p:txBody>
      </p:sp>
      <p:cxnSp>
        <p:nvCxnSpPr>
          <p:cNvPr id="250" name="Google Shape;250;p23"/>
          <p:cNvCxnSpPr/>
          <p:nvPr/>
        </p:nvCxnSpPr>
        <p:spPr>
          <a:xfrm rot="10800000" flipH="1">
            <a:off x="2823411" y="3785937"/>
            <a:ext cx="288757" cy="545431"/>
          </a:xfrm>
          <a:prstGeom prst="straightConnector1">
            <a:avLst/>
          </a:prstGeom>
          <a:noFill/>
          <a:ln w="57150" cap="flat" cmpd="sng">
            <a:solidFill>
              <a:srgbClr val="FF0000"/>
            </a:solidFill>
            <a:prstDash val="solid"/>
            <a:round/>
            <a:headEnd type="none" w="sm" len="sm"/>
            <a:tailEnd type="triangle" w="med" len="med"/>
          </a:ln>
        </p:spPr>
      </p:cxnSp>
      <p:cxnSp>
        <p:nvCxnSpPr>
          <p:cNvPr id="251" name="Google Shape;251;p23"/>
          <p:cNvCxnSpPr/>
          <p:nvPr/>
        </p:nvCxnSpPr>
        <p:spPr>
          <a:xfrm>
            <a:off x="2607803" y="2428783"/>
            <a:ext cx="0" cy="655584"/>
          </a:xfrm>
          <a:prstGeom prst="straightConnector1">
            <a:avLst/>
          </a:prstGeom>
          <a:noFill/>
          <a:ln w="57150" cap="flat" cmpd="sng">
            <a:solidFill>
              <a:srgbClr val="FF0000"/>
            </a:solidFill>
            <a:prstDash val="solid"/>
            <a:round/>
            <a:headEnd type="none" w="sm" len="sm"/>
            <a:tailEnd type="triangle" w="med" len="med"/>
          </a:ln>
        </p:spPr>
      </p:cxnSp>
      <p:cxnSp>
        <p:nvCxnSpPr>
          <p:cNvPr id="252" name="Google Shape;252;p23"/>
          <p:cNvCxnSpPr/>
          <p:nvPr/>
        </p:nvCxnSpPr>
        <p:spPr>
          <a:xfrm rot="10800000">
            <a:off x="5650995" y="4126295"/>
            <a:ext cx="371533" cy="410145"/>
          </a:xfrm>
          <a:prstGeom prst="straightConnector1">
            <a:avLst/>
          </a:prstGeom>
          <a:noFill/>
          <a:ln w="57150" cap="flat" cmpd="sng">
            <a:solidFill>
              <a:srgbClr val="FF0000"/>
            </a:solidFill>
            <a:prstDash val="solid"/>
            <a:round/>
            <a:headEnd type="none" w="sm" len="sm"/>
            <a:tailEnd type="triangle" w="med" len="med"/>
          </a:ln>
        </p:spPr>
      </p:cxnSp>
      <p:sp>
        <p:nvSpPr>
          <p:cNvPr id="253" name="Google Shape;253;p23"/>
          <p:cNvSpPr txBox="1"/>
          <p:nvPr/>
        </p:nvSpPr>
        <p:spPr>
          <a:xfrm>
            <a:off x="8382962" y="5480661"/>
            <a:ext cx="316029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vi-VN" sz="3600" b="0" i="0" u="none" strike="noStrike" cap="none">
                <a:solidFill>
                  <a:srgbClr val="000000"/>
                </a:solidFill>
                <a:latin typeface="Arial"/>
                <a:ea typeface="Arial"/>
                <a:cs typeface="Arial"/>
                <a:sym typeface="Arial"/>
              </a:rPr>
              <a:t>?</a:t>
            </a:r>
            <a:endParaRPr/>
          </a:p>
        </p:txBody>
      </p:sp>
      <p:sp>
        <p:nvSpPr>
          <p:cNvPr id="254" name="Google Shape;254;p23"/>
          <p:cNvSpPr txBox="1"/>
          <p:nvPr/>
        </p:nvSpPr>
        <p:spPr>
          <a:xfrm>
            <a:off x="8036451" y="5491511"/>
            <a:ext cx="4001546" cy="646331"/>
          </a:xfrm>
          <a:prstGeom prst="rect">
            <a:avLst/>
          </a:prstGeom>
          <a:solidFill>
            <a:srgbClr val="F8E8BB"/>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vi-VN" sz="3600" b="0" i="0" u="none" strike="noStrike" cap="none">
                <a:solidFill>
                  <a:srgbClr val="000000"/>
                </a:solidFill>
                <a:latin typeface="Arial"/>
                <a:ea typeface="Arial"/>
                <a:cs typeface="Arial"/>
                <a:sym typeface="Arial"/>
              </a:rPr>
              <a:t>Khối lập phương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animEffect transition="in" filter="fade">
                                      <p:cBhvr>
                                        <p:cTn id="7" dur="500"/>
                                        <p:tgtEl>
                                          <p:spTgt spid="2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6"/>
                                        </p:tgtEl>
                                        <p:attrNameLst>
                                          <p:attrName>style.visibility</p:attrName>
                                        </p:attrNameLst>
                                      </p:cBhvr>
                                      <p:to>
                                        <p:strVal val="visible"/>
                                      </p:to>
                                    </p:set>
                                    <p:animEffect transition="in" filter="fade">
                                      <p:cBhvr>
                                        <p:cTn id="12" dur="500"/>
                                        <p:tgtEl>
                                          <p:spTgt spid="2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47"/>
                                        </p:tgtEl>
                                      </p:cBhvr>
                                    </p:animEffect>
                                    <p:set>
                                      <p:cBhvr>
                                        <p:cTn id="17" dur="1" fill="hold">
                                          <p:stCondLst>
                                            <p:cond delay="500"/>
                                          </p:stCondLst>
                                        </p:cTn>
                                        <p:tgtEl>
                                          <p:spTgt spid="2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0"/>
                                        </p:tgtEl>
                                        <p:attrNameLst>
                                          <p:attrName>style.visibility</p:attrName>
                                        </p:attrNameLst>
                                      </p:cBhvr>
                                      <p:to>
                                        <p:strVal val="visible"/>
                                      </p:to>
                                    </p:set>
                                    <p:animEffect transition="in" filter="fade">
                                      <p:cBhvr>
                                        <p:cTn id="22" dur="500"/>
                                        <p:tgtEl>
                                          <p:spTgt spid="2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48"/>
                                        </p:tgtEl>
                                      </p:cBhvr>
                                    </p:animEffect>
                                    <p:set>
                                      <p:cBhvr>
                                        <p:cTn id="27" dur="1" fill="hold">
                                          <p:stCondLst>
                                            <p:cond delay="500"/>
                                          </p:stCondLst>
                                        </p:cTn>
                                        <p:tgtEl>
                                          <p:spTgt spid="24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1"/>
                                        </p:tgtEl>
                                        <p:attrNameLst>
                                          <p:attrName>style.visibility</p:attrName>
                                        </p:attrNameLst>
                                      </p:cBhvr>
                                      <p:to>
                                        <p:strVal val="visible"/>
                                      </p:to>
                                    </p:set>
                                    <p:animEffect transition="in" filter="fade">
                                      <p:cBhvr>
                                        <p:cTn id="32" dur="500"/>
                                        <p:tgtEl>
                                          <p:spTgt spid="25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49"/>
                                        </p:tgtEl>
                                      </p:cBhvr>
                                    </p:animEffect>
                                    <p:set>
                                      <p:cBhvr>
                                        <p:cTn id="37" dur="1" fill="hold">
                                          <p:stCondLst>
                                            <p:cond delay="500"/>
                                          </p:stCondLst>
                                        </p:cTn>
                                        <p:tgtEl>
                                          <p:spTgt spid="24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2"/>
                                        </p:tgtEl>
                                        <p:attrNameLst>
                                          <p:attrName>style.visibility</p:attrName>
                                        </p:attrNameLst>
                                      </p:cBhvr>
                                      <p:to>
                                        <p:strVal val="visible"/>
                                      </p:to>
                                    </p:set>
                                    <p:animEffect transition="in" filter="fade">
                                      <p:cBhvr>
                                        <p:cTn id="42" dur="500"/>
                                        <p:tgtEl>
                                          <p:spTgt spid="25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3"/>
                                        </p:tgtEl>
                                        <p:attrNameLst>
                                          <p:attrName>style.visibility</p:attrName>
                                        </p:attrNameLst>
                                      </p:cBhvr>
                                      <p:to>
                                        <p:strVal val="visible"/>
                                      </p:to>
                                    </p:set>
                                    <p:animEffect transition="in" filter="fade">
                                      <p:cBhvr>
                                        <p:cTn id="47" dur="500"/>
                                        <p:tgtEl>
                                          <p:spTgt spid="25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4"/>
                                        </p:tgtEl>
                                        <p:attrNameLst>
                                          <p:attrName>style.visibility</p:attrName>
                                        </p:attrNameLst>
                                      </p:cBhvr>
                                      <p:to>
                                        <p:strVal val="visible"/>
                                      </p:to>
                                    </p:set>
                                    <p:animEffect transition="in" filter="fade">
                                      <p:cBhvr>
                                        <p:cTn id="52" dur="5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4"/>
          <p:cNvSpPr txBox="1"/>
          <p:nvPr/>
        </p:nvSpPr>
        <p:spPr>
          <a:xfrm>
            <a:off x="2936343" y="395859"/>
            <a:ext cx="6289151" cy="1200329"/>
          </a:xfrm>
          <a:prstGeom prst="rect">
            <a:avLst/>
          </a:prstGeom>
          <a:solidFill>
            <a:srgbClr val="F8E8BB"/>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vi-VN" sz="3600" b="0" i="0" u="none" strike="noStrike" cap="none">
                <a:solidFill>
                  <a:srgbClr val="000000"/>
                </a:solidFill>
                <a:latin typeface="Arial"/>
                <a:ea typeface="Arial"/>
                <a:cs typeface="Arial"/>
                <a:sym typeface="Arial"/>
              </a:rPr>
              <a:t>Thực hành tìm </a:t>
            </a:r>
            <a:r>
              <a:rPr lang="vi-VN" sz="3600" b="0" i="0" u="none" strike="noStrike" cap="none">
                <a:solidFill>
                  <a:srgbClr val="FF0000"/>
                </a:solidFill>
                <a:latin typeface="Arial"/>
                <a:ea typeface="Arial"/>
                <a:cs typeface="Arial"/>
                <a:sym typeface="Arial"/>
              </a:rPr>
              <a:t>cạnh</a:t>
            </a:r>
            <a:r>
              <a:rPr lang="vi-VN" sz="3600" b="0" i="0" u="none" strike="noStrike" cap="none">
                <a:solidFill>
                  <a:srgbClr val="000000"/>
                </a:solidFill>
                <a:latin typeface="Arial"/>
                <a:ea typeface="Arial"/>
                <a:cs typeface="Arial"/>
                <a:sym typeface="Arial"/>
              </a:rPr>
              <a:t>, </a:t>
            </a:r>
            <a:r>
              <a:rPr lang="vi-VN" sz="3600" b="0" i="0" u="none" strike="noStrike" cap="none">
                <a:solidFill>
                  <a:srgbClr val="FF0000"/>
                </a:solidFill>
                <a:latin typeface="Arial"/>
                <a:ea typeface="Arial"/>
                <a:cs typeface="Arial"/>
                <a:sym typeface="Arial"/>
              </a:rPr>
              <a:t>đỉnh</a:t>
            </a:r>
            <a:r>
              <a:rPr lang="vi-VN" sz="3600" b="0" i="0" u="none" strike="noStrike" cap="none">
                <a:solidFill>
                  <a:srgbClr val="000000"/>
                </a:solidFill>
                <a:latin typeface="Arial"/>
                <a:ea typeface="Arial"/>
                <a:cs typeface="Arial"/>
                <a:sym typeface="Arial"/>
              </a:rPr>
              <a:t>, </a:t>
            </a:r>
            <a:r>
              <a:rPr lang="vi-VN" sz="3600" b="0" i="0" u="none" strike="noStrike" cap="none">
                <a:solidFill>
                  <a:srgbClr val="FF0000"/>
                </a:solidFill>
                <a:latin typeface="Arial"/>
                <a:ea typeface="Arial"/>
                <a:cs typeface="Arial"/>
                <a:sym typeface="Arial"/>
              </a:rPr>
              <a:t>mặt</a:t>
            </a:r>
            <a:r>
              <a:rPr lang="vi-VN" sz="3600" b="0" i="0" u="none" strike="noStrike" cap="none">
                <a:solidFill>
                  <a:srgbClr val="000000"/>
                </a:solidFill>
                <a:latin typeface="Arial"/>
                <a:ea typeface="Arial"/>
                <a:cs typeface="Arial"/>
                <a:sym typeface="Arial"/>
              </a:rPr>
              <a:t> của khối lập phương </a:t>
            </a:r>
            <a:endParaRPr/>
          </a:p>
        </p:txBody>
      </p:sp>
      <p:sp>
        <p:nvSpPr>
          <p:cNvPr id="260" name="Google Shape;260;p24"/>
          <p:cNvSpPr/>
          <p:nvPr/>
        </p:nvSpPr>
        <p:spPr>
          <a:xfrm>
            <a:off x="4508792" y="2610853"/>
            <a:ext cx="3144252" cy="3144252"/>
          </a:xfrm>
          <a:prstGeom prst="cube">
            <a:avLst>
              <a:gd name="adj" fmla="val 25000"/>
            </a:avLst>
          </a:prstGeom>
          <a:noFill/>
          <a:ln w="571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4"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5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5"/>
          <p:cNvSpPr/>
          <p:nvPr/>
        </p:nvSpPr>
        <p:spPr>
          <a:xfrm>
            <a:off x="7973887" y="1279358"/>
            <a:ext cx="3144252" cy="3144252"/>
          </a:xfrm>
          <a:prstGeom prst="cube">
            <a:avLst>
              <a:gd name="adj" fmla="val 25000"/>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4" b="0" i="0" u="none" strike="noStrike" cap="none">
              <a:solidFill>
                <a:schemeClr val="lt1"/>
              </a:solidFill>
              <a:latin typeface="Arial"/>
              <a:ea typeface="Arial"/>
              <a:cs typeface="Arial"/>
              <a:sym typeface="Arial"/>
            </a:endParaRPr>
          </a:p>
        </p:txBody>
      </p:sp>
      <p:sp>
        <p:nvSpPr>
          <p:cNvPr id="266" name="Google Shape;266;p25"/>
          <p:cNvSpPr txBox="1"/>
          <p:nvPr/>
        </p:nvSpPr>
        <p:spPr>
          <a:xfrm>
            <a:off x="1895489" y="5406189"/>
            <a:ext cx="8370860" cy="1200329"/>
          </a:xfrm>
          <a:prstGeom prst="rect">
            <a:avLst/>
          </a:prstGeom>
          <a:solidFill>
            <a:srgbClr val="F8E8BB"/>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vi-VN" sz="3600" b="0" i="0" u="none" strike="noStrike" cap="none">
                <a:solidFill>
                  <a:srgbClr val="000000"/>
                </a:solidFill>
                <a:latin typeface="Arial"/>
                <a:ea typeface="Arial"/>
                <a:cs typeface="Arial"/>
                <a:sym typeface="Arial"/>
              </a:rPr>
              <a:t>Khối hộp chữ nhật và khối lập phương có mấy đỉnh, mấy mặt và mấy cạnh?</a:t>
            </a:r>
            <a:endParaRPr/>
          </a:p>
        </p:txBody>
      </p:sp>
      <p:sp>
        <p:nvSpPr>
          <p:cNvPr id="267" name="Google Shape;267;p25"/>
          <p:cNvSpPr/>
          <p:nvPr/>
        </p:nvSpPr>
        <p:spPr>
          <a:xfrm>
            <a:off x="859214" y="1279358"/>
            <a:ext cx="5493460" cy="3144252"/>
          </a:xfrm>
          <a:prstGeom prst="cube">
            <a:avLst>
              <a:gd name="adj" fmla="val 25000"/>
            </a:avLst>
          </a:prstGeom>
          <a:noFill/>
          <a:ln w="5715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4"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animEffect transition="in" filter="fade">
                                      <p:cBhvr>
                                        <p:cTn id="7" dur="5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6"/>
          <p:cNvSpPr/>
          <p:nvPr/>
        </p:nvSpPr>
        <p:spPr>
          <a:xfrm>
            <a:off x="641684" y="1219199"/>
            <a:ext cx="11085095" cy="4588042"/>
          </a:xfrm>
          <a:prstGeom prst="rect">
            <a:avLst/>
          </a:prstGeom>
          <a:solidFill>
            <a:srgbClr val="DAF4F5"/>
          </a:solidFill>
          <a:ln w="25400" cap="flat" cmpd="sng">
            <a:solidFill>
              <a:srgbClr val="359398"/>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just" rtl="0">
              <a:lnSpc>
                <a:spcPct val="100000"/>
              </a:lnSpc>
              <a:spcBef>
                <a:spcPts val="0"/>
              </a:spcBef>
              <a:spcAft>
                <a:spcPts val="0"/>
              </a:spcAft>
              <a:buClr>
                <a:srgbClr val="000000"/>
              </a:buClr>
              <a:buSzPts val="4000"/>
              <a:buFont typeface="Arial"/>
              <a:buChar char="•"/>
            </a:pPr>
            <a:r>
              <a:rPr lang="vi-VN" sz="4000" b="0" i="0" u="none" strike="noStrike" cap="none">
                <a:solidFill>
                  <a:srgbClr val="000000"/>
                </a:solidFill>
                <a:latin typeface="Arial"/>
                <a:ea typeface="Arial"/>
                <a:cs typeface="Arial"/>
                <a:sym typeface="Arial"/>
              </a:rPr>
              <a:t>Khối hộp chữ nhật và khối lập phương đều có 8 đỉnh, 6 mặt và 12 cạnh.</a:t>
            </a:r>
            <a:endParaRPr/>
          </a:p>
          <a:p>
            <a:pPr marL="342900" marR="0" lvl="0" indent="-342900" algn="just" rtl="0">
              <a:lnSpc>
                <a:spcPct val="100000"/>
              </a:lnSpc>
              <a:spcBef>
                <a:spcPts val="0"/>
              </a:spcBef>
              <a:spcAft>
                <a:spcPts val="0"/>
              </a:spcAft>
              <a:buClr>
                <a:srgbClr val="000000"/>
              </a:buClr>
              <a:buSzPts val="4000"/>
              <a:buFont typeface="Arial"/>
              <a:buChar char="•"/>
            </a:pPr>
            <a:r>
              <a:rPr lang="vi-VN" sz="4000" b="0" i="0" u="none" strike="noStrike" cap="none">
                <a:solidFill>
                  <a:srgbClr val="000000"/>
                </a:solidFill>
                <a:latin typeface="Arial"/>
                <a:ea typeface="Arial"/>
                <a:cs typeface="Arial"/>
                <a:sym typeface="Arial"/>
              </a:rPr>
              <a:t>Các mặt của khối hộp chữ nhật đều là hình chữ nhật. </a:t>
            </a:r>
            <a:endParaRPr/>
          </a:p>
          <a:p>
            <a:pPr marL="342900" marR="0" lvl="0" indent="-342900" algn="just" rtl="0">
              <a:lnSpc>
                <a:spcPct val="100000"/>
              </a:lnSpc>
              <a:spcBef>
                <a:spcPts val="0"/>
              </a:spcBef>
              <a:spcAft>
                <a:spcPts val="0"/>
              </a:spcAft>
              <a:buClr>
                <a:srgbClr val="000000"/>
              </a:buClr>
              <a:buSzPts val="4000"/>
              <a:buFont typeface="Arial"/>
              <a:buChar char="•"/>
            </a:pPr>
            <a:r>
              <a:rPr lang="vi-VN" sz="4000" b="0" i="0" u="none" strike="noStrike" cap="none">
                <a:solidFill>
                  <a:srgbClr val="000000"/>
                </a:solidFill>
                <a:latin typeface="Arial"/>
                <a:ea typeface="Arial"/>
                <a:cs typeface="Arial"/>
                <a:sym typeface="Arial"/>
              </a:rPr>
              <a:t>Các mặt của khối lập phương đều là hình vuông.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2">
                                            <p:txEl>
                                              <p:pRg st="0" end="0"/>
                                            </p:txEl>
                                          </p:spTgt>
                                        </p:tgtEl>
                                        <p:attrNameLst>
                                          <p:attrName>style.visibility</p:attrName>
                                        </p:attrNameLst>
                                      </p:cBhvr>
                                      <p:to>
                                        <p:strVal val="visible"/>
                                      </p:to>
                                    </p:set>
                                    <p:animEffect transition="in" filter="fade">
                                      <p:cBhvr>
                                        <p:cTn id="7" dur="500"/>
                                        <p:tgtEl>
                                          <p:spTgt spid="2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2">
                                            <p:txEl>
                                              <p:pRg st="1" end="1"/>
                                            </p:txEl>
                                          </p:spTgt>
                                        </p:tgtEl>
                                        <p:attrNameLst>
                                          <p:attrName>style.visibility</p:attrName>
                                        </p:attrNameLst>
                                      </p:cBhvr>
                                      <p:to>
                                        <p:strVal val="visible"/>
                                      </p:to>
                                    </p:set>
                                    <p:animEffect transition="in" filter="fade">
                                      <p:cBhvr>
                                        <p:cTn id="12" dur="500"/>
                                        <p:tgtEl>
                                          <p:spTgt spid="2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2">
                                            <p:txEl>
                                              <p:pRg st="2" end="2"/>
                                            </p:txEl>
                                          </p:spTgt>
                                        </p:tgtEl>
                                        <p:attrNameLst>
                                          <p:attrName>style.visibility</p:attrName>
                                        </p:attrNameLst>
                                      </p:cBhvr>
                                      <p:to>
                                        <p:strVal val="visible"/>
                                      </p:to>
                                    </p:set>
                                    <p:animEffect transition="in" filter="fade">
                                      <p:cBhvr>
                                        <p:cTn id="17" dur="500"/>
                                        <p:tgtEl>
                                          <p:spTgt spid="27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6"/>
        <p:cNvGrpSpPr/>
        <p:nvPr/>
      </p:nvGrpSpPr>
      <p:grpSpPr>
        <a:xfrm>
          <a:off x="0" y="0"/>
          <a:ext cx="0" cy="0"/>
          <a:chOff x="0" y="0"/>
          <a:chExt cx="0" cy="0"/>
        </a:xfrm>
      </p:grpSpPr>
      <p:pic>
        <p:nvPicPr>
          <p:cNvPr id="277" name="Google Shape;277;p27"/>
          <p:cNvPicPr preferRelativeResize="0"/>
          <p:nvPr/>
        </p:nvPicPr>
        <p:blipFill rotWithShape="1">
          <a:blip r:embed="rId4">
            <a:alphaModFix/>
          </a:blip>
          <a:srcRect/>
          <a:stretch/>
        </p:blipFill>
        <p:spPr>
          <a:xfrm>
            <a:off x="78887" y="2083450"/>
            <a:ext cx="12004064" cy="227400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0"/>
          <p:cNvSpPr txBox="1">
            <a:spLocks noGrp="1"/>
          </p:cNvSpPr>
          <p:nvPr>
            <p:ph type="ctrTitle"/>
          </p:nvPr>
        </p:nvSpPr>
        <p:spPr>
          <a:xfrm>
            <a:off x="1579483" y="0"/>
            <a:ext cx="9002872" cy="1313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200"/>
              <a:buNone/>
            </a:pPr>
            <a:r>
              <a:rPr lang="vi-VN">
                <a:latin typeface="Arial"/>
                <a:ea typeface="Arial"/>
                <a:cs typeface="Arial"/>
                <a:sym typeface="Arial"/>
              </a:rPr>
              <a:t>Chuẩn bị</a:t>
            </a:r>
            <a:endParaRPr/>
          </a:p>
        </p:txBody>
      </p:sp>
      <p:pic>
        <p:nvPicPr>
          <p:cNvPr id="71" name="Google Shape;71;p10"/>
          <p:cNvPicPr preferRelativeResize="0"/>
          <p:nvPr/>
        </p:nvPicPr>
        <p:blipFill rotWithShape="1">
          <a:blip r:embed="rId3">
            <a:alphaModFix/>
          </a:blip>
          <a:srcRect/>
          <a:stretch/>
        </p:blipFill>
        <p:spPr>
          <a:xfrm>
            <a:off x="2693791" y="2120444"/>
            <a:ext cx="2226001" cy="3084132"/>
          </a:xfrm>
          <a:prstGeom prst="rect">
            <a:avLst/>
          </a:prstGeom>
          <a:noFill/>
          <a:ln>
            <a:noFill/>
          </a:ln>
        </p:spPr>
      </p:pic>
      <p:pic>
        <p:nvPicPr>
          <p:cNvPr id="72" name="Google Shape;72;p10" descr="Bảng đen/ Bảng trắng/ Bảng học sinh khổ A4 giảm chỉ còn 18,000 đ"/>
          <p:cNvPicPr preferRelativeResize="0"/>
          <p:nvPr/>
        </p:nvPicPr>
        <p:blipFill rotWithShape="1">
          <a:blip r:embed="rId4">
            <a:alphaModFix/>
          </a:blip>
          <a:srcRect/>
          <a:stretch/>
        </p:blipFill>
        <p:spPr>
          <a:xfrm>
            <a:off x="4985890" y="2785315"/>
            <a:ext cx="3249848" cy="2406920"/>
          </a:xfrm>
          <a:prstGeom prst="rect">
            <a:avLst/>
          </a:prstGeom>
          <a:noFill/>
          <a:ln>
            <a:noFill/>
          </a:ln>
        </p:spPr>
      </p:pic>
      <p:pic>
        <p:nvPicPr>
          <p:cNvPr id="73" name="Google Shape;73;p10" descr="Hàng Chất Lượng Cao] Bông lau bảng,xóa bảng,Giẻ lau bảng Cầm tay chắc chắn  -dc3912 | Shopee Việt Nam"/>
          <p:cNvPicPr preferRelativeResize="0"/>
          <p:nvPr/>
        </p:nvPicPr>
        <p:blipFill rotWithShape="1">
          <a:blip r:embed="rId5">
            <a:alphaModFix/>
          </a:blip>
          <a:srcRect t="22568" b="21958"/>
          <a:stretch/>
        </p:blipFill>
        <p:spPr>
          <a:xfrm>
            <a:off x="10122315" y="3127943"/>
            <a:ext cx="1085415" cy="602114"/>
          </a:xfrm>
          <a:prstGeom prst="rect">
            <a:avLst/>
          </a:prstGeom>
          <a:noFill/>
          <a:ln>
            <a:noFill/>
          </a:ln>
        </p:spPr>
      </p:pic>
      <p:pic>
        <p:nvPicPr>
          <p:cNvPr id="74" name="Google Shape;74;p10" descr="Phấn viết bảng"/>
          <p:cNvPicPr preferRelativeResize="0"/>
          <p:nvPr/>
        </p:nvPicPr>
        <p:blipFill rotWithShape="1">
          <a:blip r:embed="rId6">
            <a:alphaModFix/>
          </a:blip>
          <a:srcRect/>
          <a:stretch/>
        </p:blipFill>
        <p:spPr>
          <a:xfrm>
            <a:off x="8924651" y="3486616"/>
            <a:ext cx="1453533" cy="1186083"/>
          </a:xfrm>
          <a:prstGeom prst="rect">
            <a:avLst/>
          </a:prstGeom>
          <a:noFill/>
          <a:ln>
            <a:noFill/>
          </a:ln>
        </p:spPr>
      </p:pic>
      <p:pic>
        <p:nvPicPr>
          <p:cNvPr id="75" name="Google Shape;75;p10" descr="BÚT LÔNG BẢNG TL WB03 | Văn Phòng Phẩm Huyền Anh"/>
          <p:cNvPicPr preferRelativeResize="0"/>
          <p:nvPr/>
        </p:nvPicPr>
        <p:blipFill rotWithShape="1">
          <a:blip r:embed="rId7">
            <a:alphaModFix/>
          </a:blip>
          <a:srcRect l="34951" r="30097"/>
          <a:stretch/>
        </p:blipFill>
        <p:spPr>
          <a:xfrm rot="-7829635">
            <a:off x="9596533" y="1965028"/>
            <a:ext cx="613183" cy="1754413"/>
          </a:xfrm>
          <a:prstGeom prst="rect">
            <a:avLst/>
          </a:prstGeom>
          <a:noFill/>
          <a:ln>
            <a:noFill/>
          </a:ln>
        </p:spPr>
      </p:pic>
      <p:pic>
        <p:nvPicPr>
          <p:cNvPr id="76" name="Google Shape;76;p10" descr="Combo 50 cái Thước kẻ mica 30cm |"/>
          <p:cNvPicPr preferRelativeResize="0"/>
          <p:nvPr/>
        </p:nvPicPr>
        <p:blipFill rotWithShape="1">
          <a:blip r:embed="rId8">
            <a:alphaModFix/>
          </a:blip>
          <a:srcRect/>
          <a:stretch/>
        </p:blipFill>
        <p:spPr>
          <a:xfrm rot="1759269">
            <a:off x="8989770" y="3859998"/>
            <a:ext cx="2265090" cy="2265090"/>
          </a:xfrm>
          <a:prstGeom prst="rect">
            <a:avLst/>
          </a:prstGeom>
          <a:noFill/>
          <a:ln>
            <a:noFill/>
          </a:ln>
        </p:spPr>
      </p:pic>
      <p:pic>
        <p:nvPicPr>
          <p:cNvPr id="77" name="Google Shape;77;p10" descr="Free Simple Eraser Icon Image｜free Cartoon &amp; Clipart - Eraser Clipart -  (480x480) Png Clipart Download"/>
          <p:cNvPicPr preferRelativeResize="0"/>
          <p:nvPr/>
        </p:nvPicPr>
        <p:blipFill rotWithShape="1">
          <a:blip r:embed="rId9">
            <a:alphaModFix/>
          </a:blip>
          <a:srcRect/>
          <a:stretch/>
        </p:blipFill>
        <p:spPr>
          <a:xfrm>
            <a:off x="11009034" y="5059502"/>
            <a:ext cx="693335" cy="446523"/>
          </a:xfrm>
          <a:prstGeom prst="rect">
            <a:avLst/>
          </a:prstGeom>
          <a:noFill/>
          <a:ln>
            <a:noFill/>
          </a:ln>
        </p:spPr>
      </p:pic>
      <p:pic>
        <p:nvPicPr>
          <p:cNvPr id="78" name="Google Shape;78;p10"/>
          <p:cNvPicPr preferRelativeResize="0"/>
          <p:nvPr/>
        </p:nvPicPr>
        <p:blipFill rotWithShape="1">
          <a:blip r:embed="rId10">
            <a:alphaModFix/>
          </a:blip>
          <a:srcRect/>
          <a:stretch/>
        </p:blipFill>
        <p:spPr>
          <a:xfrm rot="2160812">
            <a:off x="10904982" y="3642210"/>
            <a:ext cx="605495" cy="1892172"/>
          </a:xfrm>
          <a:prstGeom prst="rect">
            <a:avLst/>
          </a:prstGeom>
          <a:noFill/>
          <a:ln>
            <a:noFill/>
          </a:ln>
        </p:spPr>
      </p:pic>
      <p:pic>
        <p:nvPicPr>
          <p:cNvPr id="79" name="Google Shape;79;p10" descr="Bút chì đen HB/SK-PCHB003 (12 cây/hộp) - BITEXSHOP"/>
          <p:cNvPicPr preferRelativeResize="0"/>
          <p:nvPr/>
        </p:nvPicPr>
        <p:blipFill rotWithShape="1">
          <a:blip r:embed="rId11">
            <a:alphaModFix/>
          </a:blip>
          <a:srcRect/>
          <a:stretch/>
        </p:blipFill>
        <p:spPr>
          <a:xfrm rot="5400000">
            <a:off x="9498045" y="3920448"/>
            <a:ext cx="2015072" cy="1536493"/>
          </a:xfrm>
          <a:prstGeom prst="rect">
            <a:avLst/>
          </a:prstGeom>
          <a:noFill/>
          <a:ln>
            <a:noFill/>
          </a:ln>
        </p:spPr>
      </p:pic>
      <p:pic>
        <p:nvPicPr>
          <p:cNvPr id="80" name="Google Shape;80;p10" descr="Bộ thực hành Toán lớp 2 dùng cho học sinh"/>
          <p:cNvPicPr preferRelativeResize="0"/>
          <p:nvPr/>
        </p:nvPicPr>
        <p:blipFill rotWithShape="1">
          <a:blip r:embed="rId12">
            <a:alphaModFix/>
          </a:blip>
          <a:srcRect/>
          <a:stretch/>
        </p:blipFill>
        <p:spPr>
          <a:xfrm>
            <a:off x="73426" y="3260676"/>
            <a:ext cx="2575411" cy="1931559"/>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grpSp>
        <p:nvGrpSpPr>
          <p:cNvPr id="282" name="Google Shape;282;p28"/>
          <p:cNvGrpSpPr/>
          <p:nvPr/>
        </p:nvGrpSpPr>
        <p:grpSpPr>
          <a:xfrm>
            <a:off x="397543" y="322759"/>
            <a:ext cx="11430920" cy="2238732"/>
            <a:chOff x="906178" y="518160"/>
            <a:chExt cx="11430920" cy="2238732"/>
          </a:xfrm>
        </p:grpSpPr>
        <p:grpSp>
          <p:nvGrpSpPr>
            <p:cNvPr id="283" name="Google Shape;283;p28"/>
            <p:cNvGrpSpPr/>
            <p:nvPr/>
          </p:nvGrpSpPr>
          <p:grpSpPr>
            <a:xfrm>
              <a:off x="906178" y="518160"/>
              <a:ext cx="914400" cy="914400"/>
              <a:chOff x="715678" y="2423160"/>
              <a:chExt cx="914400" cy="914400"/>
            </a:xfrm>
          </p:grpSpPr>
          <p:sp>
            <p:nvSpPr>
              <p:cNvPr id="284" name="Google Shape;284;p28"/>
              <p:cNvSpPr/>
              <p:nvPr/>
            </p:nvSpPr>
            <p:spPr>
              <a:xfrm>
                <a:off x="742950" y="2514600"/>
                <a:ext cx="731520" cy="731520"/>
              </a:xfrm>
              <a:prstGeom prst="ellipse">
                <a:avLst/>
              </a:prstGeom>
              <a:solidFill>
                <a:srgbClr val="AC84C5"/>
              </a:solidFill>
              <a:ln w="25400" cap="flat" cmpd="sng">
                <a:solidFill>
                  <a:srgbClr val="9470A4"/>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85" name="Google Shape;285;p28"/>
              <p:cNvSpPr/>
              <p:nvPr/>
            </p:nvSpPr>
            <p:spPr>
              <a:xfrm>
                <a:off x="715678" y="2423160"/>
                <a:ext cx="914400" cy="914400"/>
              </a:xfrm>
              <a:prstGeom prst="ellipse">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vi-VN" sz="4000" b="0" i="0" u="none" strike="noStrike" cap="none">
                    <a:solidFill>
                      <a:schemeClr val="lt1"/>
                    </a:solidFill>
                    <a:latin typeface="Arial"/>
                    <a:ea typeface="Arial"/>
                    <a:cs typeface="Arial"/>
                    <a:sym typeface="Arial"/>
                  </a:rPr>
                  <a:t>1</a:t>
                </a:r>
                <a:endParaRPr/>
              </a:p>
            </p:txBody>
          </p:sp>
        </p:grpSp>
        <p:sp>
          <p:nvSpPr>
            <p:cNvPr id="286" name="Google Shape;286;p28"/>
            <p:cNvSpPr txBox="1"/>
            <p:nvPr/>
          </p:nvSpPr>
          <p:spPr>
            <a:xfrm>
              <a:off x="1756410" y="694789"/>
              <a:ext cx="10580688" cy="20621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vi-VN" sz="3200" b="0" i="0" u="none" strike="noStrike" cap="none">
                  <a:solidFill>
                    <a:srgbClr val="000000"/>
                  </a:solidFill>
                  <a:latin typeface="Arial"/>
                  <a:ea typeface="Arial"/>
                  <a:cs typeface="Arial"/>
                  <a:sym typeface="Arial"/>
                </a:rPr>
                <a:t>Một chiếc khung sắt dạng khối hộp chữ nhật có các cạnh được sơn màu như hình vẽ.</a:t>
              </a:r>
              <a:endParaRPr/>
            </a:p>
            <a:p>
              <a:pPr marL="0" marR="0" lvl="0" indent="0" algn="just" rtl="0">
                <a:lnSpc>
                  <a:spcPct val="100000"/>
                </a:lnSpc>
                <a:spcBef>
                  <a:spcPts val="0"/>
                </a:spcBef>
                <a:spcAft>
                  <a:spcPts val="0"/>
                </a:spcAft>
                <a:buNone/>
              </a:pPr>
              <a:r>
                <a:rPr lang="vi-VN" sz="3200" b="0" i="0" u="none" strike="noStrike" cap="none">
                  <a:solidFill>
                    <a:srgbClr val="000000"/>
                  </a:solidFill>
                  <a:latin typeface="Arial"/>
                  <a:ea typeface="Arial"/>
                  <a:cs typeface="Arial"/>
                  <a:sym typeface="Arial"/>
                </a:rPr>
                <a:t>a) Có mấy cạnh được sơn màu xanh, mấy cạnh được sơn màu đỏ</a:t>
              </a:r>
              <a:endParaRPr/>
            </a:p>
          </p:txBody>
        </p:sp>
      </p:grpSp>
      <p:pic>
        <p:nvPicPr>
          <p:cNvPr id="287" name="Google Shape;287;p28"/>
          <p:cNvPicPr preferRelativeResize="0"/>
          <p:nvPr/>
        </p:nvPicPr>
        <p:blipFill rotWithShape="1">
          <a:blip r:embed="rId3">
            <a:alphaModFix/>
          </a:blip>
          <a:srcRect l="53685" t="24720" r="26265" b="51818"/>
          <a:stretch/>
        </p:blipFill>
        <p:spPr>
          <a:xfrm>
            <a:off x="6103984" y="2532348"/>
            <a:ext cx="5815919" cy="3826264"/>
          </a:xfrm>
          <a:prstGeom prst="rect">
            <a:avLst/>
          </a:prstGeom>
          <a:noFill/>
          <a:ln>
            <a:noFill/>
          </a:ln>
        </p:spPr>
      </p:pic>
      <p:sp>
        <p:nvSpPr>
          <p:cNvPr id="288" name="Google Shape;288;p28"/>
          <p:cNvSpPr txBox="1"/>
          <p:nvPr/>
        </p:nvSpPr>
        <p:spPr>
          <a:xfrm>
            <a:off x="1247775" y="2829292"/>
            <a:ext cx="4318836" cy="132343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vi-VN" sz="4000" b="0" i="0" u="none" strike="noStrike" cap="none">
                <a:solidFill>
                  <a:srgbClr val="000000"/>
                </a:solidFill>
                <a:latin typeface="Arial"/>
                <a:ea typeface="Arial"/>
                <a:cs typeface="Arial"/>
                <a:sym typeface="Arial"/>
              </a:rPr>
              <a:t>- Có </a:t>
            </a:r>
            <a:r>
              <a:rPr lang="vi-VN" sz="4000" b="0" i="0" u="none" strike="noStrike" cap="none">
                <a:solidFill>
                  <a:srgbClr val="FF0000"/>
                </a:solidFill>
                <a:latin typeface="Arial"/>
                <a:ea typeface="Arial"/>
                <a:cs typeface="Arial"/>
                <a:sym typeface="Arial"/>
              </a:rPr>
              <a:t>4</a:t>
            </a:r>
            <a:r>
              <a:rPr lang="vi-VN" sz="4000" b="0" i="0" u="none" strike="noStrike" cap="none">
                <a:solidFill>
                  <a:srgbClr val="000000"/>
                </a:solidFill>
                <a:latin typeface="Arial"/>
                <a:ea typeface="Arial"/>
                <a:cs typeface="Arial"/>
                <a:sym typeface="Arial"/>
              </a:rPr>
              <a:t> cạnh được sơn màu xanh.</a:t>
            </a:r>
            <a:endParaRPr/>
          </a:p>
        </p:txBody>
      </p:sp>
      <p:sp>
        <p:nvSpPr>
          <p:cNvPr id="289" name="Google Shape;289;p28"/>
          <p:cNvSpPr txBox="1"/>
          <p:nvPr/>
        </p:nvSpPr>
        <p:spPr>
          <a:xfrm>
            <a:off x="1247775" y="4525690"/>
            <a:ext cx="4318836" cy="132343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vi-VN" sz="4000" b="0" i="0" u="none" strike="noStrike" cap="none">
                <a:solidFill>
                  <a:srgbClr val="000000"/>
                </a:solidFill>
                <a:latin typeface="Arial"/>
                <a:ea typeface="Arial"/>
                <a:cs typeface="Arial"/>
                <a:sym typeface="Arial"/>
              </a:rPr>
              <a:t>- Có </a:t>
            </a:r>
            <a:r>
              <a:rPr lang="vi-VN" sz="4000" b="0" i="0" u="none" strike="noStrike" cap="none">
                <a:solidFill>
                  <a:srgbClr val="FF0000"/>
                </a:solidFill>
                <a:latin typeface="Arial"/>
                <a:ea typeface="Arial"/>
                <a:cs typeface="Arial"/>
                <a:sym typeface="Arial"/>
              </a:rPr>
              <a:t>8</a:t>
            </a:r>
            <a:r>
              <a:rPr lang="vi-VN" sz="4000" b="0" i="0" u="none" strike="noStrike" cap="none">
                <a:solidFill>
                  <a:srgbClr val="000000"/>
                </a:solidFill>
                <a:latin typeface="Arial"/>
                <a:ea typeface="Arial"/>
                <a:cs typeface="Arial"/>
                <a:sym typeface="Arial"/>
              </a:rPr>
              <a:t> cạnh được sơn màu đỏ.</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500"/>
                                        <p:tgtEl>
                                          <p:spTgt spid="2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9"/>
                                        </p:tgtEl>
                                        <p:attrNameLst>
                                          <p:attrName>style.visibility</p:attrName>
                                        </p:attrNameLst>
                                      </p:cBhvr>
                                      <p:to>
                                        <p:strVal val="visible"/>
                                      </p:to>
                                    </p:set>
                                    <p:animEffect transition="in" filter="fade">
                                      <p:cBhvr>
                                        <p:cTn id="12" dur="5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grpSp>
        <p:nvGrpSpPr>
          <p:cNvPr id="294" name="Google Shape;294;p29"/>
          <p:cNvGrpSpPr/>
          <p:nvPr/>
        </p:nvGrpSpPr>
        <p:grpSpPr>
          <a:xfrm>
            <a:off x="253164" y="0"/>
            <a:ext cx="11446962" cy="1253847"/>
            <a:chOff x="890136" y="518160"/>
            <a:chExt cx="11446962" cy="1253847"/>
          </a:xfrm>
        </p:grpSpPr>
        <p:grpSp>
          <p:nvGrpSpPr>
            <p:cNvPr id="295" name="Google Shape;295;p29"/>
            <p:cNvGrpSpPr/>
            <p:nvPr/>
          </p:nvGrpSpPr>
          <p:grpSpPr>
            <a:xfrm>
              <a:off x="890136" y="518160"/>
              <a:ext cx="914400" cy="914400"/>
              <a:chOff x="699636" y="2423160"/>
              <a:chExt cx="914400" cy="914400"/>
            </a:xfrm>
          </p:grpSpPr>
          <p:sp>
            <p:nvSpPr>
              <p:cNvPr id="296" name="Google Shape;296;p29"/>
              <p:cNvSpPr/>
              <p:nvPr/>
            </p:nvSpPr>
            <p:spPr>
              <a:xfrm>
                <a:off x="742950" y="2514600"/>
                <a:ext cx="731520" cy="731520"/>
              </a:xfrm>
              <a:prstGeom prst="ellipse">
                <a:avLst/>
              </a:prstGeom>
              <a:solidFill>
                <a:srgbClr val="AC84C5"/>
              </a:solidFill>
              <a:ln w="25400" cap="flat" cmpd="sng">
                <a:solidFill>
                  <a:srgbClr val="9470A4"/>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97" name="Google Shape;297;p29"/>
              <p:cNvSpPr/>
              <p:nvPr/>
            </p:nvSpPr>
            <p:spPr>
              <a:xfrm>
                <a:off x="699636" y="2423160"/>
                <a:ext cx="914400" cy="914400"/>
              </a:xfrm>
              <a:prstGeom prst="ellipse">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vi-VN" sz="4000" b="0" i="0" u="none" strike="noStrike" cap="none">
                    <a:solidFill>
                      <a:schemeClr val="lt1"/>
                    </a:solidFill>
                    <a:latin typeface="Arial"/>
                    <a:ea typeface="Arial"/>
                    <a:cs typeface="Arial"/>
                    <a:sym typeface="Arial"/>
                  </a:rPr>
                  <a:t>1</a:t>
                </a:r>
                <a:endParaRPr/>
              </a:p>
            </p:txBody>
          </p:sp>
        </p:grpSp>
        <p:sp>
          <p:nvSpPr>
            <p:cNvPr id="298" name="Google Shape;298;p29"/>
            <p:cNvSpPr txBox="1"/>
            <p:nvPr/>
          </p:nvSpPr>
          <p:spPr>
            <a:xfrm>
              <a:off x="1756410" y="694789"/>
              <a:ext cx="10580688" cy="107721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vi-VN" sz="3200" b="0" i="0" u="none" strike="noStrike" cap="none">
                  <a:solidFill>
                    <a:srgbClr val="000000"/>
                  </a:solidFill>
                  <a:latin typeface="Arial"/>
                  <a:ea typeface="Arial"/>
                  <a:cs typeface="Arial"/>
                  <a:sym typeface="Arial"/>
                </a:rPr>
                <a:t>Một chiếc khung sắt dạng khối hộp chữ nhật có các cạnh được sơn màu như hình vẽ.</a:t>
              </a:r>
              <a:endParaRPr/>
            </a:p>
          </p:txBody>
        </p:sp>
      </p:grpSp>
      <p:sp>
        <p:nvSpPr>
          <p:cNvPr id="299" name="Google Shape;299;p29"/>
          <p:cNvSpPr txBox="1"/>
          <p:nvPr/>
        </p:nvSpPr>
        <p:spPr>
          <a:xfrm>
            <a:off x="790575" y="3918753"/>
            <a:ext cx="11241004" cy="20621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vi-VN" sz="3200" b="0" i="0" u="none" strike="noStrike" cap="none">
                <a:solidFill>
                  <a:srgbClr val="000000"/>
                </a:solidFill>
                <a:latin typeface="Arial"/>
                <a:ea typeface="Arial"/>
                <a:cs typeface="Arial"/>
                <a:sym typeface="Arial"/>
              </a:rPr>
              <a:t>b) Chọn câu trả lời đúng.</a:t>
            </a:r>
            <a:endParaRPr/>
          </a:p>
          <a:p>
            <a:pPr marL="0" marR="0" lvl="0" indent="0" algn="just" rtl="0">
              <a:lnSpc>
                <a:spcPct val="100000"/>
              </a:lnSpc>
              <a:spcBef>
                <a:spcPts val="0"/>
              </a:spcBef>
              <a:spcAft>
                <a:spcPts val="0"/>
              </a:spcAft>
              <a:buNone/>
            </a:pPr>
            <a:r>
              <a:rPr lang="vi-VN" sz="3200" b="0" i="0" u="none" strike="noStrike" cap="none">
                <a:solidFill>
                  <a:srgbClr val="000000"/>
                </a:solidFill>
                <a:latin typeface="Arial"/>
                <a:ea typeface="Arial"/>
                <a:cs typeface="Arial"/>
                <a:sym typeface="Arial"/>
              </a:rPr>
              <a:t>Người ta lắp một tấm gỗ vừa khít vào mặt trước của chiếc khung sắt đó. Miếng gỗ cần lắp có dạng hình gì?</a:t>
            </a:r>
            <a:endParaRPr/>
          </a:p>
          <a:p>
            <a:pPr marL="0" marR="0" lvl="0" indent="0" algn="just" rtl="0">
              <a:lnSpc>
                <a:spcPct val="100000"/>
              </a:lnSpc>
              <a:spcBef>
                <a:spcPts val="0"/>
              </a:spcBef>
              <a:spcAft>
                <a:spcPts val="0"/>
              </a:spcAft>
              <a:buNone/>
            </a:pPr>
            <a:r>
              <a:rPr lang="vi-VN" sz="3200" b="0" i="0" u="none" strike="noStrike" cap="none">
                <a:solidFill>
                  <a:srgbClr val="000000"/>
                </a:solidFill>
                <a:latin typeface="Arial"/>
                <a:ea typeface="Arial"/>
                <a:cs typeface="Arial"/>
                <a:sym typeface="Arial"/>
              </a:rPr>
              <a:t>A. Hình tròn	    B. Hình tam giác		C. Hình chữ nhật</a:t>
            </a:r>
            <a:endParaRPr/>
          </a:p>
        </p:txBody>
      </p:sp>
      <p:pic>
        <p:nvPicPr>
          <p:cNvPr id="300" name="Google Shape;300;p29"/>
          <p:cNvPicPr preferRelativeResize="0"/>
          <p:nvPr/>
        </p:nvPicPr>
        <p:blipFill rotWithShape="1">
          <a:blip r:embed="rId3">
            <a:alphaModFix/>
          </a:blip>
          <a:srcRect l="53685" t="24720" r="26265" b="51818"/>
          <a:stretch/>
        </p:blipFill>
        <p:spPr>
          <a:xfrm>
            <a:off x="4368405" y="1253847"/>
            <a:ext cx="4082753" cy="2686023"/>
          </a:xfrm>
          <a:prstGeom prst="rect">
            <a:avLst/>
          </a:prstGeom>
          <a:noFill/>
          <a:ln>
            <a:noFill/>
          </a:ln>
        </p:spPr>
      </p:pic>
      <p:sp>
        <p:nvSpPr>
          <p:cNvPr id="301" name="Google Shape;301;p29"/>
          <p:cNvSpPr/>
          <p:nvPr/>
        </p:nvSpPr>
        <p:spPr>
          <a:xfrm>
            <a:off x="4507831" y="1973178"/>
            <a:ext cx="2468880" cy="1700784"/>
          </a:xfrm>
          <a:prstGeom prst="rect">
            <a:avLst/>
          </a:prstGeom>
          <a:solidFill>
            <a:srgbClr val="C3F4B4"/>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vi-VN" sz="3600" b="0" i="0" u="none" strike="noStrike" cap="none">
                <a:solidFill>
                  <a:srgbClr val="000000"/>
                </a:solidFill>
                <a:latin typeface="Arial"/>
                <a:ea typeface="Arial"/>
                <a:cs typeface="Arial"/>
                <a:sym typeface="Arial"/>
              </a:rPr>
              <a:t>Mặt trước</a:t>
            </a:r>
            <a:endParaRPr/>
          </a:p>
        </p:txBody>
      </p:sp>
      <p:sp>
        <p:nvSpPr>
          <p:cNvPr id="302" name="Google Shape;302;p29"/>
          <p:cNvSpPr/>
          <p:nvPr/>
        </p:nvSpPr>
        <p:spPr>
          <a:xfrm>
            <a:off x="8037094" y="5436736"/>
            <a:ext cx="640080" cy="548640"/>
          </a:xfrm>
          <a:prstGeom prst="ellipse">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4"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1"/>
                                        </p:tgtEl>
                                        <p:attrNameLst>
                                          <p:attrName>style.visibility</p:attrName>
                                        </p:attrNameLst>
                                      </p:cBhvr>
                                      <p:to>
                                        <p:strVal val="visible"/>
                                      </p:to>
                                    </p:set>
                                    <p:animEffect transition="in" filter="fade">
                                      <p:cBhvr>
                                        <p:cTn id="7" dur="500"/>
                                        <p:tgtEl>
                                          <p:spTgt spid="3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2"/>
                                        </p:tgtEl>
                                        <p:attrNameLst>
                                          <p:attrName>style.visibility</p:attrName>
                                        </p:attrNameLst>
                                      </p:cBhvr>
                                      <p:to>
                                        <p:strVal val="visible"/>
                                      </p:to>
                                    </p:set>
                                    <p:animEffect transition="in" filter="fade">
                                      <p:cBhvr>
                                        <p:cTn id="12" dur="2000"/>
                                        <p:tgtEl>
                                          <p:spTgt spid="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grpSp>
        <p:nvGrpSpPr>
          <p:cNvPr id="307" name="Google Shape;307;p30"/>
          <p:cNvGrpSpPr/>
          <p:nvPr/>
        </p:nvGrpSpPr>
        <p:grpSpPr>
          <a:xfrm>
            <a:off x="285248" y="0"/>
            <a:ext cx="11414878" cy="2977396"/>
            <a:chOff x="922220" y="518160"/>
            <a:chExt cx="11414878" cy="2977396"/>
          </a:xfrm>
        </p:grpSpPr>
        <p:grpSp>
          <p:nvGrpSpPr>
            <p:cNvPr id="308" name="Google Shape;308;p30"/>
            <p:cNvGrpSpPr/>
            <p:nvPr/>
          </p:nvGrpSpPr>
          <p:grpSpPr>
            <a:xfrm>
              <a:off x="922220" y="518160"/>
              <a:ext cx="914400" cy="914400"/>
              <a:chOff x="731720" y="2423160"/>
              <a:chExt cx="914400" cy="914400"/>
            </a:xfrm>
          </p:grpSpPr>
          <p:sp>
            <p:nvSpPr>
              <p:cNvPr id="309" name="Google Shape;309;p30"/>
              <p:cNvSpPr/>
              <p:nvPr/>
            </p:nvSpPr>
            <p:spPr>
              <a:xfrm>
                <a:off x="742950" y="2514600"/>
                <a:ext cx="731520" cy="731520"/>
              </a:xfrm>
              <a:prstGeom prst="ellipse">
                <a:avLst/>
              </a:prstGeom>
              <a:solidFill>
                <a:srgbClr val="AC84C5"/>
              </a:solidFill>
              <a:ln w="25400" cap="flat" cmpd="sng">
                <a:solidFill>
                  <a:srgbClr val="9470A4"/>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10" name="Google Shape;310;p30"/>
              <p:cNvSpPr/>
              <p:nvPr/>
            </p:nvSpPr>
            <p:spPr>
              <a:xfrm>
                <a:off x="731720" y="2423160"/>
                <a:ext cx="914400" cy="914400"/>
              </a:xfrm>
              <a:prstGeom prst="ellipse">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vi-VN" sz="4000" b="0" i="0" u="none" strike="noStrike" cap="none">
                    <a:solidFill>
                      <a:schemeClr val="lt1"/>
                    </a:solidFill>
                    <a:latin typeface="Arial"/>
                    <a:ea typeface="Arial"/>
                    <a:cs typeface="Arial"/>
                    <a:sym typeface="Arial"/>
                  </a:rPr>
                  <a:t>2</a:t>
                </a:r>
                <a:endParaRPr/>
              </a:p>
            </p:txBody>
          </p:sp>
        </p:grpSp>
        <p:sp>
          <p:nvSpPr>
            <p:cNvPr id="311" name="Google Shape;311;p30"/>
            <p:cNvSpPr txBox="1"/>
            <p:nvPr/>
          </p:nvSpPr>
          <p:spPr>
            <a:xfrm>
              <a:off x="1756410" y="694789"/>
              <a:ext cx="10580688" cy="280076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vi-VN" sz="4400" b="0" i="0" u="none" strike="noStrike" cap="none">
                  <a:solidFill>
                    <a:srgbClr val="000000"/>
                  </a:solidFill>
                  <a:latin typeface="Arial"/>
                  <a:ea typeface="Arial"/>
                  <a:cs typeface="Arial"/>
                  <a:sym typeface="Arial"/>
                </a:rPr>
                <a:t>Ở gần mỗi đỉnh của một chiếc hộp gỗ dạng khối lập phương, bác Hà chạm ba bông hoa (như hình vẽ). Bác Hà đã chạm tất cả        bông hoa lên khối gỗ.</a:t>
              </a:r>
              <a:endParaRPr/>
            </a:p>
          </p:txBody>
        </p:sp>
      </p:grpSp>
      <p:pic>
        <p:nvPicPr>
          <p:cNvPr id="312" name="Google Shape;312;p30"/>
          <p:cNvPicPr preferRelativeResize="0"/>
          <p:nvPr/>
        </p:nvPicPr>
        <p:blipFill rotWithShape="1">
          <a:blip r:embed="rId3">
            <a:alphaModFix/>
          </a:blip>
          <a:srcRect l="58434" t="43394" r="29298" b="33754"/>
          <a:stretch/>
        </p:blipFill>
        <p:spPr>
          <a:xfrm>
            <a:off x="8163522" y="2929981"/>
            <a:ext cx="3536604" cy="3703974"/>
          </a:xfrm>
          <a:prstGeom prst="rect">
            <a:avLst/>
          </a:prstGeom>
          <a:noFill/>
          <a:ln>
            <a:noFill/>
          </a:ln>
        </p:spPr>
      </p:pic>
      <p:sp>
        <p:nvSpPr>
          <p:cNvPr id="313" name="Google Shape;313;p30"/>
          <p:cNvSpPr/>
          <p:nvPr/>
        </p:nvSpPr>
        <p:spPr>
          <a:xfrm>
            <a:off x="2727158" y="2231439"/>
            <a:ext cx="914400" cy="914400"/>
          </a:xfrm>
          <a:prstGeom prst="roundRect">
            <a:avLst>
              <a:gd name="adj" fmla="val 16667"/>
            </a:avLst>
          </a:prstGeom>
          <a:solidFill>
            <a:schemeClr val="lt1"/>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vi-VN" sz="4400" b="1" i="0" u="none" strike="noStrike" cap="none">
                <a:solidFill>
                  <a:srgbClr val="FF0000"/>
                </a:solidFill>
                <a:latin typeface="Arial"/>
                <a:ea typeface="Arial"/>
                <a:cs typeface="Arial"/>
                <a:sym typeface="Arial"/>
              </a:rPr>
              <a:t>24</a:t>
            </a:r>
            <a:endParaRPr/>
          </a:p>
        </p:txBody>
      </p:sp>
      <p:sp>
        <p:nvSpPr>
          <p:cNvPr id="314" name="Google Shape;314;p30"/>
          <p:cNvSpPr/>
          <p:nvPr/>
        </p:nvSpPr>
        <p:spPr>
          <a:xfrm>
            <a:off x="2813785" y="2311649"/>
            <a:ext cx="731520" cy="73152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vi-VN" sz="4400" b="1" i="0" u="none" strike="noStrike" cap="none">
                <a:solidFill>
                  <a:srgbClr val="FF0000"/>
                </a:solidFill>
                <a:latin typeface="Arial"/>
                <a:ea typeface="Arial"/>
                <a:cs typeface="Arial"/>
                <a:sym typeface="Arial"/>
              </a:rPr>
              <a:t>?</a:t>
            </a:r>
            <a:endParaRPr/>
          </a:p>
        </p:txBody>
      </p:sp>
      <p:sp>
        <p:nvSpPr>
          <p:cNvPr id="315" name="Google Shape;315;p30"/>
          <p:cNvSpPr txBox="1"/>
          <p:nvPr/>
        </p:nvSpPr>
        <p:spPr>
          <a:xfrm>
            <a:off x="1027998" y="3880605"/>
            <a:ext cx="7302668" cy="304698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vi-VN" sz="3200" b="0" i="0" u="none" strike="noStrike" cap="none">
                <a:solidFill>
                  <a:srgbClr val="000000"/>
                </a:solidFill>
                <a:latin typeface="Arial"/>
                <a:ea typeface="Arial"/>
                <a:cs typeface="Arial"/>
                <a:sym typeface="Arial"/>
              </a:rPr>
              <a:t>(Mỗi đỉnh có 3 bông hoa, có tất cả 8 đỉnh nên ta có thể nhẩm:</a:t>
            </a:r>
            <a:endParaRPr/>
          </a:p>
          <a:p>
            <a:pPr marL="0" marR="0" lvl="0" indent="0" algn="just" rtl="0">
              <a:lnSpc>
                <a:spcPct val="100000"/>
              </a:lnSpc>
              <a:spcBef>
                <a:spcPts val="0"/>
              </a:spcBef>
              <a:spcAft>
                <a:spcPts val="0"/>
              </a:spcAft>
              <a:buNone/>
            </a:pPr>
            <a:r>
              <a:rPr lang="vi-VN" sz="3200" b="0" i="0" u="none" strike="noStrike" cap="none">
                <a:solidFill>
                  <a:srgbClr val="000000"/>
                </a:solidFill>
                <a:latin typeface="Arial"/>
                <a:ea typeface="Arial"/>
                <a:cs typeface="Arial"/>
                <a:sym typeface="Arial"/>
              </a:rPr>
              <a:t>3 x 8 = 24 bông hoa</a:t>
            </a:r>
            <a:endParaRPr/>
          </a:p>
          <a:p>
            <a:pPr marL="0" marR="0" lvl="0" indent="0" algn="just" rtl="0">
              <a:lnSpc>
                <a:spcPct val="100000"/>
              </a:lnSpc>
              <a:spcBef>
                <a:spcPts val="0"/>
              </a:spcBef>
              <a:spcAft>
                <a:spcPts val="0"/>
              </a:spcAft>
              <a:buNone/>
            </a:pPr>
            <a:r>
              <a:rPr lang="vi-VN" sz="3200" b="0" i="0" u="none" strike="noStrike" cap="none">
                <a:solidFill>
                  <a:srgbClr val="000000"/>
                </a:solidFill>
                <a:latin typeface="Arial"/>
                <a:ea typeface="Arial"/>
                <a:cs typeface="Arial"/>
                <a:sym typeface="Arial"/>
              </a:rPr>
              <a:t>Hoặc mỗi mặt có 4 bông hoa. Tất cả có 6 mặt nên ta lấy 4 x 6 = 24 bông hoa)</a:t>
            </a:r>
            <a:endParaRPr/>
          </a:p>
          <a:p>
            <a:pPr marL="0" marR="0" lvl="0" indent="0" algn="just" rtl="0">
              <a:lnSpc>
                <a:spcPct val="100000"/>
              </a:lnSpc>
              <a:spcBef>
                <a:spcPts val="0"/>
              </a:spcBef>
              <a:spcAft>
                <a:spcPts val="0"/>
              </a:spcAft>
              <a:buNone/>
            </a:pPr>
            <a:endParaRPr sz="32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14"/>
                                        </p:tgtEl>
                                        <p:attrNameLst>
                                          <p:attrName>ppt_y</p:attrName>
                                        </p:attrNameLst>
                                      </p:cBhvr>
                                      <p:tavLst>
                                        <p:tav tm="0">
                                          <p:val>
                                            <p:strVal val="#ppt_y"/>
                                          </p:val>
                                        </p:tav>
                                        <p:tav tm="100000">
                                          <p:val>
                                            <p:strVal val="#ppt_y+1"/>
                                          </p:val>
                                        </p:tav>
                                      </p:tavLst>
                                    </p:anim>
                                    <p:set>
                                      <p:cBhvr>
                                        <p:cTn id="7" dur="1" fill="hold">
                                          <p:stCondLst>
                                            <p:cond delay="500"/>
                                          </p:stCondLst>
                                        </p:cTn>
                                        <p:tgtEl>
                                          <p:spTgt spid="3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5"/>
                                        </p:tgtEl>
                                        <p:attrNameLst>
                                          <p:attrName>style.visibility</p:attrName>
                                        </p:attrNameLst>
                                      </p:cBhvr>
                                      <p:to>
                                        <p:strVal val="visible"/>
                                      </p:to>
                                    </p:set>
                                    <p:animEffect transition="in" filter="fade">
                                      <p:cBhvr>
                                        <p:cTn id="12" dur="500"/>
                                        <p:tgtEl>
                                          <p:spTgt spid="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31" descr="900+ Nghệ nhân Chạm khắc gỗ mỹ nghệ ĐỖ Cường ý tưởng trong 2022 | chạm khắc  gỗ, nghệ nhân, khắc gỗ"/>
          <p:cNvPicPr preferRelativeResize="0"/>
          <p:nvPr/>
        </p:nvPicPr>
        <p:blipFill rotWithShape="1">
          <a:blip r:embed="rId3">
            <a:alphaModFix/>
          </a:blip>
          <a:srcRect/>
          <a:stretch/>
        </p:blipFill>
        <p:spPr>
          <a:xfrm>
            <a:off x="0" y="0"/>
            <a:ext cx="5145088" cy="6858000"/>
          </a:xfrm>
          <a:prstGeom prst="rect">
            <a:avLst/>
          </a:prstGeom>
          <a:noFill/>
          <a:ln>
            <a:noFill/>
          </a:ln>
        </p:spPr>
      </p:pic>
      <p:pic>
        <p:nvPicPr>
          <p:cNvPr id="321" name="Google Shape;321;p31" descr="Chi tiết - Cổng thông tin điện tử tỉnh Bắc Ninh"/>
          <p:cNvPicPr preferRelativeResize="0"/>
          <p:nvPr/>
        </p:nvPicPr>
        <p:blipFill rotWithShape="1">
          <a:blip r:embed="rId4">
            <a:alphaModFix/>
          </a:blip>
          <a:srcRect/>
          <a:stretch/>
        </p:blipFill>
        <p:spPr>
          <a:xfrm>
            <a:off x="5145088" y="2486025"/>
            <a:ext cx="7016750" cy="4371975"/>
          </a:xfrm>
          <a:prstGeom prst="rect">
            <a:avLst/>
          </a:prstGeom>
          <a:noFill/>
          <a:ln>
            <a:noFill/>
          </a:ln>
        </p:spPr>
      </p:pic>
      <p:sp>
        <p:nvSpPr>
          <p:cNvPr id="322" name="Google Shape;322;p31"/>
          <p:cNvSpPr txBox="1"/>
          <p:nvPr/>
        </p:nvSpPr>
        <p:spPr>
          <a:xfrm>
            <a:off x="5403181" y="735181"/>
            <a:ext cx="7302668" cy="101566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vi-VN" sz="6000" b="0" i="0" u="none" strike="noStrike" cap="none">
                <a:solidFill>
                  <a:srgbClr val="000000"/>
                </a:solidFill>
                <a:latin typeface="Arial"/>
                <a:ea typeface="Arial"/>
                <a:cs typeface="Arial"/>
                <a:sym typeface="Arial"/>
              </a:rPr>
              <a:t>Chạm – trổ trên gỗ</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2"/>
          <p:cNvPicPr preferRelativeResize="0"/>
          <p:nvPr/>
        </p:nvPicPr>
        <p:blipFill rotWithShape="1">
          <a:blip r:embed="rId3">
            <a:alphaModFix/>
          </a:blip>
          <a:srcRect l="8531" t="60853" r="83823" b="32030"/>
          <a:stretch/>
        </p:blipFill>
        <p:spPr>
          <a:xfrm>
            <a:off x="513192" y="1175589"/>
            <a:ext cx="2162629" cy="2825615"/>
          </a:xfrm>
          <a:prstGeom prst="rect">
            <a:avLst/>
          </a:prstGeom>
          <a:noFill/>
          <a:ln>
            <a:noFill/>
          </a:ln>
        </p:spPr>
      </p:pic>
      <p:sp>
        <p:nvSpPr>
          <p:cNvPr id="328" name="Google Shape;328;p32"/>
          <p:cNvSpPr txBox="1"/>
          <p:nvPr/>
        </p:nvSpPr>
        <p:spPr>
          <a:xfrm>
            <a:off x="77764" y="6858000"/>
            <a:ext cx="12005187" cy="22159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vi-VN" sz="13800" b="0" i="0" u="none" strike="noStrike" cap="none">
                <a:solidFill>
                  <a:schemeClr val="lt1"/>
                </a:solidFill>
                <a:latin typeface="Arial"/>
                <a:ea typeface="Arial"/>
                <a:cs typeface="Arial"/>
                <a:sym typeface="Arial"/>
              </a:rPr>
              <a:t>Luyện tập</a:t>
            </a:r>
            <a:endParaRPr/>
          </a:p>
        </p:txBody>
      </p:sp>
      <p:pic>
        <p:nvPicPr>
          <p:cNvPr id="329" name="Google Shape;329;p32"/>
          <p:cNvPicPr preferRelativeResize="0"/>
          <p:nvPr/>
        </p:nvPicPr>
        <p:blipFill rotWithShape="1">
          <a:blip r:embed="rId4">
            <a:alphaModFix/>
          </a:blip>
          <a:srcRect/>
          <a:stretch/>
        </p:blipFill>
        <p:spPr>
          <a:xfrm>
            <a:off x="77764" y="2291997"/>
            <a:ext cx="12004064" cy="2274005"/>
          </a:xfrm>
          <a:prstGeom prst="rect">
            <a:avLst/>
          </a:prstGeom>
          <a:noFill/>
          <a:ln>
            <a:noFill/>
          </a:ln>
        </p:spPr>
      </p:pic>
      <p:sp>
        <p:nvSpPr>
          <p:cNvPr id="330" name="Google Shape;330;p32"/>
          <p:cNvSpPr txBox="1">
            <a:spLocks noGrp="1"/>
          </p:cNvSpPr>
          <p:nvPr>
            <p:ph type="title"/>
          </p:nvPr>
        </p:nvSpPr>
        <p:spPr>
          <a:xfrm>
            <a:off x="7392298" y="5300610"/>
            <a:ext cx="2571510" cy="76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400"/>
              <a:buNone/>
            </a:pPr>
            <a:r>
              <a:rPr lang="vi-VN" sz="4400">
                <a:solidFill>
                  <a:srgbClr val="0070C0"/>
                </a:solidFill>
              </a:rPr>
              <a:t>Trang 13</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grpSp>
        <p:nvGrpSpPr>
          <p:cNvPr id="335" name="Google Shape;335;p33"/>
          <p:cNvGrpSpPr/>
          <p:nvPr/>
        </p:nvGrpSpPr>
        <p:grpSpPr>
          <a:xfrm>
            <a:off x="119520" y="153564"/>
            <a:ext cx="11909622" cy="1946345"/>
            <a:chOff x="842010" y="518160"/>
            <a:chExt cx="11909622" cy="1946345"/>
          </a:xfrm>
        </p:grpSpPr>
        <p:grpSp>
          <p:nvGrpSpPr>
            <p:cNvPr id="336" name="Google Shape;336;p33"/>
            <p:cNvGrpSpPr/>
            <p:nvPr/>
          </p:nvGrpSpPr>
          <p:grpSpPr>
            <a:xfrm>
              <a:off x="842010" y="518160"/>
              <a:ext cx="914400" cy="914400"/>
              <a:chOff x="651510" y="2423160"/>
              <a:chExt cx="914400" cy="914400"/>
            </a:xfrm>
          </p:grpSpPr>
          <p:sp>
            <p:nvSpPr>
              <p:cNvPr id="337" name="Google Shape;337;p33"/>
              <p:cNvSpPr/>
              <p:nvPr/>
            </p:nvSpPr>
            <p:spPr>
              <a:xfrm>
                <a:off x="742950" y="2514600"/>
                <a:ext cx="731520" cy="731520"/>
              </a:xfrm>
              <a:prstGeom prst="ellipse">
                <a:avLst/>
              </a:prstGeom>
              <a:solidFill>
                <a:srgbClr val="AC84C5"/>
              </a:solidFill>
              <a:ln w="25400" cap="flat" cmpd="sng">
                <a:solidFill>
                  <a:srgbClr val="9470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4" b="0" i="0" u="none" strike="noStrike" cap="none">
                  <a:solidFill>
                    <a:schemeClr val="lt1"/>
                  </a:solidFill>
                  <a:latin typeface="Arial"/>
                  <a:ea typeface="Arial"/>
                  <a:cs typeface="Arial"/>
                  <a:sym typeface="Arial"/>
                </a:endParaRPr>
              </a:p>
            </p:txBody>
          </p:sp>
          <p:sp>
            <p:nvSpPr>
              <p:cNvPr id="338" name="Google Shape;338;p33"/>
              <p:cNvSpPr/>
              <p:nvPr/>
            </p:nvSpPr>
            <p:spPr>
              <a:xfrm>
                <a:off x="651510" y="2423160"/>
                <a:ext cx="914400" cy="914400"/>
              </a:xfrm>
              <a:prstGeom prst="ellipse">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vi-VN" sz="4400" b="0" i="0" u="none" strike="noStrike" cap="none">
                    <a:solidFill>
                      <a:schemeClr val="lt1"/>
                    </a:solidFill>
                    <a:latin typeface="Arial"/>
                    <a:ea typeface="Arial"/>
                    <a:cs typeface="Arial"/>
                    <a:sym typeface="Arial"/>
                  </a:rPr>
                  <a:t>1</a:t>
                </a:r>
                <a:endParaRPr/>
              </a:p>
            </p:txBody>
          </p:sp>
        </p:grpSp>
        <p:sp>
          <p:nvSpPr>
            <p:cNvPr id="339" name="Google Shape;339;p33"/>
            <p:cNvSpPr txBox="1"/>
            <p:nvPr/>
          </p:nvSpPr>
          <p:spPr>
            <a:xfrm>
              <a:off x="1661814" y="756345"/>
              <a:ext cx="11089818" cy="170816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vi-VN" sz="3500" b="0" i="0" u="none" strike="noStrike" cap="none">
                  <a:solidFill>
                    <a:srgbClr val="000000"/>
                  </a:solidFill>
                  <a:latin typeface="Arial"/>
                  <a:ea typeface="Arial"/>
                  <a:cs typeface="Arial"/>
                  <a:sym typeface="Arial"/>
                </a:rPr>
                <a:t>Con kiến bò theo đường màu cam trên chiếc khung nhôm dạng khối hộp chữ nhật để đến chỗ hạt gạo (như hình vẽ). Hỏi con kiến cần bò qua mấy cạnh?</a:t>
              </a:r>
              <a:endParaRPr/>
            </a:p>
          </p:txBody>
        </p:sp>
      </p:grpSp>
      <p:sp>
        <p:nvSpPr>
          <p:cNvPr id="340" name="Google Shape;340;p33"/>
          <p:cNvSpPr/>
          <p:nvPr/>
        </p:nvSpPr>
        <p:spPr>
          <a:xfrm>
            <a:off x="5816224" y="2899611"/>
            <a:ext cx="4691355" cy="3144252"/>
          </a:xfrm>
          <a:prstGeom prst="cube">
            <a:avLst>
              <a:gd name="adj" fmla="val 25000"/>
            </a:avLst>
          </a:prstGeom>
          <a:noFill/>
          <a:ln w="5715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4" b="0" i="0" u="none" strike="noStrike" cap="none">
              <a:solidFill>
                <a:schemeClr val="lt1"/>
              </a:solidFill>
              <a:latin typeface="Arial"/>
              <a:ea typeface="Arial"/>
              <a:cs typeface="Arial"/>
              <a:sym typeface="Arial"/>
            </a:endParaRPr>
          </a:p>
        </p:txBody>
      </p:sp>
      <p:cxnSp>
        <p:nvCxnSpPr>
          <p:cNvPr id="341" name="Google Shape;341;p33"/>
          <p:cNvCxnSpPr/>
          <p:nvPr/>
        </p:nvCxnSpPr>
        <p:spPr>
          <a:xfrm>
            <a:off x="5791200" y="6047873"/>
            <a:ext cx="3898232" cy="0"/>
          </a:xfrm>
          <a:prstGeom prst="straightConnector1">
            <a:avLst/>
          </a:prstGeom>
          <a:noFill/>
          <a:ln w="76200" cap="flat" cmpd="sng">
            <a:solidFill>
              <a:srgbClr val="FF9933"/>
            </a:solidFill>
            <a:prstDash val="solid"/>
            <a:round/>
            <a:headEnd type="none" w="sm" len="sm"/>
            <a:tailEnd type="none" w="sm" len="sm"/>
          </a:ln>
        </p:spPr>
      </p:cxnSp>
      <p:cxnSp>
        <p:nvCxnSpPr>
          <p:cNvPr id="342" name="Google Shape;342;p33"/>
          <p:cNvCxnSpPr/>
          <p:nvPr/>
        </p:nvCxnSpPr>
        <p:spPr>
          <a:xfrm rot="10800000" flipH="1">
            <a:off x="9690393" y="5245768"/>
            <a:ext cx="817186" cy="806116"/>
          </a:xfrm>
          <a:prstGeom prst="straightConnector1">
            <a:avLst/>
          </a:prstGeom>
          <a:noFill/>
          <a:ln w="76200" cap="flat" cmpd="sng">
            <a:solidFill>
              <a:srgbClr val="FF9933"/>
            </a:solidFill>
            <a:prstDash val="solid"/>
            <a:round/>
            <a:headEnd type="none" w="sm" len="sm"/>
            <a:tailEnd type="none" w="sm" len="sm"/>
          </a:ln>
        </p:spPr>
      </p:cxnSp>
      <p:cxnSp>
        <p:nvCxnSpPr>
          <p:cNvPr id="343" name="Google Shape;343;p33"/>
          <p:cNvCxnSpPr/>
          <p:nvPr/>
        </p:nvCxnSpPr>
        <p:spPr>
          <a:xfrm rot="10800000">
            <a:off x="10507579" y="2891590"/>
            <a:ext cx="0" cy="2354178"/>
          </a:xfrm>
          <a:prstGeom prst="straightConnector1">
            <a:avLst/>
          </a:prstGeom>
          <a:noFill/>
          <a:ln w="76200" cap="flat" cmpd="sng">
            <a:solidFill>
              <a:srgbClr val="FF9933"/>
            </a:solidFill>
            <a:prstDash val="solid"/>
            <a:round/>
            <a:headEnd type="none" w="sm" len="sm"/>
            <a:tailEnd type="none" w="sm" len="sm"/>
          </a:ln>
        </p:spPr>
      </p:cxnSp>
      <p:pic>
        <p:nvPicPr>
          <p:cNvPr id="344" name="Google Shape;344;p33" descr="Ant Smiling Cartoon Orange PNG | Picpng"/>
          <p:cNvPicPr preferRelativeResize="0"/>
          <p:nvPr/>
        </p:nvPicPr>
        <p:blipFill rotWithShape="1">
          <a:blip r:embed="rId3">
            <a:alphaModFix/>
          </a:blip>
          <a:srcRect/>
          <a:stretch/>
        </p:blipFill>
        <p:spPr>
          <a:xfrm flipH="1">
            <a:off x="4203993" y="5628051"/>
            <a:ext cx="1411705" cy="705944"/>
          </a:xfrm>
          <a:prstGeom prst="rect">
            <a:avLst/>
          </a:prstGeom>
          <a:noFill/>
          <a:ln>
            <a:noFill/>
          </a:ln>
        </p:spPr>
      </p:pic>
      <p:pic>
        <p:nvPicPr>
          <p:cNvPr id="345" name="Google Shape;345;p33"/>
          <p:cNvPicPr preferRelativeResize="0"/>
          <p:nvPr/>
        </p:nvPicPr>
        <p:blipFill rotWithShape="1">
          <a:blip r:embed="rId4">
            <a:alphaModFix/>
          </a:blip>
          <a:srcRect/>
          <a:stretch/>
        </p:blipFill>
        <p:spPr>
          <a:xfrm>
            <a:off x="9857161" y="2386220"/>
            <a:ext cx="1300835" cy="624839"/>
          </a:xfrm>
          <a:prstGeom prst="rect">
            <a:avLst/>
          </a:prstGeom>
          <a:noFill/>
          <a:ln>
            <a:noFill/>
          </a:ln>
        </p:spPr>
      </p:pic>
      <p:sp>
        <p:nvSpPr>
          <p:cNvPr id="346" name="Google Shape;346;p33"/>
          <p:cNvSpPr txBox="1"/>
          <p:nvPr/>
        </p:nvSpPr>
        <p:spPr>
          <a:xfrm>
            <a:off x="1033920" y="2891590"/>
            <a:ext cx="4318836" cy="132343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vi-VN" sz="4000" b="0" i="0" u="none" strike="noStrike" cap="none">
                <a:solidFill>
                  <a:srgbClr val="000000"/>
                </a:solidFill>
                <a:latin typeface="Arial"/>
                <a:ea typeface="Arial"/>
                <a:cs typeface="Arial"/>
                <a:sym typeface="Arial"/>
              </a:rPr>
              <a:t>Con kiến cần bò qua </a:t>
            </a:r>
            <a:r>
              <a:rPr lang="vi-VN" sz="4000" b="0" i="0" u="none" strike="noStrike" cap="none">
                <a:solidFill>
                  <a:srgbClr val="FF0000"/>
                </a:solidFill>
                <a:latin typeface="Arial"/>
                <a:ea typeface="Arial"/>
                <a:cs typeface="Arial"/>
                <a:sym typeface="Arial"/>
              </a:rPr>
              <a:t>3</a:t>
            </a:r>
            <a:r>
              <a:rPr lang="vi-VN" sz="4000" b="0" i="0" u="none" strike="noStrike" cap="none">
                <a:solidFill>
                  <a:srgbClr val="000000"/>
                </a:solidFill>
                <a:latin typeface="Arial"/>
                <a:ea typeface="Arial"/>
                <a:cs typeface="Arial"/>
                <a:sym typeface="Arial"/>
              </a:rPr>
              <a:t> cạnh.</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6"/>
                                        </p:tgtEl>
                                        <p:attrNameLst>
                                          <p:attrName>style.visibility</p:attrName>
                                        </p:attrNameLst>
                                      </p:cBhvr>
                                      <p:to>
                                        <p:strVal val="visible"/>
                                      </p:to>
                                    </p:set>
                                    <p:animEffect transition="in" filter="fade">
                                      <p:cBhvr>
                                        <p:cTn id="7" dur="5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grpSp>
        <p:nvGrpSpPr>
          <p:cNvPr id="351" name="Google Shape;351;p34"/>
          <p:cNvGrpSpPr/>
          <p:nvPr/>
        </p:nvGrpSpPr>
        <p:grpSpPr>
          <a:xfrm>
            <a:off x="119520" y="153564"/>
            <a:ext cx="11909622" cy="1992511"/>
            <a:chOff x="842010" y="518160"/>
            <a:chExt cx="11909622" cy="1992511"/>
          </a:xfrm>
        </p:grpSpPr>
        <p:grpSp>
          <p:nvGrpSpPr>
            <p:cNvPr id="352" name="Google Shape;352;p34"/>
            <p:cNvGrpSpPr/>
            <p:nvPr/>
          </p:nvGrpSpPr>
          <p:grpSpPr>
            <a:xfrm>
              <a:off x="842010" y="518160"/>
              <a:ext cx="914400" cy="914400"/>
              <a:chOff x="651510" y="2423160"/>
              <a:chExt cx="914400" cy="914400"/>
            </a:xfrm>
          </p:grpSpPr>
          <p:sp>
            <p:nvSpPr>
              <p:cNvPr id="353" name="Google Shape;353;p34"/>
              <p:cNvSpPr/>
              <p:nvPr/>
            </p:nvSpPr>
            <p:spPr>
              <a:xfrm>
                <a:off x="742950" y="2514600"/>
                <a:ext cx="731520" cy="731520"/>
              </a:xfrm>
              <a:prstGeom prst="ellipse">
                <a:avLst/>
              </a:prstGeom>
              <a:solidFill>
                <a:srgbClr val="AC84C5"/>
              </a:solidFill>
              <a:ln w="25400" cap="flat" cmpd="sng">
                <a:solidFill>
                  <a:srgbClr val="9470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4" b="0" i="0" u="none" strike="noStrike" cap="none">
                  <a:solidFill>
                    <a:schemeClr val="lt1"/>
                  </a:solidFill>
                  <a:latin typeface="Arial"/>
                  <a:ea typeface="Arial"/>
                  <a:cs typeface="Arial"/>
                  <a:sym typeface="Arial"/>
                </a:endParaRPr>
              </a:p>
            </p:txBody>
          </p:sp>
          <p:sp>
            <p:nvSpPr>
              <p:cNvPr id="354" name="Google Shape;354;p34"/>
              <p:cNvSpPr/>
              <p:nvPr/>
            </p:nvSpPr>
            <p:spPr>
              <a:xfrm>
                <a:off x="651510" y="2423160"/>
                <a:ext cx="914400" cy="914400"/>
              </a:xfrm>
              <a:prstGeom prst="ellipse">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vi-VN" sz="4400" b="0" i="0" u="none" strike="noStrike" cap="none">
                    <a:solidFill>
                      <a:schemeClr val="lt1"/>
                    </a:solidFill>
                    <a:latin typeface="Arial"/>
                    <a:ea typeface="Arial"/>
                    <a:cs typeface="Arial"/>
                    <a:sym typeface="Arial"/>
                  </a:rPr>
                  <a:t>2</a:t>
                </a:r>
                <a:endParaRPr/>
              </a:p>
            </p:txBody>
          </p:sp>
        </p:grpSp>
        <p:sp>
          <p:nvSpPr>
            <p:cNvPr id="355" name="Google Shape;355;p34"/>
            <p:cNvSpPr txBox="1"/>
            <p:nvPr/>
          </p:nvSpPr>
          <p:spPr>
            <a:xfrm>
              <a:off x="1661814" y="756345"/>
              <a:ext cx="11089818" cy="175432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vi-VN" sz="3600" b="0" i="0" u="none" strike="noStrike" cap="none">
                  <a:solidFill>
                    <a:srgbClr val="000000"/>
                  </a:solidFill>
                  <a:latin typeface="Arial"/>
                  <a:ea typeface="Arial"/>
                  <a:cs typeface="Arial"/>
                  <a:sym typeface="Arial"/>
                </a:rPr>
                <a:t>Chú Ba làm những chiếc đèn lồng có dạng khối lập phương. Mỗi cạnh dùng một nan tre, mỗi mặt dán một tờ giấy màu. </a:t>
              </a:r>
              <a:endParaRPr/>
            </a:p>
          </p:txBody>
        </p:sp>
      </p:grpSp>
      <p:sp>
        <p:nvSpPr>
          <p:cNvPr id="356" name="Google Shape;356;p34"/>
          <p:cNvSpPr txBox="1"/>
          <p:nvPr/>
        </p:nvSpPr>
        <p:spPr>
          <a:xfrm>
            <a:off x="1033920" y="2384260"/>
            <a:ext cx="5399718" cy="120032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vi-VN" sz="3600" b="0" i="0" u="none" strike="noStrike" cap="none">
                <a:solidFill>
                  <a:srgbClr val="000000"/>
                </a:solidFill>
                <a:latin typeface="Arial"/>
                <a:ea typeface="Arial"/>
                <a:cs typeface="Arial"/>
                <a:sym typeface="Arial"/>
              </a:rPr>
              <a:t>a) Mỗi chiếc đèn lồng cần dùng        nan tre.</a:t>
            </a:r>
            <a:endParaRPr/>
          </a:p>
        </p:txBody>
      </p:sp>
      <p:pic>
        <p:nvPicPr>
          <p:cNvPr id="357" name="Google Shape;357;p34"/>
          <p:cNvPicPr preferRelativeResize="0"/>
          <p:nvPr/>
        </p:nvPicPr>
        <p:blipFill rotWithShape="1">
          <a:blip r:embed="rId3">
            <a:alphaModFix/>
          </a:blip>
          <a:srcRect l="49596" t="53103" r="27311" b="27653"/>
          <a:stretch/>
        </p:blipFill>
        <p:spPr>
          <a:xfrm>
            <a:off x="6433638" y="2412050"/>
            <a:ext cx="5595504" cy="2621712"/>
          </a:xfrm>
          <a:prstGeom prst="rect">
            <a:avLst/>
          </a:prstGeom>
          <a:noFill/>
          <a:ln>
            <a:noFill/>
          </a:ln>
        </p:spPr>
      </p:pic>
      <p:sp>
        <p:nvSpPr>
          <p:cNvPr id="358" name="Google Shape;358;p34"/>
          <p:cNvSpPr txBox="1"/>
          <p:nvPr/>
        </p:nvSpPr>
        <p:spPr>
          <a:xfrm>
            <a:off x="1033920" y="3850564"/>
            <a:ext cx="5399718" cy="175432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vi-VN" sz="3600" b="0" i="0" u="none" strike="noStrike" cap="none">
                <a:solidFill>
                  <a:srgbClr val="000000"/>
                </a:solidFill>
                <a:latin typeface="Arial"/>
                <a:ea typeface="Arial"/>
                <a:cs typeface="Arial"/>
                <a:sym typeface="Arial"/>
              </a:rPr>
              <a:t>b) 5 chiếc đèn lồng như vậy cần dùng        tờ giấy màu.</a:t>
            </a:r>
            <a:endParaRPr/>
          </a:p>
        </p:txBody>
      </p:sp>
      <p:sp>
        <p:nvSpPr>
          <p:cNvPr id="359" name="Google Shape;359;p34"/>
          <p:cNvSpPr/>
          <p:nvPr/>
        </p:nvSpPr>
        <p:spPr>
          <a:xfrm>
            <a:off x="2282818" y="2943497"/>
            <a:ext cx="731520" cy="731520"/>
          </a:xfrm>
          <a:prstGeom prst="roundRect">
            <a:avLst>
              <a:gd name="adj" fmla="val 16667"/>
            </a:avLst>
          </a:prstGeom>
          <a:solidFill>
            <a:schemeClr val="lt1"/>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vi-VN" sz="3200" b="1" i="0" u="none" strike="noStrike" cap="none">
                <a:solidFill>
                  <a:srgbClr val="FF0000"/>
                </a:solidFill>
                <a:latin typeface="Arial"/>
                <a:ea typeface="Arial"/>
                <a:cs typeface="Arial"/>
                <a:sym typeface="Arial"/>
              </a:rPr>
              <a:t>12</a:t>
            </a:r>
            <a:endParaRPr/>
          </a:p>
        </p:txBody>
      </p:sp>
      <p:sp>
        <p:nvSpPr>
          <p:cNvPr id="360" name="Google Shape;360;p34"/>
          <p:cNvSpPr/>
          <p:nvPr/>
        </p:nvSpPr>
        <p:spPr>
          <a:xfrm>
            <a:off x="2374258" y="3034937"/>
            <a:ext cx="548640" cy="54864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vi-VN" sz="3600" b="1" i="0" u="none" strike="noStrike" cap="none">
                <a:solidFill>
                  <a:srgbClr val="FF0000"/>
                </a:solidFill>
                <a:latin typeface="Arial"/>
                <a:ea typeface="Arial"/>
                <a:cs typeface="Arial"/>
                <a:sym typeface="Arial"/>
              </a:rPr>
              <a:t>?</a:t>
            </a:r>
            <a:endParaRPr/>
          </a:p>
        </p:txBody>
      </p:sp>
      <p:sp>
        <p:nvSpPr>
          <p:cNvPr id="361" name="Google Shape;361;p34"/>
          <p:cNvSpPr/>
          <p:nvPr/>
        </p:nvSpPr>
        <p:spPr>
          <a:xfrm>
            <a:off x="4040594" y="4403328"/>
            <a:ext cx="731520" cy="731520"/>
          </a:xfrm>
          <a:prstGeom prst="roundRect">
            <a:avLst>
              <a:gd name="adj" fmla="val 16667"/>
            </a:avLst>
          </a:prstGeom>
          <a:solidFill>
            <a:schemeClr val="lt1"/>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vi-VN" sz="3200" b="1" i="0" u="none" strike="noStrike" cap="none">
                <a:solidFill>
                  <a:srgbClr val="FF0000"/>
                </a:solidFill>
                <a:latin typeface="Arial"/>
                <a:ea typeface="Arial"/>
                <a:cs typeface="Arial"/>
                <a:sym typeface="Arial"/>
              </a:rPr>
              <a:t>30</a:t>
            </a:r>
            <a:endParaRPr/>
          </a:p>
        </p:txBody>
      </p:sp>
      <p:sp>
        <p:nvSpPr>
          <p:cNvPr id="362" name="Google Shape;362;p34"/>
          <p:cNvSpPr/>
          <p:nvPr/>
        </p:nvSpPr>
        <p:spPr>
          <a:xfrm>
            <a:off x="4132034" y="4494768"/>
            <a:ext cx="548640" cy="54864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vi-VN" sz="3600" b="1" i="0" u="none" strike="noStrike" cap="none">
                <a:solidFill>
                  <a:srgbClr val="FF0000"/>
                </a:solidFill>
                <a:latin typeface="Arial"/>
                <a:ea typeface="Arial"/>
                <a:cs typeface="Arial"/>
                <a:sym typeface="Arial"/>
              </a:rPr>
              <a: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60"/>
                                        </p:tgtEl>
                                        <p:attrNameLst>
                                          <p:attrName>ppt_y</p:attrName>
                                        </p:attrNameLst>
                                      </p:cBhvr>
                                      <p:tavLst>
                                        <p:tav tm="0">
                                          <p:val>
                                            <p:strVal val="#ppt_y"/>
                                          </p:val>
                                        </p:tav>
                                        <p:tav tm="100000">
                                          <p:val>
                                            <p:strVal val="#ppt_y+1"/>
                                          </p:val>
                                        </p:tav>
                                      </p:tavLst>
                                    </p:anim>
                                    <p:set>
                                      <p:cBhvr>
                                        <p:cTn id="7" dur="1" fill="hold">
                                          <p:stCondLst>
                                            <p:cond delay="500"/>
                                          </p:stCondLst>
                                        </p:cTn>
                                        <p:tgtEl>
                                          <p:spTgt spid="36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362"/>
                                        </p:tgtEl>
                                        <p:attrNameLst>
                                          <p:attrName>ppt_y</p:attrName>
                                        </p:attrNameLst>
                                      </p:cBhvr>
                                      <p:tavLst>
                                        <p:tav tm="0">
                                          <p:val>
                                            <p:strVal val="#ppt_y"/>
                                          </p:val>
                                        </p:tav>
                                        <p:tav tm="100000">
                                          <p:val>
                                            <p:strVal val="#ppt_y+1"/>
                                          </p:val>
                                        </p:tav>
                                      </p:tavLst>
                                    </p:anim>
                                    <p:set>
                                      <p:cBhvr>
                                        <p:cTn id="12" dur="1" fill="hold">
                                          <p:stCondLst>
                                            <p:cond delay="500"/>
                                          </p:stCondLst>
                                        </p:cTn>
                                        <p:tgtEl>
                                          <p:spTgt spid="3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35"/>
          <p:cNvPicPr preferRelativeResize="0"/>
          <p:nvPr/>
        </p:nvPicPr>
        <p:blipFill rotWithShape="1">
          <a:blip r:embed="rId3">
            <a:alphaModFix/>
          </a:blip>
          <a:srcRect/>
          <a:stretch/>
        </p:blipFill>
        <p:spPr>
          <a:xfrm>
            <a:off x="-633997" y="884903"/>
            <a:ext cx="13429831" cy="2544097"/>
          </a:xfrm>
          <a:prstGeom prst="rect">
            <a:avLst/>
          </a:prstGeom>
          <a:noFill/>
          <a:ln>
            <a:noFill/>
          </a:ln>
        </p:spPr>
      </p:pic>
      <p:pic>
        <p:nvPicPr>
          <p:cNvPr id="368" name="Google Shape;368;p35"/>
          <p:cNvPicPr preferRelativeResize="0"/>
          <p:nvPr/>
        </p:nvPicPr>
        <p:blipFill rotWithShape="1">
          <a:blip r:embed="rId4">
            <a:alphaModFix/>
          </a:blip>
          <a:srcRect l="10901" t="21686" r="17028" b="22127"/>
          <a:stretch/>
        </p:blipFill>
        <p:spPr>
          <a:xfrm>
            <a:off x="3103412" y="3429000"/>
            <a:ext cx="6111664" cy="3244646"/>
          </a:xfrm>
          <a:prstGeom prst="ellipse">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6"/>
          <p:cNvSpPr txBox="1"/>
          <p:nvPr/>
        </p:nvSpPr>
        <p:spPr>
          <a:xfrm>
            <a:off x="1016548" y="1909010"/>
            <a:ext cx="10128741" cy="2800767"/>
          </a:xfrm>
          <a:prstGeom prst="rect">
            <a:avLst/>
          </a:prstGeom>
          <a:solidFill>
            <a:srgbClr val="F8E8BB"/>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vi-VN" sz="4400" b="0" i="0" u="none" strike="noStrike" cap="none">
                <a:solidFill>
                  <a:srgbClr val="000000"/>
                </a:solidFill>
                <a:latin typeface="Arial"/>
                <a:ea typeface="Arial"/>
                <a:cs typeface="Arial"/>
                <a:sym typeface="Arial"/>
              </a:rPr>
              <a:t>Lấy trong bộ đồ dùng của em 2 khối hộp chữ nhật. Nhẩm nhanh xem 2 khối hộp chữ nhật có tất cả bao nhiêu mặt, bao nhiêu đỉnh.</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3"/>
                                        </p:tgtEl>
                                        <p:attrNameLst>
                                          <p:attrName>style.visibility</p:attrName>
                                        </p:attrNameLst>
                                      </p:cBhvr>
                                      <p:to>
                                        <p:strVal val="visible"/>
                                      </p:to>
                                    </p:set>
                                    <p:animEffect transition="in" filter="fade">
                                      <p:cBhvr>
                                        <p:cTn id="7" dur="500"/>
                                        <p:tgtEl>
                                          <p:spTgt spid="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p37" descr="Boy GIFs - Find &amp; Share on GIPHY | Kids questions, Giphy, Cool gifs"/>
          <p:cNvPicPr preferRelativeResize="0"/>
          <p:nvPr/>
        </p:nvPicPr>
        <p:blipFill rotWithShape="1">
          <a:blip r:embed="rId3">
            <a:alphaModFix/>
          </a:blip>
          <a:srcRect/>
          <a:stretch/>
        </p:blipFill>
        <p:spPr>
          <a:xfrm>
            <a:off x="2924087" y="2923211"/>
            <a:ext cx="3705646" cy="3682486"/>
          </a:xfrm>
          <a:prstGeom prst="rect">
            <a:avLst/>
          </a:prstGeom>
          <a:noFill/>
          <a:ln>
            <a:noFill/>
          </a:ln>
        </p:spPr>
      </p:pic>
      <p:pic>
        <p:nvPicPr>
          <p:cNvPr id="379" name="Google Shape;379;p37" descr="bộ phận cơ thể cánh tay cho trẻ em&#10;"/>
          <p:cNvPicPr preferRelativeResize="0"/>
          <p:nvPr/>
        </p:nvPicPr>
        <p:blipFill rotWithShape="1">
          <a:blip r:embed="rId4">
            <a:alphaModFix/>
          </a:blip>
          <a:srcRect/>
          <a:stretch/>
        </p:blipFill>
        <p:spPr>
          <a:xfrm>
            <a:off x="6629733" y="2475191"/>
            <a:ext cx="2467786" cy="4130505"/>
          </a:xfrm>
          <a:prstGeom prst="rect">
            <a:avLst/>
          </a:prstGeom>
          <a:noFill/>
          <a:ln>
            <a:noFill/>
          </a:ln>
        </p:spPr>
      </p:pic>
      <p:pic>
        <p:nvPicPr>
          <p:cNvPr id="380" name="Google Shape;380;p37"/>
          <p:cNvPicPr preferRelativeResize="0"/>
          <p:nvPr/>
        </p:nvPicPr>
        <p:blipFill rotWithShape="1">
          <a:blip r:embed="rId5">
            <a:alphaModFix/>
          </a:blip>
          <a:srcRect/>
          <a:stretch/>
        </p:blipFill>
        <p:spPr>
          <a:xfrm>
            <a:off x="2504921" y="0"/>
            <a:ext cx="7364606" cy="247519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1"/>
          <p:cNvSpPr txBox="1">
            <a:spLocks noGrp="1"/>
          </p:cNvSpPr>
          <p:nvPr>
            <p:ph type="title"/>
          </p:nvPr>
        </p:nvSpPr>
        <p:spPr>
          <a:xfrm>
            <a:off x="2505054" y="1893767"/>
            <a:ext cx="7151863" cy="76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300"/>
              <a:buNone/>
            </a:pPr>
            <a:endParaRPr/>
          </a:p>
        </p:txBody>
      </p:sp>
      <p:sp>
        <p:nvSpPr>
          <p:cNvPr id="86" name="Google Shape;86;p11"/>
          <p:cNvSpPr txBox="1">
            <a:spLocks noGrp="1"/>
          </p:cNvSpPr>
          <p:nvPr>
            <p:ph type="subTitle" idx="1"/>
          </p:nvPr>
        </p:nvSpPr>
        <p:spPr>
          <a:xfrm>
            <a:off x="3145599" y="2657367"/>
            <a:ext cx="5870641" cy="2348400"/>
          </a:xfrm>
          <a:prstGeom prst="rect">
            <a:avLst/>
          </a:prstGeom>
          <a:noFill/>
          <a:ln>
            <a:noFill/>
          </a:ln>
        </p:spPr>
        <p:txBody>
          <a:bodyPr spcFirstLastPara="1" wrap="square" lIns="91425" tIns="91425" rIns="91425" bIns="91425" anchor="t" anchorCtr="0">
            <a:noAutofit/>
          </a:bodyPr>
          <a:lstStyle/>
          <a:p>
            <a:pPr marL="457200" lvl="0" indent="-317500" algn="ctr" rtl="0">
              <a:lnSpc>
                <a:spcPct val="100000"/>
              </a:lnSpc>
              <a:spcBef>
                <a:spcPts val="0"/>
              </a:spcBef>
              <a:spcAft>
                <a:spcPts val="0"/>
              </a:spcAft>
              <a:buSzPts val="1400"/>
              <a:buNone/>
            </a:pPr>
            <a:endParaRPr/>
          </a:p>
        </p:txBody>
      </p:sp>
      <p:pic>
        <p:nvPicPr>
          <p:cNvPr id="87" name="Google Shape;87;p11"/>
          <p:cNvPicPr preferRelativeResize="0"/>
          <p:nvPr/>
        </p:nvPicPr>
        <p:blipFill rotWithShape="1">
          <a:blip r:embed="rId3">
            <a:alphaModFix/>
          </a:blip>
          <a:srcRect/>
          <a:stretch/>
        </p:blipFill>
        <p:spPr>
          <a:xfrm>
            <a:off x="9525" y="0"/>
            <a:ext cx="12141200"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8"/>
          <p:cNvSpPr txBox="1"/>
          <p:nvPr/>
        </p:nvSpPr>
        <p:spPr>
          <a:xfrm>
            <a:off x="156651" y="7071477"/>
            <a:ext cx="12005187" cy="22159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vi-VN" sz="13800" b="0" i="0" u="none" strike="noStrike" cap="none">
                <a:solidFill>
                  <a:schemeClr val="lt1"/>
                </a:solidFill>
                <a:latin typeface="Arial"/>
                <a:ea typeface="Arial"/>
                <a:cs typeface="Arial"/>
                <a:sym typeface="Arial"/>
              </a:rPr>
              <a:t>Dặn dò</a:t>
            </a:r>
            <a:endParaRPr/>
          </a:p>
        </p:txBody>
      </p:sp>
      <p:pic>
        <p:nvPicPr>
          <p:cNvPr id="386" name="Google Shape;386;p38"/>
          <p:cNvPicPr preferRelativeResize="0"/>
          <p:nvPr/>
        </p:nvPicPr>
        <p:blipFill rotWithShape="1">
          <a:blip r:embed="rId3">
            <a:alphaModFix/>
          </a:blip>
          <a:srcRect/>
          <a:stretch/>
        </p:blipFill>
        <p:spPr>
          <a:xfrm>
            <a:off x="-383676" y="727525"/>
            <a:ext cx="12929190" cy="2390160"/>
          </a:xfrm>
          <a:prstGeom prst="rect">
            <a:avLst/>
          </a:prstGeom>
          <a:noFill/>
          <a:ln>
            <a:noFill/>
          </a:ln>
        </p:spPr>
      </p:pic>
      <p:pic>
        <p:nvPicPr>
          <p:cNvPr id="387" name="Google Shape;387;p38"/>
          <p:cNvPicPr preferRelativeResize="0"/>
          <p:nvPr/>
        </p:nvPicPr>
        <p:blipFill rotWithShape="1">
          <a:blip r:embed="rId4">
            <a:alphaModFix/>
          </a:blip>
          <a:srcRect/>
          <a:stretch/>
        </p:blipFill>
        <p:spPr>
          <a:xfrm>
            <a:off x="3642528" y="3429000"/>
            <a:ext cx="4286848" cy="301984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
        <p:cNvGrpSpPr/>
        <p:nvPr/>
      </p:nvGrpSpPr>
      <p:grpSpPr>
        <a:xfrm>
          <a:off x="0" y="0"/>
          <a:ext cx="0" cy="0"/>
          <a:chOff x="0" y="0"/>
          <a:chExt cx="0" cy="0"/>
        </a:xfrm>
      </p:grpSpPr>
      <p:sp>
        <p:nvSpPr>
          <p:cNvPr id="92" name="Google Shape;92;p12"/>
          <p:cNvSpPr txBox="1">
            <a:spLocks noGrp="1"/>
          </p:cNvSpPr>
          <p:nvPr>
            <p:ph type="ctrTitle" idx="4294967295"/>
          </p:nvPr>
        </p:nvSpPr>
        <p:spPr>
          <a:xfrm>
            <a:off x="1579562" y="7245166"/>
            <a:ext cx="9002713" cy="1312863"/>
          </a:xfrm>
          <a:prstGeom prst="rect">
            <a:avLst/>
          </a:prstGeom>
          <a:noFill/>
          <a:ln>
            <a:noFill/>
          </a:ln>
        </p:spPr>
        <p:txBody>
          <a:bodyPr spcFirstLastPara="1" wrap="square" lIns="121575" tIns="121575" rIns="121575" bIns="121575" anchor="ctr" anchorCtr="0">
            <a:noAutofit/>
          </a:bodyPr>
          <a:lstStyle/>
          <a:p>
            <a:pPr marL="0" marR="0" lvl="0" indent="0" algn="ctr" rtl="0">
              <a:lnSpc>
                <a:spcPct val="100000"/>
              </a:lnSpc>
              <a:spcBef>
                <a:spcPts val="0"/>
              </a:spcBef>
              <a:spcAft>
                <a:spcPts val="0"/>
              </a:spcAft>
              <a:buClr>
                <a:schemeClr val="accent6"/>
              </a:buClr>
              <a:buSzPts val="3300"/>
              <a:buFont typeface="Itim"/>
              <a:buNone/>
            </a:pPr>
            <a:r>
              <a:rPr lang="vi-VN" sz="15295" b="0" i="0" u="none" strike="noStrike" cap="none">
                <a:solidFill>
                  <a:schemeClr val="accent1"/>
                </a:solidFill>
                <a:latin typeface="Itim"/>
                <a:ea typeface="Itim"/>
                <a:cs typeface="Itim"/>
                <a:sym typeface="Itim"/>
              </a:rPr>
              <a:t>TOÁN 3</a:t>
            </a:r>
            <a:endParaRPr sz="15295" b="0" i="0" u="none" strike="noStrike" cap="none">
              <a:solidFill>
                <a:schemeClr val="accent6"/>
              </a:solidFill>
              <a:latin typeface="Itim"/>
              <a:ea typeface="Itim"/>
              <a:cs typeface="Itim"/>
              <a:sym typeface="Itim"/>
            </a:endParaRPr>
          </a:p>
        </p:txBody>
      </p:sp>
      <p:pic>
        <p:nvPicPr>
          <p:cNvPr id="93" name="Google Shape;93;p12" descr="Bộ SGK Lớp 6 - Kết nối tri thức với cuộc sống - Công ty Cổ phần Đầu tư và  Phát triển Giáo dục Phương Nam"/>
          <p:cNvPicPr preferRelativeResize="0"/>
          <p:nvPr/>
        </p:nvPicPr>
        <p:blipFill rotWithShape="1">
          <a:blip r:embed="rId4">
            <a:alphaModFix/>
          </a:blip>
          <a:srcRect t="8333"/>
          <a:stretch/>
        </p:blipFill>
        <p:spPr>
          <a:xfrm>
            <a:off x="10122122" y="108456"/>
            <a:ext cx="1889524" cy="1744950"/>
          </a:xfrm>
          <a:prstGeom prst="rect">
            <a:avLst/>
          </a:prstGeom>
          <a:noFill/>
          <a:ln>
            <a:noFill/>
          </a:ln>
        </p:spPr>
      </p:pic>
      <p:pic>
        <p:nvPicPr>
          <p:cNvPr id="94" name="Google Shape;94;p12"/>
          <p:cNvPicPr preferRelativeResize="0"/>
          <p:nvPr/>
        </p:nvPicPr>
        <p:blipFill rotWithShape="1">
          <a:blip r:embed="rId5">
            <a:alphaModFix/>
          </a:blip>
          <a:srcRect/>
          <a:stretch/>
        </p:blipFill>
        <p:spPr>
          <a:xfrm>
            <a:off x="3315889" y="3810827"/>
            <a:ext cx="5530061" cy="2521772"/>
          </a:xfrm>
          <a:prstGeom prst="rect">
            <a:avLst/>
          </a:prstGeom>
          <a:noFill/>
          <a:ln>
            <a:noFill/>
          </a:ln>
        </p:spPr>
      </p:pic>
      <p:pic>
        <p:nvPicPr>
          <p:cNvPr id="95" name="Google Shape;95;p12"/>
          <p:cNvPicPr preferRelativeResize="0"/>
          <p:nvPr/>
        </p:nvPicPr>
        <p:blipFill rotWithShape="1">
          <a:blip r:embed="rId6">
            <a:alphaModFix/>
          </a:blip>
          <a:srcRect/>
          <a:stretch/>
        </p:blipFill>
        <p:spPr>
          <a:xfrm>
            <a:off x="1579562" y="525401"/>
            <a:ext cx="9004572" cy="4090771"/>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13"/>
          <p:cNvPicPr preferRelativeResize="0"/>
          <p:nvPr/>
        </p:nvPicPr>
        <p:blipFill rotWithShape="1">
          <a:blip r:embed="rId3">
            <a:alphaModFix/>
          </a:blip>
          <a:srcRect/>
          <a:stretch/>
        </p:blipFill>
        <p:spPr>
          <a:xfrm>
            <a:off x="77764" y="1154995"/>
            <a:ext cx="12004064" cy="2274005"/>
          </a:xfrm>
          <a:prstGeom prst="rect">
            <a:avLst/>
          </a:prstGeom>
          <a:noFill/>
          <a:ln>
            <a:noFill/>
          </a:ln>
        </p:spPr>
      </p:pic>
      <p:pic>
        <p:nvPicPr>
          <p:cNvPr id="101" name="Google Shape;101;p13"/>
          <p:cNvPicPr preferRelativeResize="0"/>
          <p:nvPr/>
        </p:nvPicPr>
        <p:blipFill rotWithShape="1">
          <a:blip r:embed="rId4">
            <a:alphaModFix/>
          </a:blip>
          <a:srcRect/>
          <a:stretch/>
        </p:blipFill>
        <p:spPr>
          <a:xfrm>
            <a:off x="4177342" y="3688059"/>
            <a:ext cx="3807154" cy="2379220"/>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14"/>
          <p:cNvPicPr preferRelativeResize="0"/>
          <p:nvPr/>
        </p:nvPicPr>
        <p:blipFill rotWithShape="1">
          <a:blip r:embed="rId3">
            <a:alphaModFix/>
          </a:blip>
          <a:srcRect/>
          <a:stretch/>
        </p:blipFill>
        <p:spPr>
          <a:xfrm>
            <a:off x="0" y="1"/>
            <a:ext cx="12161838" cy="6858000"/>
          </a:xfrm>
          <a:prstGeom prst="rect">
            <a:avLst/>
          </a:prstGeom>
          <a:noFill/>
          <a:ln>
            <a:noFill/>
          </a:ln>
        </p:spPr>
      </p:pic>
      <p:sp>
        <p:nvSpPr>
          <p:cNvPr id="108" name="Google Shape;108;p14"/>
          <p:cNvSpPr txBox="1"/>
          <p:nvPr/>
        </p:nvSpPr>
        <p:spPr>
          <a:xfrm>
            <a:off x="1936366" y="346264"/>
            <a:ext cx="8289105" cy="2015936"/>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vi-VN" sz="6000" b="0" i="0" u="none" strike="noStrike" cap="none">
                <a:solidFill>
                  <a:srgbClr val="002060"/>
                </a:solidFill>
                <a:latin typeface="Arial"/>
                <a:ea typeface="Arial"/>
                <a:cs typeface="Arial"/>
                <a:sym typeface="Arial"/>
              </a:rPr>
              <a:t>KHỞI ĐỘNG</a:t>
            </a:r>
            <a:endParaRPr/>
          </a:p>
          <a:p>
            <a:pPr marL="0" marR="0" lvl="0" indent="0" algn="ctr" rtl="0">
              <a:lnSpc>
                <a:spcPct val="100000"/>
              </a:lnSpc>
              <a:spcBef>
                <a:spcPts val="600"/>
              </a:spcBef>
              <a:spcAft>
                <a:spcPts val="0"/>
              </a:spcAft>
              <a:buNone/>
            </a:pPr>
            <a:r>
              <a:rPr lang="vi-VN" sz="6000" b="0" i="0" u="none" strike="noStrike" cap="none">
                <a:solidFill>
                  <a:srgbClr val="002060"/>
                </a:solidFill>
                <a:latin typeface="Arial"/>
                <a:ea typeface="Arial"/>
                <a:cs typeface="Arial"/>
                <a:sym typeface="Arial"/>
              </a:rPr>
              <a:t>LẬT MẢNH GHÉP</a:t>
            </a:r>
            <a:endParaRPr/>
          </a:p>
        </p:txBody>
      </p:sp>
      <p:pic>
        <p:nvPicPr>
          <p:cNvPr id="109" name="Google Shape;109;p14"/>
          <p:cNvPicPr preferRelativeResize="0"/>
          <p:nvPr/>
        </p:nvPicPr>
        <p:blipFill rotWithShape="1">
          <a:blip r:embed="rId4">
            <a:alphaModFix/>
          </a:blip>
          <a:srcRect/>
          <a:stretch/>
        </p:blipFill>
        <p:spPr>
          <a:xfrm>
            <a:off x="1508919" y="3230372"/>
            <a:ext cx="9405296" cy="35895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114"/>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15" descr="Sữa tươi ít đường Vinamilk 1lít giá tốt tại Bách hoá XANH"/>
          <p:cNvPicPr preferRelativeResize="0"/>
          <p:nvPr/>
        </p:nvPicPr>
        <p:blipFill rotWithShape="1">
          <a:blip r:embed="rId3">
            <a:alphaModFix/>
          </a:blip>
          <a:srcRect l="27804" r="25706"/>
          <a:stretch/>
        </p:blipFill>
        <p:spPr>
          <a:xfrm>
            <a:off x="4598784" y="589756"/>
            <a:ext cx="3447964" cy="5562600"/>
          </a:xfrm>
          <a:prstGeom prst="rect">
            <a:avLst/>
          </a:prstGeom>
          <a:noFill/>
          <a:ln>
            <a:noFill/>
          </a:ln>
        </p:spPr>
      </p:pic>
      <p:pic>
        <p:nvPicPr>
          <p:cNvPr id="115" name="Google Shape;115;p15"/>
          <p:cNvPicPr preferRelativeResize="0"/>
          <p:nvPr/>
        </p:nvPicPr>
        <p:blipFill rotWithShape="1">
          <a:blip r:embed="rId4">
            <a:alphaModFix/>
          </a:blip>
          <a:srcRect b="12355"/>
          <a:stretch/>
        </p:blipFill>
        <p:spPr>
          <a:xfrm>
            <a:off x="3901349" y="1890391"/>
            <a:ext cx="2133424" cy="1538609"/>
          </a:xfrm>
          <a:prstGeom prst="rect">
            <a:avLst/>
          </a:prstGeom>
          <a:noFill/>
          <a:ln>
            <a:noFill/>
          </a:ln>
        </p:spPr>
      </p:pic>
      <p:pic>
        <p:nvPicPr>
          <p:cNvPr id="116" name="Google Shape;116;p15"/>
          <p:cNvPicPr preferRelativeResize="0"/>
          <p:nvPr/>
        </p:nvPicPr>
        <p:blipFill rotWithShape="1">
          <a:blip r:embed="rId5">
            <a:alphaModFix/>
          </a:blip>
          <a:srcRect b="10390"/>
          <a:stretch/>
        </p:blipFill>
        <p:spPr>
          <a:xfrm>
            <a:off x="2562744" y="1517240"/>
            <a:ext cx="1755503" cy="1911760"/>
          </a:xfrm>
          <a:prstGeom prst="rect">
            <a:avLst/>
          </a:prstGeom>
          <a:noFill/>
          <a:ln>
            <a:noFill/>
          </a:ln>
        </p:spPr>
      </p:pic>
      <p:pic>
        <p:nvPicPr>
          <p:cNvPr id="117" name="Google Shape;117;p15"/>
          <p:cNvPicPr preferRelativeResize="0"/>
          <p:nvPr/>
        </p:nvPicPr>
        <p:blipFill rotWithShape="1">
          <a:blip r:embed="rId6">
            <a:alphaModFix/>
          </a:blip>
          <a:srcRect t="9795"/>
          <a:stretch/>
        </p:blipFill>
        <p:spPr>
          <a:xfrm>
            <a:off x="4285366" y="371475"/>
            <a:ext cx="1749407" cy="1929969"/>
          </a:xfrm>
          <a:prstGeom prst="rect">
            <a:avLst/>
          </a:prstGeom>
          <a:noFill/>
          <a:ln>
            <a:noFill/>
          </a:ln>
        </p:spPr>
      </p:pic>
      <p:pic>
        <p:nvPicPr>
          <p:cNvPr id="118" name="Google Shape;118;p15"/>
          <p:cNvPicPr preferRelativeResize="0"/>
          <p:nvPr/>
        </p:nvPicPr>
        <p:blipFill rotWithShape="1">
          <a:blip r:embed="rId7">
            <a:alphaModFix/>
          </a:blip>
          <a:srcRect t="11936"/>
          <a:stretch/>
        </p:blipFill>
        <p:spPr>
          <a:xfrm>
            <a:off x="2560270" y="371475"/>
            <a:ext cx="2133424" cy="1545953"/>
          </a:xfrm>
          <a:prstGeom prst="rect">
            <a:avLst/>
          </a:prstGeom>
          <a:noFill/>
          <a:ln>
            <a:noFill/>
          </a:ln>
        </p:spPr>
      </p:pic>
      <p:pic>
        <p:nvPicPr>
          <p:cNvPr id="119" name="Google Shape;119;p15"/>
          <p:cNvPicPr preferRelativeResize="0"/>
          <p:nvPr/>
        </p:nvPicPr>
        <p:blipFill rotWithShape="1">
          <a:blip r:embed="rId4">
            <a:alphaModFix/>
          </a:blip>
          <a:srcRect b="12355"/>
          <a:stretch/>
        </p:blipFill>
        <p:spPr>
          <a:xfrm>
            <a:off x="7376495" y="1890391"/>
            <a:ext cx="2133424" cy="1538609"/>
          </a:xfrm>
          <a:prstGeom prst="rect">
            <a:avLst/>
          </a:prstGeom>
          <a:noFill/>
          <a:ln>
            <a:noFill/>
          </a:ln>
        </p:spPr>
      </p:pic>
      <p:pic>
        <p:nvPicPr>
          <p:cNvPr id="120" name="Google Shape;120;p15"/>
          <p:cNvPicPr preferRelativeResize="0"/>
          <p:nvPr/>
        </p:nvPicPr>
        <p:blipFill rotWithShape="1">
          <a:blip r:embed="rId5">
            <a:alphaModFix/>
          </a:blip>
          <a:srcRect b="10390"/>
          <a:stretch/>
        </p:blipFill>
        <p:spPr>
          <a:xfrm>
            <a:off x="6018840" y="1517240"/>
            <a:ext cx="1755503" cy="1911760"/>
          </a:xfrm>
          <a:prstGeom prst="rect">
            <a:avLst/>
          </a:prstGeom>
          <a:noFill/>
          <a:ln>
            <a:noFill/>
          </a:ln>
        </p:spPr>
      </p:pic>
      <p:pic>
        <p:nvPicPr>
          <p:cNvPr id="121" name="Google Shape;121;p15"/>
          <p:cNvPicPr preferRelativeResize="0"/>
          <p:nvPr/>
        </p:nvPicPr>
        <p:blipFill rotWithShape="1">
          <a:blip r:embed="rId6">
            <a:alphaModFix/>
          </a:blip>
          <a:srcRect t="9795"/>
          <a:stretch/>
        </p:blipFill>
        <p:spPr>
          <a:xfrm>
            <a:off x="7760512" y="371475"/>
            <a:ext cx="1749407" cy="1929969"/>
          </a:xfrm>
          <a:prstGeom prst="rect">
            <a:avLst/>
          </a:prstGeom>
          <a:noFill/>
          <a:ln>
            <a:noFill/>
          </a:ln>
        </p:spPr>
      </p:pic>
      <p:pic>
        <p:nvPicPr>
          <p:cNvPr id="122" name="Google Shape;122;p15"/>
          <p:cNvPicPr preferRelativeResize="0"/>
          <p:nvPr/>
        </p:nvPicPr>
        <p:blipFill rotWithShape="1">
          <a:blip r:embed="rId7">
            <a:alphaModFix/>
          </a:blip>
          <a:srcRect t="11936"/>
          <a:stretch/>
        </p:blipFill>
        <p:spPr>
          <a:xfrm>
            <a:off x="6018840" y="371475"/>
            <a:ext cx="2133424" cy="1545953"/>
          </a:xfrm>
          <a:prstGeom prst="rect">
            <a:avLst/>
          </a:prstGeom>
          <a:noFill/>
          <a:ln>
            <a:noFill/>
          </a:ln>
        </p:spPr>
      </p:pic>
      <p:pic>
        <p:nvPicPr>
          <p:cNvPr id="123" name="Google Shape;123;p15"/>
          <p:cNvPicPr preferRelativeResize="0"/>
          <p:nvPr/>
        </p:nvPicPr>
        <p:blipFill rotWithShape="1">
          <a:blip r:embed="rId4">
            <a:alphaModFix/>
          </a:blip>
          <a:srcRect b="13858"/>
          <a:stretch/>
        </p:blipFill>
        <p:spPr>
          <a:xfrm>
            <a:off x="3901349" y="4941199"/>
            <a:ext cx="2133424" cy="1512215"/>
          </a:xfrm>
          <a:prstGeom prst="rect">
            <a:avLst/>
          </a:prstGeom>
          <a:noFill/>
          <a:ln>
            <a:noFill/>
          </a:ln>
        </p:spPr>
      </p:pic>
      <p:pic>
        <p:nvPicPr>
          <p:cNvPr id="124" name="Google Shape;124;p15"/>
          <p:cNvPicPr preferRelativeResize="0"/>
          <p:nvPr/>
        </p:nvPicPr>
        <p:blipFill rotWithShape="1">
          <a:blip r:embed="rId5">
            <a:alphaModFix/>
          </a:blip>
          <a:srcRect b="11627"/>
          <a:stretch/>
        </p:blipFill>
        <p:spPr>
          <a:xfrm>
            <a:off x="2562744" y="4568048"/>
            <a:ext cx="1755503" cy="1885366"/>
          </a:xfrm>
          <a:prstGeom prst="rect">
            <a:avLst/>
          </a:prstGeom>
          <a:noFill/>
          <a:ln>
            <a:noFill/>
          </a:ln>
        </p:spPr>
      </p:pic>
      <p:pic>
        <p:nvPicPr>
          <p:cNvPr id="125" name="Google Shape;125;p15"/>
          <p:cNvPicPr preferRelativeResize="0"/>
          <p:nvPr/>
        </p:nvPicPr>
        <p:blipFill rotWithShape="1">
          <a:blip r:embed="rId6">
            <a:alphaModFix/>
          </a:blip>
          <a:srcRect t="10341"/>
          <a:stretch/>
        </p:blipFill>
        <p:spPr>
          <a:xfrm>
            <a:off x="4285366" y="3429000"/>
            <a:ext cx="1749407" cy="1918263"/>
          </a:xfrm>
          <a:prstGeom prst="rect">
            <a:avLst/>
          </a:prstGeom>
          <a:noFill/>
          <a:ln>
            <a:noFill/>
          </a:ln>
        </p:spPr>
      </p:pic>
      <p:pic>
        <p:nvPicPr>
          <p:cNvPr id="126" name="Google Shape;126;p15"/>
          <p:cNvPicPr preferRelativeResize="0"/>
          <p:nvPr/>
        </p:nvPicPr>
        <p:blipFill rotWithShape="1">
          <a:blip r:embed="rId7">
            <a:alphaModFix/>
          </a:blip>
          <a:srcRect t="12604"/>
          <a:stretch/>
        </p:blipFill>
        <p:spPr>
          <a:xfrm>
            <a:off x="2562744" y="3429000"/>
            <a:ext cx="2133424" cy="1534247"/>
          </a:xfrm>
          <a:prstGeom prst="rect">
            <a:avLst/>
          </a:prstGeom>
          <a:noFill/>
          <a:ln>
            <a:noFill/>
          </a:ln>
        </p:spPr>
      </p:pic>
      <p:pic>
        <p:nvPicPr>
          <p:cNvPr id="127" name="Google Shape;127;p15"/>
          <p:cNvPicPr preferRelativeResize="0"/>
          <p:nvPr/>
        </p:nvPicPr>
        <p:blipFill rotWithShape="1">
          <a:blip r:embed="rId4">
            <a:alphaModFix/>
          </a:blip>
          <a:srcRect b="13858"/>
          <a:stretch/>
        </p:blipFill>
        <p:spPr>
          <a:xfrm>
            <a:off x="7376495" y="4941199"/>
            <a:ext cx="2133424" cy="1512215"/>
          </a:xfrm>
          <a:prstGeom prst="rect">
            <a:avLst/>
          </a:prstGeom>
          <a:noFill/>
          <a:ln>
            <a:noFill/>
          </a:ln>
        </p:spPr>
      </p:pic>
      <p:pic>
        <p:nvPicPr>
          <p:cNvPr id="128" name="Google Shape;128;p15"/>
          <p:cNvPicPr preferRelativeResize="0"/>
          <p:nvPr/>
        </p:nvPicPr>
        <p:blipFill rotWithShape="1">
          <a:blip r:embed="rId5">
            <a:alphaModFix/>
          </a:blip>
          <a:srcRect b="11627"/>
          <a:stretch/>
        </p:blipFill>
        <p:spPr>
          <a:xfrm>
            <a:off x="6018840" y="4568048"/>
            <a:ext cx="1755503" cy="1885366"/>
          </a:xfrm>
          <a:prstGeom prst="rect">
            <a:avLst/>
          </a:prstGeom>
          <a:noFill/>
          <a:ln>
            <a:noFill/>
          </a:ln>
        </p:spPr>
      </p:pic>
      <p:pic>
        <p:nvPicPr>
          <p:cNvPr id="129" name="Google Shape;129;p15"/>
          <p:cNvPicPr preferRelativeResize="0"/>
          <p:nvPr/>
        </p:nvPicPr>
        <p:blipFill rotWithShape="1">
          <a:blip r:embed="rId6">
            <a:alphaModFix/>
          </a:blip>
          <a:srcRect t="10341"/>
          <a:stretch/>
        </p:blipFill>
        <p:spPr>
          <a:xfrm>
            <a:off x="7760512" y="3429000"/>
            <a:ext cx="1749407" cy="1918263"/>
          </a:xfrm>
          <a:prstGeom prst="rect">
            <a:avLst/>
          </a:prstGeom>
          <a:noFill/>
          <a:ln>
            <a:noFill/>
          </a:ln>
        </p:spPr>
      </p:pic>
      <p:pic>
        <p:nvPicPr>
          <p:cNvPr id="130" name="Google Shape;130;p15"/>
          <p:cNvPicPr preferRelativeResize="0"/>
          <p:nvPr/>
        </p:nvPicPr>
        <p:blipFill rotWithShape="1">
          <a:blip r:embed="rId7">
            <a:alphaModFix/>
          </a:blip>
          <a:srcRect t="12604"/>
          <a:stretch/>
        </p:blipFill>
        <p:spPr>
          <a:xfrm>
            <a:off x="6018840" y="3429000"/>
            <a:ext cx="2133424" cy="1534247"/>
          </a:xfrm>
          <a:prstGeom prst="rect">
            <a:avLst/>
          </a:prstGeom>
          <a:noFill/>
          <a:ln>
            <a:noFill/>
          </a:ln>
        </p:spPr>
      </p:pic>
      <p:sp>
        <p:nvSpPr>
          <p:cNvPr id="131" name="Google Shape;131;p15"/>
          <p:cNvSpPr txBox="1"/>
          <p:nvPr/>
        </p:nvSpPr>
        <p:spPr>
          <a:xfrm>
            <a:off x="237312" y="2720949"/>
            <a:ext cx="2133424" cy="7636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vi-VN" sz="1862" b="0" i="0" u="none" strike="noStrike" cap="none">
                <a:solidFill>
                  <a:srgbClr val="000000"/>
                </a:solidFill>
                <a:latin typeface="Arial"/>
                <a:ea typeface="Arial"/>
                <a:cs typeface="Arial"/>
                <a:sym typeface="Arial"/>
              </a:rPr>
              <a:t>Đoán tên các đồ vật và nói các đồ vật đó có dạng hình gì.</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27"/>
                                        </p:tgtEl>
                                        <p:attrNameLst>
                                          <p:attrName>ppt_y</p:attrName>
                                        </p:attrNameLst>
                                      </p:cBhvr>
                                      <p:tavLst>
                                        <p:tav tm="0">
                                          <p:val>
                                            <p:strVal val="#ppt_y"/>
                                          </p:val>
                                        </p:tav>
                                        <p:tav tm="100000">
                                          <p:val>
                                            <p:strVal val="#ppt_y+1"/>
                                          </p:val>
                                        </p:tav>
                                      </p:tavLst>
                                    </p:anim>
                                    <p:set>
                                      <p:cBhvr>
                                        <p:cTn id="7" dur="1" fill="hold">
                                          <p:stCondLst>
                                            <p:cond delay="500"/>
                                          </p:stCondLst>
                                        </p:cTn>
                                        <p:tgtEl>
                                          <p:spTgt spid="1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128"/>
                                        </p:tgtEl>
                                        <p:attrNameLst>
                                          <p:attrName>ppt_y</p:attrName>
                                        </p:attrNameLst>
                                      </p:cBhvr>
                                      <p:tavLst>
                                        <p:tav tm="0">
                                          <p:val>
                                            <p:strVal val="#ppt_y"/>
                                          </p:val>
                                        </p:tav>
                                        <p:tav tm="100000">
                                          <p:val>
                                            <p:strVal val="#ppt_y+1"/>
                                          </p:val>
                                        </p:tav>
                                      </p:tavLst>
                                    </p:anim>
                                    <p:set>
                                      <p:cBhvr>
                                        <p:cTn id="12" dur="1" fill="hold">
                                          <p:stCondLst>
                                            <p:cond delay="500"/>
                                          </p:stCondLst>
                                        </p:cTn>
                                        <p:tgtEl>
                                          <p:spTgt spid="12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23"/>
                                        </p:tgtEl>
                                        <p:attrNameLst>
                                          <p:attrName>ppt_y</p:attrName>
                                        </p:attrNameLst>
                                      </p:cBhvr>
                                      <p:tavLst>
                                        <p:tav tm="0">
                                          <p:val>
                                            <p:strVal val="#ppt_y"/>
                                          </p:val>
                                        </p:tav>
                                        <p:tav tm="100000">
                                          <p:val>
                                            <p:strVal val="#ppt_y+1"/>
                                          </p:val>
                                        </p:tav>
                                      </p:tavLst>
                                    </p:anim>
                                    <p:set>
                                      <p:cBhvr>
                                        <p:cTn id="17" dur="1" fill="hold">
                                          <p:stCondLst>
                                            <p:cond delay="500"/>
                                          </p:stCondLst>
                                        </p:cTn>
                                        <p:tgtEl>
                                          <p:spTgt spid="12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124"/>
                                        </p:tgtEl>
                                        <p:attrNameLst>
                                          <p:attrName>ppt_y</p:attrName>
                                        </p:attrNameLst>
                                      </p:cBhvr>
                                      <p:tavLst>
                                        <p:tav tm="0">
                                          <p:val>
                                            <p:strVal val="#ppt_y"/>
                                          </p:val>
                                        </p:tav>
                                        <p:tav tm="100000">
                                          <p:val>
                                            <p:strVal val="#ppt_y+1"/>
                                          </p:val>
                                        </p:tav>
                                      </p:tavLst>
                                    </p:anim>
                                    <p:set>
                                      <p:cBhvr>
                                        <p:cTn id="22" dur="1" fill="hold">
                                          <p:stCondLst>
                                            <p:cond delay="500"/>
                                          </p:stCondLst>
                                        </p:cTn>
                                        <p:tgtEl>
                                          <p:spTgt spid="1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126"/>
                                        </p:tgtEl>
                                        <p:attrNameLst>
                                          <p:attrName>ppt_y</p:attrName>
                                        </p:attrNameLst>
                                      </p:cBhvr>
                                      <p:tavLst>
                                        <p:tav tm="0">
                                          <p:val>
                                            <p:strVal val="#ppt_y"/>
                                          </p:val>
                                        </p:tav>
                                        <p:tav tm="100000">
                                          <p:val>
                                            <p:strVal val="#ppt_y+1"/>
                                          </p:val>
                                        </p:tav>
                                      </p:tavLst>
                                    </p:anim>
                                    <p:set>
                                      <p:cBhvr>
                                        <p:cTn id="27" dur="1" fill="hold">
                                          <p:stCondLst>
                                            <p:cond delay="500"/>
                                          </p:stCondLst>
                                        </p:cTn>
                                        <p:tgtEl>
                                          <p:spTgt spid="12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125"/>
                                        </p:tgtEl>
                                        <p:attrNameLst>
                                          <p:attrName>ppt_y</p:attrName>
                                        </p:attrNameLst>
                                      </p:cBhvr>
                                      <p:tavLst>
                                        <p:tav tm="0">
                                          <p:val>
                                            <p:strVal val="#ppt_y"/>
                                          </p:val>
                                        </p:tav>
                                        <p:tav tm="100000">
                                          <p:val>
                                            <p:strVal val="#ppt_y+1"/>
                                          </p:val>
                                        </p:tav>
                                      </p:tavLst>
                                    </p:anim>
                                    <p:set>
                                      <p:cBhvr>
                                        <p:cTn id="32" dur="1" fill="hold">
                                          <p:stCondLst>
                                            <p:cond delay="500"/>
                                          </p:stCondLst>
                                        </p:cTn>
                                        <p:tgtEl>
                                          <p:spTgt spid="12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0"/>
                                        </p:tgtEl>
                                        <p:attrNameLst>
                                          <p:attrName>ppt_y</p:attrName>
                                        </p:attrNameLst>
                                      </p:cBhvr>
                                      <p:tavLst>
                                        <p:tav tm="0">
                                          <p:val>
                                            <p:strVal val="#ppt_y"/>
                                          </p:val>
                                        </p:tav>
                                        <p:tav tm="100000">
                                          <p:val>
                                            <p:strVal val="#ppt_y+1"/>
                                          </p:val>
                                        </p:tav>
                                      </p:tavLst>
                                    </p:anim>
                                    <p:set>
                                      <p:cBhvr>
                                        <p:cTn id="37" dur="1" fill="hold">
                                          <p:stCondLst>
                                            <p:cond delay="500"/>
                                          </p:stCondLst>
                                        </p:cTn>
                                        <p:tgtEl>
                                          <p:spTgt spid="13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29"/>
                                        </p:tgtEl>
                                        <p:attrNameLst>
                                          <p:attrName>ppt_y</p:attrName>
                                        </p:attrNameLst>
                                      </p:cBhvr>
                                      <p:tavLst>
                                        <p:tav tm="0">
                                          <p:val>
                                            <p:strVal val="#ppt_y"/>
                                          </p:val>
                                        </p:tav>
                                        <p:tav tm="100000">
                                          <p:val>
                                            <p:strVal val="#ppt_y+1"/>
                                          </p:val>
                                        </p:tav>
                                      </p:tavLst>
                                    </p:anim>
                                    <p:set>
                                      <p:cBhvr>
                                        <p:cTn id="42" dur="1" fill="hold">
                                          <p:stCondLst>
                                            <p:cond delay="500"/>
                                          </p:stCondLst>
                                        </p:cTn>
                                        <p:tgtEl>
                                          <p:spTgt spid="12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nodeType="clickEffect">
                                  <p:stCondLst>
                                    <p:cond delay="0"/>
                                  </p:stCondLst>
                                  <p:childTnLst>
                                    <p:anim calcmode="lin" valueType="num">
                                      <p:cBhvr additive="base">
                                        <p:cTn id="46" dur="500"/>
                                        <p:tgtEl>
                                          <p:spTgt spid="119"/>
                                        </p:tgtEl>
                                        <p:attrNameLst>
                                          <p:attrName>ppt_y</p:attrName>
                                        </p:attrNameLst>
                                      </p:cBhvr>
                                      <p:tavLst>
                                        <p:tav tm="0">
                                          <p:val>
                                            <p:strVal val="#ppt_y"/>
                                          </p:val>
                                        </p:tav>
                                        <p:tav tm="100000">
                                          <p:val>
                                            <p:strVal val="#ppt_y+1"/>
                                          </p:val>
                                        </p:tav>
                                      </p:tavLst>
                                    </p:anim>
                                    <p:set>
                                      <p:cBhvr>
                                        <p:cTn id="47" dur="1" fill="hold">
                                          <p:stCondLst>
                                            <p:cond delay="500"/>
                                          </p:stCondLst>
                                        </p:cTn>
                                        <p:tgtEl>
                                          <p:spTgt spid="11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120"/>
                                        </p:tgtEl>
                                        <p:attrNameLst>
                                          <p:attrName>ppt_y</p:attrName>
                                        </p:attrNameLst>
                                      </p:cBhvr>
                                      <p:tavLst>
                                        <p:tav tm="0">
                                          <p:val>
                                            <p:strVal val="#ppt_y"/>
                                          </p:val>
                                        </p:tav>
                                        <p:tav tm="100000">
                                          <p:val>
                                            <p:strVal val="#ppt_y+1"/>
                                          </p:val>
                                        </p:tav>
                                      </p:tavLst>
                                    </p:anim>
                                    <p:set>
                                      <p:cBhvr>
                                        <p:cTn id="52" dur="1" fill="hold">
                                          <p:stCondLst>
                                            <p:cond delay="500"/>
                                          </p:stCondLst>
                                        </p:cTn>
                                        <p:tgtEl>
                                          <p:spTgt spid="1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nodeType="clickEffect">
                                  <p:stCondLst>
                                    <p:cond delay="0"/>
                                  </p:stCondLst>
                                  <p:childTnLst>
                                    <p:anim calcmode="lin" valueType="num">
                                      <p:cBhvr additive="base">
                                        <p:cTn id="56" dur="500"/>
                                        <p:tgtEl>
                                          <p:spTgt spid="115"/>
                                        </p:tgtEl>
                                        <p:attrNameLst>
                                          <p:attrName>ppt_y</p:attrName>
                                        </p:attrNameLst>
                                      </p:cBhvr>
                                      <p:tavLst>
                                        <p:tav tm="0">
                                          <p:val>
                                            <p:strVal val="#ppt_y"/>
                                          </p:val>
                                        </p:tav>
                                        <p:tav tm="100000">
                                          <p:val>
                                            <p:strVal val="#ppt_y+1"/>
                                          </p:val>
                                        </p:tav>
                                      </p:tavLst>
                                    </p:anim>
                                    <p:set>
                                      <p:cBhvr>
                                        <p:cTn id="57" dur="1" fill="hold">
                                          <p:stCondLst>
                                            <p:cond delay="500"/>
                                          </p:stCondLst>
                                        </p:cTn>
                                        <p:tgtEl>
                                          <p:spTgt spid="1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116"/>
                                        </p:tgtEl>
                                        <p:attrNameLst>
                                          <p:attrName>ppt_y</p:attrName>
                                        </p:attrNameLst>
                                      </p:cBhvr>
                                      <p:tavLst>
                                        <p:tav tm="0">
                                          <p:val>
                                            <p:strVal val="#ppt_y"/>
                                          </p:val>
                                        </p:tav>
                                        <p:tav tm="100000">
                                          <p:val>
                                            <p:strVal val="#ppt_y+1"/>
                                          </p:val>
                                        </p:tav>
                                      </p:tavLst>
                                    </p:anim>
                                    <p:set>
                                      <p:cBhvr>
                                        <p:cTn id="62" dur="1" fill="hold">
                                          <p:stCondLst>
                                            <p:cond delay="500"/>
                                          </p:stCondLst>
                                        </p:cTn>
                                        <p:tgtEl>
                                          <p:spTgt spid="1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118"/>
                                        </p:tgtEl>
                                        <p:attrNameLst>
                                          <p:attrName>ppt_y</p:attrName>
                                        </p:attrNameLst>
                                      </p:cBhvr>
                                      <p:tavLst>
                                        <p:tav tm="0">
                                          <p:val>
                                            <p:strVal val="#ppt_y"/>
                                          </p:val>
                                        </p:tav>
                                        <p:tav tm="100000">
                                          <p:val>
                                            <p:strVal val="#ppt_y+1"/>
                                          </p:val>
                                        </p:tav>
                                      </p:tavLst>
                                    </p:anim>
                                    <p:set>
                                      <p:cBhvr>
                                        <p:cTn id="67" dur="1" fill="hold">
                                          <p:stCondLst>
                                            <p:cond delay="500"/>
                                          </p:stCondLst>
                                        </p:cTn>
                                        <p:tgtEl>
                                          <p:spTgt spid="11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 presetClass="exit" presetSubtype="4" fill="hold" nodeType="clickEffect">
                                  <p:stCondLst>
                                    <p:cond delay="0"/>
                                  </p:stCondLst>
                                  <p:childTnLst>
                                    <p:anim calcmode="lin" valueType="num">
                                      <p:cBhvr additive="base">
                                        <p:cTn id="71" dur="500"/>
                                        <p:tgtEl>
                                          <p:spTgt spid="117"/>
                                        </p:tgtEl>
                                        <p:attrNameLst>
                                          <p:attrName>ppt_y</p:attrName>
                                        </p:attrNameLst>
                                      </p:cBhvr>
                                      <p:tavLst>
                                        <p:tav tm="0">
                                          <p:val>
                                            <p:strVal val="#ppt_y"/>
                                          </p:val>
                                        </p:tav>
                                        <p:tav tm="100000">
                                          <p:val>
                                            <p:strVal val="#ppt_y+1"/>
                                          </p:val>
                                        </p:tav>
                                      </p:tavLst>
                                    </p:anim>
                                    <p:set>
                                      <p:cBhvr>
                                        <p:cTn id="72" dur="1" fill="hold">
                                          <p:stCondLst>
                                            <p:cond delay="500"/>
                                          </p:stCondLst>
                                        </p:cTn>
                                        <p:tgtEl>
                                          <p:spTgt spid="11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 presetClass="exit" presetSubtype="4" fill="hold" nodeType="clickEffect">
                                  <p:stCondLst>
                                    <p:cond delay="0"/>
                                  </p:stCondLst>
                                  <p:childTnLst>
                                    <p:anim calcmode="lin" valueType="num">
                                      <p:cBhvr additive="base">
                                        <p:cTn id="76" dur="500"/>
                                        <p:tgtEl>
                                          <p:spTgt spid="122"/>
                                        </p:tgtEl>
                                        <p:attrNameLst>
                                          <p:attrName>ppt_y</p:attrName>
                                        </p:attrNameLst>
                                      </p:cBhvr>
                                      <p:tavLst>
                                        <p:tav tm="0">
                                          <p:val>
                                            <p:strVal val="#ppt_y"/>
                                          </p:val>
                                        </p:tav>
                                        <p:tav tm="100000">
                                          <p:val>
                                            <p:strVal val="#ppt_y+1"/>
                                          </p:val>
                                        </p:tav>
                                      </p:tavLst>
                                    </p:anim>
                                    <p:set>
                                      <p:cBhvr>
                                        <p:cTn id="77" dur="1" fill="hold">
                                          <p:stCondLst>
                                            <p:cond delay="500"/>
                                          </p:stCondLst>
                                        </p:cTn>
                                        <p:tgtEl>
                                          <p:spTgt spid="122"/>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 presetClass="exit" presetSubtype="4" fill="hold" nodeType="clickEffect">
                                  <p:stCondLst>
                                    <p:cond delay="0"/>
                                  </p:stCondLst>
                                  <p:childTnLst>
                                    <p:anim calcmode="lin" valueType="num">
                                      <p:cBhvr additive="base">
                                        <p:cTn id="81" dur="500"/>
                                        <p:tgtEl>
                                          <p:spTgt spid="121"/>
                                        </p:tgtEl>
                                        <p:attrNameLst>
                                          <p:attrName>ppt_y</p:attrName>
                                        </p:attrNameLst>
                                      </p:cBhvr>
                                      <p:tavLst>
                                        <p:tav tm="0">
                                          <p:val>
                                            <p:strVal val="#ppt_y"/>
                                          </p:val>
                                        </p:tav>
                                        <p:tav tm="100000">
                                          <p:val>
                                            <p:strVal val="#ppt_y+1"/>
                                          </p:val>
                                        </p:tav>
                                      </p:tavLst>
                                    </p:anim>
                                    <p:set>
                                      <p:cBhvr>
                                        <p:cTn id="82" dur="1" fill="hold">
                                          <p:stCondLst>
                                            <p:cond delay="500"/>
                                          </p:stCondLst>
                                        </p:cTn>
                                        <p:tgtEl>
                                          <p:spTgt spid="1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16" descr="Trò chơi xúc xắc Chứng nhiếp ảnh - Đỏ xúc Xắc HD clip png tải về - Miễn phí  trong suốt Xúc Xắc png Tải về."/>
          <p:cNvPicPr preferRelativeResize="0"/>
          <p:nvPr/>
        </p:nvPicPr>
        <p:blipFill rotWithShape="1">
          <a:blip r:embed="rId3">
            <a:alphaModFix/>
          </a:blip>
          <a:srcRect/>
          <a:stretch/>
        </p:blipFill>
        <p:spPr>
          <a:xfrm>
            <a:off x="1611980" y="-457200"/>
            <a:ext cx="9144000" cy="8533609"/>
          </a:xfrm>
          <a:prstGeom prst="rect">
            <a:avLst/>
          </a:prstGeom>
          <a:noFill/>
          <a:ln>
            <a:noFill/>
          </a:ln>
        </p:spPr>
      </p:pic>
      <p:pic>
        <p:nvPicPr>
          <p:cNvPr id="138" name="Google Shape;138;p16"/>
          <p:cNvPicPr preferRelativeResize="0"/>
          <p:nvPr/>
        </p:nvPicPr>
        <p:blipFill rotWithShape="1">
          <a:blip r:embed="rId4">
            <a:alphaModFix/>
          </a:blip>
          <a:srcRect b="12355"/>
          <a:stretch/>
        </p:blipFill>
        <p:spPr>
          <a:xfrm>
            <a:off x="4050556" y="1823716"/>
            <a:ext cx="2133424" cy="1538609"/>
          </a:xfrm>
          <a:prstGeom prst="rect">
            <a:avLst/>
          </a:prstGeom>
          <a:noFill/>
          <a:ln>
            <a:noFill/>
          </a:ln>
        </p:spPr>
      </p:pic>
      <p:pic>
        <p:nvPicPr>
          <p:cNvPr id="139" name="Google Shape;139;p16"/>
          <p:cNvPicPr preferRelativeResize="0"/>
          <p:nvPr/>
        </p:nvPicPr>
        <p:blipFill rotWithShape="1">
          <a:blip r:embed="rId5">
            <a:alphaModFix/>
          </a:blip>
          <a:srcRect b="10390"/>
          <a:stretch/>
        </p:blipFill>
        <p:spPr>
          <a:xfrm>
            <a:off x="2711951" y="1450565"/>
            <a:ext cx="1755503" cy="1911760"/>
          </a:xfrm>
          <a:prstGeom prst="rect">
            <a:avLst/>
          </a:prstGeom>
          <a:noFill/>
          <a:ln>
            <a:noFill/>
          </a:ln>
        </p:spPr>
      </p:pic>
      <p:pic>
        <p:nvPicPr>
          <p:cNvPr id="140" name="Google Shape;140;p16"/>
          <p:cNvPicPr preferRelativeResize="0"/>
          <p:nvPr/>
        </p:nvPicPr>
        <p:blipFill rotWithShape="1">
          <a:blip r:embed="rId6">
            <a:alphaModFix/>
          </a:blip>
          <a:srcRect t="9795"/>
          <a:stretch/>
        </p:blipFill>
        <p:spPr>
          <a:xfrm>
            <a:off x="4434573" y="304800"/>
            <a:ext cx="1749407" cy="1929969"/>
          </a:xfrm>
          <a:prstGeom prst="rect">
            <a:avLst/>
          </a:prstGeom>
          <a:noFill/>
          <a:ln>
            <a:noFill/>
          </a:ln>
        </p:spPr>
      </p:pic>
      <p:pic>
        <p:nvPicPr>
          <p:cNvPr id="141" name="Google Shape;141;p16"/>
          <p:cNvPicPr preferRelativeResize="0"/>
          <p:nvPr/>
        </p:nvPicPr>
        <p:blipFill rotWithShape="1">
          <a:blip r:embed="rId7">
            <a:alphaModFix/>
          </a:blip>
          <a:srcRect t="11936"/>
          <a:stretch/>
        </p:blipFill>
        <p:spPr>
          <a:xfrm>
            <a:off x="2697000" y="311517"/>
            <a:ext cx="2133424" cy="1545953"/>
          </a:xfrm>
          <a:prstGeom prst="rect">
            <a:avLst/>
          </a:prstGeom>
          <a:noFill/>
          <a:ln>
            <a:noFill/>
          </a:ln>
        </p:spPr>
      </p:pic>
      <p:pic>
        <p:nvPicPr>
          <p:cNvPr id="142" name="Google Shape;142;p16"/>
          <p:cNvPicPr preferRelativeResize="0"/>
          <p:nvPr/>
        </p:nvPicPr>
        <p:blipFill rotWithShape="1">
          <a:blip r:embed="rId4">
            <a:alphaModFix/>
          </a:blip>
          <a:srcRect b="12355"/>
          <a:stretch/>
        </p:blipFill>
        <p:spPr>
          <a:xfrm>
            <a:off x="7525702" y="1823716"/>
            <a:ext cx="2133424" cy="1538609"/>
          </a:xfrm>
          <a:prstGeom prst="rect">
            <a:avLst/>
          </a:prstGeom>
          <a:noFill/>
          <a:ln>
            <a:noFill/>
          </a:ln>
        </p:spPr>
      </p:pic>
      <p:pic>
        <p:nvPicPr>
          <p:cNvPr id="143" name="Google Shape;143;p16"/>
          <p:cNvPicPr preferRelativeResize="0"/>
          <p:nvPr/>
        </p:nvPicPr>
        <p:blipFill rotWithShape="1">
          <a:blip r:embed="rId5">
            <a:alphaModFix/>
          </a:blip>
          <a:srcRect b="10390"/>
          <a:stretch/>
        </p:blipFill>
        <p:spPr>
          <a:xfrm>
            <a:off x="6168047" y="1450565"/>
            <a:ext cx="1755503" cy="1911760"/>
          </a:xfrm>
          <a:prstGeom prst="rect">
            <a:avLst/>
          </a:prstGeom>
          <a:noFill/>
          <a:ln>
            <a:noFill/>
          </a:ln>
        </p:spPr>
      </p:pic>
      <p:pic>
        <p:nvPicPr>
          <p:cNvPr id="144" name="Google Shape;144;p16"/>
          <p:cNvPicPr preferRelativeResize="0"/>
          <p:nvPr/>
        </p:nvPicPr>
        <p:blipFill rotWithShape="1">
          <a:blip r:embed="rId6">
            <a:alphaModFix/>
          </a:blip>
          <a:srcRect t="9795"/>
          <a:stretch/>
        </p:blipFill>
        <p:spPr>
          <a:xfrm>
            <a:off x="7909719" y="304800"/>
            <a:ext cx="1749407" cy="1929969"/>
          </a:xfrm>
          <a:prstGeom prst="rect">
            <a:avLst/>
          </a:prstGeom>
          <a:noFill/>
          <a:ln>
            <a:noFill/>
          </a:ln>
        </p:spPr>
      </p:pic>
      <p:pic>
        <p:nvPicPr>
          <p:cNvPr id="145" name="Google Shape;145;p16"/>
          <p:cNvPicPr preferRelativeResize="0"/>
          <p:nvPr/>
        </p:nvPicPr>
        <p:blipFill rotWithShape="1">
          <a:blip r:embed="rId7">
            <a:alphaModFix/>
          </a:blip>
          <a:srcRect t="11936"/>
          <a:stretch/>
        </p:blipFill>
        <p:spPr>
          <a:xfrm>
            <a:off x="6168047" y="304800"/>
            <a:ext cx="2133424" cy="1545953"/>
          </a:xfrm>
          <a:prstGeom prst="rect">
            <a:avLst/>
          </a:prstGeom>
          <a:noFill/>
          <a:ln>
            <a:noFill/>
          </a:ln>
        </p:spPr>
      </p:pic>
      <p:pic>
        <p:nvPicPr>
          <p:cNvPr id="146" name="Google Shape;146;p16"/>
          <p:cNvPicPr preferRelativeResize="0"/>
          <p:nvPr/>
        </p:nvPicPr>
        <p:blipFill rotWithShape="1">
          <a:blip r:embed="rId4">
            <a:alphaModFix/>
          </a:blip>
          <a:srcRect b="13858"/>
          <a:stretch/>
        </p:blipFill>
        <p:spPr>
          <a:xfrm>
            <a:off x="4050556" y="4874524"/>
            <a:ext cx="2133424" cy="1512215"/>
          </a:xfrm>
          <a:prstGeom prst="rect">
            <a:avLst/>
          </a:prstGeom>
          <a:noFill/>
          <a:ln>
            <a:noFill/>
          </a:ln>
        </p:spPr>
      </p:pic>
      <p:pic>
        <p:nvPicPr>
          <p:cNvPr id="147" name="Google Shape;147;p16"/>
          <p:cNvPicPr preferRelativeResize="0"/>
          <p:nvPr/>
        </p:nvPicPr>
        <p:blipFill rotWithShape="1">
          <a:blip r:embed="rId5">
            <a:alphaModFix/>
          </a:blip>
          <a:srcRect b="11627"/>
          <a:stretch/>
        </p:blipFill>
        <p:spPr>
          <a:xfrm>
            <a:off x="2711951" y="4501373"/>
            <a:ext cx="1755503" cy="1885366"/>
          </a:xfrm>
          <a:prstGeom prst="rect">
            <a:avLst/>
          </a:prstGeom>
          <a:noFill/>
          <a:ln>
            <a:noFill/>
          </a:ln>
        </p:spPr>
      </p:pic>
      <p:pic>
        <p:nvPicPr>
          <p:cNvPr id="148" name="Google Shape;148;p16"/>
          <p:cNvPicPr preferRelativeResize="0"/>
          <p:nvPr/>
        </p:nvPicPr>
        <p:blipFill rotWithShape="1">
          <a:blip r:embed="rId6">
            <a:alphaModFix/>
          </a:blip>
          <a:srcRect t="10341"/>
          <a:stretch/>
        </p:blipFill>
        <p:spPr>
          <a:xfrm>
            <a:off x="4434573" y="3362325"/>
            <a:ext cx="1749407" cy="1918263"/>
          </a:xfrm>
          <a:prstGeom prst="rect">
            <a:avLst/>
          </a:prstGeom>
          <a:noFill/>
          <a:ln>
            <a:noFill/>
          </a:ln>
        </p:spPr>
      </p:pic>
      <p:pic>
        <p:nvPicPr>
          <p:cNvPr id="149" name="Google Shape;149;p16"/>
          <p:cNvPicPr preferRelativeResize="0"/>
          <p:nvPr/>
        </p:nvPicPr>
        <p:blipFill rotWithShape="1">
          <a:blip r:embed="rId7">
            <a:alphaModFix/>
          </a:blip>
          <a:srcRect t="12604"/>
          <a:stretch/>
        </p:blipFill>
        <p:spPr>
          <a:xfrm>
            <a:off x="2711951" y="3362325"/>
            <a:ext cx="2133424" cy="1534247"/>
          </a:xfrm>
          <a:prstGeom prst="rect">
            <a:avLst/>
          </a:prstGeom>
          <a:noFill/>
          <a:ln>
            <a:noFill/>
          </a:ln>
        </p:spPr>
      </p:pic>
      <p:pic>
        <p:nvPicPr>
          <p:cNvPr id="150" name="Google Shape;150;p16"/>
          <p:cNvPicPr preferRelativeResize="0"/>
          <p:nvPr/>
        </p:nvPicPr>
        <p:blipFill rotWithShape="1">
          <a:blip r:embed="rId4">
            <a:alphaModFix/>
          </a:blip>
          <a:srcRect b="13858"/>
          <a:stretch/>
        </p:blipFill>
        <p:spPr>
          <a:xfrm>
            <a:off x="7525702" y="4874524"/>
            <a:ext cx="2133424" cy="1512215"/>
          </a:xfrm>
          <a:prstGeom prst="rect">
            <a:avLst/>
          </a:prstGeom>
          <a:noFill/>
          <a:ln>
            <a:noFill/>
          </a:ln>
        </p:spPr>
      </p:pic>
      <p:pic>
        <p:nvPicPr>
          <p:cNvPr id="151" name="Google Shape;151;p16"/>
          <p:cNvPicPr preferRelativeResize="0"/>
          <p:nvPr/>
        </p:nvPicPr>
        <p:blipFill rotWithShape="1">
          <a:blip r:embed="rId5">
            <a:alphaModFix/>
          </a:blip>
          <a:srcRect b="11627"/>
          <a:stretch/>
        </p:blipFill>
        <p:spPr>
          <a:xfrm>
            <a:off x="6168047" y="4501373"/>
            <a:ext cx="1755503" cy="1885366"/>
          </a:xfrm>
          <a:prstGeom prst="rect">
            <a:avLst/>
          </a:prstGeom>
          <a:noFill/>
          <a:ln>
            <a:noFill/>
          </a:ln>
        </p:spPr>
      </p:pic>
      <p:pic>
        <p:nvPicPr>
          <p:cNvPr id="152" name="Google Shape;152;p16"/>
          <p:cNvPicPr preferRelativeResize="0"/>
          <p:nvPr/>
        </p:nvPicPr>
        <p:blipFill rotWithShape="1">
          <a:blip r:embed="rId6">
            <a:alphaModFix/>
          </a:blip>
          <a:srcRect t="10341"/>
          <a:stretch/>
        </p:blipFill>
        <p:spPr>
          <a:xfrm>
            <a:off x="7909719" y="3362325"/>
            <a:ext cx="1749407" cy="1918263"/>
          </a:xfrm>
          <a:prstGeom prst="rect">
            <a:avLst/>
          </a:prstGeom>
          <a:noFill/>
          <a:ln>
            <a:noFill/>
          </a:ln>
        </p:spPr>
      </p:pic>
      <p:pic>
        <p:nvPicPr>
          <p:cNvPr id="153" name="Google Shape;153;p16"/>
          <p:cNvPicPr preferRelativeResize="0"/>
          <p:nvPr/>
        </p:nvPicPr>
        <p:blipFill rotWithShape="1">
          <a:blip r:embed="rId7">
            <a:alphaModFix/>
          </a:blip>
          <a:srcRect t="12604"/>
          <a:stretch/>
        </p:blipFill>
        <p:spPr>
          <a:xfrm>
            <a:off x="6168047" y="3362325"/>
            <a:ext cx="2133424" cy="1534247"/>
          </a:xfrm>
          <a:prstGeom prst="rect">
            <a:avLst/>
          </a:prstGeom>
          <a:noFill/>
          <a:ln>
            <a:noFill/>
          </a:ln>
        </p:spPr>
      </p:pic>
      <p:sp>
        <p:nvSpPr>
          <p:cNvPr id="154" name="Google Shape;154;p16"/>
          <p:cNvSpPr txBox="1"/>
          <p:nvPr/>
        </p:nvSpPr>
        <p:spPr>
          <a:xfrm>
            <a:off x="237312" y="2720949"/>
            <a:ext cx="2133424" cy="7636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vi-VN" sz="1862" b="0" i="0" u="none" strike="noStrike" cap="none">
                <a:solidFill>
                  <a:srgbClr val="000000"/>
                </a:solidFill>
                <a:latin typeface="Arial"/>
                <a:ea typeface="Arial"/>
                <a:cs typeface="Arial"/>
                <a:sym typeface="Arial"/>
              </a:rPr>
              <a:t>Đoán tên các đồ vật và nói các đồ vật đó có dạng hình gì.</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0"/>
                                        </p:tgtEl>
                                        <p:attrNameLst>
                                          <p:attrName>ppt_y</p:attrName>
                                        </p:attrNameLst>
                                      </p:cBhvr>
                                      <p:tavLst>
                                        <p:tav tm="0">
                                          <p:val>
                                            <p:strVal val="#ppt_y"/>
                                          </p:val>
                                        </p:tav>
                                        <p:tav tm="100000">
                                          <p:val>
                                            <p:strVal val="#ppt_y+1"/>
                                          </p:val>
                                        </p:tav>
                                      </p:tavLst>
                                    </p:anim>
                                    <p:set>
                                      <p:cBhvr>
                                        <p:cTn id="7" dur="1" fill="hold">
                                          <p:stCondLst>
                                            <p:cond delay="500"/>
                                          </p:stCondLst>
                                        </p:cTn>
                                        <p:tgtEl>
                                          <p:spTgt spid="15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151"/>
                                        </p:tgtEl>
                                        <p:attrNameLst>
                                          <p:attrName>ppt_y</p:attrName>
                                        </p:attrNameLst>
                                      </p:cBhvr>
                                      <p:tavLst>
                                        <p:tav tm="0">
                                          <p:val>
                                            <p:strVal val="#ppt_y"/>
                                          </p:val>
                                        </p:tav>
                                        <p:tav tm="100000">
                                          <p:val>
                                            <p:strVal val="#ppt_y+1"/>
                                          </p:val>
                                        </p:tav>
                                      </p:tavLst>
                                    </p:anim>
                                    <p:set>
                                      <p:cBhvr>
                                        <p:cTn id="12" dur="1" fill="hold">
                                          <p:stCondLst>
                                            <p:cond delay="500"/>
                                          </p:stCondLst>
                                        </p:cTn>
                                        <p:tgtEl>
                                          <p:spTgt spid="15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46"/>
                                        </p:tgtEl>
                                        <p:attrNameLst>
                                          <p:attrName>ppt_y</p:attrName>
                                        </p:attrNameLst>
                                      </p:cBhvr>
                                      <p:tavLst>
                                        <p:tav tm="0">
                                          <p:val>
                                            <p:strVal val="#ppt_y"/>
                                          </p:val>
                                        </p:tav>
                                        <p:tav tm="100000">
                                          <p:val>
                                            <p:strVal val="#ppt_y+1"/>
                                          </p:val>
                                        </p:tav>
                                      </p:tavLst>
                                    </p:anim>
                                    <p:set>
                                      <p:cBhvr>
                                        <p:cTn id="17" dur="1" fill="hold">
                                          <p:stCondLst>
                                            <p:cond delay="500"/>
                                          </p:stCondLst>
                                        </p:cTn>
                                        <p:tgtEl>
                                          <p:spTgt spid="14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147"/>
                                        </p:tgtEl>
                                        <p:attrNameLst>
                                          <p:attrName>ppt_y</p:attrName>
                                        </p:attrNameLst>
                                      </p:cBhvr>
                                      <p:tavLst>
                                        <p:tav tm="0">
                                          <p:val>
                                            <p:strVal val="#ppt_y"/>
                                          </p:val>
                                        </p:tav>
                                        <p:tav tm="100000">
                                          <p:val>
                                            <p:strVal val="#ppt_y+1"/>
                                          </p:val>
                                        </p:tav>
                                      </p:tavLst>
                                    </p:anim>
                                    <p:set>
                                      <p:cBhvr>
                                        <p:cTn id="22" dur="1" fill="hold">
                                          <p:stCondLst>
                                            <p:cond delay="500"/>
                                          </p:stCondLst>
                                        </p:cTn>
                                        <p:tgtEl>
                                          <p:spTgt spid="14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149"/>
                                        </p:tgtEl>
                                        <p:attrNameLst>
                                          <p:attrName>ppt_y</p:attrName>
                                        </p:attrNameLst>
                                      </p:cBhvr>
                                      <p:tavLst>
                                        <p:tav tm="0">
                                          <p:val>
                                            <p:strVal val="#ppt_y"/>
                                          </p:val>
                                        </p:tav>
                                        <p:tav tm="100000">
                                          <p:val>
                                            <p:strVal val="#ppt_y+1"/>
                                          </p:val>
                                        </p:tav>
                                      </p:tavLst>
                                    </p:anim>
                                    <p:set>
                                      <p:cBhvr>
                                        <p:cTn id="27" dur="1" fill="hold">
                                          <p:stCondLst>
                                            <p:cond delay="500"/>
                                          </p:stCondLst>
                                        </p:cTn>
                                        <p:tgtEl>
                                          <p:spTgt spid="14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148"/>
                                        </p:tgtEl>
                                        <p:attrNameLst>
                                          <p:attrName>ppt_y</p:attrName>
                                        </p:attrNameLst>
                                      </p:cBhvr>
                                      <p:tavLst>
                                        <p:tav tm="0">
                                          <p:val>
                                            <p:strVal val="#ppt_y"/>
                                          </p:val>
                                        </p:tav>
                                        <p:tav tm="100000">
                                          <p:val>
                                            <p:strVal val="#ppt_y+1"/>
                                          </p:val>
                                        </p:tav>
                                      </p:tavLst>
                                    </p:anim>
                                    <p:set>
                                      <p:cBhvr>
                                        <p:cTn id="32" dur="1" fill="hold">
                                          <p:stCondLst>
                                            <p:cond delay="500"/>
                                          </p:stCondLst>
                                        </p:cTn>
                                        <p:tgtEl>
                                          <p:spTgt spid="14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53"/>
                                        </p:tgtEl>
                                        <p:attrNameLst>
                                          <p:attrName>ppt_y</p:attrName>
                                        </p:attrNameLst>
                                      </p:cBhvr>
                                      <p:tavLst>
                                        <p:tav tm="0">
                                          <p:val>
                                            <p:strVal val="#ppt_y"/>
                                          </p:val>
                                        </p:tav>
                                        <p:tav tm="100000">
                                          <p:val>
                                            <p:strVal val="#ppt_y+1"/>
                                          </p:val>
                                        </p:tav>
                                      </p:tavLst>
                                    </p:anim>
                                    <p:set>
                                      <p:cBhvr>
                                        <p:cTn id="37" dur="1" fill="hold">
                                          <p:stCondLst>
                                            <p:cond delay="500"/>
                                          </p:stCondLst>
                                        </p:cTn>
                                        <p:tgtEl>
                                          <p:spTgt spid="15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52"/>
                                        </p:tgtEl>
                                        <p:attrNameLst>
                                          <p:attrName>ppt_y</p:attrName>
                                        </p:attrNameLst>
                                      </p:cBhvr>
                                      <p:tavLst>
                                        <p:tav tm="0">
                                          <p:val>
                                            <p:strVal val="#ppt_y"/>
                                          </p:val>
                                        </p:tav>
                                        <p:tav tm="100000">
                                          <p:val>
                                            <p:strVal val="#ppt_y+1"/>
                                          </p:val>
                                        </p:tav>
                                      </p:tavLst>
                                    </p:anim>
                                    <p:set>
                                      <p:cBhvr>
                                        <p:cTn id="42" dur="1" fill="hold">
                                          <p:stCondLst>
                                            <p:cond delay="500"/>
                                          </p:stCondLst>
                                        </p:cTn>
                                        <p:tgtEl>
                                          <p:spTgt spid="15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nodeType="clickEffect">
                                  <p:stCondLst>
                                    <p:cond delay="0"/>
                                  </p:stCondLst>
                                  <p:childTnLst>
                                    <p:anim calcmode="lin" valueType="num">
                                      <p:cBhvr additive="base">
                                        <p:cTn id="46" dur="500"/>
                                        <p:tgtEl>
                                          <p:spTgt spid="142"/>
                                        </p:tgtEl>
                                        <p:attrNameLst>
                                          <p:attrName>ppt_y</p:attrName>
                                        </p:attrNameLst>
                                      </p:cBhvr>
                                      <p:tavLst>
                                        <p:tav tm="0">
                                          <p:val>
                                            <p:strVal val="#ppt_y"/>
                                          </p:val>
                                        </p:tav>
                                        <p:tav tm="100000">
                                          <p:val>
                                            <p:strVal val="#ppt_y+1"/>
                                          </p:val>
                                        </p:tav>
                                      </p:tavLst>
                                    </p:anim>
                                    <p:set>
                                      <p:cBhvr>
                                        <p:cTn id="47" dur="1" fill="hold">
                                          <p:stCondLst>
                                            <p:cond delay="500"/>
                                          </p:stCondLst>
                                        </p:cTn>
                                        <p:tgtEl>
                                          <p:spTgt spid="14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143"/>
                                        </p:tgtEl>
                                        <p:attrNameLst>
                                          <p:attrName>ppt_y</p:attrName>
                                        </p:attrNameLst>
                                      </p:cBhvr>
                                      <p:tavLst>
                                        <p:tav tm="0">
                                          <p:val>
                                            <p:strVal val="#ppt_y"/>
                                          </p:val>
                                        </p:tav>
                                        <p:tav tm="100000">
                                          <p:val>
                                            <p:strVal val="#ppt_y+1"/>
                                          </p:val>
                                        </p:tav>
                                      </p:tavLst>
                                    </p:anim>
                                    <p:set>
                                      <p:cBhvr>
                                        <p:cTn id="52" dur="1" fill="hold">
                                          <p:stCondLst>
                                            <p:cond delay="500"/>
                                          </p:stCondLst>
                                        </p:cTn>
                                        <p:tgtEl>
                                          <p:spTgt spid="14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nodeType="clickEffect">
                                  <p:stCondLst>
                                    <p:cond delay="0"/>
                                  </p:stCondLst>
                                  <p:childTnLst>
                                    <p:anim calcmode="lin" valueType="num">
                                      <p:cBhvr additive="base">
                                        <p:cTn id="56" dur="500"/>
                                        <p:tgtEl>
                                          <p:spTgt spid="138"/>
                                        </p:tgtEl>
                                        <p:attrNameLst>
                                          <p:attrName>ppt_y</p:attrName>
                                        </p:attrNameLst>
                                      </p:cBhvr>
                                      <p:tavLst>
                                        <p:tav tm="0">
                                          <p:val>
                                            <p:strVal val="#ppt_y"/>
                                          </p:val>
                                        </p:tav>
                                        <p:tav tm="100000">
                                          <p:val>
                                            <p:strVal val="#ppt_y+1"/>
                                          </p:val>
                                        </p:tav>
                                      </p:tavLst>
                                    </p:anim>
                                    <p:set>
                                      <p:cBhvr>
                                        <p:cTn id="57" dur="1" fill="hold">
                                          <p:stCondLst>
                                            <p:cond delay="500"/>
                                          </p:stCondLst>
                                        </p:cTn>
                                        <p:tgtEl>
                                          <p:spTgt spid="13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139"/>
                                        </p:tgtEl>
                                        <p:attrNameLst>
                                          <p:attrName>ppt_y</p:attrName>
                                        </p:attrNameLst>
                                      </p:cBhvr>
                                      <p:tavLst>
                                        <p:tav tm="0">
                                          <p:val>
                                            <p:strVal val="#ppt_y"/>
                                          </p:val>
                                        </p:tav>
                                        <p:tav tm="100000">
                                          <p:val>
                                            <p:strVal val="#ppt_y+1"/>
                                          </p:val>
                                        </p:tav>
                                      </p:tavLst>
                                    </p:anim>
                                    <p:set>
                                      <p:cBhvr>
                                        <p:cTn id="62" dur="1" fill="hold">
                                          <p:stCondLst>
                                            <p:cond delay="500"/>
                                          </p:stCondLst>
                                        </p:cTn>
                                        <p:tgtEl>
                                          <p:spTgt spid="13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141"/>
                                        </p:tgtEl>
                                        <p:attrNameLst>
                                          <p:attrName>ppt_y</p:attrName>
                                        </p:attrNameLst>
                                      </p:cBhvr>
                                      <p:tavLst>
                                        <p:tav tm="0">
                                          <p:val>
                                            <p:strVal val="#ppt_y"/>
                                          </p:val>
                                        </p:tav>
                                        <p:tav tm="100000">
                                          <p:val>
                                            <p:strVal val="#ppt_y+1"/>
                                          </p:val>
                                        </p:tav>
                                      </p:tavLst>
                                    </p:anim>
                                    <p:set>
                                      <p:cBhvr>
                                        <p:cTn id="67" dur="1" fill="hold">
                                          <p:stCondLst>
                                            <p:cond delay="500"/>
                                          </p:stCondLst>
                                        </p:cTn>
                                        <p:tgtEl>
                                          <p:spTgt spid="14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 presetClass="exit" presetSubtype="4" fill="hold" nodeType="clickEffect">
                                  <p:stCondLst>
                                    <p:cond delay="0"/>
                                  </p:stCondLst>
                                  <p:childTnLst>
                                    <p:anim calcmode="lin" valueType="num">
                                      <p:cBhvr additive="base">
                                        <p:cTn id="71" dur="500"/>
                                        <p:tgtEl>
                                          <p:spTgt spid="140"/>
                                        </p:tgtEl>
                                        <p:attrNameLst>
                                          <p:attrName>ppt_y</p:attrName>
                                        </p:attrNameLst>
                                      </p:cBhvr>
                                      <p:tavLst>
                                        <p:tav tm="0">
                                          <p:val>
                                            <p:strVal val="#ppt_y"/>
                                          </p:val>
                                        </p:tav>
                                        <p:tav tm="100000">
                                          <p:val>
                                            <p:strVal val="#ppt_y+1"/>
                                          </p:val>
                                        </p:tav>
                                      </p:tavLst>
                                    </p:anim>
                                    <p:set>
                                      <p:cBhvr>
                                        <p:cTn id="72" dur="1" fill="hold">
                                          <p:stCondLst>
                                            <p:cond delay="500"/>
                                          </p:stCondLst>
                                        </p:cTn>
                                        <p:tgtEl>
                                          <p:spTgt spid="14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 presetClass="exit" presetSubtype="4" fill="hold" nodeType="clickEffect">
                                  <p:stCondLst>
                                    <p:cond delay="0"/>
                                  </p:stCondLst>
                                  <p:childTnLst>
                                    <p:anim calcmode="lin" valueType="num">
                                      <p:cBhvr additive="base">
                                        <p:cTn id="76" dur="500"/>
                                        <p:tgtEl>
                                          <p:spTgt spid="145"/>
                                        </p:tgtEl>
                                        <p:attrNameLst>
                                          <p:attrName>ppt_y</p:attrName>
                                        </p:attrNameLst>
                                      </p:cBhvr>
                                      <p:tavLst>
                                        <p:tav tm="0">
                                          <p:val>
                                            <p:strVal val="#ppt_y"/>
                                          </p:val>
                                        </p:tav>
                                        <p:tav tm="100000">
                                          <p:val>
                                            <p:strVal val="#ppt_y+1"/>
                                          </p:val>
                                        </p:tav>
                                      </p:tavLst>
                                    </p:anim>
                                    <p:set>
                                      <p:cBhvr>
                                        <p:cTn id="77" dur="1" fill="hold">
                                          <p:stCondLst>
                                            <p:cond delay="500"/>
                                          </p:stCondLst>
                                        </p:cTn>
                                        <p:tgtEl>
                                          <p:spTgt spid="145"/>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 presetClass="exit" presetSubtype="4" fill="hold" nodeType="clickEffect">
                                  <p:stCondLst>
                                    <p:cond delay="0"/>
                                  </p:stCondLst>
                                  <p:childTnLst>
                                    <p:anim calcmode="lin" valueType="num">
                                      <p:cBhvr additive="base">
                                        <p:cTn id="81" dur="500"/>
                                        <p:tgtEl>
                                          <p:spTgt spid="144"/>
                                        </p:tgtEl>
                                        <p:attrNameLst>
                                          <p:attrName>ppt_y</p:attrName>
                                        </p:attrNameLst>
                                      </p:cBhvr>
                                      <p:tavLst>
                                        <p:tav tm="0">
                                          <p:val>
                                            <p:strVal val="#ppt_y"/>
                                          </p:val>
                                        </p:tav>
                                        <p:tav tm="100000">
                                          <p:val>
                                            <p:strVal val="#ppt_y+1"/>
                                          </p:val>
                                        </p:tav>
                                      </p:tavLst>
                                    </p:anim>
                                    <p:set>
                                      <p:cBhvr>
                                        <p:cTn id="82" dur="1" fill="hold">
                                          <p:stCondLst>
                                            <p:cond delay="500"/>
                                          </p:stCondLst>
                                        </p:cTn>
                                        <p:tgtEl>
                                          <p:spTgt spid="1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17"/>
          <p:cNvPicPr preferRelativeResize="0"/>
          <p:nvPr/>
        </p:nvPicPr>
        <p:blipFill rotWithShape="1">
          <a:blip r:embed="rId3">
            <a:alphaModFix/>
          </a:blip>
          <a:srcRect/>
          <a:stretch/>
        </p:blipFill>
        <p:spPr>
          <a:xfrm>
            <a:off x="2562744" y="1144451"/>
            <a:ext cx="7144158" cy="4762771"/>
          </a:xfrm>
          <a:prstGeom prst="rect">
            <a:avLst/>
          </a:prstGeom>
          <a:noFill/>
          <a:ln>
            <a:noFill/>
          </a:ln>
        </p:spPr>
      </p:pic>
      <p:pic>
        <p:nvPicPr>
          <p:cNvPr id="160" name="Google Shape;160;p17"/>
          <p:cNvPicPr preferRelativeResize="0"/>
          <p:nvPr/>
        </p:nvPicPr>
        <p:blipFill rotWithShape="1">
          <a:blip r:embed="rId4">
            <a:alphaModFix/>
          </a:blip>
          <a:srcRect b="12355"/>
          <a:stretch/>
        </p:blipFill>
        <p:spPr>
          <a:xfrm>
            <a:off x="3901349" y="1890391"/>
            <a:ext cx="2133424" cy="1538609"/>
          </a:xfrm>
          <a:prstGeom prst="rect">
            <a:avLst/>
          </a:prstGeom>
          <a:noFill/>
          <a:ln>
            <a:noFill/>
          </a:ln>
        </p:spPr>
      </p:pic>
      <p:pic>
        <p:nvPicPr>
          <p:cNvPr id="161" name="Google Shape;161;p17"/>
          <p:cNvPicPr preferRelativeResize="0"/>
          <p:nvPr/>
        </p:nvPicPr>
        <p:blipFill rotWithShape="1">
          <a:blip r:embed="rId5">
            <a:alphaModFix/>
          </a:blip>
          <a:srcRect b="10390"/>
          <a:stretch/>
        </p:blipFill>
        <p:spPr>
          <a:xfrm>
            <a:off x="2562744" y="1517240"/>
            <a:ext cx="1755503" cy="1911760"/>
          </a:xfrm>
          <a:prstGeom prst="rect">
            <a:avLst/>
          </a:prstGeom>
          <a:noFill/>
          <a:ln>
            <a:noFill/>
          </a:ln>
        </p:spPr>
      </p:pic>
      <p:pic>
        <p:nvPicPr>
          <p:cNvPr id="162" name="Google Shape;162;p17"/>
          <p:cNvPicPr preferRelativeResize="0"/>
          <p:nvPr/>
        </p:nvPicPr>
        <p:blipFill rotWithShape="1">
          <a:blip r:embed="rId6">
            <a:alphaModFix/>
          </a:blip>
          <a:srcRect t="9795"/>
          <a:stretch/>
        </p:blipFill>
        <p:spPr>
          <a:xfrm>
            <a:off x="4285366" y="371475"/>
            <a:ext cx="1749407" cy="1929969"/>
          </a:xfrm>
          <a:prstGeom prst="rect">
            <a:avLst/>
          </a:prstGeom>
          <a:noFill/>
          <a:ln>
            <a:noFill/>
          </a:ln>
        </p:spPr>
      </p:pic>
      <p:pic>
        <p:nvPicPr>
          <p:cNvPr id="163" name="Google Shape;163;p17"/>
          <p:cNvPicPr preferRelativeResize="0"/>
          <p:nvPr/>
        </p:nvPicPr>
        <p:blipFill rotWithShape="1">
          <a:blip r:embed="rId7">
            <a:alphaModFix/>
          </a:blip>
          <a:srcRect t="11936"/>
          <a:stretch/>
        </p:blipFill>
        <p:spPr>
          <a:xfrm>
            <a:off x="2588165" y="375768"/>
            <a:ext cx="2133424" cy="1545953"/>
          </a:xfrm>
          <a:prstGeom prst="rect">
            <a:avLst/>
          </a:prstGeom>
          <a:noFill/>
          <a:ln>
            <a:noFill/>
          </a:ln>
        </p:spPr>
      </p:pic>
      <p:pic>
        <p:nvPicPr>
          <p:cNvPr id="164" name="Google Shape;164;p17"/>
          <p:cNvPicPr preferRelativeResize="0"/>
          <p:nvPr/>
        </p:nvPicPr>
        <p:blipFill rotWithShape="1">
          <a:blip r:embed="rId4">
            <a:alphaModFix/>
          </a:blip>
          <a:srcRect b="12355"/>
          <a:stretch/>
        </p:blipFill>
        <p:spPr>
          <a:xfrm>
            <a:off x="7376495" y="1890391"/>
            <a:ext cx="2133424" cy="1538609"/>
          </a:xfrm>
          <a:prstGeom prst="rect">
            <a:avLst/>
          </a:prstGeom>
          <a:noFill/>
          <a:ln>
            <a:noFill/>
          </a:ln>
        </p:spPr>
      </p:pic>
      <p:pic>
        <p:nvPicPr>
          <p:cNvPr id="165" name="Google Shape;165;p17"/>
          <p:cNvPicPr preferRelativeResize="0"/>
          <p:nvPr/>
        </p:nvPicPr>
        <p:blipFill rotWithShape="1">
          <a:blip r:embed="rId5">
            <a:alphaModFix/>
          </a:blip>
          <a:srcRect b="10390"/>
          <a:stretch/>
        </p:blipFill>
        <p:spPr>
          <a:xfrm>
            <a:off x="6018840" y="1517240"/>
            <a:ext cx="1755503" cy="1911760"/>
          </a:xfrm>
          <a:prstGeom prst="rect">
            <a:avLst/>
          </a:prstGeom>
          <a:noFill/>
          <a:ln>
            <a:noFill/>
          </a:ln>
        </p:spPr>
      </p:pic>
      <p:pic>
        <p:nvPicPr>
          <p:cNvPr id="166" name="Google Shape;166;p17"/>
          <p:cNvPicPr preferRelativeResize="0"/>
          <p:nvPr/>
        </p:nvPicPr>
        <p:blipFill rotWithShape="1">
          <a:blip r:embed="rId6">
            <a:alphaModFix/>
          </a:blip>
          <a:srcRect t="9795"/>
          <a:stretch/>
        </p:blipFill>
        <p:spPr>
          <a:xfrm>
            <a:off x="7760512" y="371475"/>
            <a:ext cx="1749407" cy="1929969"/>
          </a:xfrm>
          <a:prstGeom prst="rect">
            <a:avLst/>
          </a:prstGeom>
          <a:noFill/>
          <a:ln>
            <a:noFill/>
          </a:ln>
        </p:spPr>
      </p:pic>
      <p:pic>
        <p:nvPicPr>
          <p:cNvPr id="167" name="Google Shape;167;p17"/>
          <p:cNvPicPr preferRelativeResize="0"/>
          <p:nvPr/>
        </p:nvPicPr>
        <p:blipFill rotWithShape="1">
          <a:blip r:embed="rId7">
            <a:alphaModFix/>
          </a:blip>
          <a:srcRect t="11936"/>
          <a:stretch/>
        </p:blipFill>
        <p:spPr>
          <a:xfrm>
            <a:off x="6018840" y="371475"/>
            <a:ext cx="2133424" cy="1545953"/>
          </a:xfrm>
          <a:prstGeom prst="rect">
            <a:avLst/>
          </a:prstGeom>
          <a:noFill/>
          <a:ln>
            <a:noFill/>
          </a:ln>
        </p:spPr>
      </p:pic>
      <p:pic>
        <p:nvPicPr>
          <p:cNvPr id="168" name="Google Shape;168;p17"/>
          <p:cNvPicPr preferRelativeResize="0"/>
          <p:nvPr/>
        </p:nvPicPr>
        <p:blipFill rotWithShape="1">
          <a:blip r:embed="rId4">
            <a:alphaModFix/>
          </a:blip>
          <a:srcRect b="13858"/>
          <a:stretch/>
        </p:blipFill>
        <p:spPr>
          <a:xfrm>
            <a:off x="3901349" y="4941199"/>
            <a:ext cx="2133424" cy="1512215"/>
          </a:xfrm>
          <a:prstGeom prst="rect">
            <a:avLst/>
          </a:prstGeom>
          <a:noFill/>
          <a:ln>
            <a:noFill/>
          </a:ln>
        </p:spPr>
      </p:pic>
      <p:pic>
        <p:nvPicPr>
          <p:cNvPr id="169" name="Google Shape;169;p17"/>
          <p:cNvPicPr preferRelativeResize="0"/>
          <p:nvPr/>
        </p:nvPicPr>
        <p:blipFill rotWithShape="1">
          <a:blip r:embed="rId5">
            <a:alphaModFix/>
          </a:blip>
          <a:srcRect b="11627"/>
          <a:stretch/>
        </p:blipFill>
        <p:spPr>
          <a:xfrm>
            <a:off x="2562744" y="4568048"/>
            <a:ext cx="1755503" cy="1885366"/>
          </a:xfrm>
          <a:prstGeom prst="rect">
            <a:avLst/>
          </a:prstGeom>
          <a:noFill/>
          <a:ln>
            <a:noFill/>
          </a:ln>
        </p:spPr>
      </p:pic>
      <p:pic>
        <p:nvPicPr>
          <p:cNvPr id="170" name="Google Shape;170;p17"/>
          <p:cNvPicPr preferRelativeResize="0"/>
          <p:nvPr/>
        </p:nvPicPr>
        <p:blipFill rotWithShape="1">
          <a:blip r:embed="rId6">
            <a:alphaModFix/>
          </a:blip>
          <a:srcRect t="10341"/>
          <a:stretch/>
        </p:blipFill>
        <p:spPr>
          <a:xfrm>
            <a:off x="4285366" y="3429000"/>
            <a:ext cx="1749407" cy="1918263"/>
          </a:xfrm>
          <a:prstGeom prst="rect">
            <a:avLst/>
          </a:prstGeom>
          <a:noFill/>
          <a:ln>
            <a:noFill/>
          </a:ln>
        </p:spPr>
      </p:pic>
      <p:pic>
        <p:nvPicPr>
          <p:cNvPr id="171" name="Google Shape;171;p17"/>
          <p:cNvPicPr preferRelativeResize="0"/>
          <p:nvPr/>
        </p:nvPicPr>
        <p:blipFill rotWithShape="1">
          <a:blip r:embed="rId7">
            <a:alphaModFix/>
          </a:blip>
          <a:srcRect t="12604"/>
          <a:stretch/>
        </p:blipFill>
        <p:spPr>
          <a:xfrm>
            <a:off x="2562744" y="3429000"/>
            <a:ext cx="2133424" cy="1534247"/>
          </a:xfrm>
          <a:prstGeom prst="rect">
            <a:avLst/>
          </a:prstGeom>
          <a:noFill/>
          <a:ln>
            <a:noFill/>
          </a:ln>
        </p:spPr>
      </p:pic>
      <p:pic>
        <p:nvPicPr>
          <p:cNvPr id="172" name="Google Shape;172;p17"/>
          <p:cNvPicPr preferRelativeResize="0"/>
          <p:nvPr/>
        </p:nvPicPr>
        <p:blipFill rotWithShape="1">
          <a:blip r:embed="rId4">
            <a:alphaModFix/>
          </a:blip>
          <a:srcRect b="13858"/>
          <a:stretch/>
        </p:blipFill>
        <p:spPr>
          <a:xfrm>
            <a:off x="7376495" y="4941199"/>
            <a:ext cx="2133424" cy="1512215"/>
          </a:xfrm>
          <a:prstGeom prst="rect">
            <a:avLst/>
          </a:prstGeom>
          <a:noFill/>
          <a:ln>
            <a:noFill/>
          </a:ln>
        </p:spPr>
      </p:pic>
      <p:pic>
        <p:nvPicPr>
          <p:cNvPr id="173" name="Google Shape;173;p17"/>
          <p:cNvPicPr preferRelativeResize="0"/>
          <p:nvPr/>
        </p:nvPicPr>
        <p:blipFill rotWithShape="1">
          <a:blip r:embed="rId5">
            <a:alphaModFix/>
          </a:blip>
          <a:srcRect b="11627"/>
          <a:stretch/>
        </p:blipFill>
        <p:spPr>
          <a:xfrm>
            <a:off x="6018840" y="4568048"/>
            <a:ext cx="1755503" cy="1885366"/>
          </a:xfrm>
          <a:prstGeom prst="rect">
            <a:avLst/>
          </a:prstGeom>
          <a:noFill/>
          <a:ln>
            <a:noFill/>
          </a:ln>
        </p:spPr>
      </p:pic>
      <p:pic>
        <p:nvPicPr>
          <p:cNvPr id="174" name="Google Shape;174;p17"/>
          <p:cNvPicPr preferRelativeResize="0"/>
          <p:nvPr/>
        </p:nvPicPr>
        <p:blipFill rotWithShape="1">
          <a:blip r:embed="rId6">
            <a:alphaModFix/>
          </a:blip>
          <a:srcRect t="10341"/>
          <a:stretch/>
        </p:blipFill>
        <p:spPr>
          <a:xfrm>
            <a:off x="7760512" y="3429000"/>
            <a:ext cx="1749407" cy="1918263"/>
          </a:xfrm>
          <a:prstGeom prst="rect">
            <a:avLst/>
          </a:prstGeom>
          <a:noFill/>
          <a:ln>
            <a:noFill/>
          </a:ln>
        </p:spPr>
      </p:pic>
      <p:pic>
        <p:nvPicPr>
          <p:cNvPr id="175" name="Google Shape;175;p17"/>
          <p:cNvPicPr preferRelativeResize="0"/>
          <p:nvPr/>
        </p:nvPicPr>
        <p:blipFill rotWithShape="1">
          <a:blip r:embed="rId7">
            <a:alphaModFix/>
          </a:blip>
          <a:srcRect t="12604"/>
          <a:stretch/>
        </p:blipFill>
        <p:spPr>
          <a:xfrm>
            <a:off x="6018840" y="3429000"/>
            <a:ext cx="2133424" cy="1534247"/>
          </a:xfrm>
          <a:prstGeom prst="rect">
            <a:avLst/>
          </a:prstGeom>
          <a:noFill/>
          <a:ln>
            <a:noFill/>
          </a:ln>
        </p:spPr>
      </p:pic>
      <p:sp>
        <p:nvSpPr>
          <p:cNvPr id="176" name="Google Shape;176;p17"/>
          <p:cNvSpPr txBox="1"/>
          <p:nvPr/>
        </p:nvSpPr>
        <p:spPr>
          <a:xfrm>
            <a:off x="237312" y="2720949"/>
            <a:ext cx="2133424" cy="7636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vi-VN" sz="1862" b="0" i="0" u="none" strike="noStrike" cap="none">
                <a:solidFill>
                  <a:srgbClr val="000000"/>
                </a:solidFill>
                <a:latin typeface="Arial"/>
                <a:ea typeface="Arial"/>
                <a:cs typeface="Arial"/>
                <a:sym typeface="Arial"/>
              </a:rPr>
              <a:t>Đoán tên các đồ vật và nói các đồ vật đó có dạng hình gì.</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72"/>
                                        </p:tgtEl>
                                        <p:attrNameLst>
                                          <p:attrName>ppt_y</p:attrName>
                                        </p:attrNameLst>
                                      </p:cBhvr>
                                      <p:tavLst>
                                        <p:tav tm="0">
                                          <p:val>
                                            <p:strVal val="#ppt_y"/>
                                          </p:val>
                                        </p:tav>
                                        <p:tav tm="100000">
                                          <p:val>
                                            <p:strVal val="#ppt_y+1"/>
                                          </p:val>
                                        </p:tav>
                                      </p:tavLst>
                                    </p:anim>
                                    <p:set>
                                      <p:cBhvr>
                                        <p:cTn id="7" dur="1" fill="hold">
                                          <p:stCondLst>
                                            <p:cond delay="500"/>
                                          </p:stCondLst>
                                        </p:cTn>
                                        <p:tgtEl>
                                          <p:spTgt spid="17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173"/>
                                        </p:tgtEl>
                                        <p:attrNameLst>
                                          <p:attrName>ppt_y</p:attrName>
                                        </p:attrNameLst>
                                      </p:cBhvr>
                                      <p:tavLst>
                                        <p:tav tm="0">
                                          <p:val>
                                            <p:strVal val="#ppt_y"/>
                                          </p:val>
                                        </p:tav>
                                        <p:tav tm="100000">
                                          <p:val>
                                            <p:strVal val="#ppt_y+1"/>
                                          </p:val>
                                        </p:tav>
                                      </p:tavLst>
                                    </p:anim>
                                    <p:set>
                                      <p:cBhvr>
                                        <p:cTn id="12" dur="1" fill="hold">
                                          <p:stCondLst>
                                            <p:cond delay="500"/>
                                          </p:stCondLst>
                                        </p:cTn>
                                        <p:tgtEl>
                                          <p:spTgt spid="17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68"/>
                                        </p:tgtEl>
                                        <p:attrNameLst>
                                          <p:attrName>ppt_y</p:attrName>
                                        </p:attrNameLst>
                                      </p:cBhvr>
                                      <p:tavLst>
                                        <p:tav tm="0">
                                          <p:val>
                                            <p:strVal val="#ppt_y"/>
                                          </p:val>
                                        </p:tav>
                                        <p:tav tm="100000">
                                          <p:val>
                                            <p:strVal val="#ppt_y+1"/>
                                          </p:val>
                                        </p:tav>
                                      </p:tavLst>
                                    </p:anim>
                                    <p:set>
                                      <p:cBhvr>
                                        <p:cTn id="17" dur="1" fill="hold">
                                          <p:stCondLst>
                                            <p:cond delay="500"/>
                                          </p:stCondLst>
                                        </p:cTn>
                                        <p:tgtEl>
                                          <p:spTgt spid="16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169"/>
                                        </p:tgtEl>
                                        <p:attrNameLst>
                                          <p:attrName>ppt_y</p:attrName>
                                        </p:attrNameLst>
                                      </p:cBhvr>
                                      <p:tavLst>
                                        <p:tav tm="0">
                                          <p:val>
                                            <p:strVal val="#ppt_y"/>
                                          </p:val>
                                        </p:tav>
                                        <p:tav tm="100000">
                                          <p:val>
                                            <p:strVal val="#ppt_y+1"/>
                                          </p:val>
                                        </p:tav>
                                      </p:tavLst>
                                    </p:anim>
                                    <p:set>
                                      <p:cBhvr>
                                        <p:cTn id="22" dur="1" fill="hold">
                                          <p:stCondLst>
                                            <p:cond delay="500"/>
                                          </p:stCondLst>
                                        </p:cTn>
                                        <p:tgtEl>
                                          <p:spTgt spid="16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171"/>
                                        </p:tgtEl>
                                        <p:attrNameLst>
                                          <p:attrName>ppt_y</p:attrName>
                                        </p:attrNameLst>
                                      </p:cBhvr>
                                      <p:tavLst>
                                        <p:tav tm="0">
                                          <p:val>
                                            <p:strVal val="#ppt_y"/>
                                          </p:val>
                                        </p:tav>
                                        <p:tav tm="100000">
                                          <p:val>
                                            <p:strVal val="#ppt_y+1"/>
                                          </p:val>
                                        </p:tav>
                                      </p:tavLst>
                                    </p:anim>
                                    <p:set>
                                      <p:cBhvr>
                                        <p:cTn id="27" dur="1" fill="hold">
                                          <p:stCondLst>
                                            <p:cond delay="500"/>
                                          </p:stCondLst>
                                        </p:cTn>
                                        <p:tgtEl>
                                          <p:spTgt spid="17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170"/>
                                        </p:tgtEl>
                                        <p:attrNameLst>
                                          <p:attrName>ppt_y</p:attrName>
                                        </p:attrNameLst>
                                      </p:cBhvr>
                                      <p:tavLst>
                                        <p:tav tm="0">
                                          <p:val>
                                            <p:strVal val="#ppt_y"/>
                                          </p:val>
                                        </p:tav>
                                        <p:tav tm="100000">
                                          <p:val>
                                            <p:strVal val="#ppt_y+1"/>
                                          </p:val>
                                        </p:tav>
                                      </p:tavLst>
                                    </p:anim>
                                    <p:set>
                                      <p:cBhvr>
                                        <p:cTn id="32" dur="1" fill="hold">
                                          <p:stCondLst>
                                            <p:cond delay="500"/>
                                          </p:stCondLst>
                                        </p:cTn>
                                        <p:tgtEl>
                                          <p:spTgt spid="17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75"/>
                                        </p:tgtEl>
                                        <p:attrNameLst>
                                          <p:attrName>ppt_y</p:attrName>
                                        </p:attrNameLst>
                                      </p:cBhvr>
                                      <p:tavLst>
                                        <p:tav tm="0">
                                          <p:val>
                                            <p:strVal val="#ppt_y"/>
                                          </p:val>
                                        </p:tav>
                                        <p:tav tm="100000">
                                          <p:val>
                                            <p:strVal val="#ppt_y+1"/>
                                          </p:val>
                                        </p:tav>
                                      </p:tavLst>
                                    </p:anim>
                                    <p:set>
                                      <p:cBhvr>
                                        <p:cTn id="37" dur="1" fill="hold">
                                          <p:stCondLst>
                                            <p:cond delay="500"/>
                                          </p:stCondLst>
                                        </p:cTn>
                                        <p:tgtEl>
                                          <p:spTgt spid="17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74"/>
                                        </p:tgtEl>
                                        <p:attrNameLst>
                                          <p:attrName>ppt_y</p:attrName>
                                        </p:attrNameLst>
                                      </p:cBhvr>
                                      <p:tavLst>
                                        <p:tav tm="0">
                                          <p:val>
                                            <p:strVal val="#ppt_y"/>
                                          </p:val>
                                        </p:tav>
                                        <p:tav tm="100000">
                                          <p:val>
                                            <p:strVal val="#ppt_y+1"/>
                                          </p:val>
                                        </p:tav>
                                      </p:tavLst>
                                    </p:anim>
                                    <p:set>
                                      <p:cBhvr>
                                        <p:cTn id="42" dur="1" fill="hold">
                                          <p:stCondLst>
                                            <p:cond delay="500"/>
                                          </p:stCondLst>
                                        </p:cTn>
                                        <p:tgtEl>
                                          <p:spTgt spid="17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nodeType="clickEffect">
                                  <p:stCondLst>
                                    <p:cond delay="0"/>
                                  </p:stCondLst>
                                  <p:childTnLst>
                                    <p:anim calcmode="lin" valueType="num">
                                      <p:cBhvr additive="base">
                                        <p:cTn id="46" dur="500"/>
                                        <p:tgtEl>
                                          <p:spTgt spid="164"/>
                                        </p:tgtEl>
                                        <p:attrNameLst>
                                          <p:attrName>ppt_y</p:attrName>
                                        </p:attrNameLst>
                                      </p:cBhvr>
                                      <p:tavLst>
                                        <p:tav tm="0">
                                          <p:val>
                                            <p:strVal val="#ppt_y"/>
                                          </p:val>
                                        </p:tav>
                                        <p:tav tm="100000">
                                          <p:val>
                                            <p:strVal val="#ppt_y+1"/>
                                          </p:val>
                                        </p:tav>
                                      </p:tavLst>
                                    </p:anim>
                                    <p:set>
                                      <p:cBhvr>
                                        <p:cTn id="47" dur="1" fill="hold">
                                          <p:stCondLst>
                                            <p:cond delay="500"/>
                                          </p:stCondLst>
                                        </p:cTn>
                                        <p:tgtEl>
                                          <p:spTgt spid="16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165"/>
                                        </p:tgtEl>
                                        <p:attrNameLst>
                                          <p:attrName>ppt_y</p:attrName>
                                        </p:attrNameLst>
                                      </p:cBhvr>
                                      <p:tavLst>
                                        <p:tav tm="0">
                                          <p:val>
                                            <p:strVal val="#ppt_y"/>
                                          </p:val>
                                        </p:tav>
                                        <p:tav tm="100000">
                                          <p:val>
                                            <p:strVal val="#ppt_y+1"/>
                                          </p:val>
                                        </p:tav>
                                      </p:tavLst>
                                    </p:anim>
                                    <p:set>
                                      <p:cBhvr>
                                        <p:cTn id="52" dur="1" fill="hold">
                                          <p:stCondLst>
                                            <p:cond delay="500"/>
                                          </p:stCondLst>
                                        </p:cTn>
                                        <p:tgtEl>
                                          <p:spTgt spid="16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nodeType="clickEffect">
                                  <p:stCondLst>
                                    <p:cond delay="0"/>
                                  </p:stCondLst>
                                  <p:childTnLst>
                                    <p:anim calcmode="lin" valueType="num">
                                      <p:cBhvr additive="base">
                                        <p:cTn id="56" dur="500"/>
                                        <p:tgtEl>
                                          <p:spTgt spid="160"/>
                                        </p:tgtEl>
                                        <p:attrNameLst>
                                          <p:attrName>ppt_y</p:attrName>
                                        </p:attrNameLst>
                                      </p:cBhvr>
                                      <p:tavLst>
                                        <p:tav tm="0">
                                          <p:val>
                                            <p:strVal val="#ppt_y"/>
                                          </p:val>
                                        </p:tav>
                                        <p:tav tm="100000">
                                          <p:val>
                                            <p:strVal val="#ppt_y+1"/>
                                          </p:val>
                                        </p:tav>
                                      </p:tavLst>
                                    </p:anim>
                                    <p:set>
                                      <p:cBhvr>
                                        <p:cTn id="57" dur="1" fill="hold">
                                          <p:stCondLst>
                                            <p:cond delay="500"/>
                                          </p:stCondLst>
                                        </p:cTn>
                                        <p:tgtEl>
                                          <p:spTgt spid="16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161"/>
                                        </p:tgtEl>
                                        <p:attrNameLst>
                                          <p:attrName>ppt_y</p:attrName>
                                        </p:attrNameLst>
                                      </p:cBhvr>
                                      <p:tavLst>
                                        <p:tav tm="0">
                                          <p:val>
                                            <p:strVal val="#ppt_y"/>
                                          </p:val>
                                        </p:tav>
                                        <p:tav tm="100000">
                                          <p:val>
                                            <p:strVal val="#ppt_y+1"/>
                                          </p:val>
                                        </p:tav>
                                      </p:tavLst>
                                    </p:anim>
                                    <p:set>
                                      <p:cBhvr>
                                        <p:cTn id="62" dur="1" fill="hold">
                                          <p:stCondLst>
                                            <p:cond delay="500"/>
                                          </p:stCondLst>
                                        </p:cTn>
                                        <p:tgtEl>
                                          <p:spTgt spid="16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163"/>
                                        </p:tgtEl>
                                        <p:attrNameLst>
                                          <p:attrName>ppt_y</p:attrName>
                                        </p:attrNameLst>
                                      </p:cBhvr>
                                      <p:tavLst>
                                        <p:tav tm="0">
                                          <p:val>
                                            <p:strVal val="#ppt_y"/>
                                          </p:val>
                                        </p:tav>
                                        <p:tav tm="100000">
                                          <p:val>
                                            <p:strVal val="#ppt_y+1"/>
                                          </p:val>
                                        </p:tav>
                                      </p:tavLst>
                                    </p:anim>
                                    <p:set>
                                      <p:cBhvr>
                                        <p:cTn id="67" dur="1" fill="hold">
                                          <p:stCondLst>
                                            <p:cond delay="500"/>
                                          </p:stCondLst>
                                        </p:cTn>
                                        <p:tgtEl>
                                          <p:spTgt spid="163"/>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 presetClass="exit" presetSubtype="4" fill="hold" nodeType="clickEffect">
                                  <p:stCondLst>
                                    <p:cond delay="0"/>
                                  </p:stCondLst>
                                  <p:childTnLst>
                                    <p:anim calcmode="lin" valueType="num">
                                      <p:cBhvr additive="base">
                                        <p:cTn id="71" dur="500"/>
                                        <p:tgtEl>
                                          <p:spTgt spid="162"/>
                                        </p:tgtEl>
                                        <p:attrNameLst>
                                          <p:attrName>ppt_y</p:attrName>
                                        </p:attrNameLst>
                                      </p:cBhvr>
                                      <p:tavLst>
                                        <p:tav tm="0">
                                          <p:val>
                                            <p:strVal val="#ppt_y"/>
                                          </p:val>
                                        </p:tav>
                                        <p:tav tm="100000">
                                          <p:val>
                                            <p:strVal val="#ppt_y+1"/>
                                          </p:val>
                                        </p:tav>
                                      </p:tavLst>
                                    </p:anim>
                                    <p:set>
                                      <p:cBhvr>
                                        <p:cTn id="72" dur="1" fill="hold">
                                          <p:stCondLst>
                                            <p:cond delay="500"/>
                                          </p:stCondLst>
                                        </p:cTn>
                                        <p:tgtEl>
                                          <p:spTgt spid="16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 presetClass="exit" presetSubtype="4" fill="hold" nodeType="clickEffect">
                                  <p:stCondLst>
                                    <p:cond delay="0"/>
                                  </p:stCondLst>
                                  <p:childTnLst>
                                    <p:anim calcmode="lin" valueType="num">
                                      <p:cBhvr additive="base">
                                        <p:cTn id="76" dur="500"/>
                                        <p:tgtEl>
                                          <p:spTgt spid="167"/>
                                        </p:tgtEl>
                                        <p:attrNameLst>
                                          <p:attrName>ppt_y</p:attrName>
                                        </p:attrNameLst>
                                      </p:cBhvr>
                                      <p:tavLst>
                                        <p:tav tm="0">
                                          <p:val>
                                            <p:strVal val="#ppt_y"/>
                                          </p:val>
                                        </p:tav>
                                        <p:tav tm="100000">
                                          <p:val>
                                            <p:strVal val="#ppt_y+1"/>
                                          </p:val>
                                        </p:tav>
                                      </p:tavLst>
                                    </p:anim>
                                    <p:set>
                                      <p:cBhvr>
                                        <p:cTn id="77" dur="1" fill="hold">
                                          <p:stCondLst>
                                            <p:cond delay="500"/>
                                          </p:stCondLst>
                                        </p:cTn>
                                        <p:tgtEl>
                                          <p:spTgt spid="167"/>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 presetClass="exit" presetSubtype="4" fill="hold" nodeType="clickEffect">
                                  <p:stCondLst>
                                    <p:cond delay="0"/>
                                  </p:stCondLst>
                                  <p:childTnLst>
                                    <p:anim calcmode="lin" valueType="num">
                                      <p:cBhvr additive="base">
                                        <p:cTn id="81" dur="500"/>
                                        <p:tgtEl>
                                          <p:spTgt spid="166"/>
                                        </p:tgtEl>
                                        <p:attrNameLst>
                                          <p:attrName>ppt_y</p:attrName>
                                        </p:attrNameLst>
                                      </p:cBhvr>
                                      <p:tavLst>
                                        <p:tav tm="0">
                                          <p:val>
                                            <p:strVal val="#ppt_y"/>
                                          </p:val>
                                        </p:tav>
                                        <p:tav tm="100000">
                                          <p:val>
                                            <p:strVal val="#ppt_y+1"/>
                                          </p:val>
                                        </p:tav>
                                      </p:tavLst>
                                    </p:anim>
                                    <p:set>
                                      <p:cBhvr>
                                        <p:cTn id="82" dur="1" fill="hold">
                                          <p:stCondLst>
                                            <p:cond delay="500"/>
                                          </p:stCondLst>
                                        </p:cTn>
                                        <p:tgtEl>
                                          <p:spTgt spid="1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earning the Alphabet by Slidesgo">
  <a:themeElements>
    <a:clrScheme name="Simple Light">
      <a:dk1>
        <a:srgbClr val="000000"/>
      </a:dk1>
      <a:lt1>
        <a:srgbClr val="FFFFFF"/>
      </a:lt1>
      <a:dk2>
        <a:srgbClr val="804638"/>
      </a:dk2>
      <a:lt2>
        <a:srgbClr val="EFD89B"/>
      </a:lt2>
      <a:accent1>
        <a:srgbClr val="49CAD1"/>
      </a:accent1>
      <a:accent2>
        <a:srgbClr val="9CED85"/>
      </a:accent2>
      <a:accent3>
        <a:srgbClr val="EFC658"/>
      </a:accent3>
      <a:accent4>
        <a:srgbClr val="EEA384"/>
      </a:accent4>
      <a:accent5>
        <a:srgbClr val="DD8954"/>
      </a:accent5>
      <a:accent6>
        <a:srgbClr val="DE6262"/>
      </a:accent6>
      <a:hlink>
        <a:srgbClr val="DE626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919</Words>
  <Application>Microsoft Office PowerPoint</Application>
  <PresentationFormat>Custom</PresentationFormat>
  <Paragraphs>103</Paragraphs>
  <Slides>30</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UTM Avo</vt:lpstr>
      <vt:lpstr>Itim</vt:lpstr>
      <vt:lpstr>Varela Round</vt:lpstr>
      <vt:lpstr>Arial</vt:lpstr>
      <vt:lpstr>Times New Roman</vt:lpstr>
      <vt:lpstr>Learning the Alphabet by Slidesgo</vt:lpstr>
      <vt:lpstr>PowerPoint Presentation</vt:lpstr>
      <vt:lpstr>Chuẩn bị</vt:lpstr>
      <vt:lpstr>PowerPoint Presentation</vt:lpstr>
      <vt:lpstr>TOÁN 3</vt:lpstr>
      <vt:lpstr>PowerPoint Presentation</vt:lpstr>
      <vt:lpstr>PowerPoint Presentation</vt:lpstr>
      <vt:lpstr>PowerPoint Presentation</vt:lpstr>
      <vt:lpstr>PowerPoint Presentation</vt:lpstr>
      <vt:lpstr>PowerPoint Presentation</vt:lpstr>
      <vt:lpstr>PowerPoint Presentation</vt:lpstr>
      <vt:lpstr>Chúc mừng các em đã khởi động xuất sắc!</vt:lpstr>
      <vt:lpstr>Trang 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Trang 13</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Chuẩn bị</dc:title>
  <dc:creator>ADMIN</dc:creator>
  <cp:lastModifiedBy>Windows User</cp:lastModifiedBy>
  <cp:revision>4</cp:revision>
  <dcterms:modified xsi:type="dcterms:W3CDTF">2024-11-01T14:48:30Z</dcterms:modified>
</cp:coreProperties>
</file>