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8" r:id="rId2"/>
  </p:sldMasterIdLst>
  <p:notesMasterIdLst>
    <p:notesMasterId r:id="rId25"/>
  </p:notesMasterIdLst>
  <p:sldIdLst>
    <p:sldId id="390" r:id="rId3"/>
    <p:sldId id="263" r:id="rId4"/>
    <p:sldId id="371" r:id="rId5"/>
    <p:sldId id="372" r:id="rId6"/>
    <p:sldId id="344" r:id="rId7"/>
    <p:sldId id="345" r:id="rId8"/>
    <p:sldId id="310" r:id="rId9"/>
    <p:sldId id="315" r:id="rId10"/>
    <p:sldId id="368" r:id="rId11"/>
    <p:sldId id="367" r:id="rId12"/>
    <p:sldId id="366" r:id="rId13"/>
    <p:sldId id="363" r:id="rId14"/>
    <p:sldId id="365" r:id="rId15"/>
    <p:sldId id="282" r:id="rId16"/>
    <p:sldId id="329" r:id="rId17"/>
    <p:sldId id="375" r:id="rId18"/>
    <p:sldId id="355" r:id="rId19"/>
    <p:sldId id="362" r:id="rId20"/>
    <p:sldId id="359" r:id="rId21"/>
    <p:sldId id="360" r:id="rId22"/>
    <p:sldId id="374" r:id="rId23"/>
    <p:sldId id="377" r:id="rId24"/>
  </p:sldIdLst>
  <p:sldSz cx="12161838" cy="6858000"/>
  <p:notesSz cx="6858000" cy="9144000"/>
  <p:embeddedFontLst>
    <p:embeddedFont>
      <p:font typeface="#9Slide03 Arima Madurai ExtraBo" panose="020B0604020202020204" charset="0"/>
      <p:bold r:id="rId26"/>
    </p:embeddedFont>
    <p:embeddedFont>
      <p:font typeface="Palatino Linotype" panose="02040502050505030304" pitchFamily="18" charset="0"/>
      <p:regular r:id="rId27"/>
      <p:bold r:id="rId28"/>
      <p:italic r:id="rId29"/>
      <p:boldItalic r:id="rId30"/>
    </p:embeddedFont>
    <p:embeddedFont>
      <p:font typeface="Nunito" panose="020B0604020202020204" charset="0"/>
      <p:regular r:id="rId31"/>
      <p:bold r:id="rId32"/>
      <p:italic r:id="rId33"/>
      <p:boldItalic r:id="rId34"/>
    </p:embeddedFont>
    <p:embeddedFont>
      <p:font typeface="宋体" panose="02010600030101010101" pitchFamily="2" charset="-122"/>
      <p:regular r:id="rId35"/>
    </p:embeddedFont>
    <p:embeddedFont>
      <p:font typeface="#9Slide03 Open Sans Bold" panose="020B0604020202020204" charset="0"/>
      <p:bold r:id="rId36"/>
    </p:embeddedFont>
    <p:embeddedFont>
      <p:font typeface="等线 Light" panose="020B0604020202020204" charset="-122"/>
      <p:regular r:id="rId37"/>
    </p:embeddedFont>
    <p:embeddedFont>
      <p:font typeface="Chewy" panose="020B0604020202020204" charset="0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STKaiti" panose="020B0604020202020204" charset="-122"/>
      <p:regular r:id="rId43"/>
    </p:embeddedFont>
    <p:embeddedFont>
      <p:font typeface="#9Slide03 Montserrat" panose="020B0604020202020204" charset="0"/>
      <p:regular r:id="rId44"/>
    </p:embeddedFont>
    <p:embeddedFont>
      <p:font typeface="Inconsolata" panose="020B0604020202020204" charset="0"/>
      <p:regular r:id="rId45"/>
    </p:embeddedFont>
    <p:embeddedFont>
      <p:font typeface="MS PGothic" panose="020B0600070205080204" pitchFamily="34" charset="-128"/>
      <p:regular r:id="rId46"/>
    </p:embeddedFont>
    <p:embeddedFont>
      <p:font typeface="等线" panose="020B0604020202020204" charset="-122"/>
      <p:regular r:id="rId47"/>
      <p:bold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07B9"/>
    <a:srgbClr val="0000FF"/>
    <a:srgbClr val="FFD85D"/>
    <a:srgbClr val="FFE285"/>
    <a:srgbClr val="FFE9A3"/>
    <a:srgbClr val="FFFBE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F6C592-F131-49C9-92AA-5FE30369D46A}">
  <a:tblStyle styleId="{56F6C592-F131-49C9-92AA-5FE30369D4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66" autoAdjust="0"/>
  </p:normalViewPr>
  <p:slideViewPr>
    <p:cSldViewPr snapToGrid="0">
      <p:cViewPr varScale="1">
        <p:scale>
          <a:sx n="65" d="100"/>
          <a:sy n="65" d="100"/>
        </p:scale>
        <p:origin x="9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0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4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0" Type="http://schemas.openxmlformats.org/officeDocument/2006/relationships/slide" Target="slides/slide18.xml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9154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84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340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863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" name="Google Shape;8192;g9fe1004d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3" name="Google Shape;8193;g9fe1004dc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0" dirty="0"/>
              <a:t/>
            </a:r>
            <a:br>
              <a:rPr lang="en-US" b="0" dirty="0"/>
            </a:b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44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39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" name="Google Shape;7905;g99bc3d0d5b_0_28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6" name="Google Shape;7906;g99bc3d0d5b_0_28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03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566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27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022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524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4"/>
          <p:cNvGrpSpPr/>
          <p:nvPr/>
        </p:nvGrpSpPr>
        <p:grpSpPr>
          <a:xfrm rot="-5400000" flipH="1">
            <a:off x="623591" y="-217931"/>
            <a:ext cx="340579" cy="880749"/>
            <a:chOff x="1823086" y="-208516"/>
            <a:chExt cx="433159" cy="1122944"/>
          </a:xfrm>
        </p:grpSpPr>
        <p:sp>
          <p:nvSpPr>
            <p:cNvPr id="750" name="Google Shape;750;p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58" name="Google Shape;758;p4"/>
          <p:cNvGrpSpPr/>
          <p:nvPr/>
        </p:nvGrpSpPr>
        <p:grpSpPr>
          <a:xfrm>
            <a:off x="268678" y="-234667"/>
            <a:ext cx="627747" cy="879633"/>
            <a:chOff x="1897495" y="-461400"/>
            <a:chExt cx="815443" cy="1139815"/>
          </a:xfrm>
        </p:grpSpPr>
        <p:sp>
          <p:nvSpPr>
            <p:cNvPr id="759" name="Google Shape;759;p4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81" name="Google Shape;781;p4"/>
          <p:cNvSpPr txBox="1">
            <a:spLocks noGrp="1"/>
          </p:cNvSpPr>
          <p:nvPr>
            <p:ph type="title"/>
          </p:nvPr>
        </p:nvSpPr>
        <p:spPr>
          <a:xfrm>
            <a:off x="1234239" y="695500"/>
            <a:ext cx="7612321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4"/>
          <p:cNvSpPr txBox="1">
            <a:spLocks noGrp="1"/>
          </p:cNvSpPr>
          <p:nvPr>
            <p:ph type="body" idx="1"/>
          </p:nvPr>
        </p:nvSpPr>
        <p:spPr>
          <a:xfrm>
            <a:off x="1249102" y="1523767"/>
            <a:ext cx="9916606" cy="48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596">
                <a:latin typeface="Nunito"/>
                <a:ea typeface="Nunito"/>
                <a:cs typeface="Nunito"/>
                <a:sym typeface="Nunito"/>
              </a:defRPr>
            </a:lvl1pPr>
            <a:lvl2pPr marL="1216152" lvl="1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2pPr>
            <a:lvl3pPr marL="1824228" lvl="2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3pPr>
            <a:lvl4pPr marL="2432304" lvl="3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4pPr>
            <a:lvl5pPr marL="3040380" lvl="4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5pPr>
            <a:lvl6pPr marL="3648456" lvl="5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6pPr>
            <a:lvl7pPr marL="4256532" lvl="6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7pPr>
            <a:lvl8pPr marL="4864608" lvl="7" indent="-405384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/>
            </a:lvl8pPr>
            <a:lvl9pPr marL="5472684" lvl="8" indent="-405384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783" name="Google Shape;783;p4"/>
          <p:cNvGrpSpPr/>
          <p:nvPr/>
        </p:nvGrpSpPr>
        <p:grpSpPr>
          <a:xfrm>
            <a:off x="622793" y="839638"/>
            <a:ext cx="164484" cy="149639"/>
            <a:chOff x="737385" y="1492952"/>
            <a:chExt cx="161913" cy="146935"/>
          </a:xfrm>
        </p:grpSpPr>
        <p:sp>
          <p:nvSpPr>
            <p:cNvPr id="784" name="Google Shape;784;p4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87" name="Google Shape;787;p4"/>
          <p:cNvSpPr/>
          <p:nvPr/>
        </p:nvSpPr>
        <p:spPr>
          <a:xfrm>
            <a:off x="6570237" y="-62933"/>
            <a:ext cx="5703801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88" name="Google Shape;788;p4"/>
          <p:cNvGrpSpPr/>
          <p:nvPr/>
        </p:nvGrpSpPr>
        <p:grpSpPr>
          <a:xfrm>
            <a:off x="3" y="-268128"/>
            <a:ext cx="445435" cy="1208568"/>
            <a:chOff x="904476" y="-243594"/>
            <a:chExt cx="438472" cy="1186732"/>
          </a:xfrm>
        </p:grpSpPr>
        <p:sp>
          <p:nvSpPr>
            <p:cNvPr id="789" name="Google Shape;789;p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16" name="Google Shape;816;p4"/>
          <p:cNvGrpSpPr/>
          <p:nvPr/>
        </p:nvGrpSpPr>
        <p:grpSpPr>
          <a:xfrm>
            <a:off x="11397389" y="5664331"/>
            <a:ext cx="505968" cy="1373920"/>
            <a:chOff x="7607455" y="4238363"/>
            <a:chExt cx="438017" cy="1186459"/>
          </a:xfrm>
        </p:grpSpPr>
        <p:sp>
          <p:nvSpPr>
            <p:cNvPr id="817" name="Google Shape;817;p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41" name="Google Shape;841;p4"/>
          <p:cNvGrpSpPr/>
          <p:nvPr/>
        </p:nvGrpSpPr>
        <p:grpSpPr>
          <a:xfrm flipH="1">
            <a:off x="124440" y="5936809"/>
            <a:ext cx="892969" cy="980512"/>
            <a:chOff x="2318158" y="4088320"/>
            <a:chExt cx="1256104" cy="1375835"/>
          </a:xfrm>
        </p:grpSpPr>
        <p:sp>
          <p:nvSpPr>
            <p:cNvPr id="842" name="Google Shape;842;p4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92" name="Google Shape;892;p4"/>
          <p:cNvGrpSpPr/>
          <p:nvPr/>
        </p:nvGrpSpPr>
        <p:grpSpPr>
          <a:xfrm>
            <a:off x="7912459" y="151782"/>
            <a:ext cx="525816" cy="687191"/>
            <a:chOff x="3289399" y="3455662"/>
            <a:chExt cx="436502" cy="569243"/>
          </a:xfrm>
        </p:grpSpPr>
        <p:sp>
          <p:nvSpPr>
            <p:cNvPr id="893" name="Google Shape;893;p4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15" name="Google Shape;915;p4"/>
          <p:cNvGrpSpPr/>
          <p:nvPr/>
        </p:nvGrpSpPr>
        <p:grpSpPr>
          <a:xfrm>
            <a:off x="10676521" y="-379955"/>
            <a:ext cx="1485316" cy="1527017"/>
            <a:chOff x="7973149" y="-201092"/>
            <a:chExt cx="1116750" cy="1145263"/>
          </a:xfrm>
        </p:grpSpPr>
        <p:sp>
          <p:nvSpPr>
            <p:cNvPr id="916" name="Google Shape;916;p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77" name="Google Shape;977;p4"/>
          <p:cNvGrpSpPr/>
          <p:nvPr/>
        </p:nvGrpSpPr>
        <p:grpSpPr>
          <a:xfrm rot="-5400000">
            <a:off x="9261951" y="125413"/>
            <a:ext cx="215884" cy="194073"/>
            <a:chOff x="7737341" y="1046941"/>
            <a:chExt cx="161913" cy="145916"/>
          </a:xfrm>
        </p:grpSpPr>
        <p:sp>
          <p:nvSpPr>
            <p:cNvPr id="978" name="Google Shape;978;p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  <a:prstGeom prst="rect">
            <a:avLst/>
          </a:prstGeom>
        </p:spPr>
        <p:txBody>
          <a:bodyPr anchor="b"/>
          <a:lstStyle>
            <a:lvl1pPr>
              <a:defRPr sz="598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61219"/>
      </p:ext>
    </p:extLst>
  </p:cSld>
  <p:clrMapOvr>
    <a:masterClrMapping/>
  </p:clrMapOvr>
  <p:transition spd="med" advTm="4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880487"/>
      </p:ext>
    </p:extLst>
  </p:cSld>
  <p:clrMapOvr>
    <a:masterClrMapping/>
  </p:clrMapOvr>
  <p:transition spd="med" advTm="400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313877"/>
      </p:ext>
    </p:extLst>
  </p:cSld>
  <p:clrMapOvr>
    <a:masterClrMapping/>
  </p:clrMapOvr>
  <p:transition spd="med" advTm="400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236623"/>
      </p:ext>
    </p:extLst>
  </p:cSld>
  <p:clrMapOvr>
    <a:masterClrMapping/>
  </p:clrMapOvr>
  <p:transition spd="med" advTm="4000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2012782"/>
      </p:ext>
    </p:extLst>
  </p:cSld>
  <p:clrMapOvr>
    <a:masterClrMapping/>
  </p:clrMapOvr>
  <p:transition spd="med" advTm="4000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  <a:prstGeom prst="rect">
            <a:avLst/>
          </a:prstGeom>
        </p:spPr>
        <p:txBody>
          <a:bodyPr anchor="b"/>
          <a:lstStyle>
            <a:lvl1pPr>
              <a:defRPr sz="319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  <a:prstGeom prst="rect">
            <a:avLst/>
          </a:prstGeo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951094"/>
      </p:ext>
    </p:extLst>
  </p:cSld>
  <p:clrMapOvr>
    <a:masterClrMapping/>
  </p:clrMapOvr>
  <p:transition spd="med" advTm="4000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  <a:prstGeom prst="rect">
            <a:avLst/>
          </a:prstGeom>
        </p:spPr>
        <p:txBody>
          <a:bodyPr anchor="b"/>
          <a:lstStyle>
            <a:lvl1pPr>
              <a:defRPr sz="319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425342"/>
      </p:ext>
    </p:extLst>
  </p:cSld>
  <p:clrMapOvr>
    <a:masterClrMapping/>
  </p:clrMapOvr>
  <p:transition spd="med" advTm="4000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284417"/>
      </p:ext>
    </p:extLst>
  </p:cSld>
  <p:clrMapOvr>
    <a:masterClrMapping/>
  </p:clrMapOvr>
  <p:transition spd="med" advTm="4000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8289292"/>
      </p:ext>
    </p:extLst>
  </p:cSld>
  <p:clrMapOvr>
    <a:masterClrMapping/>
  </p:clrMapOvr>
  <p:transition spd="med" advTm="4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9"/>
          <p:cNvSpPr txBox="1">
            <a:spLocks noGrp="1"/>
          </p:cNvSpPr>
          <p:nvPr>
            <p:ph type="title"/>
          </p:nvPr>
        </p:nvSpPr>
        <p:spPr>
          <a:xfrm>
            <a:off x="1035931" y="2538233"/>
            <a:ext cx="5380257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9pPr>
          </a:lstStyle>
          <a:p>
            <a:endParaRPr/>
          </a:p>
        </p:txBody>
      </p:sp>
      <p:sp>
        <p:nvSpPr>
          <p:cNvPr id="2249" name="Google Shape;2249;p9"/>
          <p:cNvSpPr txBox="1">
            <a:spLocks noGrp="1"/>
          </p:cNvSpPr>
          <p:nvPr>
            <p:ph type="subTitle" idx="1"/>
          </p:nvPr>
        </p:nvSpPr>
        <p:spPr>
          <a:xfrm>
            <a:off x="1035931" y="3329040"/>
            <a:ext cx="4871917" cy="1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9pPr>
          </a:lstStyle>
          <a:p>
            <a:endParaRPr/>
          </a:p>
        </p:txBody>
      </p:sp>
      <p:grpSp>
        <p:nvGrpSpPr>
          <p:cNvPr id="2250" name="Google Shape;2250;p9"/>
          <p:cNvGrpSpPr/>
          <p:nvPr/>
        </p:nvGrpSpPr>
        <p:grpSpPr>
          <a:xfrm rot="5400000">
            <a:off x="11531856" y="5512009"/>
            <a:ext cx="780584" cy="349392"/>
            <a:chOff x="8502760" y="3542528"/>
            <a:chExt cx="711519" cy="319269"/>
          </a:xfrm>
        </p:grpSpPr>
        <p:sp>
          <p:nvSpPr>
            <p:cNvPr id="2251" name="Google Shape;2251;p9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2" name="Google Shape;2252;p9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3" name="Google Shape;2253;p9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4" name="Google Shape;2254;p9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5" name="Google Shape;2255;p9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6" name="Google Shape;2256;p9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7" name="Google Shape;2257;p9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8" name="Google Shape;2258;p9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9" name="Google Shape;2259;p9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260" name="Google Shape;2260;p9"/>
          <p:cNvSpPr/>
          <p:nvPr/>
        </p:nvSpPr>
        <p:spPr>
          <a:xfrm>
            <a:off x="7503711" y="6336518"/>
            <a:ext cx="4678699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261" name="Google Shape;2261;p9"/>
          <p:cNvSpPr/>
          <p:nvPr/>
        </p:nvSpPr>
        <p:spPr>
          <a:xfrm rot="-5400000">
            <a:off x="-1529509" y="1310342"/>
            <a:ext cx="3610648" cy="814250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262" name="Google Shape;2262;p9"/>
          <p:cNvGrpSpPr/>
          <p:nvPr/>
        </p:nvGrpSpPr>
        <p:grpSpPr>
          <a:xfrm rot="-8956076">
            <a:off x="-382913" y="475045"/>
            <a:ext cx="583981" cy="1517697"/>
            <a:chOff x="1823086" y="-208516"/>
            <a:chExt cx="433159" cy="1122944"/>
          </a:xfrm>
        </p:grpSpPr>
        <p:sp>
          <p:nvSpPr>
            <p:cNvPr id="2263" name="Google Shape;2263;p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64" name="Google Shape;2264;p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65" name="Google Shape;2265;p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66" name="Google Shape;2266;p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67" name="Google Shape;2267;p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68" name="Google Shape;2268;p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69" name="Google Shape;2269;p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0" name="Google Shape;2270;p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271" name="Google Shape;2271;p9"/>
          <p:cNvGrpSpPr/>
          <p:nvPr/>
        </p:nvGrpSpPr>
        <p:grpSpPr>
          <a:xfrm rot="-8956076">
            <a:off x="-47097" y="383195"/>
            <a:ext cx="591145" cy="1603909"/>
            <a:chOff x="904476" y="-243594"/>
            <a:chExt cx="438472" cy="1186732"/>
          </a:xfrm>
        </p:grpSpPr>
        <p:sp>
          <p:nvSpPr>
            <p:cNvPr id="2272" name="Google Shape;2272;p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3" name="Google Shape;2273;p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4" name="Google Shape;2274;p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5" name="Google Shape;2275;p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6" name="Google Shape;2276;p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7" name="Google Shape;2277;p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8" name="Google Shape;2278;p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9" name="Google Shape;2279;p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0" name="Google Shape;2280;p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1" name="Google Shape;2281;p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2" name="Google Shape;2282;p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3" name="Google Shape;2283;p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4" name="Google Shape;2284;p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5" name="Google Shape;2285;p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6" name="Google Shape;2286;p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7" name="Google Shape;2287;p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8" name="Google Shape;2288;p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9" name="Google Shape;2289;p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0" name="Google Shape;2290;p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1" name="Google Shape;2291;p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2" name="Google Shape;2292;p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3" name="Google Shape;2293;p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4" name="Google Shape;2294;p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5" name="Google Shape;2295;p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6" name="Google Shape;2296;p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7" name="Google Shape;2297;p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8" name="Google Shape;2298;p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299" name="Google Shape;2299;p9"/>
          <p:cNvGrpSpPr/>
          <p:nvPr/>
        </p:nvGrpSpPr>
        <p:grpSpPr>
          <a:xfrm>
            <a:off x="10995669" y="5841660"/>
            <a:ext cx="1166177" cy="748043"/>
            <a:chOff x="7750342" y="3926048"/>
            <a:chExt cx="1406709" cy="900099"/>
          </a:xfrm>
        </p:grpSpPr>
        <p:sp>
          <p:nvSpPr>
            <p:cNvPr id="2300" name="Google Shape;2300;p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1" name="Google Shape;2301;p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2" name="Google Shape;2302;p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3" name="Google Shape;2303;p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4" name="Google Shape;2304;p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5" name="Google Shape;2305;p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6" name="Google Shape;2306;p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7" name="Google Shape;2307;p9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308" name="Google Shape;2308;p9"/>
          <p:cNvGrpSpPr/>
          <p:nvPr/>
        </p:nvGrpSpPr>
        <p:grpSpPr>
          <a:xfrm>
            <a:off x="11521144" y="5642023"/>
            <a:ext cx="1027279" cy="1034524"/>
            <a:chOff x="8276926" y="3750868"/>
            <a:chExt cx="1239162" cy="1244814"/>
          </a:xfrm>
        </p:grpSpPr>
        <p:sp>
          <p:nvSpPr>
            <p:cNvPr id="2309" name="Google Shape;2309;p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0" name="Google Shape;2310;p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1" name="Google Shape;2311;p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2" name="Google Shape;2312;p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3" name="Google Shape;2313;p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4" name="Google Shape;2314;p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5" name="Google Shape;2315;p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6" name="Google Shape;2316;p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7" name="Google Shape;2317;p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8" name="Google Shape;2318;p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9" name="Google Shape;2319;p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0" name="Google Shape;2320;p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1" name="Google Shape;2321;p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2" name="Google Shape;2322;p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3" name="Google Shape;2323;p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4" name="Google Shape;2324;p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5" name="Google Shape;2325;p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6" name="Google Shape;2326;p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7" name="Google Shape;2327;p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8" name="Google Shape;2328;p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9" name="Google Shape;2329;p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0" name="Google Shape;2330;p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1" name="Google Shape;2331;p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2" name="Google Shape;2332;p9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3" name="Google Shape;2333;p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4" name="Google Shape;2334;p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5" name="Google Shape;2335;p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336" name="Google Shape;2336;p9"/>
          <p:cNvGrpSpPr/>
          <p:nvPr/>
        </p:nvGrpSpPr>
        <p:grpSpPr>
          <a:xfrm rot="-5400000">
            <a:off x="11065985" y="6144615"/>
            <a:ext cx="364021" cy="983587"/>
            <a:chOff x="7607455" y="4238363"/>
            <a:chExt cx="438017" cy="1186459"/>
          </a:xfrm>
        </p:grpSpPr>
        <p:sp>
          <p:nvSpPr>
            <p:cNvPr id="2337" name="Google Shape;2337;p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8" name="Google Shape;2338;p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9" name="Google Shape;2339;p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0" name="Google Shape;2340;p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1" name="Google Shape;2341;p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2" name="Google Shape;2342;p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3" name="Google Shape;2343;p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4" name="Google Shape;2344;p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5" name="Google Shape;2345;p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6" name="Google Shape;2346;p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7" name="Google Shape;2347;p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8" name="Google Shape;2348;p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9" name="Google Shape;2349;p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0" name="Google Shape;2350;p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1" name="Google Shape;2351;p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2" name="Google Shape;2352;p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3" name="Google Shape;2353;p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4" name="Google Shape;2354;p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5" name="Google Shape;2355;p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6" name="Google Shape;2356;p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7" name="Google Shape;2357;p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8" name="Google Shape;2358;p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9" name="Google Shape;2359;p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0" name="Google Shape;2360;p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361" name="Google Shape;2361;p9"/>
          <p:cNvGrpSpPr/>
          <p:nvPr/>
        </p:nvGrpSpPr>
        <p:grpSpPr>
          <a:xfrm>
            <a:off x="9706283" y="263653"/>
            <a:ext cx="842267" cy="506767"/>
            <a:chOff x="8365864" y="2993835"/>
            <a:chExt cx="933472" cy="547264"/>
          </a:xfrm>
        </p:grpSpPr>
        <p:sp>
          <p:nvSpPr>
            <p:cNvPr id="2362" name="Google Shape;2362;p9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3" name="Google Shape;2363;p9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4" name="Google Shape;2364;p9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5" name="Google Shape;2365;p9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6" name="Google Shape;2366;p9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7" name="Google Shape;2367;p9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8" name="Google Shape;2368;p9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369" name="Google Shape;2369;p9"/>
          <p:cNvGrpSpPr/>
          <p:nvPr/>
        </p:nvGrpSpPr>
        <p:grpSpPr>
          <a:xfrm rot="-1533248">
            <a:off x="10519185" y="52878"/>
            <a:ext cx="1064130" cy="789791"/>
            <a:chOff x="8118223" y="2202382"/>
            <a:chExt cx="1151949" cy="873156"/>
          </a:xfrm>
        </p:grpSpPr>
        <p:sp>
          <p:nvSpPr>
            <p:cNvPr id="2370" name="Google Shape;2370;p9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1" name="Google Shape;2371;p9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2" name="Google Shape;2372;p9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3" name="Google Shape;2373;p9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4" name="Google Shape;2374;p9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5" name="Google Shape;2375;p9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6" name="Google Shape;2376;p9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7" name="Google Shape;2377;p9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8" name="Google Shape;2378;p9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9" name="Google Shape;2379;p9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0" name="Google Shape;2380;p9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1" name="Google Shape;2381;p9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2" name="Google Shape;2382;p9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3" name="Google Shape;2383;p9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4" name="Google Shape;2384;p9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5" name="Google Shape;2385;p9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6" name="Google Shape;2386;p9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7" name="Google Shape;2387;p9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8" name="Google Shape;2388;p9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9" name="Google Shape;2389;p9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0" name="Google Shape;2390;p9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391" name="Google Shape;2391;p9"/>
          <p:cNvGrpSpPr/>
          <p:nvPr/>
        </p:nvGrpSpPr>
        <p:grpSpPr>
          <a:xfrm>
            <a:off x="-282721" y="5296389"/>
            <a:ext cx="1524495" cy="1418404"/>
            <a:chOff x="-181020" y="4253777"/>
            <a:chExt cx="1117161" cy="1087511"/>
          </a:xfrm>
        </p:grpSpPr>
        <p:sp>
          <p:nvSpPr>
            <p:cNvPr id="2392" name="Google Shape;2392;p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3" name="Google Shape;2393;p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4" name="Google Shape;2394;p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5" name="Google Shape;2395;p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6" name="Google Shape;2396;p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7" name="Google Shape;2397;p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8" name="Google Shape;2398;p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9" name="Google Shape;2399;p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0" name="Google Shape;2400;p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1" name="Google Shape;2401;p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2" name="Google Shape;2402;p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3" name="Google Shape;2403;p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4" name="Google Shape;2404;p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5" name="Google Shape;2405;p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406" name="Google Shape;2406;p9"/>
          <p:cNvGrpSpPr/>
          <p:nvPr/>
        </p:nvGrpSpPr>
        <p:grpSpPr>
          <a:xfrm>
            <a:off x="-264993" y="4932569"/>
            <a:ext cx="1206280" cy="1546943"/>
            <a:chOff x="-168050" y="4195214"/>
            <a:chExt cx="719519" cy="965231"/>
          </a:xfrm>
        </p:grpSpPr>
        <p:sp>
          <p:nvSpPr>
            <p:cNvPr id="2407" name="Google Shape;2407;p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8" name="Google Shape;2408;p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9" name="Google Shape;2409;p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0" name="Google Shape;2410;p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1" name="Google Shape;2411;p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2" name="Google Shape;2412;p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3" name="Google Shape;2413;p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4" name="Google Shape;2414;p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5" name="Google Shape;2415;p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6" name="Google Shape;2416;p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7" name="Google Shape;2417;p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8" name="Google Shape;2418;p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9" name="Google Shape;2419;p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0" name="Google Shape;2420;p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1" name="Google Shape;2421;p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2" name="Google Shape;2422;p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3" name="Google Shape;2423;p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4" name="Google Shape;2424;p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5" name="Google Shape;2425;p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6" name="Google Shape;2426;p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7" name="Google Shape;2427;p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8" name="Google Shape;2428;p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9" name="Google Shape;2429;p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0" name="Google Shape;2430;p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1" name="Google Shape;2431;p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2" name="Google Shape;2432;p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3" name="Google Shape;2433;p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4" name="Google Shape;2434;p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5" name="Google Shape;2435;p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6" name="Google Shape;2436;p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7" name="Google Shape;2437;p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8" name="Google Shape;2438;p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9" name="Google Shape;2439;p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0" name="Google Shape;2440;p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1" name="Google Shape;2441;p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2" name="Google Shape;2442;p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3" name="Google Shape;2443;p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4" name="Google Shape;2444;p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5" name="Google Shape;2445;p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6" name="Google Shape;2446;p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7" name="Google Shape;2447;p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8" name="Google Shape;2448;p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9" name="Google Shape;2449;p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0" name="Google Shape;2450;p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1" name="Google Shape;2451;p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2" name="Google Shape;2452;p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3" name="Google Shape;2453;p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454" name="Google Shape;2454;p9"/>
          <p:cNvGrpSpPr/>
          <p:nvPr/>
        </p:nvGrpSpPr>
        <p:grpSpPr>
          <a:xfrm rot="5400000">
            <a:off x="11301135" y="362"/>
            <a:ext cx="1034111" cy="1033365"/>
            <a:chOff x="7973149" y="-201092"/>
            <a:chExt cx="1116750" cy="1145263"/>
          </a:xfrm>
        </p:grpSpPr>
        <p:sp>
          <p:nvSpPr>
            <p:cNvPr id="2455" name="Google Shape;2455;p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6" name="Google Shape;2456;p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7" name="Google Shape;2457;p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8" name="Google Shape;2458;p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9" name="Google Shape;2459;p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0" name="Google Shape;2460;p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1" name="Google Shape;2461;p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2" name="Google Shape;2462;p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3" name="Google Shape;2463;p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4" name="Google Shape;2464;p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5" name="Google Shape;2465;p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6" name="Google Shape;2466;p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7" name="Google Shape;2467;p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8" name="Google Shape;2468;p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9" name="Google Shape;2469;p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0" name="Google Shape;2470;p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1" name="Google Shape;2471;p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2" name="Google Shape;2472;p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3" name="Google Shape;2473;p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4" name="Google Shape;2474;p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5" name="Google Shape;2475;p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6" name="Google Shape;2476;p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7" name="Google Shape;2477;p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8" name="Google Shape;2478;p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9" name="Google Shape;2479;p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0" name="Google Shape;2480;p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1" name="Google Shape;2481;p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2" name="Google Shape;2482;p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3" name="Google Shape;2483;p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4" name="Google Shape;2484;p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5" name="Google Shape;2485;p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6" name="Google Shape;2486;p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7" name="Google Shape;2487;p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8" name="Google Shape;2488;p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9" name="Google Shape;2489;p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0" name="Google Shape;2490;p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1" name="Google Shape;2491;p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2" name="Google Shape;2492;p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3" name="Google Shape;2493;p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4" name="Google Shape;2494;p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5" name="Google Shape;2495;p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6" name="Google Shape;2496;p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7" name="Google Shape;2497;p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8" name="Google Shape;2498;p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9" name="Google Shape;2499;p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0" name="Google Shape;2500;p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1" name="Google Shape;2501;p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2" name="Google Shape;2502;p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3" name="Google Shape;2503;p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4" name="Google Shape;2504;p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5" name="Google Shape;2505;p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6" name="Google Shape;2506;p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7" name="Google Shape;2507;p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8" name="Google Shape;2508;p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9" name="Google Shape;2509;p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0" name="Google Shape;2510;p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1" name="Google Shape;2511;p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2" name="Google Shape;2512;p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3" name="Google Shape;2513;p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4" name="Google Shape;2514;p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5" name="Google Shape;2515;p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516" name="Google Shape;2516;p9"/>
          <p:cNvGrpSpPr/>
          <p:nvPr/>
        </p:nvGrpSpPr>
        <p:grpSpPr>
          <a:xfrm rot="5400000">
            <a:off x="392584" y="5619382"/>
            <a:ext cx="571291" cy="1619061"/>
            <a:chOff x="7607455" y="4238363"/>
            <a:chExt cx="438017" cy="1186459"/>
          </a:xfrm>
        </p:grpSpPr>
        <p:sp>
          <p:nvSpPr>
            <p:cNvPr id="2517" name="Google Shape;2517;p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8" name="Google Shape;2518;p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9" name="Google Shape;2519;p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0" name="Google Shape;2520;p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1" name="Google Shape;2521;p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2" name="Google Shape;2522;p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3" name="Google Shape;2523;p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4" name="Google Shape;2524;p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5" name="Google Shape;2525;p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6" name="Google Shape;2526;p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7" name="Google Shape;2527;p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8" name="Google Shape;2528;p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9" name="Google Shape;2529;p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0" name="Google Shape;2530;p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1" name="Google Shape;2531;p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2" name="Google Shape;2532;p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3" name="Google Shape;2533;p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4" name="Google Shape;2534;p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5" name="Google Shape;2535;p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6" name="Google Shape;2536;p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7" name="Google Shape;2537;p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8" name="Google Shape;2538;p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9" name="Google Shape;2539;p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0" name="Google Shape;2540;p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541" name="Google Shape;2541;p9"/>
          <p:cNvGrpSpPr/>
          <p:nvPr/>
        </p:nvGrpSpPr>
        <p:grpSpPr>
          <a:xfrm>
            <a:off x="11459832" y="6246622"/>
            <a:ext cx="746909" cy="724561"/>
            <a:chOff x="8202967" y="4478366"/>
            <a:chExt cx="900965" cy="871845"/>
          </a:xfrm>
        </p:grpSpPr>
        <p:sp>
          <p:nvSpPr>
            <p:cNvPr id="2542" name="Google Shape;2542;p9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3" name="Google Shape;2543;p9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4" name="Google Shape;2544;p9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5" name="Google Shape;2545;p9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6" name="Google Shape;2546;p9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7" name="Google Shape;2547;p9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8" name="Google Shape;2548;p9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9" name="Google Shape;2549;p9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0" name="Google Shape;2550;p9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1" name="Google Shape;2551;p9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2" name="Google Shape;2552;p9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3" name="Google Shape;2553;p9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4" name="Google Shape;2554;p9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5" name="Google Shape;2555;p9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6" name="Google Shape;2556;p9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7" name="Google Shape;2557;p9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8" name="Google Shape;2558;p9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9" name="Google Shape;2559;p9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0" name="Google Shape;2560;p9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p13"/>
          <p:cNvSpPr txBox="1">
            <a:spLocks noGrp="1"/>
          </p:cNvSpPr>
          <p:nvPr>
            <p:ph type="title" hasCustomPrompt="1"/>
          </p:nvPr>
        </p:nvSpPr>
        <p:spPr>
          <a:xfrm>
            <a:off x="4476229" y="2652449"/>
            <a:ext cx="960817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788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r>
              <a:t>xx%</a:t>
            </a:r>
          </a:p>
        </p:txBody>
      </p:sp>
      <p:sp>
        <p:nvSpPr>
          <p:cNvPr id="3313" name="Google Shape;3313;p13"/>
          <p:cNvSpPr txBox="1">
            <a:spLocks noGrp="1"/>
          </p:cNvSpPr>
          <p:nvPr>
            <p:ph type="subTitle" idx="1"/>
          </p:nvPr>
        </p:nvSpPr>
        <p:spPr>
          <a:xfrm>
            <a:off x="1894361" y="2090067"/>
            <a:ext cx="2657409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0"/>
            </a:lvl9pPr>
          </a:lstStyle>
          <a:p>
            <a:endParaRPr/>
          </a:p>
        </p:txBody>
      </p:sp>
      <p:sp>
        <p:nvSpPr>
          <p:cNvPr id="3314" name="Google Shape;3314;p13"/>
          <p:cNvSpPr txBox="1">
            <a:spLocks noGrp="1"/>
          </p:cNvSpPr>
          <p:nvPr>
            <p:ph type="subTitle" idx="2"/>
          </p:nvPr>
        </p:nvSpPr>
        <p:spPr>
          <a:xfrm>
            <a:off x="1881222" y="2604189"/>
            <a:ext cx="2210518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5" name="Google Shape;3315;p13"/>
          <p:cNvSpPr txBox="1">
            <a:spLocks noGrp="1"/>
          </p:cNvSpPr>
          <p:nvPr>
            <p:ph type="title" idx="3" hasCustomPrompt="1"/>
          </p:nvPr>
        </p:nvSpPr>
        <p:spPr>
          <a:xfrm>
            <a:off x="866991" y="2652449"/>
            <a:ext cx="960817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788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r>
              <a:t>xx%</a:t>
            </a:r>
          </a:p>
        </p:txBody>
      </p:sp>
      <p:sp>
        <p:nvSpPr>
          <p:cNvPr id="3316" name="Google Shape;3316;p13"/>
          <p:cNvSpPr txBox="1">
            <a:spLocks noGrp="1"/>
          </p:cNvSpPr>
          <p:nvPr>
            <p:ph type="subTitle" idx="4"/>
          </p:nvPr>
        </p:nvSpPr>
        <p:spPr>
          <a:xfrm>
            <a:off x="5526340" y="2090067"/>
            <a:ext cx="2640651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0"/>
            </a:lvl9pPr>
          </a:lstStyle>
          <a:p>
            <a:endParaRPr/>
          </a:p>
        </p:txBody>
      </p:sp>
      <p:sp>
        <p:nvSpPr>
          <p:cNvPr id="3317" name="Google Shape;3317;p13"/>
          <p:cNvSpPr txBox="1">
            <a:spLocks noGrp="1"/>
          </p:cNvSpPr>
          <p:nvPr>
            <p:ph type="subTitle" idx="5"/>
          </p:nvPr>
        </p:nvSpPr>
        <p:spPr>
          <a:xfrm>
            <a:off x="5513207" y="2601151"/>
            <a:ext cx="2210518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8" name="Google Shape;3318;p13"/>
          <p:cNvSpPr txBox="1">
            <a:spLocks noGrp="1"/>
          </p:cNvSpPr>
          <p:nvPr>
            <p:ph type="subTitle" idx="6"/>
          </p:nvPr>
        </p:nvSpPr>
        <p:spPr>
          <a:xfrm>
            <a:off x="9151780" y="2090067"/>
            <a:ext cx="2623893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0"/>
            </a:lvl9pPr>
          </a:lstStyle>
          <a:p>
            <a:endParaRPr/>
          </a:p>
        </p:txBody>
      </p:sp>
      <p:sp>
        <p:nvSpPr>
          <p:cNvPr id="3319" name="Google Shape;3319;p13"/>
          <p:cNvSpPr txBox="1">
            <a:spLocks noGrp="1"/>
          </p:cNvSpPr>
          <p:nvPr>
            <p:ph type="subTitle" idx="7"/>
          </p:nvPr>
        </p:nvSpPr>
        <p:spPr>
          <a:xfrm>
            <a:off x="9138642" y="2607269"/>
            <a:ext cx="2210518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0" name="Google Shape;3320;p13"/>
          <p:cNvSpPr txBox="1">
            <a:spLocks noGrp="1"/>
          </p:cNvSpPr>
          <p:nvPr>
            <p:ph type="title" idx="8" hasCustomPrompt="1"/>
          </p:nvPr>
        </p:nvSpPr>
        <p:spPr>
          <a:xfrm>
            <a:off x="8085400" y="2652449"/>
            <a:ext cx="960817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788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r>
              <a:t>xx%</a:t>
            </a:r>
          </a:p>
        </p:txBody>
      </p:sp>
      <p:sp>
        <p:nvSpPr>
          <p:cNvPr id="3321" name="Google Shape;3321;p13"/>
          <p:cNvSpPr txBox="1">
            <a:spLocks noGrp="1"/>
          </p:cNvSpPr>
          <p:nvPr>
            <p:ph type="subTitle" idx="9"/>
          </p:nvPr>
        </p:nvSpPr>
        <p:spPr>
          <a:xfrm>
            <a:off x="1894361" y="3985419"/>
            <a:ext cx="2657409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0"/>
            </a:lvl9pPr>
          </a:lstStyle>
          <a:p>
            <a:endParaRPr/>
          </a:p>
        </p:txBody>
      </p:sp>
      <p:sp>
        <p:nvSpPr>
          <p:cNvPr id="3322" name="Google Shape;3322;p13"/>
          <p:cNvSpPr txBox="1">
            <a:spLocks noGrp="1"/>
          </p:cNvSpPr>
          <p:nvPr>
            <p:ph type="subTitle" idx="13"/>
          </p:nvPr>
        </p:nvSpPr>
        <p:spPr>
          <a:xfrm>
            <a:off x="1881222" y="4510593"/>
            <a:ext cx="2210518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3" name="Google Shape;3323;p13"/>
          <p:cNvSpPr txBox="1">
            <a:spLocks noGrp="1"/>
          </p:cNvSpPr>
          <p:nvPr>
            <p:ph type="title" idx="14" hasCustomPrompt="1"/>
          </p:nvPr>
        </p:nvSpPr>
        <p:spPr>
          <a:xfrm>
            <a:off x="854599" y="4525900"/>
            <a:ext cx="960817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788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r>
              <a:t>xx%</a:t>
            </a:r>
          </a:p>
        </p:txBody>
      </p:sp>
      <p:sp>
        <p:nvSpPr>
          <p:cNvPr id="3324" name="Google Shape;3324;p13"/>
          <p:cNvSpPr txBox="1">
            <a:spLocks noGrp="1"/>
          </p:cNvSpPr>
          <p:nvPr>
            <p:ph type="subTitle" idx="15"/>
          </p:nvPr>
        </p:nvSpPr>
        <p:spPr>
          <a:xfrm>
            <a:off x="5526340" y="3985419"/>
            <a:ext cx="2640651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0"/>
            </a:lvl9pPr>
          </a:lstStyle>
          <a:p>
            <a:endParaRPr/>
          </a:p>
        </p:txBody>
      </p:sp>
      <p:sp>
        <p:nvSpPr>
          <p:cNvPr id="3325" name="Google Shape;3325;p13"/>
          <p:cNvSpPr txBox="1">
            <a:spLocks noGrp="1"/>
          </p:cNvSpPr>
          <p:nvPr>
            <p:ph type="subTitle" idx="16"/>
          </p:nvPr>
        </p:nvSpPr>
        <p:spPr>
          <a:xfrm>
            <a:off x="5513207" y="4507576"/>
            <a:ext cx="2210518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6" name="Google Shape;3326;p13"/>
          <p:cNvSpPr txBox="1">
            <a:spLocks noGrp="1"/>
          </p:cNvSpPr>
          <p:nvPr>
            <p:ph type="title" idx="17" hasCustomPrompt="1"/>
          </p:nvPr>
        </p:nvSpPr>
        <p:spPr>
          <a:xfrm>
            <a:off x="4476212" y="4525900"/>
            <a:ext cx="960817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788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r>
              <a:t>xx%</a:t>
            </a:r>
          </a:p>
        </p:txBody>
      </p:sp>
      <p:sp>
        <p:nvSpPr>
          <p:cNvPr id="3327" name="Google Shape;3327;p13"/>
          <p:cNvSpPr txBox="1">
            <a:spLocks noGrp="1"/>
          </p:cNvSpPr>
          <p:nvPr>
            <p:ph type="subTitle" idx="18"/>
          </p:nvPr>
        </p:nvSpPr>
        <p:spPr>
          <a:xfrm>
            <a:off x="9151780" y="3985419"/>
            <a:ext cx="2623893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0"/>
            </a:lvl9pPr>
          </a:lstStyle>
          <a:p>
            <a:endParaRPr/>
          </a:p>
        </p:txBody>
      </p:sp>
      <p:sp>
        <p:nvSpPr>
          <p:cNvPr id="3328" name="Google Shape;3328;p13"/>
          <p:cNvSpPr txBox="1">
            <a:spLocks noGrp="1"/>
          </p:cNvSpPr>
          <p:nvPr>
            <p:ph type="subTitle" idx="19"/>
          </p:nvPr>
        </p:nvSpPr>
        <p:spPr>
          <a:xfrm>
            <a:off x="9138642" y="4513655"/>
            <a:ext cx="2210518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9" name="Google Shape;3329;p13"/>
          <p:cNvSpPr txBox="1">
            <a:spLocks noGrp="1"/>
          </p:cNvSpPr>
          <p:nvPr>
            <p:ph type="title" idx="20" hasCustomPrompt="1"/>
          </p:nvPr>
        </p:nvSpPr>
        <p:spPr>
          <a:xfrm>
            <a:off x="8085433" y="4525900"/>
            <a:ext cx="960817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788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r>
              <a:t>xx%</a:t>
            </a:r>
          </a:p>
        </p:txBody>
      </p:sp>
      <p:sp>
        <p:nvSpPr>
          <p:cNvPr id="3330" name="Google Shape;3330;p13"/>
          <p:cNvSpPr txBox="1">
            <a:spLocks noGrp="1"/>
          </p:cNvSpPr>
          <p:nvPr>
            <p:ph type="title" idx="21"/>
          </p:nvPr>
        </p:nvSpPr>
        <p:spPr>
          <a:xfrm>
            <a:off x="1234239" y="695500"/>
            <a:ext cx="7612321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31" name="Google Shape;3331;p13"/>
          <p:cNvGrpSpPr/>
          <p:nvPr/>
        </p:nvGrpSpPr>
        <p:grpSpPr>
          <a:xfrm>
            <a:off x="1265480" y="6633413"/>
            <a:ext cx="163818" cy="147999"/>
            <a:chOff x="1167035" y="3887110"/>
            <a:chExt cx="161913" cy="145916"/>
          </a:xfrm>
        </p:grpSpPr>
        <p:sp>
          <p:nvSpPr>
            <p:cNvPr id="3332" name="Google Shape;3332;p13"/>
            <p:cNvSpPr/>
            <p:nvPr/>
          </p:nvSpPr>
          <p:spPr>
            <a:xfrm>
              <a:off x="1167035" y="398105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3" name="Google Shape;3333;p13"/>
            <p:cNvSpPr/>
            <p:nvPr/>
          </p:nvSpPr>
          <p:spPr>
            <a:xfrm>
              <a:off x="1219007" y="388711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4" name="Google Shape;3334;p13"/>
            <p:cNvSpPr/>
            <p:nvPr/>
          </p:nvSpPr>
          <p:spPr>
            <a:xfrm>
              <a:off x="1260974" y="3981050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35" name="Google Shape;3335;p13"/>
          <p:cNvGrpSpPr/>
          <p:nvPr/>
        </p:nvGrpSpPr>
        <p:grpSpPr>
          <a:xfrm>
            <a:off x="9933771" y="6557401"/>
            <a:ext cx="215350" cy="195873"/>
            <a:chOff x="7894217" y="3432112"/>
            <a:chExt cx="161913" cy="146905"/>
          </a:xfrm>
        </p:grpSpPr>
        <p:sp>
          <p:nvSpPr>
            <p:cNvPr id="3336" name="Google Shape;3336;p13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7" name="Google Shape;3337;p13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8" name="Google Shape;3338;p13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39" name="Google Shape;3339;p13"/>
          <p:cNvSpPr/>
          <p:nvPr/>
        </p:nvSpPr>
        <p:spPr>
          <a:xfrm>
            <a:off x="6760700" y="6246034"/>
            <a:ext cx="5620168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340" name="Google Shape;3340;p13"/>
          <p:cNvSpPr/>
          <p:nvPr/>
        </p:nvSpPr>
        <p:spPr>
          <a:xfrm flipH="1">
            <a:off x="-465079" y="-41334"/>
            <a:ext cx="3370176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341" name="Google Shape;3341;p13"/>
          <p:cNvGrpSpPr/>
          <p:nvPr/>
        </p:nvGrpSpPr>
        <p:grpSpPr>
          <a:xfrm rot="-5400000">
            <a:off x="-177028" y="-360536"/>
            <a:ext cx="577545" cy="1493555"/>
            <a:chOff x="1823086" y="-208516"/>
            <a:chExt cx="433159" cy="1122944"/>
          </a:xfrm>
        </p:grpSpPr>
        <p:sp>
          <p:nvSpPr>
            <p:cNvPr id="3342" name="Google Shape;3342;p13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3" name="Google Shape;3343;p13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4" name="Google Shape;3344;p13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5" name="Google Shape;3345;p13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6" name="Google Shape;3346;p13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7" name="Google Shape;3347;p13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8" name="Google Shape;3348;p13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9" name="Google Shape;3349;p13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50" name="Google Shape;3350;p13"/>
          <p:cNvGrpSpPr/>
          <p:nvPr/>
        </p:nvGrpSpPr>
        <p:grpSpPr>
          <a:xfrm rot="-5400000">
            <a:off x="31798" y="-139119"/>
            <a:ext cx="584629" cy="1578395"/>
            <a:chOff x="904476" y="-243594"/>
            <a:chExt cx="438472" cy="1186732"/>
          </a:xfrm>
        </p:grpSpPr>
        <p:sp>
          <p:nvSpPr>
            <p:cNvPr id="3351" name="Google Shape;3351;p13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2" name="Google Shape;3352;p13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3" name="Google Shape;3353;p13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4" name="Google Shape;3354;p13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5" name="Google Shape;3355;p13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6" name="Google Shape;3356;p13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7" name="Google Shape;3357;p13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8" name="Google Shape;3358;p13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9" name="Google Shape;3359;p13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0" name="Google Shape;3360;p13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1" name="Google Shape;3361;p13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2" name="Google Shape;3362;p13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3" name="Google Shape;3363;p13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4" name="Google Shape;3364;p13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5" name="Google Shape;3365;p13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6" name="Google Shape;3366;p13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7" name="Google Shape;3367;p13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8" name="Google Shape;3368;p13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9" name="Google Shape;3369;p13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0" name="Google Shape;3370;p13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1" name="Google Shape;3371;p13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2" name="Google Shape;3372;p13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3" name="Google Shape;3373;p13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4" name="Google Shape;3374;p13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5" name="Google Shape;3375;p13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6" name="Google Shape;3376;p13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7" name="Google Shape;3377;p13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78" name="Google Shape;3378;p13"/>
          <p:cNvGrpSpPr/>
          <p:nvPr/>
        </p:nvGrpSpPr>
        <p:grpSpPr>
          <a:xfrm>
            <a:off x="10757290" y="5880807"/>
            <a:ext cx="1539435" cy="987469"/>
            <a:chOff x="7750342" y="3926048"/>
            <a:chExt cx="1406709" cy="900099"/>
          </a:xfrm>
        </p:grpSpPr>
        <p:sp>
          <p:nvSpPr>
            <p:cNvPr id="3379" name="Google Shape;3379;p13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0" name="Google Shape;3380;p13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1" name="Google Shape;3381;p13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2" name="Google Shape;3382;p13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3" name="Google Shape;3383;p13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4" name="Google Shape;3384;p13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5" name="Google Shape;3385;p13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6" name="Google Shape;3386;p13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87" name="Google Shape;3387;p13"/>
          <p:cNvGrpSpPr/>
          <p:nvPr/>
        </p:nvGrpSpPr>
        <p:grpSpPr>
          <a:xfrm rot="-5400000">
            <a:off x="11106970" y="5945999"/>
            <a:ext cx="480533" cy="1298405"/>
            <a:chOff x="7607455" y="4238363"/>
            <a:chExt cx="438017" cy="1186459"/>
          </a:xfrm>
        </p:grpSpPr>
        <p:sp>
          <p:nvSpPr>
            <p:cNvPr id="3388" name="Google Shape;3388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9" name="Google Shape;3389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0" name="Google Shape;3390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1" name="Google Shape;3391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2" name="Google Shape;3392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3" name="Google Shape;3393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4" name="Google Shape;3394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5" name="Google Shape;3395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6" name="Google Shape;3396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7" name="Google Shape;3397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8" name="Google Shape;3398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9" name="Google Shape;3399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0" name="Google Shape;3400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1" name="Google Shape;3401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2" name="Google Shape;3402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3" name="Google Shape;3403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4" name="Google Shape;3404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5" name="Google Shape;3405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6" name="Google Shape;3406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7" name="Google Shape;3407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8" name="Google Shape;3408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9" name="Google Shape;3409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0" name="Google Shape;3410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1" name="Google Shape;3411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412" name="Google Shape;3412;p13"/>
          <p:cNvGrpSpPr/>
          <p:nvPr/>
        </p:nvGrpSpPr>
        <p:grpSpPr>
          <a:xfrm rot="5400000">
            <a:off x="11074244" y="6059749"/>
            <a:ext cx="1244629" cy="727880"/>
            <a:chOff x="8365864" y="2993835"/>
            <a:chExt cx="933472" cy="547264"/>
          </a:xfrm>
        </p:grpSpPr>
        <p:sp>
          <p:nvSpPr>
            <p:cNvPr id="3413" name="Google Shape;3413;p13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4" name="Google Shape;3414;p13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5" name="Google Shape;3415;p13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6" name="Google Shape;3416;p13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7" name="Google Shape;3417;p13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8" name="Google Shape;3418;p13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9" name="Google Shape;3419;p13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420" name="Google Shape;3420;p13"/>
          <p:cNvGrpSpPr/>
          <p:nvPr/>
        </p:nvGrpSpPr>
        <p:grpSpPr>
          <a:xfrm>
            <a:off x="11250813" y="300799"/>
            <a:ext cx="1164114" cy="884565"/>
            <a:chOff x="8118223" y="2202382"/>
            <a:chExt cx="1151949" cy="873156"/>
          </a:xfrm>
        </p:grpSpPr>
        <p:sp>
          <p:nvSpPr>
            <p:cNvPr id="3421" name="Google Shape;3421;p13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2" name="Google Shape;3422;p13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3" name="Google Shape;3423;p13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4" name="Google Shape;3424;p13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5" name="Google Shape;3425;p13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6" name="Google Shape;3426;p13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7" name="Google Shape;3427;p13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8" name="Google Shape;3428;p13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9" name="Google Shape;3429;p13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0" name="Google Shape;3430;p13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1" name="Google Shape;3431;p13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2" name="Google Shape;3432;p13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3" name="Google Shape;3433;p13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4" name="Google Shape;3434;p13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5" name="Google Shape;3435;p13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6" name="Google Shape;3436;p13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7" name="Google Shape;3437;p13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8" name="Google Shape;3438;p13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9" name="Google Shape;3439;p13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0" name="Google Shape;3440;p13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441" name="Google Shape;3441;p13"/>
          <p:cNvGrpSpPr/>
          <p:nvPr/>
        </p:nvGrpSpPr>
        <p:grpSpPr>
          <a:xfrm>
            <a:off x="-139427" y="5714164"/>
            <a:ext cx="1130295" cy="1103025"/>
            <a:chOff x="-181020" y="4253777"/>
            <a:chExt cx="1117161" cy="1087511"/>
          </a:xfrm>
        </p:grpSpPr>
        <p:sp>
          <p:nvSpPr>
            <p:cNvPr id="3442" name="Google Shape;3442;p13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3" name="Google Shape;3443;p13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4" name="Google Shape;3444;p13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5" name="Google Shape;3445;p13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6" name="Google Shape;3446;p13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7" name="Google Shape;3447;p13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8" name="Google Shape;3448;p13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9" name="Google Shape;3449;p13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0" name="Google Shape;3450;p13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1" name="Google Shape;3451;p13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2" name="Google Shape;3452;p13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3" name="Google Shape;3453;p13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4" name="Google Shape;3454;p13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5" name="Google Shape;3455;p13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456" name="Google Shape;3456;p13"/>
          <p:cNvGrpSpPr/>
          <p:nvPr/>
        </p:nvGrpSpPr>
        <p:grpSpPr>
          <a:xfrm>
            <a:off x="-126289" y="5430606"/>
            <a:ext cx="894399" cy="1202807"/>
            <a:chOff x="-168050" y="4195214"/>
            <a:chExt cx="719519" cy="965231"/>
          </a:xfrm>
        </p:grpSpPr>
        <p:sp>
          <p:nvSpPr>
            <p:cNvPr id="3457" name="Google Shape;3457;p13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8" name="Google Shape;3458;p13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9" name="Google Shape;3459;p13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0" name="Google Shape;3460;p13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1" name="Google Shape;3461;p13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2" name="Google Shape;3462;p13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3" name="Google Shape;3463;p13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4" name="Google Shape;3464;p13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5" name="Google Shape;3465;p13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6" name="Google Shape;3466;p13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7" name="Google Shape;3467;p13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8" name="Google Shape;3468;p13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9" name="Google Shape;3469;p13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0" name="Google Shape;3470;p13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1" name="Google Shape;3471;p13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2" name="Google Shape;3472;p13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3" name="Google Shape;3473;p13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4" name="Google Shape;3474;p13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5" name="Google Shape;3475;p13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6" name="Google Shape;3476;p13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7" name="Google Shape;3477;p13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8" name="Google Shape;3478;p13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9" name="Google Shape;3479;p13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0" name="Google Shape;3480;p13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1" name="Google Shape;3481;p13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2" name="Google Shape;3482;p13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3" name="Google Shape;3483;p13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4" name="Google Shape;3484;p13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5" name="Google Shape;3485;p13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6" name="Google Shape;3486;p13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7" name="Google Shape;3487;p13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8" name="Google Shape;3488;p13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9" name="Google Shape;3489;p13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0" name="Google Shape;3490;p13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1" name="Google Shape;3491;p13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2" name="Google Shape;3492;p13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3" name="Google Shape;3493;p13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4" name="Google Shape;3494;p13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5" name="Google Shape;3495;p13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6" name="Google Shape;3496;p13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7" name="Google Shape;3497;p13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8" name="Google Shape;3498;p13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9" name="Google Shape;3499;p13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0" name="Google Shape;3500;p13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1" name="Google Shape;3501;p13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2" name="Google Shape;3502;p13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3" name="Google Shape;3503;p13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504" name="Google Shape;3504;p13"/>
          <p:cNvGrpSpPr/>
          <p:nvPr/>
        </p:nvGrpSpPr>
        <p:grpSpPr>
          <a:xfrm>
            <a:off x="10996297" y="-341610"/>
            <a:ext cx="1128544" cy="1160228"/>
            <a:chOff x="7973149" y="-201092"/>
            <a:chExt cx="1116750" cy="1145263"/>
          </a:xfrm>
        </p:grpSpPr>
        <p:sp>
          <p:nvSpPr>
            <p:cNvPr id="3505" name="Google Shape;3505;p1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6" name="Google Shape;3506;p1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7" name="Google Shape;3507;p1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8" name="Google Shape;3508;p1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9" name="Google Shape;3509;p1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0" name="Google Shape;3510;p1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1" name="Google Shape;3511;p1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2" name="Google Shape;3512;p1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3" name="Google Shape;3513;p1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4" name="Google Shape;3514;p1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5" name="Google Shape;3515;p1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6" name="Google Shape;3516;p1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7" name="Google Shape;3517;p1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8" name="Google Shape;3518;p1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9" name="Google Shape;3519;p1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0" name="Google Shape;3520;p1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1" name="Google Shape;3521;p1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2" name="Google Shape;3522;p1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3" name="Google Shape;3523;p1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4" name="Google Shape;3524;p1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5" name="Google Shape;3525;p1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6" name="Google Shape;3526;p1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7" name="Google Shape;3527;p1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8" name="Google Shape;3528;p1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9" name="Google Shape;3529;p1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0" name="Google Shape;3530;p1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1" name="Google Shape;3531;p1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2" name="Google Shape;3532;p1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3" name="Google Shape;3533;p1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4" name="Google Shape;3534;p1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5" name="Google Shape;3535;p1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6" name="Google Shape;3536;p1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7" name="Google Shape;3537;p1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8" name="Google Shape;3538;p1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9" name="Google Shape;3539;p1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0" name="Google Shape;3540;p1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1" name="Google Shape;3541;p1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2" name="Google Shape;3542;p1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3" name="Google Shape;3543;p1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4" name="Google Shape;3544;p1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5" name="Google Shape;3545;p1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6" name="Google Shape;3546;p1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7" name="Google Shape;3547;p1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8" name="Google Shape;3548;p1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9" name="Google Shape;3549;p1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0" name="Google Shape;3550;p1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1" name="Google Shape;3551;p1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2" name="Google Shape;3552;p1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3" name="Google Shape;3553;p1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4" name="Google Shape;3554;p1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5" name="Google Shape;3555;p1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6" name="Google Shape;3556;p1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7" name="Google Shape;3557;p1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8" name="Google Shape;3558;p1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9" name="Google Shape;3559;p1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0" name="Google Shape;3560;p1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1" name="Google Shape;3561;p1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2" name="Google Shape;3562;p1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3" name="Google Shape;3563;p1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4" name="Google Shape;3564;p1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5" name="Google Shape;3565;p1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566" name="Google Shape;3566;p13"/>
          <p:cNvGrpSpPr/>
          <p:nvPr/>
        </p:nvGrpSpPr>
        <p:grpSpPr>
          <a:xfrm rot="5400000">
            <a:off x="351219" y="5995000"/>
            <a:ext cx="444265" cy="1200408"/>
            <a:chOff x="7607455" y="4238363"/>
            <a:chExt cx="438017" cy="1186459"/>
          </a:xfrm>
        </p:grpSpPr>
        <p:sp>
          <p:nvSpPr>
            <p:cNvPr id="3567" name="Google Shape;3567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8" name="Google Shape;3568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9" name="Google Shape;3569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0" name="Google Shape;3570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1" name="Google Shape;3571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2" name="Google Shape;3572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3" name="Google Shape;3573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4" name="Google Shape;3574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5" name="Google Shape;3575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6" name="Google Shape;3576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7" name="Google Shape;3577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8" name="Google Shape;3578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9" name="Google Shape;3579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0" name="Google Shape;3580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1" name="Google Shape;3581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2" name="Google Shape;3582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3" name="Google Shape;3583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4" name="Google Shape;3584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5" name="Google Shape;3585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6" name="Google Shape;3586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7" name="Google Shape;3587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8" name="Google Shape;3588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9" name="Google Shape;3589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0" name="Google Shape;3590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591" name="Google Shape;3591;p13"/>
          <p:cNvGrpSpPr/>
          <p:nvPr/>
        </p:nvGrpSpPr>
        <p:grpSpPr>
          <a:xfrm rot="-5400000">
            <a:off x="10791325" y="125413"/>
            <a:ext cx="215884" cy="194073"/>
            <a:chOff x="7737341" y="1046941"/>
            <a:chExt cx="161913" cy="145916"/>
          </a:xfrm>
        </p:grpSpPr>
        <p:sp>
          <p:nvSpPr>
            <p:cNvPr id="3592" name="Google Shape;3592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3" name="Google Shape;3593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4" name="Google Shape;3594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595" name="Google Shape;3595;p13"/>
          <p:cNvGrpSpPr/>
          <p:nvPr/>
        </p:nvGrpSpPr>
        <p:grpSpPr>
          <a:xfrm>
            <a:off x="111279" y="141239"/>
            <a:ext cx="215350" cy="194555"/>
            <a:chOff x="7737341" y="1046941"/>
            <a:chExt cx="161913" cy="145916"/>
          </a:xfrm>
        </p:grpSpPr>
        <p:sp>
          <p:nvSpPr>
            <p:cNvPr id="3596" name="Google Shape;3596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7" name="Google Shape;3597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8" name="Google Shape;3598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TITLE_ONLY_1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14"/>
          <p:cNvSpPr/>
          <p:nvPr/>
        </p:nvSpPr>
        <p:spPr>
          <a:xfrm flipH="1">
            <a:off x="971175" y="6247805"/>
            <a:ext cx="315141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01" name="Google Shape;3601;p14"/>
          <p:cNvSpPr txBox="1">
            <a:spLocks noGrp="1"/>
          </p:cNvSpPr>
          <p:nvPr>
            <p:ph type="title"/>
          </p:nvPr>
        </p:nvSpPr>
        <p:spPr>
          <a:xfrm>
            <a:off x="1234239" y="695500"/>
            <a:ext cx="7612321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02" name="Google Shape;3602;p14"/>
          <p:cNvGrpSpPr/>
          <p:nvPr/>
        </p:nvGrpSpPr>
        <p:grpSpPr>
          <a:xfrm>
            <a:off x="163551" y="782621"/>
            <a:ext cx="215350" cy="194555"/>
            <a:chOff x="7737341" y="1046941"/>
            <a:chExt cx="161913" cy="145916"/>
          </a:xfrm>
        </p:grpSpPr>
        <p:sp>
          <p:nvSpPr>
            <p:cNvPr id="3603" name="Google Shape;3603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4" name="Google Shape;3604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5" name="Google Shape;3605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606" name="Google Shape;3606;p14"/>
          <p:cNvSpPr/>
          <p:nvPr/>
        </p:nvSpPr>
        <p:spPr>
          <a:xfrm flipH="1">
            <a:off x="-337887" y="6246034"/>
            <a:ext cx="5620168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07" name="Google Shape;3607;p14"/>
          <p:cNvSpPr/>
          <p:nvPr/>
        </p:nvSpPr>
        <p:spPr>
          <a:xfrm>
            <a:off x="9137884" y="-41334"/>
            <a:ext cx="3370176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608" name="Google Shape;3608;p14"/>
          <p:cNvGrpSpPr/>
          <p:nvPr/>
        </p:nvGrpSpPr>
        <p:grpSpPr>
          <a:xfrm rot="-3170136">
            <a:off x="240829" y="-708015"/>
            <a:ext cx="577541" cy="1493545"/>
            <a:chOff x="1823086" y="-208516"/>
            <a:chExt cx="433159" cy="1122944"/>
          </a:xfrm>
        </p:grpSpPr>
        <p:sp>
          <p:nvSpPr>
            <p:cNvPr id="3609" name="Google Shape;3609;p1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0" name="Google Shape;3610;p1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1" name="Google Shape;3611;p1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2" name="Google Shape;3612;p1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3" name="Google Shape;3613;p1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4" name="Google Shape;3614;p1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5" name="Google Shape;3615;p1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6" name="Google Shape;3616;p1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17" name="Google Shape;3617;p14"/>
          <p:cNvGrpSpPr/>
          <p:nvPr/>
        </p:nvGrpSpPr>
        <p:grpSpPr>
          <a:xfrm rot="-3170136">
            <a:off x="247550" y="-411565"/>
            <a:ext cx="584625" cy="1578384"/>
            <a:chOff x="904476" y="-243594"/>
            <a:chExt cx="438472" cy="1186732"/>
          </a:xfrm>
        </p:grpSpPr>
        <p:sp>
          <p:nvSpPr>
            <p:cNvPr id="3618" name="Google Shape;3618;p1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9" name="Google Shape;3619;p1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0" name="Google Shape;3620;p1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1" name="Google Shape;3621;p1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2" name="Google Shape;3622;p1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3" name="Google Shape;3623;p1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4" name="Google Shape;3624;p1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5" name="Google Shape;3625;p1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6" name="Google Shape;3626;p1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7" name="Google Shape;3627;p1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8" name="Google Shape;3628;p1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9" name="Google Shape;3629;p1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0" name="Google Shape;3630;p1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1" name="Google Shape;3631;p1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2" name="Google Shape;3632;p1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3" name="Google Shape;3633;p1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4" name="Google Shape;3634;p1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5" name="Google Shape;3635;p1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6" name="Google Shape;3636;p1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7" name="Google Shape;3637;p1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8" name="Google Shape;3638;p1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9" name="Google Shape;3639;p1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0" name="Google Shape;3640;p1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1" name="Google Shape;3641;p1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2" name="Google Shape;3642;p1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3" name="Google Shape;3643;p1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4" name="Google Shape;3644;p1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45" name="Google Shape;3645;p14"/>
          <p:cNvGrpSpPr/>
          <p:nvPr/>
        </p:nvGrpSpPr>
        <p:grpSpPr>
          <a:xfrm rot="-2429099" flipH="1">
            <a:off x="-577899" y="5446964"/>
            <a:ext cx="1539430" cy="987465"/>
            <a:chOff x="7750342" y="3926048"/>
            <a:chExt cx="1406709" cy="900099"/>
          </a:xfrm>
        </p:grpSpPr>
        <p:sp>
          <p:nvSpPr>
            <p:cNvPr id="3646" name="Google Shape;3646;p1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7" name="Google Shape;3647;p1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8" name="Google Shape;3648;p1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9" name="Google Shape;3649;p1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1" name="Google Shape;3651;p1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2" name="Google Shape;3652;p1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3" name="Google Shape;3653;p1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54" name="Google Shape;3654;p14"/>
          <p:cNvGrpSpPr/>
          <p:nvPr/>
        </p:nvGrpSpPr>
        <p:grpSpPr>
          <a:xfrm rot="5400000">
            <a:off x="572503" y="5945999"/>
            <a:ext cx="480533" cy="1298405"/>
            <a:chOff x="7607455" y="4238363"/>
            <a:chExt cx="438017" cy="1186459"/>
          </a:xfrm>
        </p:grpSpPr>
        <p:sp>
          <p:nvSpPr>
            <p:cNvPr id="3655" name="Google Shape;3655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6" name="Google Shape;3656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7" name="Google Shape;3657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8" name="Google Shape;3658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9" name="Google Shape;3659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0" name="Google Shape;3660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1" name="Google Shape;3661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2" name="Google Shape;3662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3" name="Google Shape;3663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4" name="Google Shape;3664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5" name="Google Shape;3665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6" name="Google Shape;3666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7" name="Google Shape;3667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8" name="Google Shape;3668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9" name="Google Shape;3669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0" name="Google Shape;3670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1" name="Google Shape;3671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2" name="Google Shape;3672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3" name="Google Shape;3673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4" name="Google Shape;3674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5" name="Google Shape;3675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6" name="Google Shape;3676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7" name="Google Shape;3677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8" name="Google Shape;3678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79" name="Google Shape;3679;p14"/>
          <p:cNvGrpSpPr/>
          <p:nvPr/>
        </p:nvGrpSpPr>
        <p:grpSpPr>
          <a:xfrm rot="-5400000" flipH="1">
            <a:off x="-275894" y="6059749"/>
            <a:ext cx="1244629" cy="727880"/>
            <a:chOff x="8365864" y="2993835"/>
            <a:chExt cx="933472" cy="547264"/>
          </a:xfrm>
        </p:grpSpPr>
        <p:sp>
          <p:nvSpPr>
            <p:cNvPr id="3680" name="Google Shape;3680;p1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1" name="Google Shape;3681;p1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2" name="Google Shape;3682;p1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3" name="Google Shape;3683;p1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4" name="Google Shape;3684;p1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5" name="Google Shape;3685;p1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6" name="Google Shape;3686;p1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87" name="Google Shape;3687;p14"/>
          <p:cNvGrpSpPr/>
          <p:nvPr/>
        </p:nvGrpSpPr>
        <p:grpSpPr>
          <a:xfrm>
            <a:off x="11111852" y="601088"/>
            <a:ext cx="1164114" cy="884565"/>
            <a:chOff x="8118223" y="2202382"/>
            <a:chExt cx="1151949" cy="873156"/>
          </a:xfrm>
        </p:grpSpPr>
        <p:sp>
          <p:nvSpPr>
            <p:cNvPr id="3688" name="Google Shape;3688;p14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9" name="Google Shape;3689;p14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0" name="Google Shape;3690;p14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1" name="Google Shape;3691;p14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2" name="Google Shape;3692;p14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3" name="Google Shape;3693;p14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4" name="Google Shape;3694;p14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5" name="Google Shape;3695;p14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6" name="Google Shape;3696;p14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7" name="Google Shape;3697;p14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8" name="Google Shape;3698;p14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9" name="Google Shape;3699;p14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0" name="Google Shape;3700;p14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1" name="Google Shape;3701;p14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2" name="Google Shape;3702;p14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3" name="Google Shape;3703;p14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4" name="Google Shape;3704;p14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5" name="Google Shape;3705;p14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6" name="Google Shape;3706;p14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7" name="Google Shape;3707;p14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708" name="Google Shape;3708;p14"/>
          <p:cNvGrpSpPr/>
          <p:nvPr/>
        </p:nvGrpSpPr>
        <p:grpSpPr>
          <a:xfrm flipH="1">
            <a:off x="11052112" y="5714164"/>
            <a:ext cx="1130295" cy="1103025"/>
            <a:chOff x="-181020" y="4253777"/>
            <a:chExt cx="1117161" cy="1087511"/>
          </a:xfrm>
        </p:grpSpPr>
        <p:sp>
          <p:nvSpPr>
            <p:cNvPr id="3709" name="Google Shape;3709;p1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0" name="Google Shape;3710;p1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1" name="Google Shape;3711;p1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2" name="Google Shape;3712;p1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3" name="Google Shape;3713;p1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4" name="Google Shape;3714;p1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5" name="Google Shape;3715;p1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6" name="Google Shape;3716;p1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7" name="Google Shape;3717;p1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1" name="Google Shape;3721;p1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2" name="Google Shape;3722;p1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723" name="Google Shape;3723;p14"/>
          <p:cNvGrpSpPr/>
          <p:nvPr/>
        </p:nvGrpSpPr>
        <p:grpSpPr>
          <a:xfrm>
            <a:off x="10857338" y="-41321"/>
            <a:ext cx="1128544" cy="1160228"/>
            <a:chOff x="7973149" y="-201092"/>
            <a:chExt cx="1116750" cy="1145263"/>
          </a:xfrm>
        </p:grpSpPr>
        <p:sp>
          <p:nvSpPr>
            <p:cNvPr id="3724" name="Google Shape;3724;p1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5" name="Google Shape;3725;p1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6" name="Google Shape;3726;p1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7" name="Google Shape;3727;p1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8" name="Google Shape;3728;p1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9" name="Google Shape;3729;p1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0" name="Google Shape;3730;p1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1" name="Google Shape;3731;p1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2" name="Google Shape;3732;p1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3" name="Google Shape;3733;p1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4" name="Google Shape;3734;p1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5" name="Google Shape;3735;p1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6" name="Google Shape;3736;p1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7" name="Google Shape;3737;p1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8" name="Google Shape;3738;p1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9" name="Google Shape;3739;p1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0" name="Google Shape;3740;p1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1" name="Google Shape;3741;p1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2" name="Google Shape;3742;p1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3" name="Google Shape;3743;p1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4" name="Google Shape;3744;p1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5" name="Google Shape;3745;p1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6" name="Google Shape;3746;p1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7" name="Google Shape;3747;p1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8" name="Google Shape;3748;p1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9" name="Google Shape;3749;p1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0" name="Google Shape;3750;p1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1" name="Google Shape;3751;p1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2" name="Google Shape;3752;p1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3" name="Google Shape;3753;p1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4" name="Google Shape;3754;p1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5" name="Google Shape;3755;p1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6" name="Google Shape;3756;p1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7" name="Google Shape;3757;p1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8" name="Google Shape;3758;p1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9" name="Google Shape;3759;p1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0" name="Google Shape;3760;p1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1" name="Google Shape;3761;p1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2" name="Google Shape;3762;p1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3" name="Google Shape;3763;p1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4" name="Google Shape;3764;p1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5" name="Google Shape;3765;p1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6" name="Google Shape;3766;p1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7" name="Google Shape;3767;p1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8" name="Google Shape;3768;p1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9" name="Google Shape;3769;p1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0" name="Google Shape;3770;p1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1" name="Google Shape;3771;p1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2" name="Google Shape;3772;p1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8" name="Google Shape;3778;p1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9" name="Google Shape;3779;p1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0" name="Google Shape;3780;p1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1" name="Google Shape;3781;p1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2" name="Google Shape;3782;p1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3" name="Google Shape;3783;p1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4" name="Google Shape;3784;p1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785" name="Google Shape;3785;p14"/>
          <p:cNvGrpSpPr/>
          <p:nvPr/>
        </p:nvGrpSpPr>
        <p:grpSpPr>
          <a:xfrm rot="-5400000" flipH="1">
            <a:off x="11247497" y="5995000"/>
            <a:ext cx="444265" cy="1200408"/>
            <a:chOff x="7607455" y="4238363"/>
            <a:chExt cx="438017" cy="1186459"/>
          </a:xfrm>
        </p:grpSpPr>
        <p:sp>
          <p:nvSpPr>
            <p:cNvPr id="3786" name="Google Shape;3786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7" name="Google Shape;3787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8" name="Google Shape;3788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9" name="Google Shape;3789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0" name="Google Shape;3790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1" name="Google Shape;3791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2" name="Google Shape;3792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3" name="Google Shape;3793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4" name="Google Shape;3794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5" name="Google Shape;3795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6" name="Google Shape;3796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7" name="Google Shape;3797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8" name="Google Shape;3798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9" name="Google Shape;3799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0" name="Google Shape;3800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1" name="Google Shape;3801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2" name="Google Shape;3802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3" name="Google Shape;3803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4" name="Google Shape;3804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5" name="Google Shape;3805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6" name="Google Shape;3806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7" name="Google Shape;3807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8" name="Google Shape;3808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9" name="Google Shape;3809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810" name="Google Shape;3810;p14"/>
          <p:cNvGrpSpPr/>
          <p:nvPr/>
        </p:nvGrpSpPr>
        <p:grpSpPr>
          <a:xfrm rot="-5400000">
            <a:off x="10652364" y="425702"/>
            <a:ext cx="215884" cy="194073"/>
            <a:chOff x="7737341" y="1046941"/>
            <a:chExt cx="161913" cy="145916"/>
          </a:xfrm>
        </p:grpSpPr>
        <p:sp>
          <p:nvSpPr>
            <p:cNvPr id="3811" name="Google Shape;3811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2" name="Google Shape;3812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3" name="Google Shape;3813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814" name="Google Shape;3814;p14"/>
          <p:cNvGrpSpPr/>
          <p:nvPr/>
        </p:nvGrpSpPr>
        <p:grpSpPr>
          <a:xfrm>
            <a:off x="11586222" y="5902955"/>
            <a:ext cx="215350" cy="194555"/>
            <a:chOff x="7737341" y="1046941"/>
            <a:chExt cx="161913" cy="145916"/>
          </a:xfrm>
        </p:grpSpPr>
        <p:sp>
          <p:nvSpPr>
            <p:cNvPr id="3815" name="Google Shape;3815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6" name="Google Shape;3816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7" name="Google Shape;3817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818" name="Google Shape;3818;p14"/>
          <p:cNvGrpSpPr/>
          <p:nvPr/>
        </p:nvGrpSpPr>
        <p:grpSpPr>
          <a:xfrm>
            <a:off x="10836781" y="5995888"/>
            <a:ext cx="215350" cy="194555"/>
            <a:chOff x="7737341" y="1046941"/>
            <a:chExt cx="161913" cy="145916"/>
          </a:xfrm>
        </p:grpSpPr>
        <p:sp>
          <p:nvSpPr>
            <p:cNvPr id="3819" name="Google Shape;3819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0" name="Google Shape;3820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1" name="Google Shape;3821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 ">
  <p:cSld name="OBJECT_1_1">
    <p:spTree>
      <p:nvGrpSpPr>
        <p:cNvPr id="1" name="Shape 7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4" name="Google Shape;7644;p27"/>
          <p:cNvSpPr txBox="1">
            <a:spLocks noGrp="1"/>
          </p:cNvSpPr>
          <p:nvPr>
            <p:ph type="title"/>
          </p:nvPr>
        </p:nvSpPr>
        <p:spPr>
          <a:xfrm>
            <a:off x="6400527" y="1346633"/>
            <a:ext cx="422552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9576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9pPr>
          </a:lstStyle>
          <a:p>
            <a:endParaRPr/>
          </a:p>
        </p:txBody>
      </p:sp>
      <p:sp>
        <p:nvSpPr>
          <p:cNvPr id="7645" name="Google Shape;7645;p27"/>
          <p:cNvSpPr txBox="1">
            <a:spLocks noGrp="1"/>
          </p:cNvSpPr>
          <p:nvPr>
            <p:ph type="subTitle" idx="1"/>
          </p:nvPr>
        </p:nvSpPr>
        <p:spPr>
          <a:xfrm>
            <a:off x="6105259" y="3245033"/>
            <a:ext cx="4816056" cy="1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46" name="Google Shape;7646;p27"/>
          <p:cNvSpPr txBox="1">
            <a:spLocks noGrp="1"/>
          </p:cNvSpPr>
          <p:nvPr>
            <p:ph type="subTitle" idx="2"/>
          </p:nvPr>
        </p:nvSpPr>
        <p:spPr>
          <a:xfrm>
            <a:off x="6105259" y="5321433"/>
            <a:ext cx="4816056" cy="5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47" name="Google Shape;7647;p27"/>
          <p:cNvSpPr txBox="1"/>
          <p:nvPr/>
        </p:nvSpPr>
        <p:spPr>
          <a:xfrm>
            <a:off x="6383768" y="4559967"/>
            <a:ext cx="4259037" cy="7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98" tIns="121598" rIns="121598" bIns="121598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97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197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97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197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97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197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97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479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7648" name="Google Shape;7648;p27"/>
          <p:cNvGrpSpPr/>
          <p:nvPr/>
        </p:nvGrpSpPr>
        <p:grpSpPr>
          <a:xfrm rot="5400000">
            <a:off x="11107174" y="-217931"/>
            <a:ext cx="340579" cy="880749"/>
            <a:chOff x="1823086" y="-208516"/>
            <a:chExt cx="433159" cy="1122944"/>
          </a:xfrm>
        </p:grpSpPr>
        <p:sp>
          <p:nvSpPr>
            <p:cNvPr id="7649" name="Google Shape;7649;p27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0" name="Google Shape;7650;p27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1" name="Google Shape;7651;p27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2" name="Google Shape;7652;p27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3" name="Google Shape;7653;p27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4" name="Google Shape;7654;p27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5" name="Google Shape;7655;p27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6" name="Google Shape;7656;p27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657" name="Google Shape;7657;p27"/>
          <p:cNvGrpSpPr/>
          <p:nvPr/>
        </p:nvGrpSpPr>
        <p:grpSpPr>
          <a:xfrm flipH="1">
            <a:off x="11174919" y="-234667"/>
            <a:ext cx="627747" cy="879633"/>
            <a:chOff x="1897495" y="-461400"/>
            <a:chExt cx="815443" cy="1139815"/>
          </a:xfrm>
        </p:grpSpPr>
        <p:sp>
          <p:nvSpPr>
            <p:cNvPr id="7658" name="Google Shape;7658;p2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9" name="Google Shape;7659;p2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0" name="Google Shape;7660;p2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1" name="Google Shape;7661;p2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2" name="Google Shape;7662;p2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3" name="Google Shape;7663;p2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4" name="Google Shape;7664;p2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5" name="Google Shape;7665;p2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6" name="Google Shape;7666;p2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7" name="Google Shape;7667;p2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8" name="Google Shape;7668;p2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9" name="Google Shape;7669;p2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0" name="Google Shape;7670;p2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1" name="Google Shape;7671;p2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2" name="Google Shape;7672;p2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3" name="Google Shape;7673;p2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4" name="Google Shape;7674;p2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5" name="Google Shape;7675;p2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6" name="Google Shape;7676;p2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7" name="Google Shape;7677;p2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8" name="Google Shape;7678;p2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9" name="Google Shape;7679;p2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680" name="Google Shape;7680;p27"/>
          <p:cNvGrpSpPr/>
          <p:nvPr/>
        </p:nvGrpSpPr>
        <p:grpSpPr>
          <a:xfrm flipH="1">
            <a:off x="11284068" y="839638"/>
            <a:ext cx="164484" cy="149639"/>
            <a:chOff x="737385" y="1492952"/>
            <a:chExt cx="161913" cy="146935"/>
          </a:xfrm>
        </p:grpSpPr>
        <p:sp>
          <p:nvSpPr>
            <p:cNvPr id="7681" name="Google Shape;7681;p27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2" name="Google Shape;7682;p27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3" name="Google Shape;7683;p27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684" name="Google Shape;7684;p27"/>
          <p:cNvSpPr/>
          <p:nvPr/>
        </p:nvSpPr>
        <p:spPr>
          <a:xfrm flipH="1">
            <a:off x="-202695" y="-62933"/>
            <a:ext cx="5703801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685" name="Google Shape;7685;p27"/>
          <p:cNvGrpSpPr/>
          <p:nvPr/>
        </p:nvGrpSpPr>
        <p:grpSpPr>
          <a:xfrm flipH="1">
            <a:off x="11625908" y="-268128"/>
            <a:ext cx="445435" cy="1208568"/>
            <a:chOff x="904476" y="-243594"/>
            <a:chExt cx="438472" cy="1186732"/>
          </a:xfrm>
        </p:grpSpPr>
        <p:sp>
          <p:nvSpPr>
            <p:cNvPr id="7686" name="Google Shape;7686;p27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7" name="Google Shape;7687;p27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8" name="Google Shape;7688;p27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9" name="Google Shape;7689;p27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0" name="Google Shape;7690;p27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1" name="Google Shape;7691;p27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2" name="Google Shape;7692;p27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3" name="Google Shape;7693;p27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4" name="Google Shape;7694;p27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5" name="Google Shape;7695;p27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6" name="Google Shape;7696;p27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7" name="Google Shape;7697;p27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8" name="Google Shape;7698;p27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9" name="Google Shape;7699;p27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0" name="Google Shape;7700;p27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1" name="Google Shape;7701;p27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2" name="Google Shape;7702;p27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3" name="Google Shape;7703;p27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4" name="Google Shape;7704;p27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5" name="Google Shape;7705;p27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6" name="Google Shape;7706;p27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7" name="Google Shape;7707;p27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8" name="Google Shape;7708;p27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9" name="Google Shape;7709;p27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0" name="Google Shape;7710;p27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1" name="Google Shape;7711;p27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2" name="Google Shape;7712;p27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713" name="Google Shape;7713;p27"/>
          <p:cNvGrpSpPr/>
          <p:nvPr/>
        </p:nvGrpSpPr>
        <p:grpSpPr>
          <a:xfrm flipH="1">
            <a:off x="167988" y="5664331"/>
            <a:ext cx="505968" cy="1373920"/>
            <a:chOff x="7607455" y="4238363"/>
            <a:chExt cx="438017" cy="1186459"/>
          </a:xfrm>
        </p:grpSpPr>
        <p:sp>
          <p:nvSpPr>
            <p:cNvPr id="7714" name="Google Shape;7714;p27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5" name="Google Shape;7715;p27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6" name="Google Shape;7716;p27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7" name="Google Shape;7717;p27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8" name="Google Shape;7718;p27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9" name="Google Shape;7719;p27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0" name="Google Shape;7720;p27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1" name="Google Shape;7721;p27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2" name="Google Shape;7722;p27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3" name="Google Shape;7723;p27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4" name="Google Shape;7724;p27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5" name="Google Shape;7725;p27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6" name="Google Shape;7726;p27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7" name="Google Shape;7727;p27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8" name="Google Shape;7728;p27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9" name="Google Shape;7729;p27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0" name="Google Shape;7730;p27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1" name="Google Shape;7731;p27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2" name="Google Shape;7732;p27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3" name="Google Shape;7733;p27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4" name="Google Shape;7734;p27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5" name="Google Shape;7735;p27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6" name="Google Shape;7736;p27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7" name="Google Shape;7737;p27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738" name="Google Shape;7738;p27"/>
          <p:cNvGrpSpPr/>
          <p:nvPr/>
        </p:nvGrpSpPr>
        <p:grpSpPr>
          <a:xfrm>
            <a:off x="11053935" y="5936809"/>
            <a:ext cx="892969" cy="980512"/>
            <a:chOff x="2318158" y="4088320"/>
            <a:chExt cx="1256104" cy="1375835"/>
          </a:xfrm>
        </p:grpSpPr>
        <p:sp>
          <p:nvSpPr>
            <p:cNvPr id="7739" name="Google Shape;7739;p27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0" name="Google Shape;7740;p27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1" name="Google Shape;7741;p27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2" name="Google Shape;7742;p27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3" name="Google Shape;7743;p27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4" name="Google Shape;7744;p27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5" name="Google Shape;7745;p27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6" name="Google Shape;7746;p27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7" name="Google Shape;7747;p27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8" name="Google Shape;7748;p27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9" name="Google Shape;7749;p27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0" name="Google Shape;7750;p27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1" name="Google Shape;7751;p27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2" name="Google Shape;7752;p27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3" name="Google Shape;7753;p27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4" name="Google Shape;7754;p27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5" name="Google Shape;7755;p27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6" name="Google Shape;7756;p27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7" name="Google Shape;7757;p27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8" name="Google Shape;7758;p27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9" name="Google Shape;7759;p27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0" name="Google Shape;7760;p27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1" name="Google Shape;7761;p27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2" name="Google Shape;7762;p27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3" name="Google Shape;7763;p27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4" name="Google Shape;7764;p27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5" name="Google Shape;7765;p27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6" name="Google Shape;7766;p27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7" name="Google Shape;7767;p27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8" name="Google Shape;7768;p27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9" name="Google Shape;7769;p27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0" name="Google Shape;7770;p27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1" name="Google Shape;7771;p27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2" name="Google Shape;7772;p27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3" name="Google Shape;7773;p27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4" name="Google Shape;7774;p27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5" name="Google Shape;7775;p27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6" name="Google Shape;7776;p27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7" name="Google Shape;7777;p27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8" name="Google Shape;7778;p27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9" name="Google Shape;7779;p27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0" name="Google Shape;7780;p27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1" name="Google Shape;7781;p27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2" name="Google Shape;7782;p27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3" name="Google Shape;7783;p27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4" name="Google Shape;7784;p27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5" name="Google Shape;7785;p27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6" name="Google Shape;7786;p27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7" name="Google Shape;7787;p27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8" name="Google Shape;7788;p27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789" name="Google Shape;7789;p27"/>
          <p:cNvGrpSpPr/>
          <p:nvPr/>
        </p:nvGrpSpPr>
        <p:grpSpPr>
          <a:xfrm flipH="1">
            <a:off x="3694587" y="644974"/>
            <a:ext cx="568546" cy="742748"/>
            <a:chOff x="3289399" y="3455662"/>
            <a:chExt cx="436502" cy="569243"/>
          </a:xfrm>
        </p:grpSpPr>
        <p:sp>
          <p:nvSpPr>
            <p:cNvPr id="7790" name="Google Shape;7790;p27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1" name="Google Shape;7791;p27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2" name="Google Shape;7792;p27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3" name="Google Shape;7793;p27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4" name="Google Shape;7794;p27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5" name="Google Shape;7795;p27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6" name="Google Shape;7796;p27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7" name="Google Shape;7797;p27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8" name="Google Shape;7798;p27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9" name="Google Shape;7799;p27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0" name="Google Shape;7800;p27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1" name="Google Shape;7801;p27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2" name="Google Shape;7802;p27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3" name="Google Shape;7803;p27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4" name="Google Shape;7804;p27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5" name="Google Shape;7805;p27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6" name="Google Shape;7806;p27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7" name="Google Shape;7807;p27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8" name="Google Shape;7808;p27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9" name="Google Shape;7809;p27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0" name="Google Shape;7810;p27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1" name="Google Shape;7811;p27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812" name="Google Shape;7812;p27"/>
          <p:cNvGrpSpPr/>
          <p:nvPr/>
        </p:nvGrpSpPr>
        <p:grpSpPr>
          <a:xfrm rot="494480" flipH="1">
            <a:off x="167468" y="-334438"/>
            <a:ext cx="2034055" cy="2091161"/>
            <a:chOff x="7973149" y="-201092"/>
            <a:chExt cx="1116750" cy="1145263"/>
          </a:xfrm>
        </p:grpSpPr>
        <p:sp>
          <p:nvSpPr>
            <p:cNvPr id="7813" name="Google Shape;7813;p2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4" name="Google Shape;7814;p2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5" name="Google Shape;7815;p2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6" name="Google Shape;7816;p2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7" name="Google Shape;7817;p2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8" name="Google Shape;7818;p2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9" name="Google Shape;7819;p2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0" name="Google Shape;7820;p2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1" name="Google Shape;7821;p2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2" name="Google Shape;7822;p2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3" name="Google Shape;7823;p2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4" name="Google Shape;7824;p2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5" name="Google Shape;7825;p2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6" name="Google Shape;7826;p2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7" name="Google Shape;7827;p2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8" name="Google Shape;7828;p2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9" name="Google Shape;7829;p2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0" name="Google Shape;7830;p2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1" name="Google Shape;7831;p2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2" name="Google Shape;7832;p2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3" name="Google Shape;7833;p2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4" name="Google Shape;7834;p2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5" name="Google Shape;7835;p2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6" name="Google Shape;7836;p2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7" name="Google Shape;7837;p2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8" name="Google Shape;7838;p2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9" name="Google Shape;7839;p2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0" name="Google Shape;7840;p2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1" name="Google Shape;7841;p2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2" name="Google Shape;7842;p2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3" name="Google Shape;7843;p2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4" name="Google Shape;7844;p2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5" name="Google Shape;7845;p2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6" name="Google Shape;7846;p2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7" name="Google Shape;7847;p2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8" name="Google Shape;7848;p2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9" name="Google Shape;7849;p2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0" name="Google Shape;7850;p2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1" name="Google Shape;7851;p2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2" name="Google Shape;7852;p2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3" name="Google Shape;7853;p2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4" name="Google Shape;7854;p2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5" name="Google Shape;7855;p2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6" name="Google Shape;7856;p2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7" name="Google Shape;7857;p2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8" name="Google Shape;7858;p2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9" name="Google Shape;7859;p2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0" name="Google Shape;7860;p2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1" name="Google Shape;7861;p2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2" name="Google Shape;7862;p2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3" name="Google Shape;7863;p2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4" name="Google Shape;7864;p2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5" name="Google Shape;7865;p2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6" name="Google Shape;7866;p2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7" name="Google Shape;7867;p2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8" name="Google Shape;7868;p2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9" name="Google Shape;7869;p2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0" name="Google Shape;7870;p2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1" name="Google Shape;7871;p2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2" name="Google Shape;7872;p2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3" name="Google Shape;7873;p2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874" name="Google Shape;7874;p27"/>
          <p:cNvGrpSpPr/>
          <p:nvPr/>
        </p:nvGrpSpPr>
        <p:grpSpPr>
          <a:xfrm rot="5400000" flipH="1">
            <a:off x="1752529" y="125413"/>
            <a:ext cx="215884" cy="194073"/>
            <a:chOff x="7737341" y="1046941"/>
            <a:chExt cx="161913" cy="145916"/>
          </a:xfrm>
        </p:grpSpPr>
        <p:sp>
          <p:nvSpPr>
            <p:cNvPr id="7875" name="Google Shape;7875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6" name="Google Shape;7876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7" name="Google Shape;7877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878" name="Google Shape;7878;p27"/>
          <p:cNvGrpSpPr/>
          <p:nvPr/>
        </p:nvGrpSpPr>
        <p:grpSpPr>
          <a:xfrm rot="5400000" flipH="1">
            <a:off x="157086" y="1285180"/>
            <a:ext cx="215884" cy="194073"/>
            <a:chOff x="7737341" y="1046941"/>
            <a:chExt cx="161913" cy="145916"/>
          </a:xfrm>
        </p:grpSpPr>
        <p:sp>
          <p:nvSpPr>
            <p:cNvPr id="7879" name="Google Shape;7879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0" name="Google Shape;7880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1" name="Google Shape;7881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882" name="Google Shape;7882;p27"/>
          <p:cNvGrpSpPr/>
          <p:nvPr/>
        </p:nvGrpSpPr>
        <p:grpSpPr>
          <a:xfrm rot="5400000" flipH="1">
            <a:off x="1416895" y="1501080"/>
            <a:ext cx="215884" cy="194073"/>
            <a:chOff x="7737341" y="1046941"/>
            <a:chExt cx="161913" cy="145916"/>
          </a:xfrm>
        </p:grpSpPr>
        <p:sp>
          <p:nvSpPr>
            <p:cNvPr id="7883" name="Google Shape;7883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4" name="Google Shape;7884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5" name="Google Shape;7885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428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94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  <a:prstGeom prst="rect">
            <a:avLst/>
          </a:prstGeom>
        </p:spPr>
        <p:txBody>
          <a:bodyPr anchor="b"/>
          <a:lstStyle>
            <a:lvl1pPr algn="ctr">
              <a:defRPr sz="598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609708"/>
      </p:ext>
    </p:extLst>
  </p:cSld>
  <p:clrMapOvr>
    <a:masterClrMapping/>
  </p:clrMapOvr>
  <p:transition spd="med" advTm="4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989403"/>
      </p:ext>
    </p:extLst>
  </p:cSld>
  <p:clrMapOvr>
    <a:masterClrMapping/>
  </p:clrMapOvr>
  <p:transition spd="med" advTm="4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38749" y="704000"/>
            <a:ext cx="9288165" cy="12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3232" y="3487367"/>
            <a:ext cx="9173649" cy="27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9" r:id="rId3"/>
    <p:sldLayoutId id="2147483660" r:id="rId4"/>
    <p:sldLayoutId id="2147483673" r:id="rId5"/>
    <p:sldLayoutId id="2147483677" r:id="rId6"/>
    <p:sldLayoutId id="214748369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9475183" y="3715796"/>
            <a:ext cx="2686655" cy="314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8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 spd="med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1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11">
            <a:extLst>
              <a:ext uri="{FF2B5EF4-FFF2-40B4-BE49-F238E27FC236}">
                <a16:creationId xmlns:a16="http://schemas.microsoft.com/office/drawing/2014/main" id="{5CC00CC7-D20B-6054-BCF9-A79CD4AD9C0F}"/>
              </a:ext>
            </a:extLst>
          </p:cNvPr>
          <p:cNvSpPr txBox="1"/>
          <p:nvPr/>
        </p:nvSpPr>
        <p:spPr>
          <a:xfrm>
            <a:off x="753641" y="1016188"/>
            <a:ext cx="10425103" cy="21008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TIẾNG VIỆT 3</a:t>
            </a:r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ctr"/>
            <a:endParaRPr lang="en-US" sz="5852" b="1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DDD42F-B258-7E14-93C6-8EBA7F03FC44}"/>
              </a:ext>
            </a:extLst>
          </p:cNvPr>
          <p:cNvSpPr txBox="1"/>
          <p:nvPr/>
        </p:nvSpPr>
        <p:spPr>
          <a:xfrm>
            <a:off x="738566" y="1609311"/>
            <a:ext cx="10986193" cy="3625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32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32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23: TÔI YÊU EM TÔI </a:t>
            </a:r>
            <a:endParaRPr lang="en-US" sz="532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 smtClean="0">
                <a:solidFill>
                  <a:srgbClr val="2507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(TUẦN 13)</a:t>
            </a:r>
          </a:p>
          <a:p>
            <a:pPr algn="ctr"/>
            <a:endParaRPr lang="en-US" sz="3192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72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HIỀN </a:t>
            </a:r>
          </a:p>
        </p:txBody>
      </p:sp>
    </p:spTree>
    <p:extLst>
      <p:ext uri="{BB962C8B-B14F-4D97-AF65-F5344CB8AC3E}">
        <p14:creationId xmlns:p14="http://schemas.microsoft.com/office/powerpoint/2010/main" val="311213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A1491-2196-9362-61C5-EB8E649F8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6F3BF-C73B-22FD-555F-B778C8A17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199B65-739A-3866-D132-BB2B686C7952}"/>
              </a:ext>
            </a:extLst>
          </p:cNvPr>
          <p:cNvSpPr txBox="1"/>
          <p:nvPr/>
        </p:nvSpPr>
        <p:spPr>
          <a:xfrm>
            <a:off x="1155604" y="859692"/>
            <a:ext cx="9485590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vi-VN" sz="2400" b="1" dirty="0"/>
              <a:t>Câu 2</a:t>
            </a:r>
            <a:r>
              <a:rPr lang="en-US" sz="2400" dirty="0"/>
              <a:t>: </a:t>
            </a:r>
            <a:r>
              <a:rPr lang="vi-VN" sz="2400" b="1" dirty="0"/>
              <a:t>Trong khổ thơ 2 và 3, bạn nhỏ tả em gái mình đáng yêu như thế nào?</a:t>
            </a:r>
            <a:endParaRPr lang="vi-VN" sz="2400" dirty="0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0C5AEE2A-4151-974E-3662-56BBE829827C}"/>
              </a:ext>
            </a:extLst>
          </p:cNvPr>
          <p:cNvSpPr/>
          <p:nvPr/>
        </p:nvSpPr>
        <p:spPr>
          <a:xfrm rot="16200000">
            <a:off x="5501159" y="3687102"/>
            <a:ext cx="794479" cy="6595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073AAD-376C-EE29-5C53-93B9F840A070}"/>
              </a:ext>
            </a:extLst>
          </p:cNvPr>
          <p:cNvSpPr txBox="1"/>
          <p:nvPr/>
        </p:nvSpPr>
        <p:spPr>
          <a:xfrm>
            <a:off x="2689265" y="4509718"/>
            <a:ext cx="7023247" cy="13849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2507B9"/>
                </a:solidFill>
              </a:rPr>
              <a:t>Mắt em: </a:t>
            </a:r>
            <a:r>
              <a:rPr lang="vi-VN" sz="2800" b="1" dirty="0">
                <a:solidFill>
                  <a:srgbClr val="FF0000"/>
                </a:solidFill>
              </a:rPr>
              <a:t>đen ngời, trong veo</a:t>
            </a:r>
            <a:endParaRPr lang="vi-VN" sz="2800" dirty="0">
              <a:solidFill>
                <a:srgbClr val="FF0000"/>
              </a:solidFill>
            </a:endParaRPr>
          </a:p>
          <a:p>
            <a:r>
              <a:rPr lang="vi-VN" sz="2800" dirty="0">
                <a:solidFill>
                  <a:srgbClr val="2507B9"/>
                </a:solidFill>
              </a:rPr>
              <a:t>Miệng em: </a:t>
            </a:r>
            <a:r>
              <a:rPr lang="vi-VN" sz="2800" b="1" dirty="0">
                <a:solidFill>
                  <a:srgbClr val="FF0000"/>
                </a:solidFill>
              </a:rPr>
              <a:t>tươi hồng, nói như khướu</a:t>
            </a:r>
            <a:endParaRPr lang="vi-VN" sz="2800" dirty="0">
              <a:solidFill>
                <a:srgbClr val="FF0000"/>
              </a:solidFill>
            </a:endParaRPr>
          </a:p>
          <a:p>
            <a:r>
              <a:rPr lang="vi-VN" sz="2800" dirty="0">
                <a:solidFill>
                  <a:srgbClr val="2507B9"/>
                </a:solidFill>
              </a:rPr>
              <a:t>Cách làm điệu của em: </a:t>
            </a:r>
            <a:r>
              <a:rPr lang="vi-VN" sz="2800" b="1" dirty="0">
                <a:solidFill>
                  <a:srgbClr val="FF0000"/>
                </a:solidFill>
              </a:rPr>
              <a:t>nhặt hoa cài đầu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CE69DDB-A1A6-E288-CAEF-D7F925E3A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65" y="1971649"/>
            <a:ext cx="649605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63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29ED8-1886-21CD-E3D2-5F5B3FB23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E7542-80FB-FA5D-F540-73318EDC7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E53A5EF-21A7-BF4D-894D-4449ADC8CA33}"/>
              </a:ext>
            </a:extLst>
          </p:cNvPr>
          <p:cNvSpPr txBox="1">
            <a:spLocks/>
          </p:cNvSpPr>
          <p:nvPr/>
        </p:nvSpPr>
        <p:spPr>
          <a:xfrm>
            <a:off x="798319" y="1046859"/>
            <a:ext cx="10738884" cy="760676"/>
          </a:xfrm>
          <a:prstGeom prst="rect">
            <a:avLst/>
          </a:prstGeom>
        </p:spPr>
        <p:txBody>
          <a:bodyPr/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vi-VN" sz="2800" b="1">
                <a:solidFill>
                  <a:srgbClr val="0000FF"/>
                </a:solidFill>
                <a:latin typeface="Palatino Linotype" panose="02040502050505030304" pitchFamily="18" charset="0"/>
              </a:rPr>
              <a:t>Câu 3</a:t>
            </a:r>
            <a:r>
              <a:rPr lang="en-US" sz="2800">
                <a:solidFill>
                  <a:srgbClr val="0000FF"/>
                </a:solidFill>
                <a:latin typeface="Palatino Linotype" panose="02040502050505030304" pitchFamily="18" charset="0"/>
              </a:rPr>
              <a:t>: </a:t>
            </a:r>
            <a:r>
              <a:rPr lang="vi-VN" sz="2800" b="1">
                <a:solidFill>
                  <a:srgbClr val="0000FF"/>
                </a:solidFill>
                <a:latin typeface="Palatino Linotype" panose="02040502050505030304" pitchFamily="18" charset="0"/>
              </a:rPr>
              <a:t>Khổ thơ nào cho thấy bạn nhỏ được em gái rất yêu quý?</a:t>
            </a:r>
            <a:endParaRPr lang="en-US" sz="3200" dirty="0">
              <a:solidFill>
                <a:srgbClr val="0000FF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1B753F-85FD-A697-ACAB-7F40EEB644E5}"/>
              </a:ext>
            </a:extLst>
          </p:cNvPr>
          <p:cNvSpPr txBox="1"/>
          <p:nvPr/>
        </p:nvSpPr>
        <p:spPr>
          <a:xfrm>
            <a:off x="1344992" y="1659285"/>
            <a:ext cx="947185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0" dirty="0">
                <a:solidFill>
                  <a:srgbClr val="0000FF"/>
                </a:solidFill>
                <a:effectLst/>
                <a:latin typeface="+mj-lt"/>
              </a:rPr>
              <a:t>Khổ thơ cho thấy bạn nhỏ được em gái yêu quý là khổ thơ thứ 4</a:t>
            </a:r>
            <a:r>
              <a:rPr lang="en-US" sz="3200" b="0" i="0" dirty="0">
                <a:solidFill>
                  <a:srgbClr val="0000FF"/>
                </a:solidFill>
                <a:effectLst/>
                <a:latin typeface="+mj-lt"/>
              </a:rPr>
              <a:t>:</a:t>
            </a:r>
          </a:p>
          <a:p>
            <a:pPr algn="just"/>
            <a:r>
              <a:rPr lang="en-US" sz="32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endParaRPr lang="vi-VN" sz="3200" b="0" i="0" dirty="0">
              <a:solidFill>
                <a:srgbClr val="0000FF"/>
              </a:solidFill>
              <a:effectLst/>
              <a:latin typeface="+mj-lt"/>
            </a:endParaRPr>
          </a:p>
          <a:p>
            <a:pPr algn="ctr"/>
            <a:r>
              <a:rPr lang="vi-VN" sz="3200" b="0" i="0" dirty="0">
                <a:solidFill>
                  <a:srgbClr val="0000FF"/>
                </a:solidFill>
                <a:effectLst/>
                <a:latin typeface="+mj-lt"/>
              </a:rPr>
              <a:t>Tôi đi đâu lâu</a:t>
            </a:r>
          </a:p>
          <a:p>
            <a:pPr algn="ctr"/>
            <a:r>
              <a:rPr lang="vi-VN" sz="3200" b="0" i="0" dirty="0">
                <a:solidFill>
                  <a:srgbClr val="0000FF"/>
                </a:solidFill>
                <a:effectLst/>
                <a:latin typeface="+mj-lt"/>
              </a:rPr>
              <a:t>Nó mong, nó nhắc</a:t>
            </a:r>
          </a:p>
          <a:p>
            <a:pPr algn="ctr"/>
            <a:r>
              <a:rPr lang="vi-VN" sz="3200" b="0" i="0" dirty="0">
                <a:solidFill>
                  <a:srgbClr val="0000FF"/>
                </a:solidFill>
                <a:effectLst/>
                <a:latin typeface="+mj-lt"/>
              </a:rPr>
              <a:t>Nó nấp sau cây</a:t>
            </a:r>
          </a:p>
          <a:p>
            <a:pPr algn="ctr"/>
            <a:r>
              <a:rPr lang="vi-VN" sz="3200" b="0" i="0" dirty="0">
                <a:solidFill>
                  <a:srgbClr val="0000FF"/>
                </a:solidFill>
                <a:effectLst/>
                <a:latin typeface="+mj-lt"/>
              </a:rPr>
              <a:t>Òa ra ôm chặt.</a:t>
            </a:r>
          </a:p>
        </p:txBody>
      </p:sp>
    </p:spTree>
    <p:extLst>
      <p:ext uri="{BB962C8B-B14F-4D97-AF65-F5344CB8AC3E}">
        <p14:creationId xmlns:p14="http://schemas.microsoft.com/office/powerpoint/2010/main" val="4079461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prestig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38C632-CD9D-CB18-3699-32E2674DD9E6}"/>
              </a:ext>
            </a:extLst>
          </p:cNvPr>
          <p:cNvSpPr txBox="1">
            <a:spLocks/>
          </p:cNvSpPr>
          <p:nvPr/>
        </p:nvSpPr>
        <p:spPr>
          <a:xfrm>
            <a:off x="1094248" y="1011084"/>
            <a:ext cx="8559211" cy="1023200"/>
          </a:xfrm>
          <a:prstGeom prst="rect">
            <a:avLst/>
          </a:prstGeom>
        </p:spPr>
        <p:txBody>
          <a:bodyPr/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Chi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A75947-6392-8EC9-29B1-359BDF57C9B2}"/>
              </a:ext>
            </a:extLst>
          </p:cNvPr>
          <p:cNvSpPr txBox="1"/>
          <p:nvPr/>
        </p:nvSpPr>
        <p:spPr>
          <a:xfrm>
            <a:off x="1197216" y="2315413"/>
            <a:ext cx="1043054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2507B9"/>
                </a:solidFill>
                <a:latin typeface="+mj-lt"/>
              </a:rPr>
              <a:t>Chi tiết cho thấy bạn nhỏ rất hiểu sở thích, tính tình của em mình là:</a:t>
            </a:r>
          </a:p>
          <a:p>
            <a:pPr algn="ctr"/>
            <a:r>
              <a:rPr lang="vi-VN" sz="3200" dirty="0">
                <a:solidFill>
                  <a:srgbClr val="2507B9"/>
                </a:solidFill>
                <a:latin typeface="+mj-lt"/>
              </a:rPr>
              <a:t>Nó thích vẽ lắm</a:t>
            </a:r>
          </a:p>
          <a:p>
            <a:pPr algn="ctr"/>
            <a:r>
              <a:rPr lang="vi-VN" sz="3200" dirty="0">
                <a:solidFill>
                  <a:srgbClr val="2507B9"/>
                </a:solidFill>
                <a:latin typeface="+mj-lt"/>
              </a:rPr>
              <a:t>Vẽ thỏ có đôi</a:t>
            </a:r>
          </a:p>
          <a:p>
            <a:pPr algn="ctr"/>
            <a:r>
              <a:rPr lang="vi-VN" sz="3200" dirty="0">
                <a:solidFill>
                  <a:srgbClr val="2507B9"/>
                </a:solidFill>
                <a:latin typeface="+mj-lt"/>
              </a:rPr>
              <a:t>Nó sợ thỏ một</a:t>
            </a:r>
          </a:p>
          <a:p>
            <a:pPr algn="ctr"/>
            <a:r>
              <a:rPr lang="vi-VN" sz="3200" dirty="0">
                <a:solidFill>
                  <a:srgbClr val="2507B9"/>
                </a:solidFill>
                <a:latin typeface="+mj-lt"/>
              </a:rPr>
              <a:t>Không có bạn chơi.</a:t>
            </a:r>
          </a:p>
        </p:txBody>
      </p:sp>
    </p:spTree>
    <p:extLst>
      <p:ext uri="{BB962C8B-B14F-4D97-AF65-F5344CB8AC3E}">
        <p14:creationId xmlns:p14="http://schemas.microsoft.com/office/powerpoint/2010/main" val="4113713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fallOve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428A714-04E4-20B4-3122-8B43880D2395}"/>
              </a:ext>
            </a:extLst>
          </p:cNvPr>
          <p:cNvSpPr txBox="1"/>
          <p:nvPr/>
        </p:nvSpPr>
        <p:spPr>
          <a:xfrm>
            <a:off x="1368591" y="1350075"/>
            <a:ext cx="968842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1" i="0" dirty="0">
                <a:solidFill>
                  <a:srgbClr val="2507B9"/>
                </a:solidFill>
                <a:effectLst/>
                <a:latin typeface="+mj-lt"/>
              </a:rPr>
              <a:t>Câu 5</a:t>
            </a:r>
            <a:r>
              <a:rPr lang="en-US" sz="3200" dirty="0">
                <a:solidFill>
                  <a:srgbClr val="2507B9"/>
                </a:solidFill>
                <a:latin typeface="+mj-lt"/>
              </a:rPr>
              <a:t>: </a:t>
            </a:r>
            <a:r>
              <a:rPr lang="vi-VN" sz="3200" b="1" i="0" dirty="0">
                <a:solidFill>
                  <a:srgbClr val="2507B9"/>
                </a:solidFill>
                <a:effectLst/>
                <a:latin typeface="+mj-lt"/>
              </a:rPr>
              <a:t>Bài thơ cho em hiểu điều gì về tình cảm chị em trong gia đình?</a:t>
            </a:r>
            <a:endParaRPr lang="vi-VN" sz="3200" b="0" i="0" dirty="0">
              <a:solidFill>
                <a:srgbClr val="2507B9"/>
              </a:solidFill>
              <a:effectLst/>
              <a:latin typeface="+mj-lt"/>
            </a:endParaRPr>
          </a:p>
          <a:p>
            <a:pPr algn="just"/>
            <a:endParaRPr lang="en-US" sz="3200" b="0" i="0" dirty="0">
              <a:solidFill>
                <a:srgbClr val="2507B9"/>
              </a:solidFill>
              <a:effectLst/>
              <a:latin typeface="+mj-lt"/>
            </a:endParaRPr>
          </a:p>
          <a:p>
            <a:pPr algn="just"/>
            <a:r>
              <a:rPr lang="vi-VN" sz="3200" b="0" i="0" dirty="0">
                <a:solidFill>
                  <a:schemeClr val="accent2"/>
                </a:solidFill>
                <a:effectLst/>
                <a:latin typeface="Palatino Linotype" panose="02040502050505030304" pitchFamily="18" charset="0"/>
              </a:rPr>
              <a:t>Bài thơ cho em hiểu chị em trong gia đình luôn yêu thương, quý mến nhau.</a:t>
            </a:r>
          </a:p>
        </p:txBody>
      </p:sp>
    </p:spTree>
    <p:extLst>
      <p:ext uri="{BB962C8B-B14F-4D97-AF65-F5344CB8AC3E}">
        <p14:creationId xmlns:p14="http://schemas.microsoft.com/office/powerpoint/2010/main" val="2358066259"/>
      </p:ext>
    </p:extLst>
  </p:cSld>
  <p:clrMapOvr>
    <a:masterClrMapping/>
  </p:clrMapOvr>
  <p:transition spd="med" advTm="4000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8493"/>
            <a:ext cx="12161818" cy="684102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367952" y="1143000"/>
            <a:ext cx="9568754" cy="36277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pic>
        <p:nvPicPr>
          <p:cNvPr id="8" name="PA_图片 5">
            <a:extLst>
              <a:ext uri="{FF2B5EF4-FFF2-40B4-BE49-F238E27FC236}">
                <a16:creationId xmlns:a16="http://schemas.microsoft.com/office/drawing/2014/main" id="{0BDE6185-9F52-4850-8D85-FC9CE1A42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9403" flipH="1">
            <a:off x="9383099" y="5023003"/>
            <a:ext cx="2262180" cy="2068590"/>
          </a:xfrm>
          <a:prstGeom prst="rect">
            <a:avLst/>
          </a:prstGeom>
        </p:spPr>
      </p:pic>
      <p:pic>
        <p:nvPicPr>
          <p:cNvPr id="9" name="PA_图片 7">
            <a:extLst>
              <a:ext uri="{FF2B5EF4-FFF2-40B4-BE49-F238E27FC236}">
                <a16:creationId xmlns:a16="http://schemas.microsoft.com/office/drawing/2014/main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548" y="4770792"/>
            <a:ext cx="2712892" cy="257301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E8977AC-DCDC-94F6-82FD-0C589299E7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069153"/>
              </p:ext>
            </p:extLst>
          </p:nvPr>
        </p:nvGraphicFramePr>
        <p:xfrm>
          <a:off x="2043441" y="1711105"/>
          <a:ext cx="7802308" cy="2565400"/>
        </p:xfrm>
        <a:graphic>
          <a:graphicData uri="http://schemas.openxmlformats.org/drawingml/2006/table">
            <a:tbl>
              <a:tblPr/>
              <a:tblGrid>
                <a:gridCol w="7802308">
                  <a:extLst>
                    <a:ext uri="{9D8B030D-6E8A-4147-A177-3AD203B41FA5}">
                      <a16:colId xmlns:a16="http://schemas.microsoft.com/office/drawing/2014/main" val="28206924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0" dirty="0" err="1">
                          <a:solidFill>
                            <a:schemeClr val="accent2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Nội</a:t>
                      </a:r>
                      <a:r>
                        <a:rPr lang="en-US" sz="3200" b="0" dirty="0">
                          <a:solidFill>
                            <a:schemeClr val="accent2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Dung</a:t>
                      </a:r>
                    </a:p>
                    <a:p>
                      <a:pPr algn="ctr" fontAlgn="t"/>
                      <a:endParaRPr lang="en-US" sz="3200" b="0" dirty="0">
                        <a:solidFill>
                          <a:schemeClr val="accent2"/>
                        </a:solidFill>
                        <a:effectLst/>
                        <a:latin typeface="#9Slide03 Arima Madurai ExtraBo" panose="00000900000000000000" pitchFamily="2" charset="0"/>
                        <a:cs typeface="#9Slide03 Arima Madurai ExtraBo" panose="00000900000000000000" pitchFamily="2" charset="0"/>
                      </a:endParaRPr>
                    </a:p>
                    <a:p>
                      <a:pPr fontAlgn="t"/>
                      <a:r>
                        <a:rPr lang="vi-VN" sz="3200" b="0" dirty="0"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Bài thơ nói về tình cảm của người chị dành cho người em của mình.</a:t>
                      </a:r>
                    </a:p>
                  </a:txBody>
                  <a:tcPr marL="31750" marR="31750" marT="3175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876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endParaRPr lang="vi-VN" sz="3200" b="0" dirty="0">
                        <a:effectLst/>
                      </a:endParaRPr>
                    </a:p>
                  </a:txBody>
                  <a:tcPr marL="31750" marR="31750" marT="3175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98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87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EA8A5B-F389-432D-C11A-8B913639D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40"/>
            <a:ext cx="12161838" cy="68385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F63A8E-ACD1-5CB5-52D8-A12405333046}"/>
              </a:ext>
            </a:extLst>
          </p:cNvPr>
          <p:cNvSpPr txBox="1"/>
          <p:nvPr/>
        </p:nvSpPr>
        <p:spPr>
          <a:xfrm>
            <a:off x="3015292" y="3429000"/>
            <a:ext cx="59398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</a:rPr>
              <a:t>NÓI VÀ NGHE</a:t>
            </a:r>
          </a:p>
          <a:p>
            <a:pPr algn="ctr"/>
            <a:r>
              <a:rPr lang="en-US" sz="4400" b="1" dirty="0">
                <a:solidFill>
                  <a:srgbClr val="0000FF"/>
                </a:solidFill>
              </a:rPr>
              <a:t>MÙA HÈ CỦA EM</a:t>
            </a:r>
          </a:p>
        </p:txBody>
      </p:sp>
    </p:spTree>
    <p:extLst>
      <p:ext uri="{BB962C8B-B14F-4D97-AF65-F5344CB8AC3E}">
        <p14:creationId xmlns:p14="http://schemas.microsoft.com/office/powerpoint/2010/main" val="3817323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617C46-0775-C000-C083-3C4CBBC20CC8}"/>
              </a:ext>
            </a:extLst>
          </p:cNvPr>
          <p:cNvSpPr txBox="1"/>
          <p:nvPr/>
        </p:nvSpPr>
        <p:spPr>
          <a:xfrm>
            <a:off x="1199671" y="874455"/>
            <a:ext cx="102515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00FF"/>
                </a:solidFill>
                <a:effectLst/>
                <a:latin typeface="OpenSans"/>
              </a:rPr>
              <a:t>Câu 1: Cùng bạn trao đổi để hiểu nghĩa của các câu tục ngữ, ca dao dưới đây:</a:t>
            </a:r>
            <a:endParaRPr lang="vi-VN" sz="3200" b="0" i="0" dirty="0">
              <a:solidFill>
                <a:srgbClr val="0000FF"/>
              </a:solidFill>
              <a:effectLst/>
              <a:latin typeface="OpenSans"/>
            </a:endParaRP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- </a:t>
            </a:r>
            <a:r>
              <a:rPr lang="vi-VN" sz="3200" b="0" i="0" dirty="0">
                <a:solidFill>
                  <a:srgbClr val="0000FF"/>
                </a:solidFill>
                <a:effectLst/>
                <a:latin typeface="OpenSans"/>
              </a:rPr>
              <a:t>Chị ngã em nâng</a:t>
            </a:r>
          </a:p>
          <a:p>
            <a:pPr algn="just"/>
            <a:r>
              <a:rPr lang="vi-VN" sz="3200" b="0" i="0" dirty="0">
                <a:solidFill>
                  <a:srgbClr val="0000FF"/>
                </a:solidFill>
                <a:effectLst/>
                <a:latin typeface="OpenSans"/>
              </a:rPr>
              <a:t>- Anh em như thể chân tay</a:t>
            </a:r>
          </a:p>
          <a:p>
            <a:pPr algn="just"/>
            <a:r>
              <a:rPr lang="vi-VN" sz="3200" b="0" i="0" dirty="0">
                <a:solidFill>
                  <a:srgbClr val="0000FF"/>
                </a:solidFill>
                <a:effectLst/>
                <a:latin typeface="OpenSans"/>
              </a:rPr>
              <a:t>Rách lành đùm bọc, dở hay đỡ đần.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D41998-30B9-FC2A-90F4-CD869A4CD5F5}"/>
              </a:ext>
            </a:extLst>
          </p:cNvPr>
          <p:cNvCxnSpPr>
            <a:cxnSpLocks/>
          </p:cNvCxnSpPr>
          <p:nvPr/>
        </p:nvCxnSpPr>
        <p:spPr>
          <a:xfrm>
            <a:off x="2477384" y="1389801"/>
            <a:ext cx="2243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702E03-8FF3-DC62-4683-5E164ADA36E7}"/>
              </a:ext>
            </a:extLst>
          </p:cNvPr>
          <p:cNvCxnSpPr>
            <a:cxnSpLocks/>
          </p:cNvCxnSpPr>
          <p:nvPr/>
        </p:nvCxnSpPr>
        <p:spPr>
          <a:xfrm>
            <a:off x="6080919" y="1354839"/>
            <a:ext cx="17656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A7B498-806F-5FE9-42BE-92708803F7EB}"/>
              </a:ext>
            </a:extLst>
          </p:cNvPr>
          <p:cNvCxnSpPr>
            <a:cxnSpLocks/>
          </p:cNvCxnSpPr>
          <p:nvPr/>
        </p:nvCxnSpPr>
        <p:spPr>
          <a:xfrm>
            <a:off x="9327393" y="1330510"/>
            <a:ext cx="17656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BF7CDD-8263-F444-C5A3-80F906986071}"/>
              </a:ext>
            </a:extLst>
          </p:cNvPr>
          <p:cNvCxnSpPr>
            <a:cxnSpLocks/>
          </p:cNvCxnSpPr>
          <p:nvPr/>
        </p:nvCxnSpPr>
        <p:spPr>
          <a:xfrm>
            <a:off x="1239556" y="1829280"/>
            <a:ext cx="11527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311B786-BC19-6655-F651-A9E77F066B21}"/>
              </a:ext>
            </a:extLst>
          </p:cNvPr>
          <p:cNvGrpSpPr/>
          <p:nvPr/>
        </p:nvGrpSpPr>
        <p:grpSpPr>
          <a:xfrm>
            <a:off x="7402905" y="1468734"/>
            <a:ext cx="3519377" cy="2098490"/>
            <a:chOff x="7559749" y="1828800"/>
            <a:chExt cx="4199860" cy="2200940"/>
          </a:xfrm>
        </p:grpSpPr>
        <p:sp>
          <p:nvSpPr>
            <p:cNvPr id="19" name="Thought Bubble: Cloud 18">
              <a:extLst>
                <a:ext uri="{FF2B5EF4-FFF2-40B4-BE49-F238E27FC236}">
                  <a16:creationId xmlns:a16="http://schemas.microsoft.com/office/drawing/2014/main" id="{CA69EB36-30A3-1229-C222-B17934E3CC19}"/>
                </a:ext>
              </a:extLst>
            </p:cNvPr>
            <p:cNvSpPr/>
            <p:nvPr/>
          </p:nvSpPr>
          <p:spPr>
            <a:xfrm>
              <a:off x="7559749" y="1828800"/>
              <a:ext cx="4199860" cy="2200940"/>
            </a:xfrm>
            <a:prstGeom prst="cloudCallout">
              <a:avLst>
                <a:gd name="adj1" fmla="val -45390"/>
                <a:gd name="adj2" fmla="val 64915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64A2AB2-F840-B6C7-9B95-83318512F975}"/>
                </a:ext>
              </a:extLst>
            </p:cNvPr>
            <p:cNvSpPr txBox="1"/>
            <p:nvPr/>
          </p:nvSpPr>
          <p:spPr>
            <a:xfrm>
              <a:off x="7793666" y="2393491"/>
              <a:ext cx="37213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THẢO LUẬN NHÓM 4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0968505-8D18-1AA9-DB1A-F81611011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712" y="2233228"/>
            <a:ext cx="5188184" cy="385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87010"/>
      </p:ext>
    </p:extLst>
  </p:cSld>
  <p:clrMapOvr>
    <a:masterClrMapping/>
  </p:clrMapOvr>
  <p:transition spd="med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H_Other_6">
            <a:extLst>
              <a:ext uri="{FF2B5EF4-FFF2-40B4-BE49-F238E27FC236}">
                <a16:creationId xmlns:a16="http://schemas.microsoft.com/office/drawing/2014/main" id="{24E8EBB3-C3CD-4BE2-A1C0-88EC583C5136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 flipH="1">
            <a:off x="2293989" y="3287175"/>
            <a:ext cx="1795771" cy="275542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9050" cap="flat" cmpd="sng" algn="ctr">
            <a:solidFill>
              <a:srgbClr val="EB8F58"/>
            </a:solidFill>
            <a:prstDash val="sysDot"/>
            <a:headEnd type="diamond" w="med" len="med"/>
            <a:tailEnd type="diamond" w="med" len="med"/>
          </a:ln>
          <a:effectLst/>
        </p:spPr>
        <p:txBody>
          <a:bodyPr anchor="ctr"/>
          <a:lstStyle/>
          <a:p>
            <a:pPr algn="ctr" defTabSz="912114">
              <a:buClrTx/>
              <a:defRPr/>
            </a:pPr>
            <a:endParaRPr lang="zh-CN" altLang="en-US" sz="1795"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MH_Other_7">
            <a:extLst>
              <a:ext uri="{FF2B5EF4-FFF2-40B4-BE49-F238E27FC236}">
                <a16:creationId xmlns:a16="http://schemas.microsoft.com/office/drawing/2014/main" id="{F9F3BA0D-9ECC-4B7C-926C-95449AA463E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749031" y="2434505"/>
            <a:ext cx="646098" cy="962812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" fmla="*/ 0 w 647700"/>
              <a:gd name="connsiteY0" fmla="*/ 965200 h 965200"/>
              <a:gd name="connsiteX1" fmla="*/ 101600 w 647700"/>
              <a:gd name="connsiteY1" fmla="*/ 520700 h 965200"/>
              <a:gd name="connsiteX2" fmla="*/ 647700 w 647700"/>
              <a:gd name="connsiteY2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9050" cap="flat" cmpd="sng" algn="ctr">
            <a:solidFill>
              <a:srgbClr val="EB8F58"/>
            </a:solidFill>
            <a:prstDash val="sysDot"/>
            <a:headEnd type="diamond" w="med" len="med"/>
            <a:tailEnd type="diamond" w="med" len="med"/>
          </a:ln>
          <a:effectLst/>
        </p:spPr>
        <p:txBody>
          <a:bodyPr anchor="ctr"/>
          <a:lstStyle/>
          <a:p>
            <a:pPr algn="ctr" defTabSz="912114">
              <a:buClrTx/>
              <a:defRPr/>
            </a:pPr>
            <a:endParaRPr lang="zh-CN" altLang="en-US" sz="1795"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MH_SubTitle_3">
            <a:extLst>
              <a:ext uri="{FF2B5EF4-FFF2-40B4-BE49-F238E27FC236}">
                <a16:creationId xmlns:a16="http://schemas.microsoft.com/office/drawing/2014/main" id="{40370A3E-53C5-4BDD-A107-CE465381301B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5574455" y="692587"/>
            <a:ext cx="5717322" cy="164572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="b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just"/>
            <a:r>
              <a:rPr lang="vi-VN" sz="3200" dirty="0">
                <a:solidFill>
                  <a:srgbClr val="0000FF"/>
                </a:solidFill>
                <a:latin typeface="OpenSans"/>
              </a:rPr>
              <a:t>- Anh em như thể chân tay</a:t>
            </a:r>
          </a:p>
          <a:p>
            <a:pPr algn="just"/>
            <a:r>
              <a:rPr lang="vi-VN" sz="3200" dirty="0">
                <a:solidFill>
                  <a:srgbClr val="0000FF"/>
                </a:solidFill>
                <a:latin typeface="OpenSans"/>
              </a:rPr>
              <a:t>Rách lành đùm bọc, dở hay đỡ đần.</a:t>
            </a:r>
          </a:p>
        </p:txBody>
      </p:sp>
      <p:sp>
        <p:nvSpPr>
          <p:cNvPr id="13" name="MH_SubTitle_1">
            <a:extLst>
              <a:ext uri="{FF2B5EF4-FFF2-40B4-BE49-F238E27FC236}">
                <a16:creationId xmlns:a16="http://schemas.microsoft.com/office/drawing/2014/main" id="{84C4E365-15C8-4D92-8640-FBF220A016D3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58288" y="2377721"/>
            <a:ext cx="3879196" cy="7723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="b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vi-VN" sz="4000" dirty="0">
                <a:solidFill>
                  <a:srgbClr val="0000FF"/>
                </a:solidFill>
                <a:latin typeface="OpenSans"/>
              </a:rPr>
              <a:t>Chị ngã em nâng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6131" y="3433055"/>
            <a:ext cx="1446017" cy="200169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4113" y="3631574"/>
            <a:ext cx="1795771" cy="248584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1065766" y="692587"/>
            <a:ext cx="716841" cy="77233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777753" y="908297"/>
            <a:ext cx="2563265" cy="5835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dist" defTabSz="912114">
              <a:buClrTx/>
            </a:pPr>
            <a:r>
              <a:rPr lang="en-US" altLang="zh-CN" sz="3192" b="1" kern="1200" dirty="0" err="1">
                <a:ln w="25400">
                  <a:noFill/>
                </a:ln>
                <a:solidFill>
                  <a:srgbClr val="FE622A"/>
                </a:solidFill>
                <a:latin typeface="#9Slide03 Open Sans Bold" panose="020B0806030504020204" pitchFamily="34" charset="0"/>
                <a:ea typeface="#9Slide03 Open Sans Bold" panose="020B0806030504020204" pitchFamily="34" charset="0"/>
                <a:cs typeface="#9Slide03 Open Sans Bold" panose="020B0806030504020204" pitchFamily="34" charset="0"/>
              </a:rPr>
              <a:t>Giải</a:t>
            </a:r>
            <a:r>
              <a:rPr lang="en-US" altLang="zh-CN" sz="3192" b="1" kern="1200" dirty="0">
                <a:ln w="25400">
                  <a:noFill/>
                </a:ln>
                <a:solidFill>
                  <a:srgbClr val="FE622A"/>
                </a:solidFill>
                <a:latin typeface="#9Slide03 Open Sans Bold" panose="020B0806030504020204" pitchFamily="34" charset="0"/>
                <a:ea typeface="#9Slide03 Open Sans Bold" panose="020B0806030504020204" pitchFamily="34" charset="0"/>
                <a:cs typeface="#9Slide03 Open Sans Bold" panose="020B0806030504020204" pitchFamily="34" charset="0"/>
              </a:rPr>
              <a:t> </a:t>
            </a:r>
            <a:r>
              <a:rPr lang="en-US" altLang="zh-CN" sz="3192" b="1" kern="1200" dirty="0" err="1">
                <a:ln w="25400">
                  <a:noFill/>
                </a:ln>
                <a:solidFill>
                  <a:srgbClr val="FE622A"/>
                </a:solidFill>
                <a:latin typeface="#9Slide03 Open Sans Bold" panose="020B0806030504020204" pitchFamily="34" charset="0"/>
                <a:ea typeface="#9Slide03 Open Sans Bold" panose="020B0806030504020204" pitchFamily="34" charset="0"/>
                <a:cs typeface="#9Slide03 Open Sans Bold" panose="020B0806030504020204" pitchFamily="34" charset="0"/>
              </a:rPr>
              <a:t>nghĩa</a:t>
            </a:r>
            <a:endParaRPr lang="zh-CN" altLang="en-US" sz="3192" b="1" kern="1200" dirty="0">
              <a:ln w="25400">
                <a:noFill/>
              </a:ln>
              <a:solidFill>
                <a:srgbClr val="FE622A"/>
              </a:solidFill>
              <a:latin typeface="#9Slide03 Open Sans Bold" panose="020B0806030504020204" pitchFamily="34" charset="0"/>
              <a:ea typeface="字魂27号-布丁体" panose="00000500000000000000" pitchFamily="2" charset="-122"/>
              <a:cs typeface="#9Slide03 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359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D3E81B-9C63-129B-FAAF-1D10325C2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058" y="2529707"/>
            <a:ext cx="4353342" cy="34341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C95D1E-901A-CB5A-BFD4-241050348D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51" r="2578"/>
          <a:stretch/>
        </p:blipFill>
        <p:spPr>
          <a:xfrm>
            <a:off x="1072536" y="861236"/>
            <a:ext cx="5232572" cy="273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36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4000">
        <p15:prstTrans prst="origami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68319-B193-A4B3-C180-15CFCA3D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928" y="813135"/>
            <a:ext cx="4795371" cy="655599"/>
          </a:xfrm>
        </p:spPr>
        <p:txBody>
          <a:bodyPr/>
          <a:lstStyle/>
          <a:p>
            <a:pPr fontAlgn="base"/>
            <a:r>
              <a:rPr lang="vi-VN" sz="3200" b="1" i="0" dirty="0">
                <a:solidFill>
                  <a:srgbClr val="0000FF"/>
                </a:solidFill>
                <a:effectLst/>
              </a:rPr>
              <a:t>2. Chọn yêu cầu a hoặc b</a:t>
            </a:r>
            <a:r>
              <a:rPr lang="en-US" sz="3200" b="1" dirty="0">
                <a:solidFill>
                  <a:srgbClr val="0000FF"/>
                </a:solidFill>
              </a:rPr>
              <a:t/>
            </a:r>
            <a:br>
              <a:rPr lang="en-US" sz="3200" b="1" dirty="0">
                <a:solidFill>
                  <a:srgbClr val="0000FF"/>
                </a:solidFill>
              </a:rPr>
            </a:br>
            <a:endParaRPr lang="en-US" sz="4400" b="1" dirty="0">
              <a:solidFill>
                <a:srgbClr val="0000FF"/>
              </a:solidFill>
            </a:endParaRPr>
          </a:p>
        </p:txBody>
      </p:sp>
      <p:grpSp>
        <p:nvGrpSpPr>
          <p:cNvPr id="7" name="组合 13">
            <a:extLst>
              <a:ext uri="{FF2B5EF4-FFF2-40B4-BE49-F238E27FC236}">
                <a16:creationId xmlns:a16="http://schemas.microsoft.com/office/drawing/2014/main" id="{B1FF3953-2665-C04F-A903-7407946791DA}"/>
              </a:ext>
            </a:extLst>
          </p:cNvPr>
          <p:cNvGrpSpPr/>
          <p:nvPr/>
        </p:nvGrpSpPr>
        <p:grpSpPr>
          <a:xfrm>
            <a:off x="1012928" y="1411203"/>
            <a:ext cx="6727574" cy="2218417"/>
            <a:chOff x="7444449" y="2846720"/>
            <a:chExt cx="4253389" cy="2075819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0" name="任意多边形 14">
              <a:extLst>
                <a:ext uri="{FF2B5EF4-FFF2-40B4-BE49-F238E27FC236}">
                  <a16:creationId xmlns:a16="http://schemas.microsoft.com/office/drawing/2014/main" id="{C8502985-0DDB-0865-72CA-B77219DFB4F7}"/>
                </a:ext>
              </a:extLst>
            </p:cNvPr>
            <p:cNvSpPr/>
            <p:nvPr/>
          </p:nvSpPr>
          <p:spPr>
            <a:xfrm>
              <a:off x="7444449" y="2846720"/>
              <a:ext cx="4253389" cy="2075819"/>
            </a:xfrm>
            <a:custGeom>
              <a:avLst/>
              <a:gdLst>
                <a:gd name="connsiteX0" fmla="*/ 2014552 w 4253389"/>
                <a:gd name="connsiteY0" fmla="*/ 2282 h 2075819"/>
                <a:gd name="connsiteX1" fmla="*/ 63832 w 4253389"/>
                <a:gd name="connsiteY1" fmla="*/ 322322 h 2075819"/>
                <a:gd name="connsiteX2" fmla="*/ 795352 w 4253389"/>
                <a:gd name="connsiteY2" fmla="*/ 1983482 h 2075819"/>
                <a:gd name="connsiteX3" fmla="*/ 3919552 w 4253389"/>
                <a:gd name="connsiteY3" fmla="*/ 1693922 h 2075819"/>
                <a:gd name="connsiteX4" fmla="*/ 3950032 w 4253389"/>
                <a:gd name="connsiteY4" fmla="*/ 276602 h 2075819"/>
                <a:gd name="connsiteX5" fmla="*/ 2014552 w 4253389"/>
                <a:gd name="connsiteY5" fmla="*/ 2282 h 207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3389" h="2075819">
                  <a:moveTo>
                    <a:pt x="2014552" y="2282"/>
                  </a:moveTo>
                  <a:cubicBezTo>
                    <a:pt x="1366852" y="9902"/>
                    <a:pt x="267032" y="-7878"/>
                    <a:pt x="63832" y="322322"/>
                  </a:cubicBezTo>
                  <a:cubicBezTo>
                    <a:pt x="-139368" y="652522"/>
                    <a:pt x="152732" y="1754882"/>
                    <a:pt x="795352" y="1983482"/>
                  </a:cubicBezTo>
                  <a:cubicBezTo>
                    <a:pt x="1437972" y="2212082"/>
                    <a:pt x="3393772" y="1978402"/>
                    <a:pt x="3919552" y="1693922"/>
                  </a:cubicBezTo>
                  <a:cubicBezTo>
                    <a:pt x="4445332" y="1409442"/>
                    <a:pt x="4267532" y="563622"/>
                    <a:pt x="3950032" y="276602"/>
                  </a:cubicBezTo>
                  <a:cubicBezTo>
                    <a:pt x="3632532" y="-10418"/>
                    <a:pt x="2662252" y="-5338"/>
                    <a:pt x="2014552" y="228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000">
                <a:ea typeface="义启嘟嘟体" pitchFamily="2" charset="-128"/>
                <a:cs typeface="义启嘟嘟体" pitchFamily="2" charset="-128"/>
              </a:endParaRPr>
            </a:p>
          </p:txBody>
        </p:sp>
        <p:sp>
          <p:nvSpPr>
            <p:cNvPr id="13" name="TextBox 106">
              <a:extLst>
                <a:ext uri="{FF2B5EF4-FFF2-40B4-BE49-F238E27FC236}">
                  <a16:creationId xmlns:a16="http://schemas.microsoft.com/office/drawing/2014/main" id="{D1B1AE7D-7886-5340-1CF0-23035161C3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8571" y="2939662"/>
              <a:ext cx="3311021" cy="120962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/>
              <a:r>
                <a:rPr lang="en-US" sz="2800" dirty="0">
                  <a:solidFill>
                    <a:schemeClr val="tx1"/>
                  </a:solidFill>
                </a:rPr>
                <a:t>a</a:t>
              </a:r>
              <a:r>
                <a:rPr lang="vi-VN" sz="2800" b="0" i="0" dirty="0">
                  <a:solidFill>
                    <a:schemeClr val="tx1"/>
                  </a:solidFill>
                  <a:effectLst/>
                </a:rPr>
                <a:t>. Kể về những việc em thường làm cùng với anh, chị hoặc em của em. Nêu cảm nghĩ của em khi có anh, chị hoặc em làm việc cùng.</a:t>
              </a:r>
              <a:endParaRPr lang="en-US" altLang="zh-CN" sz="2800" dirty="0"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2BBA391-0202-52C7-6422-177CD5D46663}"/>
              </a:ext>
            </a:extLst>
          </p:cNvPr>
          <p:cNvGrpSpPr/>
          <p:nvPr/>
        </p:nvGrpSpPr>
        <p:grpSpPr>
          <a:xfrm>
            <a:off x="1012928" y="3826448"/>
            <a:ext cx="6153416" cy="2218417"/>
            <a:chOff x="7444449" y="2846720"/>
            <a:chExt cx="4253389" cy="2075819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5" name="任意多边形 14">
              <a:extLst>
                <a:ext uri="{FF2B5EF4-FFF2-40B4-BE49-F238E27FC236}">
                  <a16:creationId xmlns:a16="http://schemas.microsoft.com/office/drawing/2014/main" id="{F1B531F6-686B-4852-845D-B9DD82067125}"/>
                </a:ext>
              </a:extLst>
            </p:cNvPr>
            <p:cNvSpPr/>
            <p:nvPr/>
          </p:nvSpPr>
          <p:spPr>
            <a:xfrm>
              <a:off x="7444449" y="2846720"/>
              <a:ext cx="4253389" cy="2075819"/>
            </a:xfrm>
            <a:custGeom>
              <a:avLst/>
              <a:gdLst>
                <a:gd name="connsiteX0" fmla="*/ 2014552 w 4253389"/>
                <a:gd name="connsiteY0" fmla="*/ 2282 h 2075819"/>
                <a:gd name="connsiteX1" fmla="*/ 63832 w 4253389"/>
                <a:gd name="connsiteY1" fmla="*/ 322322 h 2075819"/>
                <a:gd name="connsiteX2" fmla="*/ 795352 w 4253389"/>
                <a:gd name="connsiteY2" fmla="*/ 1983482 h 2075819"/>
                <a:gd name="connsiteX3" fmla="*/ 3919552 w 4253389"/>
                <a:gd name="connsiteY3" fmla="*/ 1693922 h 2075819"/>
                <a:gd name="connsiteX4" fmla="*/ 3950032 w 4253389"/>
                <a:gd name="connsiteY4" fmla="*/ 276602 h 2075819"/>
                <a:gd name="connsiteX5" fmla="*/ 2014552 w 4253389"/>
                <a:gd name="connsiteY5" fmla="*/ 2282 h 207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3389" h="2075819">
                  <a:moveTo>
                    <a:pt x="2014552" y="2282"/>
                  </a:moveTo>
                  <a:cubicBezTo>
                    <a:pt x="1366852" y="9902"/>
                    <a:pt x="267032" y="-7878"/>
                    <a:pt x="63832" y="322322"/>
                  </a:cubicBezTo>
                  <a:cubicBezTo>
                    <a:pt x="-139368" y="652522"/>
                    <a:pt x="152732" y="1754882"/>
                    <a:pt x="795352" y="1983482"/>
                  </a:cubicBezTo>
                  <a:cubicBezTo>
                    <a:pt x="1437972" y="2212082"/>
                    <a:pt x="3393772" y="1978402"/>
                    <a:pt x="3919552" y="1693922"/>
                  </a:cubicBezTo>
                  <a:cubicBezTo>
                    <a:pt x="4445332" y="1409442"/>
                    <a:pt x="4267532" y="563622"/>
                    <a:pt x="3950032" y="276602"/>
                  </a:cubicBezTo>
                  <a:cubicBezTo>
                    <a:pt x="3632532" y="-10418"/>
                    <a:pt x="2662252" y="-5338"/>
                    <a:pt x="2014552" y="228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义启嘟嘟体" pitchFamily="2" charset="-128"/>
                <a:cs typeface="义启嘟嘟体" pitchFamily="2" charset="-128"/>
              </a:endParaRPr>
            </a:p>
          </p:txBody>
        </p:sp>
        <p:sp>
          <p:nvSpPr>
            <p:cNvPr id="16" name="TextBox 106">
              <a:extLst>
                <a:ext uri="{FF2B5EF4-FFF2-40B4-BE49-F238E27FC236}">
                  <a16:creationId xmlns:a16="http://schemas.microsoft.com/office/drawing/2014/main" id="{AC8E4CDD-C346-5AC1-ACB1-2563197907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2694" y="2982881"/>
              <a:ext cx="2931765" cy="120962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vi-VN" sz="2800" b="0" i="0" dirty="0">
                  <a:solidFill>
                    <a:schemeClr val="tx1"/>
                  </a:solidFill>
                  <a:effectLst/>
                </a:rPr>
                <a:t>b. Em mong muốn có người anh, người chị hoặc người em như thế nào? Vì sao?</a:t>
              </a:r>
              <a:endParaRPr lang="en-US" altLang="zh-CN" sz="2800" dirty="0"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075B518-D0A7-FEEC-3A94-A5B796496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182" y="2856279"/>
            <a:ext cx="5188184" cy="385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2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Google Shape;8197;p39"/>
          <p:cNvSpPr/>
          <p:nvPr/>
        </p:nvSpPr>
        <p:spPr>
          <a:xfrm>
            <a:off x="6907671" y="3777248"/>
            <a:ext cx="1322218" cy="1107219"/>
          </a:xfrm>
          <a:custGeom>
            <a:avLst/>
            <a:gdLst/>
            <a:ahLst/>
            <a:cxnLst/>
            <a:rect l="l" t="t" r="r" b="b"/>
            <a:pathLst>
              <a:path w="17847" h="14945" extrusionOk="0">
                <a:moveTo>
                  <a:pt x="8907" y="0"/>
                </a:moveTo>
                <a:cubicBezTo>
                  <a:pt x="3970" y="0"/>
                  <a:pt x="1" y="3369"/>
                  <a:pt x="1" y="7472"/>
                </a:cubicBezTo>
                <a:cubicBezTo>
                  <a:pt x="1" y="11609"/>
                  <a:pt x="3970" y="14944"/>
                  <a:pt x="8907" y="14944"/>
                </a:cubicBezTo>
                <a:cubicBezTo>
                  <a:pt x="13844" y="14944"/>
                  <a:pt x="17847" y="11609"/>
                  <a:pt x="17847" y="7472"/>
                </a:cubicBezTo>
                <a:cubicBezTo>
                  <a:pt x="17847" y="3369"/>
                  <a:pt x="13844" y="0"/>
                  <a:pt x="8907" y="0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198" name="Google Shape;8198;p39"/>
          <p:cNvSpPr/>
          <p:nvPr/>
        </p:nvSpPr>
        <p:spPr>
          <a:xfrm>
            <a:off x="8301543" y="3559732"/>
            <a:ext cx="1322218" cy="1104775"/>
          </a:xfrm>
          <a:custGeom>
            <a:avLst/>
            <a:gdLst/>
            <a:ahLst/>
            <a:cxnLst/>
            <a:rect l="l" t="t" r="r" b="b"/>
            <a:pathLst>
              <a:path w="17847" h="14912" extrusionOk="0">
                <a:moveTo>
                  <a:pt x="8940" y="1"/>
                </a:moveTo>
                <a:cubicBezTo>
                  <a:pt x="4003" y="1"/>
                  <a:pt x="0" y="3337"/>
                  <a:pt x="0" y="7473"/>
                </a:cubicBezTo>
                <a:cubicBezTo>
                  <a:pt x="0" y="11576"/>
                  <a:pt x="4003" y="14912"/>
                  <a:pt x="8940" y="14912"/>
                </a:cubicBezTo>
                <a:cubicBezTo>
                  <a:pt x="13844" y="14912"/>
                  <a:pt x="17846" y="11576"/>
                  <a:pt x="17846" y="7473"/>
                </a:cubicBezTo>
                <a:cubicBezTo>
                  <a:pt x="17846" y="3337"/>
                  <a:pt x="13844" y="1"/>
                  <a:pt x="8940" y="1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199" name="Google Shape;8199;p39"/>
          <p:cNvSpPr/>
          <p:nvPr/>
        </p:nvSpPr>
        <p:spPr>
          <a:xfrm>
            <a:off x="8916910" y="4964555"/>
            <a:ext cx="3103992" cy="1961212"/>
          </a:xfrm>
          <a:custGeom>
            <a:avLst/>
            <a:gdLst/>
            <a:ahLst/>
            <a:cxnLst/>
            <a:rect l="l" t="t" r="r" b="b"/>
            <a:pathLst>
              <a:path w="41897" h="26472" extrusionOk="0">
                <a:moveTo>
                  <a:pt x="29065" y="0"/>
                </a:moveTo>
                <a:cubicBezTo>
                  <a:pt x="28144" y="0"/>
                  <a:pt x="27203" y="82"/>
                  <a:pt x="26252" y="253"/>
                </a:cubicBezTo>
                <a:cubicBezTo>
                  <a:pt x="20281" y="1320"/>
                  <a:pt x="15845" y="5556"/>
                  <a:pt x="15244" y="10293"/>
                </a:cubicBezTo>
                <a:cubicBezTo>
                  <a:pt x="15096" y="10289"/>
                  <a:pt x="14947" y="10287"/>
                  <a:pt x="14797" y="10287"/>
                </a:cubicBezTo>
                <a:cubicBezTo>
                  <a:pt x="13763" y="10287"/>
                  <a:pt x="12686" y="10385"/>
                  <a:pt x="11609" y="10560"/>
                </a:cubicBezTo>
                <a:cubicBezTo>
                  <a:pt x="4837" y="11794"/>
                  <a:pt x="0" y="16631"/>
                  <a:pt x="868" y="21401"/>
                </a:cubicBezTo>
                <a:cubicBezTo>
                  <a:pt x="1234" y="23536"/>
                  <a:pt x="2669" y="25271"/>
                  <a:pt x="4737" y="26471"/>
                </a:cubicBezTo>
                <a:lnTo>
                  <a:pt x="18980" y="26471"/>
                </a:lnTo>
                <a:cubicBezTo>
                  <a:pt x="21649" y="25170"/>
                  <a:pt x="23717" y="23269"/>
                  <a:pt x="24751" y="21134"/>
                </a:cubicBezTo>
                <a:cubicBezTo>
                  <a:pt x="25497" y="21256"/>
                  <a:pt x="26270" y="21315"/>
                  <a:pt x="27058" y="21315"/>
                </a:cubicBezTo>
                <a:cubicBezTo>
                  <a:pt x="27998" y="21315"/>
                  <a:pt x="28960" y="21231"/>
                  <a:pt x="29922" y="21068"/>
                </a:cubicBezTo>
                <a:cubicBezTo>
                  <a:pt x="36993" y="19800"/>
                  <a:pt x="41897" y="14129"/>
                  <a:pt x="40896" y="8358"/>
                </a:cubicBezTo>
                <a:cubicBezTo>
                  <a:pt x="40030" y="3392"/>
                  <a:pt x="34990" y="0"/>
                  <a:pt x="29065" y="0"/>
                </a:cubicBezTo>
                <a:close/>
              </a:path>
            </a:pathLst>
          </a:custGeom>
          <a:solidFill>
            <a:srgbClr val="2E614C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0" name="Google Shape;8200;p39"/>
          <p:cNvSpPr/>
          <p:nvPr/>
        </p:nvSpPr>
        <p:spPr>
          <a:xfrm>
            <a:off x="9513680" y="5157475"/>
            <a:ext cx="750642" cy="599358"/>
          </a:xfrm>
          <a:custGeom>
            <a:avLst/>
            <a:gdLst/>
            <a:ahLst/>
            <a:cxnLst/>
            <a:rect l="l" t="t" r="r" b="b"/>
            <a:pathLst>
              <a:path w="10132" h="8090" extrusionOk="0">
                <a:moveTo>
                  <a:pt x="2198" y="0"/>
                </a:moveTo>
                <a:cubicBezTo>
                  <a:pt x="2128" y="0"/>
                  <a:pt x="2052" y="50"/>
                  <a:pt x="2019" y="150"/>
                </a:cubicBezTo>
                <a:cubicBezTo>
                  <a:pt x="1986" y="384"/>
                  <a:pt x="1952" y="651"/>
                  <a:pt x="1952" y="884"/>
                </a:cubicBezTo>
                <a:cubicBezTo>
                  <a:pt x="1952" y="984"/>
                  <a:pt x="1919" y="1084"/>
                  <a:pt x="1952" y="1151"/>
                </a:cubicBezTo>
                <a:cubicBezTo>
                  <a:pt x="1719" y="1051"/>
                  <a:pt x="1519" y="918"/>
                  <a:pt x="1285" y="818"/>
                </a:cubicBezTo>
                <a:cubicBezTo>
                  <a:pt x="1319" y="818"/>
                  <a:pt x="1319" y="784"/>
                  <a:pt x="1319" y="751"/>
                </a:cubicBezTo>
                <a:cubicBezTo>
                  <a:pt x="1252" y="517"/>
                  <a:pt x="1085" y="451"/>
                  <a:pt x="918" y="351"/>
                </a:cubicBezTo>
                <a:cubicBezTo>
                  <a:pt x="685" y="250"/>
                  <a:pt x="485" y="117"/>
                  <a:pt x="251" y="50"/>
                </a:cubicBezTo>
                <a:cubicBezTo>
                  <a:pt x="231" y="42"/>
                  <a:pt x="212" y="39"/>
                  <a:pt x="194" y="39"/>
                </a:cubicBezTo>
                <a:cubicBezTo>
                  <a:pt x="64" y="39"/>
                  <a:pt x="0" y="233"/>
                  <a:pt x="118" y="351"/>
                </a:cubicBezTo>
                <a:cubicBezTo>
                  <a:pt x="318" y="484"/>
                  <a:pt x="518" y="617"/>
                  <a:pt x="718" y="717"/>
                </a:cubicBezTo>
                <a:cubicBezTo>
                  <a:pt x="854" y="799"/>
                  <a:pt x="967" y="902"/>
                  <a:pt x="1113" y="902"/>
                </a:cubicBezTo>
                <a:cubicBezTo>
                  <a:pt x="1146" y="902"/>
                  <a:pt x="1181" y="897"/>
                  <a:pt x="1219" y="884"/>
                </a:cubicBezTo>
                <a:cubicBezTo>
                  <a:pt x="1252" y="884"/>
                  <a:pt x="1252" y="884"/>
                  <a:pt x="1252" y="851"/>
                </a:cubicBezTo>
                <a:cubicBezTo>
                  <a:pt x="1352" y="951"/>
                  <a:pt x="1519" y="1051"/>
                  <a:pt x="1686" y="1184"/>
                </a:cubicBezTo>
                <a:cubicBezTo>
                  <a:pt x="1419" y="1218"/>
                  <a:pt x="1185" y="1218"/>
                  <a:pt x="952" y="1285"/>
                </a:cubicBezTo>
                <a:cubicBezTo>
                  <a:pt x="752" y="1351"/>
                  <a:pt x="818" y="1618"/>
                  <a:pt x="985" y="1651"/>
                </a:cubicBezTo>
                <a:cubicBezTo>
                  <a:pt x="1063" y="1663"/>
                  <a:pt x="1144" y="1666"/>
                  <a:pt x="1227" y="1666"/>
                </a:cubicBezTo>
                <a:cubicBezTo>
                  <a:pt x="1393" y="1666"/>
                  <a:pt x="1563" y="1651"/>
                  <a:pt x="1719" y="1651"/>
                </a:cubicBezTo>
                <a:cubicBezTo>
                  <a:pt x="1886" y="1651"/>
                  <a:pt x="2019" y="1618"/>
                  <a:pt x="2153" y="1551"/>
                </a:cubicBezTo>
                <a:cubicBezTo>
                  <a:pt x="2386" y="1718"/>
                  <a:pt x="2620" y="1918"/>
                  <a:pt x="2886" y="2118"/>
                </a:cubicBezTo>
                <a:cubicBezTo>
                  <a:pt x="2586" y="2152"/>
                  <a:pt x="2286" y="2185"/>
                  <a:pt x="1986" y="2252"/>
                </a:cubicBezTo>
                <a:cubicBezTo>
                  <a:pt x="1752" y="2319"/>
                  <a:pt x="1819" y="2652"/>
                  <a:pt x="2052" y="2686"/>
                </a:cubicBezTo>
                <a:cubicBezTo>
                  <a:pt x="2203" y="2702"/>
                  <a:pt x="2353" y="2711"/>
                  <a:pt x="2503" y="2711"/>
                </a:cubicBezTo>
                <a:cubicBezTo>
                  <a:pt x="2653" y="2711"/>
                  <a:pt x="2803" y="2702"/>
                  <a:pt x="2953" y="2686"/>
                </a:cubicBezTo>
                <a:cubicBezTo>
                  <a:pt x="3153" y="2686"/>
                  <a:pt x="3320" y="2686"/>
                  <a:pt x="3453" y="2619"/>
                </a:cubicBezTo>
                <a:cubicBezTo>
                  <a:pt x="3720" y="2852"/>
                  <a:pt x="4021" y="3086"/>
                  <a:pt x="4321" y="3353"/>
                </a:cubicBezTo>
                <a:lnTo>
                  <a:pt x="4154" y="3353"/>
                </a:lnTo>
                <a:cubicBezTo>
                  <a:pt x="3754" y="3386"/>
                  <a:pt x="3387" y="3419"/>
                  <a:pt x="2986" y="3553"/>
                </a:cubicBezTo>
                <a:cubicBezTo>
                  <a:pt x="2686" y="3620"/>
                  <a:pt x="2786" y="4020"/>
                  <a:pt x="3053" y="4053"/>
                </a:cubicBezTo>
                <a:cubicBezTo>
                  <a:pt x="3253" y="4087"/>
                  <a:pt x="3445" y="4095"/>
                  <a:pt x="3637" y="4095"/>
                </a:cubicBezTo>
                <a:cubicBezTo>
                  <a:pt x="3829" y="4095"/>
                  <a:pt x="4021" y="4087"/>
                  <a:pt x="4221" y="4087"/>
                </a:cubicBezTo>
                <a:cubicBezTo>
                  <a:pt x="4488" y="4053"/>
                  <a:pt x="4754" y="4053"/>
                  <a:pt x="4955" y="3886"/>
                </a:cubicBezTo>
                <a:cubicBezTo>
                  <a:pt x="5255" y="4153"/>
                  <a:pt x="5555" y="4420"/>
                  <a:pt x="5855" y="4720"/>
                </a:cubicBezTo>
                <a:lnTo>
                  <a:pt x="5688" y="4720"/>
                </a:lnTo>
                <a:cubicBezTo>
                  <a:pt x="5188" y="4754"/>
                  <a:pt x="4721" y="4820"/>
                  <a:pt x="4221" y="4954"/>
                </a:cubicBezTo>
                <a:cubicBezTo>
                  <a:pt x="3854" y="5054"/>
                  <a:pt x="3954" y="5554"/>
                  <a:pt x="4321" y="5621"/>
                </a:cubicBezTo>
                <a:cubicBezTo>
                  <a:pt x="4518" y="5649"/>
                  <a:pt x="4721" y="5660"/>
                  <a:pt x="4928" y="5660"/>
                </a:cubicBezTo>
                <a:cubicBezTo>
                  <a:pt x="5211" y="5660"/>
                  <a:pt x="5500" y="5640"/>
                  <a:pt x="5788" y="5621"/>
                </a:cubicBezTo>
                <a:cubicBezTo>
                  <a:pt x="6089" y="5621"/>
                  <a:pt x="6389" y="5621"/>
                  <a:pt x="6622" y="5454"/>
                </a:cubicBezTo>
                <a:cubicBezTo>
                  <a:pt x="6956" y="5788"/>
                  <a:pt x="7290" y="6121"/>
                  <a:pt x="7623" y="6455"/>
                </a:cubicBezTo>
                <a:cubicBezTo>
                  <a:pt x="7523" y="6455"/>
                  <a:pt x="7423" y="6455"/>
                  <a:pt x="7323" y="6488"/>
                </a:cubicBezTo>
                <a:cubicBezTo>
                  <a:pt x="6756" y="6522"/>
                  <a:pt x="6155" y="6588"/>
                  <a:pt x="5588" y="6722"/>
                </a:cubicBezTo>
                <a:cubicBezTo>
                  <a:pt x="5121" y="6855"/>
                  <a:pt x="5288" y="7456"/>
                  <a:pt x="5688" y="7522"/>
                </a:cubicBezTo>
                <a:cubicBezTo>
                  <a:pt x="5928" y="7551"/>
                  <a:pt x="6174" y="7561"/>
                  <a:pt x="6420" y="7561"/>
                </a:cubicBezTo>
                <a:cubicBezTo>
                  <a:pt x="6757" y="7561"/>
                  <a:pt x="7096" y="7542"/>
                  <a:pt x="7423" y="7522"/>
                </a:cubicBezTo>
                <a:cubicBezTo>
                  <a:pt x="7790" y="7522"/>
                  <a:pt x="8157" y="7522"/>
                  <a:pt x="8457" y="7322"/>
                </a:cubicBezTo>
                <a:cubicBezTo>
                  <a:pt x="8691" y="7589"/>
                  <a:pt x="8924" y="7823"/>
                  <a:pt x="9158" y="8089"/>
                </a:cubicBezTo>
                <a:cubicBezTo>
                  <a:pt x="9424" y="7956"/>
                  <a:pt x="9725" y="7823"/>
                  <a:pt x="9991" y="7723"/>
                </a:cubicBezTo>
                <a:cubicBezTo>
                  <a:pt x="9725" y="7456"/>
                  <a:pt x="9424" y="7155"/>
                  <a:pt x="9158" y="6855"/>
                </a:cubicBezTo>
                <a:cubicBezTo>
                  <a:pt x="9358" y="6622"/>
                  <a:pt x="9458" y="6322"/>
                  <a:pt x="9591" y="5955"/>
                </a:cubicBezTo>
                <a:cubicBezTo>
                  <a:pt x="9791" y="5421"/>
                  <a:pt x="9991" y="4854"/>
                  <a:pt x="10092" y="4287"/>
                </a:cubicBezTo>
                <a:cubicBezTo>
                  <a:pt x="10131" y="3989"/>
                  <a:pt x="9934" y="3833"/>
                  <a:pt x="9719" y="3833"/>
                </a:cubicBezTo>
                <a:cubicBezTo>
                  <a:pt x="9573" y="3833"/>
                  <a:pt x="9419" y="3905"/>
                  <a:pt x="9324" y="4053"/>
                </a:cubicBezTo>
                <a:cubicBezTo>
                  <a:pt x="9024" y="4554"/>
                  <a:pt x="8791" y="5087"/>
                  <a:pt x="8590" y="5621"/>
                </a:cubicBezTo>
                <a:cubicBezTo>
                  <a:pt x="8524" y="5788"/>
                  <a:pt x="8457" y="5955"/>
                  <a:pt x="8424" y="6155"/>
                </a:cubicBezTo>
                <a:cubicBezTo>
                  <a:pt x="8057" y="5788"/>
                  <a:pt x="7690" y="5454"/>
                  <a:pt x="7323" y="5121"/>
                </a:cubicBezTo>
                <a:cubicBezTo>
                  <a:pt x="7556" y="4887"/>
                  <a:pt x="7623" y="4554"/>
                  <a:pt x="7723" y="4220"/>
                </a:cubicBezTo>
                <a:cubicBezTo>
                  <a:pt x="7823" y="3720"/>
                  <a:pt x="7923" y="3219"/>
                  <a:pt x="7957" y="2719"/>
                </a:cubicBezTo>
                <a:cubicBezTo>
                  <a:pt x="7957" y="2501"/>
                  <a:pt x="7808" y="2391"/>
                  <a:pt x="7645" y="2391"/>
                </a:cubicBezTo>
                <a:cubicBezTo>
                  <a:pt x="7510" y="2391"/>
                  <a:pt x="7365" y="2467"/>
                  <a:pt x="7290" y="2619"/>
                </a:cubicBezTo>
                <a:cubicBezTo>
                  <a:pt x="7089" y="3053"/>
                  <a:pt x="6956" y="3520"/>
                  <a:pt x="6823" y="4020"/>
                </a:cubicBezTo>
                <a:cubicBezTo>
                  <a:pt x="6789" y="4220"/>
                  <a:pt x="6722" y="4387"/>
                  <a:pt x="6722" y="4587"/>
                </a:cubicBezTo>
                <a:cubicBezTo>
                  <a:pt x="6289" y="4220"/>
                  <a:pt x="5822" y="3853"/>
                  <a:pt x="5388" y="3486"/>
                </a:cubicBezTo>
                <a:cubicBezTo>
                  <a:pt x="5522" y="3319"/>
                  <a:pt x="5555" y="3086"/>
                  <a:pt x="5622" y="2852"/>
                </a:cubicBezTo>
                <a:cubicBezTo>
                  <a:pt x="5688" y="2485"/>
                  <a:pt x="5788" y="2085"/>
                  <a:pt x="5788" y="1685"/>
                </a:cubicBezTo>
                <a:cubicBezTo>
                  <a:pt x="5788" y="1503"/>
                  <a:pt x="5670" y="1421"/>
                  <a:pt x="5546" y="1421"/>
                </a:cubicBezTo>
                <a:cubicBezTo>
                  <a:pt x="5442" y="1421"/>
                  <a:pt x="5334" y="1478"/>
                  <a:pt x="5288" y="1585"/>
                </a:cubicBezTo>
                <a:cubicBezTo>
                  <a:pt x="5121" y="1952"/>
                  <a:pt x="5021" y="2319"/>
                  <a:pt x="4921" y="2719"/>
                </a:cubicBezTo>
                <a:cubicBezTo>
                  <a:pt x="4888" y="2819"/>
                  <a:pt x="4854" y="2952"/>
                  <a:pt x="4854" y="3053"/>
                </a:cubicBezTo>
                <a:cubicBezTo>
                  <a:pt x="4521" y="2786"/>
                  <a:pt x="4187" y="2552"/>
                  <a:pt x="3820" y="2319"/>
                </a:cubicBezTo>
                <a:cubicBezTo>
                  <a:pt x="3954" y="2152"/>
                  <a:pt x="3954" y="1952"/>
                  <a:pt x="3954" y="1718"/>
                </a:cubicBezTo>
                <a:cubicBezTo>
                  <a:pt x="3954" y="1418"/>
                  <a:pt x="3987" y="1118"/>
                  <a:pt x="3920" y="784"/>
                </a:cubicBezTo>
                <a:cubicBezTo>
                  <a:pt x="3904" y="672"/>
                  <a:pt x="3819" y="621"/>
                  <a:pt x="3731" y="621"/>
                </a:cubicBezTo>
                <a:cubicBezTo>
                  <a:pt x="3636" y="621"/>
                  <a:pt x="3538" y="680"/>
                  <a:pt x="3520" y="784"/>
                </a:cubicBezTo>
                <a:cubicBezTo>
                  <a:pt x="3420" y="1084"/>
                  <a:pt x="3420" y="1418"/>
                  <a:pt x="3387" y="1718"/>
                </a:cubicBezTo>
                <a:cubicBezTo>
                  <a:pt x="3387" y="1818"/>
                  <a:pt x="3387" y="1918"/>
                  <a:pt x="3387" y="2018"/>
                </a:cubicBezTo>
                <a:cubicBezTo>
                  <a:pt x="3020" y="1785"/>
                  <a:pt x="2686" y="1551"/>
                  <a:pt x="2319" y="1351"/>
                </a:cubicBezTo>
                <a:cubicBezTo>
                  <a:pt x="2353" y="1218"/>
                  <a:pt x="2386" y="951"/>
                  <a:pt x="2386" y="884"/>
                </a:cubicBezTo>
                <a:cubicBezTo>
                  <a:pt x="2419" y="651"/>
                  <a:pt x="2419" y="384"/>
                  <a:pt x="2353" y="150"/>
                </a:cubicBezTo>
                <a:cubicBezTo>
                  <a:pt x="2336" y="50"/>
                  <a:pt x="2269" y="0"/>
                  <a:pt x="2198" y="0"/>
                </a:cubicBezTo>
                <a:close/>
              </a:path>
            </a:pathLst>
          </a:custGeom>
          <a:solidFill>
            <a:srgbClr val="2E614C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1" name="Google Shape;8201;p39"/>
          <p:cNvSpPr/>
          <p:nvPr/>
        </p:nvSpPr>
        <p:spPr>
          <a:xfrm>
            <a:off x="7577417" y="6517919"/>
            <a:ext cx="1613822" cy="405400"/>
          </a:xfrm>
          <a:custGeom>
            <a:avLst/>
            <a:gdLst/>
            <a:ahLst/>
            <a:cxnLst/>
            <a:rect l="l" t="t" r="r" b="b"/>
            <a:pathLst>
              <a:path w="21783" h="5472" extrusionOk="0">
                <a:moveTo>
                  <a:pt x="10875" y="0"/>
                </a:moveTo>
                <a:cubicBezTo>
                  <a:pt x="5304" y="0"/>
                  <a:pt x="735" y="2369"/>
                  <a:pt x="1" y="5471"/>
                </a:cubicBezTo>
                <a:lnTo>
                  <a:pt x="21783" y="5471"/>
                </a:lnTo>
                <a:cubicBezTo>
                  <a:pt x="21049" y="2369"/>
                  <a:pt x="16446" y="0"/>
                  <a:pt x="10875" y="0"/>
                </a:cubicBezTo>
                <a:close/>
              </a:path>
            </a:pathLst>
          </a:custGeom>
          <a:solidFill>
            <a:srgbClr val="2E614C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2" name="Google Shape;8202;p39"/>
          <p:cNvSpPr/>
          <p:nvPr/>
        </p:nvSpPr>
        <p:spPr>
          <a:xfrm>
            <a:off x="6897816" y="3374443"/>
            <a:ext cx="1868381" cy="1391414"/>
          </a:xfrm>
          <a:custGeom>
            <a:avLst/>
            <a:gdLst/>
            <a:ahLst/>
            <a:cxnLst/>
            <a:rect l="l" t="t" r="r" b="b"/>
            <a:pathLst>
              <a:path w="25219" h="18781" extrusionOk="0">
                <a:moveTo>
                  <a:pt x="12609" y="0"/>
                </a:moveTo>
                <a:cubicBezTo>
                  <a:pt x="5638" y="0"/>
                  <a:pt x="0" y="4203"/>
                  <a:pt x="0" y="9373"/>
                </a:cubicBezTo>
                <a:cubicBezTo>
                  <a:pt x="0" y="14577"/>
                  <a:pt x="5638" y="18780"/>
                  <a:pt x="12609" y="18780"/>
                </a:cubicBezTo>
                <a:cubicBezTo>
                  <a:pt x="19548" y="18780"/>
                  <a:pt x="25218" y="14577"/>
                  <a:pt x="25218" y="9373"/>
                </a:cubicBezTo>
                <a:cubicBezTo>
                  <a:pt x="25218" y="4203"/>
                  <a:pt x="19548" y="0"/>
                  <a:pt x="12609" y="0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3" name="Google Shape;8203;p39"/>
          <p:cNvSpPr/>
          <p:nvPr/>
        </p:nvSpPr>
        <p:spPr>
          <a:xfrm>
            <a:off x="6957159" y="3448529"/>
            <a:ext cx="1809039" cy="1166563"/>
          </a:xfrm>
          <a:custGeom>
            <a:avLst/>
            <a:gdLst/>
            <a:ahLst/>
            <a:cxnLst/>
            <a:rect l="l" t="t" r="r" b="b"/>
            <a:pathLst>
              <a:path w="24418" h="15746" extrusionOk="0">
                <a:moveTo>
                  <a:pt x="12209" y="1"/>
                </a:moveTo>
                <a:cubicBezTo>
                  <a:pt x="5471" y="1"/>
                  <a:pt x="0" y="3503"/>
                  <a:pt x="0" y="7873"/>
                </a:cubicBezTo>
                <a:cubicBezTo>
                  <a:pt x="0" y="12210"/>
                  <a:pt x="5471" y="15745"/>
                  <a:pt x="12209" y="15745"/>
                </a:cubicBezTo>
                <a:cubicBezTo>
                  <a:pt x="18947" y="15745"/>
                  <a:pt x="24417" y="12210"/>
                  <a:pt x="24417" y="7873"/>
                </a:cubicBezTo>
                <a:cubicBezTo>
                  <a:pt x="24417" y="3503"/>
                  <a:pt x="18947" y="1"/>
                  <a:pt x="12209" y="1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4" name="Google Shape;8204;p39"/>
          <p:cNvSpPr/>
          <p:nvPr/>
        </p:nvSpPr>
        <p:spPr>
          <a:xfrm>
            <a:off x="7747965" y="2912293"/>
            <a:ext cx="1865862" cy="1391414"/>
          </a:xfrm>
          <a:custGeom>
            <a:avLst/>
            <a:gdLst/>
            <a:ahLst/>
            <a:cxnLst/>
            <a:rect l="l" t="t" r="r" b="b"/>
            <a:pathLst>
              <a:path w="25185" h="18781" extrusionOk="0">
                <a:moveTo>
                  <a:pt x="12609" y="0"/>
                </a:moveTo>
                <a:cubicBezTo>
                  <a:pt x="5638" y="0"/>
                  <a:pt x="0" y="4203"/>
                  <a:pt x="0" y="9374"/>
                </a:cubicBezTo>
                <a:cubicBezTo>
                  <a:pt x="0" y="14577"/>
                  <a:pt x="5638" y="18780"/>
                  <a:pt x="12609" y="18780"/>
                </a:cubicBezTo>
                <a:cubicBezTo>
                  <a:pt x="19548" y="18780"/>
                  <a:pt x="25185" y="14577"/>
                  <a:pt x="25185" y="9374"/>
                </a:cubicBezTo>
                <a:cubicBezTo>
                  <a:pt x="25185" y="4203"/>
                  <a:pt x="19548" y="0"/>
                  <a:pt x="12609" y="0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5" name="Google Shape;8205;p39"/>
          <p:cNvSpPr/>
          <p:nvPr/>
        </p:nvSpPr>
        <p:spPr>
          <a:xfrm>
            <a:off x="8897128" y="3559732"/>
            <a:ext cx="716710" cy="724193"/>
          </a:xfrm>
          <a:custGeom>
            <a:avLst/>
            <a:gdLst/>
            <a:ahLst/>
            <a:cxnLst/>
            <a:rect l="l" t="t" r="r" b="b"/>
            <a:pathLst>
              <a:path w="9674" h="9775" extrusionOk="0">
                <a:moveTo>
                  <a:pt x="9641" y="1"/>
                </a:moveTo>
                <a:cubicBezTo>
                  <a:pt x="9641" y="268"/>
                  <a:pt x="9007" y="6405"/>
                  <a:pt x="0" y="9775"/>
                </a:cubicBezTo>
                <a:cubicBezTo>
                  <a:pt x="5538" y="8807"/>
                  <a:pt x="9674" y="5071"/>
                  <a:pt x="9674" y="635"/>
                </a:cubicBezTo>
                <a:cubicBezTo>
                  <a:pt x="9674" y="435"/>
                  <a:pt x="9674" y="234"/>
                  <a:pt x="9641" y="1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6" name="Google Shape;8206;p39"/>
          <p:cNvSpPr/>
          <p:nvPr/>
        </p:nvSpPr>
        <p:spPr>
          <a:xfrm>
            <a:off x="7453839" y="5516719"/>
            <a:ext cx="778573" cy="587874"/>
          </a:xfrm>
          <a:custGeom>
            <a:avLst/>
            <a:gdLst/>
            <a:ahLst/>
            <a:cxnLst/>
            <a:rect l="l" t="t" r="r" b="b"/>
            <a:pathLst>
              <a:path w="10509" h="7935" extrusionOk="0">
                <a:moveTo>
                  <a:pt x="5905" y="0"/>
                </a:moveTo>
                <a:cubicBezTo>
                  <a:pt x="5299" y="0"/>
                  <a:pt x="4666" y="98"/>
                  <a:pt x="4037" y="305"/>
                </a:cubicBezTo>
                <a:cubicBezTo>
                  <a:pt x="1502" y="1172"/>
                  <a:pt x="1" y="3507"/>
                  <a:pt x="668" y="5542"/>
                </a:cubicBezTo>
                <a:cubicBezTo>
                  <a:pt x="1166" y="7035"/>
                  <a:pt x="2741" y="7934"/>
                  <a:pt x="4561" y="7934"/>
                </a:cubicBezTo>
                <a:cubicBezTo>
                  <a:pt x="5181" y="7934"/>
                  <a:pt x="5829" y="7830"/>
                  <a:pt x="6472" y="7610"/>
                </a:cubicBezTo>
                <a:cubicBezTo>
                  <a:pt x="9007" y="6743"/>
                  <a:pt x="10508" y="4408"/>
                  <a:pt x="9841" y="2407"/>
                </a:cubicBezTo>
                <a:cubicBezTo>
                  <a:pt x="9340" y="902"/>
                  <a:pt x="7744" y="0"/>
                  <a:pt x="5905" y="0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7" name="Google Shape;8207;p39"/>
          <p:cNvSpPr/>
          <p:nvPr/>
        </p:nvSpPr>
        <p:spPr>
          <a:xfrm>
            <a:off x="7453840" y="5524423"/>
            <a:ext cx="692040" cy="521568"/>
          </a:xfrm>
          <a:custGeom>
            <a:avLst/>
            <a:gdLst/>
            <a:ahLst/>
            <a:cxnLst/>
            <a:rect l="l" t="t" r="r" b="b"/>
            <a:pathLst>
              <a:path w="9341" h="7040" extrusionOk="0">
                <a:moveTo>
                  <a:pt x="4804" y="1"/>
                </a:moveTo>
                <a:cubicBezTo>
                  <a:pt x="4537" y="68"/>
                  <a:pt x="4304" y="134"/>
                  <a:pt x="4037" y="234"/>
                </a:cubicBezTo>
                <a:cubicBezTo>
                  <a:pt x="1502" y="1068"/>
                  <a:pt x="1" y="3403"/>
                  <a:pt x="668" y="5438"/>
                </a:cubicBezTo>
                <a:cubicBezTo>
                  <a:pt x="735" y="5538"/>
                  <a:pt x="768" y="5672"/>
                  <a:pt x="835" y="5772"/>
                </a:cubicBezTo>
                <a:cubicBezTo>
                  <a:pt x="1702" y="6539"/>
                  <a:pt x="3036" y="7039"/>
                  <a:pt x="4504" y="7039"/>
                </a:cubicBezTo>
                <a:cubicBezTo>
                  <a:pt x="7206" y="7039"/>
                  <a:pt x="9341" y="5471"/>
                  <a:pt x="9341" y="3503"/>
                </a:cubicBezTo>
                <a:cubicBezTo>
                  <a:pt x="9341" y="1635"/>
                  <a:pt x="7339" y="134"/>
                  <a:pt x="4804" y="1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8" name="Google Shape;8208;p39"/>
          <p:cNvSpPr/>
          <p:nvPr/>
        </p:nvSpPr>
        <p:spPr>
          <a:xfrm>
            <a:off x="7691140" y="5625774"/>
            <a:ext cx="847695" cy="761236"/>
          </a:xfrm>
          <a:custGeom>
            <a:avLst/>
            <a:gdLst/>
            <a:ahLst/>
            <a:cxnLst/>
            <a:rect l="l" t="t" r="r" b="b"/>
            <a:pathLst>
              <a:path w="11442" h="10275" extrusionOk="0">
                <a:moveTo>
                  <a:pt x="500" y="1"/>
                </a:moveTo>
                <a:cubicBezTo>
                  <a:pt x="0" y="1"/>
                  <a:pt x="9007" y="5638"/>
                  <a:pt x="11442" y="10275"/>
                </a:cubicBezTo>
                <a:lnTo>
                  <a:pt x="11108" y="4437"/>
                </a:lnTo>
                <a:cubicBezTo>
                  <a:pt x="11108" y="4437"/>
                  <a:pt x="5037" y="67"/>
                  <a:pt x="500" y="1"/>
                </a:cubicBezTo>
                <a:close/>
              </a:path>
            </a:pathLst>
          </a:custGeom>
          <a:solidFill>
            <a:srgbClr val="89674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9" name="Google Shape;8209;p39"/>
          <p:cNvSpPr/>
          <p:nvPr/>
        </p:nvSpPr>
        <p:spPr>
          <a:xfrm>
            <a:off x="7708402" y="5625773"/>
            <a:ext cx="469633" cy="281824"/>
          </a:xfrm>
          <a:custGeom>
            <a:avLst/>
            <a:gdLst/>
            <a:ahLst/>
            <a:cxnLst/>
            <a:rect l="l" t="t" r="r" b="b"/>
            <a:pathLst>
              <a:path w="6339" h="3804" extrusionOk="0">
                <a:moveTo>
                  <a:pt x="267" y="1"/>
                </a:moveTo>
                <a:cubicBezTo>
                  <a:pt x="1" y="1"/>
                  <a:pt x="2436" y="1602"/>
                  <a:pt x="5171" y="3803"/>
                </a:cubicBezTo>
                <a:cubicBezTo>
                  <a:pt x="5771" y="3270"/>
                  <a:pt x="6138" y="2436"/>
                  <a:pt x="6338" y="1768"/>
                </a:cubicBezTo>
                <a:cubicBezTo>
                  <a:pt x="4437" y="834"/>
                  <a:pt x="2202" y="34"/>
                  <a:pt x="267" y="1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0" name="Google Shape;8210;p39"/>
          <p:cNvSpPr/>
          <p:nvPr/>
        </p:nvSpPr>
        <p:spPr>
          <a:xfrm>
            <a:off x="7053473" y="5131693"/>
            <a:ext cx="1149300" cy="867105"/>
          </a:xfrm>
          <a:custGeom>
            <a:avLst/>
            <a:gdLst/>
            <a:ahLst/>
            <a:cxnLst/>
            <a:rect l="l" t="t" r="r" b="b"/>
            <a:pathLst>
              <a:path w="15513" h="11704" extrusionOk="0">
                <a:moveTo>
                  <a:pt x="8765" y="1"/>
                </a:moveTo>
                <a:cubicBezTo>
                  <a:pt x="7837" y="1"/>
                  <a:pt x="6867" y="161"/>
                  <a:pt x="5905" y="498"/>
                </a:cubicBezTo>
                <a:cubicBezTo>
                  <a:pt x="2169" y="1799"/>
                  <a:pt x="1" y="5269"/>
                  <a:pt x="1035" y="8204"/>
                </a:cubicBezTo>
                <a:cubicBezTo>
                  <a:pt x="1825" y="10402"/>
                  <a:pt x="4133" y="11704"/>
                  <a:pt x="6781" y="11704"/>
                </a:cubicBezTo>
                <a:cubicBezTo>
                  <a:pt x="7710" y="11704"/>
                  <a:pt x="8680" y="11544"/>
                  <a:pt x="9641" y="11206"/>
                </a:cubicBezTo>
                <a:cubicBezTo>
                  <a:pt x="13344" y="9872"/>
                  <a:pt x="15512" y="6436"/>
                  <a:pt x="14478" y="3501"/>
                </a:cubicBezTo>
                <a:cubicBezTo>
                  <a:pt x="13712" y="1303"/>
                  <a:pt x="11411" y="1"/>
                  <a:pt x="8765" y="1"/>
                </a:cubicBez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1" name="Google Shape;8211;p39"/>
          <p:cNvSpPr/>
          <p:nvPr/>
        </p:nvSpPr>
        <p:spPr>
          <a:xfrm>
            <a:off x="7612015" y="5269937"/>
            <a:ext cx="605581" cy="726638"/>
          </a:xfrm>
          <a:custGeom>
            <a:avLst/>
            <a:gdLst/>
            <a:ahLst/>
            <a:cxnLst/>
            <a:rect l="l" t="t" r="r" b="b"/>
            <a:pathLst>
              <a:path w="8174" h="9808" extrusionOk="0">
                <a:moveTo>
                  <a:pt x="5972" y="0"/>
                </a:moveTo>
                <a:cubicBezTo>
                  <a:pt x="8173" y="6305"/>
                  <a:pt x="67" y="9774"/>
                  <a:pt x="1" y="9807"/>
                </a:cubicBezTo>
                <a:cubicBezTo>
                  <a:pt x="668" y="9740"/>
                  <a:pt x="1368" y="9574"/>
                  <a:pt x="2035" y="9340"/>
                </a:cubicBezTo>
                <a:cubicBezTo>
                  <a:pt x="5771" y="8073"/>
                  <a:pt x="7973" y="4670"/>
                  <a:pt x="6972" y="1701"/>
                </a:cubicBezTo>
                <a:cubicBezTo>
                  <a:pt x="6772" y="1034"/>
                  <a:pt x="6405" y="467"/>
                  <a:pt x="5972" y="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2" name="Google Shape;8212;p39"/>
          <p:cNvSpPr/>
          <p:nvPr/>
        </p:nvSpPr>
        <p:spPr>
          <a:xfrm>
            <a:off x="7055992" y="5148807"/>
            <a:ext cx="511639" cy="781018"/>
          </a:xfrm>
          <a:custGeom>
            <a:avLst/>
            <a:gdLst/>
            <a:ahLst/>
            <a:cxnLst/>
            <a:rect l="l" t="t" r="r" b="b"/>
            <a:pathLst>
              <a:path w="6906" h="10542" extrusionOk="0">
                <a:moveTo>
                  <a:pt x="6905" y="1"/>
                </a:moveTo>
                <a:lnTo>
                  <a:pt x="6905" y="1"/>
                </a:lnTo>
                <a:cubicBezTo>
                  <a:pt x="6572" y="67"/>
                  <a:pt x="6271" y="134"/>
                  <a:pt x="5938" y="267"/>
                </a:cubicBezTo>
                <a:cubicBezTo>
                  <a:pt x="2235" y="1535"/>
                  <a:pt x="0" y="4937"/>
                  <a:pt x="1001" y="7906"/>
                </a:cubicBezTo>
                <a:cubicBezTo>
                  <a:pt x="1368" y="9040"/>
                  <a:pt x="2169" y="9941"/>
                  <a:pt x="3169" y="10541"/>
                </a:cubicBezTo>
                <a:cubicBezTo>
                  <a:pt x="2269" y="9641"/>
                  <a:pt x="1435" y="8307"/>
                  <a:pt x="1702" y="6439"/>
                </a:cubicBezTo>
                <a:cubicBezTo>
                  <a:pt x="2269" y="2602"/>
                  <a:pt x="6738" y="101"/>
                  <a:pt x="6905" y="1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3" name="Google Shape;8213;p39"/>
          <p:cNvSpPr/>
          <p:nvPr/>
        </p:nvSpPr>
        <p:spPr>
          <a:xfrm>
            <a:off x="7325372" y="5210596"/>
            <a:ext cx="323832" cy="249670"/>
          </a:xfrm>
          <a:custGeom>
            <a:avLst/>
            <a:gdLst/>
            <a:ahLst/>
            <a:cxnLst/>
            <a:rect l="l" t="t" r="r" b="b"/>
            <a:pathLst>
              <a:path w="4371" h="3370" extrusionOk="0">
                <a:moveTo>
                  <a:pt x="4370" y="0"/>
                </a:moveTo>
                <a:lnTo>
                  <a:pt x="4370" y="0"/>
                </a:lnTo>
                <a:cubicBezTo>
                  <a:pt x="4370" y="1"/>
                  <a:pt x="1735" y="401"/>
                  <a:pt x="0" y="3370"/>
                </a:cubicBezTo>
                <a:cubicBezTo>
                  <a:pt x="0" y="3370"/>
                  <a:pt x="3002" y="701"/>
                  <a:pt x="4370" y="0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4" name="Google Shape;8214;p39"/>
          <p:cNvSpPr/>
          <p:nvPr/>
        </p:nvSpPr>
        <p:spPr>
          <a:xfrm>
            <a:off x="7965410" y="4096042"/>
            <a:ext cx="1925205" cy="2827280"/>
          </a:xfrm>
          <a:custGeom>
            <a:avLst/>
            <a:gdLst/>
            <a:ahLst/>
            <a:cxnLst/>
            <a:rect l="l" t="t" r="r" b="b"/>
            <a:pathLst>
              <a:path w="25986" h="38162" extrusionOk="0">
                <a:moveTo>
                  <a:pt x="1" y="0"/>
                </a:moveTo>
                <a:cubicBezTo>
                  <a:pt x="1" y="1"/>
                  <a:pt x="7273" y="14978"/>
                  <a:pt x="6072" y="38161"/>
                </a:cubicBezTo>
                <a:lnTo>
                  <a:pt x="25986" y="38161"/>
                </a:lnTo>
                <a:cubicBezTo>
                  <a:pt x="22917" y="27654"/>
                  <a:pt x="16412" y="7639"/>
                  <a:pt x="9407" y="701"/>
                </a:cubicBezTo>
                <a:lnTo>
                  <a:pt x="1" y="0"/>
                </a:lnTo>
                <a:close/>
              </a:path>
            </a:pathLst>
          </a:custGeom>
          <a:solidFill>
            <a:srgbClr val="89674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5" name="Google Shape;8215;p39"/>
          <p:cNvSpPr/>
          <p:nvPr/>
        </p:nvSpPr>
        <p:spPr>
          <a:xfrm>
            <a:off x="8684573" y="4177610"/>
            <a:ext cx="1203606" cy="2745710"/>
          </a:xfrm>
          <a:custGeom>
            <a:avLst/>
            <a:gdLst/>
            <a:ahLst/>
            <a:cxnLst/>
            <a:rect l="l" t="t" r="r" b="b"/>
            <a:pathLst>
              <a:path w="16246" h="37061" extrusionOk="0">
                <a:moveTo>
                  <a:pt x="67" y="0"/>
                </a:moveTo>
                <a:lnTo>
                  <a:pt x="1" y="1234"/>
                </a:lnTo>
                <a:cubicBezTo>
                  <a:pt x="1" y="1234"/>
                  <a:pt x="11275" y="16445"/>
                  <a:pt x="11242" y="36226"/>
                </a:cubicBezTo>
                <a:lnTo>
                  <a:pt x="11576" y="37060"/>
                </a:lnTo>
                <a:lnTo>
                  <a:pt x="16246" y="37060"/>
                </a:lnTo>
                <a:cubicBezTo>
                  <a:pt x="13243" y="26719"/>
                  <a:pt x="6906" y="7239"/>
                  <a:pt x="67" y="0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6" name="Google Shape;8216;p39"/>
          <p:cNvSpPr/>
          <p:nvPr/>
        </p:nvSpPr>
        <p:spPr>
          <a:xfrm>
            <a:off x="7965409" y="4096042"/>
            <a:ext cx="1000979" cy="617880"/>
          </a:xfrm>
          <a:custGeom>
            <a:avLst/>
            <a:gdLst/>
            <a:ahLst/>
            <a:cxnLst/>
            <a:rect l="l" t="t" r="r" b="b"/>
            <a:pathLst>
              <a:path w="13511" h="8340" extrusionOk="0">
                <a:moveTo>
                  <a:pt x="1" y="0"/>
                </a:moveTo>
                <a:cubicBezTo>
                  <a:pt x="1" y="0"/>
                  <a:pt x="1435" y="2969"/>
                  <a:pt x="2936" y="8340"/>
                </a:cubicBezTo>
                <a:cubicBezTo>
                  <a:pt x="2936" y="8340"/>
                  <a:pt x="10208" y="7606"/>
                  <a:pt x="13510" y="6238"/>
                </a:cubicBezTo>
                <a:cubicBezTo>
                  <a:pt x="12176" y="4003"/>
                  <a:pt x="10808" y="2102"/>
                  <a:pt x="9407" y="701"/>
                </a:cubicBezTo>
                <a:lnTo>
                  <a:pt x="1" y="0"/>
                </a:ln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7" name="Google Shape;8217;p39"/>
          <p:cNvSpPr/>
          <p:nvPr/>
        </p:nvSpPr>
        <p:spPr>
          <a:xfrm>
            <a:off x="6776685" y="2382058"/>
            <a:ext cx="2727634" cy="2141611"/>
          </a:xfrm>
          <a:custGeom>
            <a:avLst/>
            <a:gdLst/>
            <a:ahLst/>
            <a:cxnLst/>
            <a:rect l="l" t="t" r="r" b="b"/>
            <a:pathLst>
              <a:path w="36817" h="28907" extrusionOk="0">
                <a:moveTo>
                  <a:pt x="19273" y="0"/>
                </a:moveTo>
                <a:cubicBezTo>
                  <a:pt x="13753" y="0"/>
                  <a:pt x="10850" y="3182"/>
                  <a:pt x="9508" y="5323"/>
                </a:cubicBezTo>
                <a:cubicBezTo>
                  <a:pt x="6839" y="6390"/>
                  <a:pt x="4571" y="8025"/>
                  <a:pt x="3337" y="9793"/>
                </a:cubicBezTo>
                <a:cubicBezTo>
                  <a:pt x="568" y="13895"/>
                  <a:pt x="1" y="19233"/>
                  <a:pt x="2503" y="23669"/>
                </a:cubicBezTo>
                <a:cubicBezTo>
                  <a:pt x="5005" y="28106"/>
                  <a:pt x="11376" y="28906"/>
                  <a:pt x="17647" y="28906"/>
                </a:cubicBezTo>
                <a:cubicBezTo>
                  <a:pt x="21683" y="28906"/>
                  <a:pt x="24352" y="26905"/>
                  <a:pt x="25753" y="25470"/>
                </a:cubicBezTo>
                <a:cubicBezTo>
                  <a:pt x="25804" y="25471"/>
                  <a:pt x="25856" y="25472"/>
                  <a:pt x="25907" y="25472"/>
                </a:cubicBezTo>
                <a:cubicBezTo>
                  <a:pt x="32818" y="25472"/>
                  <a:pt x="36817" y="18822"/>
                  <a:pt x="35426" y="12895"/>
                </a:cubicBezTo>
                <a:cubicBezTo>
                  <a:pt x="33825" y="6090"/>
                  <a:pt x="28955" y="452"/>
                  <a:pt x="20015" y="19"/>
                </a:cubicBezTo>
                <a:cubicBezTo>
                  <a:pt x="19763" y="6"/>
                  <a:pt x="19515" y="0"/>
                  <a:pt x="19273" y="0"/>
                </a:cubicBez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8" name="Google Shape;8218;p39"/>
          <p:cNvSpPr/>
          <p:nvPr/>
        </p:nvSpPr>
        <p:spPr>
          <a:xfrm>
            <a:off x="9067677" y="3324953"/>
            <a:ext cx="135948" cy="494378"/>
          </a:xfrm>
          <a:custGeom>
            <a:avLst/>
            <a:gdLst/>
            <a:ahLst/>
            <a:cxnLst/>
            <a:rect l="l" t="t" r="r" b="b"/>
            <a:pathLst>
              <a:path w="1835" h="6673" extrusionOk="0">
                <a:moveTo>
                  <a:pt x="400" y="1"/>
                </a:moveTo>
                <a:cubicBezTo>
                  <a:pt x="1234" y="2136"/>
                  <a:pt x="0" y="6672"/>
                  <a:pt x="0" y="6672"/>
                </a:cubicBezTo>
                <a:cubicBezTo>
                  <a:pt x="1835" y="3770"/>
                  <a:pt x="1434" y="501"/>
                  <a:pt x="1434" y="501"/>
                </a:cubicBezTo>
                <a:lnTo>
                  <a:pt x="400" y="1"/>
                </a:ln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9" name="Google Shape;8219;p39"/>
          <p:cNvSpPr/>
          <p:nvPr/>
        </p:nvSpPr>
        <p:spPr>
          <a:xfrm>
            <a:off x="7728183" y="3338140"/>
            <a:ext cx="1776144" cy="1183010"/>
          </a:xfrm>
          <a:custGeom>
            <a:avLst/>
            <a:gdLst/>
            <a:ahLst/>
            <a:cxnLst/>
            <a:rect l="l" t="t" r="r" b="b"/>
            <a:pathLst>
              <a:path w="23974" h="15968" extrusionOk="0">
                <a:moveTo>
                  <a:pt x="22099" y="0"/>
                </a:moveTo>
                <a:cubicBezTo>
                  <a:pt x="21639" y="0"/>
                  <a:pt x="21282" y="56"/>
                  <a:pt x="21282" y="56"/>
                </a:cubicBezTo>
                <a:cubicBezTo>
                  <a:pt x="21282" y="56"/>
                  <a:pt x="21416" y="4960"/>
                  <a:pt x="18881" y="8496"/>
                </a:cubicBezTo>
                <a:cubicBezTo>
                  <a:pt x="17122" y="10922"/>
                  <a:pt x="14922" y="11308"/>
                  <a:pt x="13734" y="11308"/>
                </a:cubicBezTo>
                <a:cubicBezTo>
                  <a:pt x="13616" y="11308"/>
                  <a:pt x="13507" y="11304"/>
                  <a:pt x="13410" y="11298"/>
                </a:cubicBezTo>
                <a:cubicBezTo>
                  <a:pt x="13877" y="9930"/>
                  <a:pt x="13977" y="8630"/>
                  <a:pt x="13977" y="8629"/>
                </a:cubicBezTo>
                <a:lnTo>
                  <a:pt x="13977" y="8629"/>
                </a:lnTo>
                <a:cubicBezTo>
                  <a:pt x="10931" y="15703"/>
                  <a:pt x="779" y="15768"/>
                  <a:pt x="32" y="15768"/>
                </a:cubicBezTo>
                <a:cubicBezTo>
                  <a:pt x="18" y="15768"/>
                  <a:pt x="8" y="15768"/>
                  <a:pt x="0" y="15768"/>
                </a:cubicBezTo>
                <a:cubicBezTo>
                  <a:pt x="1568" y="15934"/>
                  <a:pt x="3169" y="15968"/>
                  <a:pt x="4804" y="15968"/>
                </a:cubicBezTo>
                <a:cubicBezTo>
                  <a:pt x="8640" y="15968"/>
                  <a:pt x="11242" y="14167"/>
                  <a:pt x="12676" y="12766"/>
                </a:cubicBezTo>
                <a:cubicBezTo>
                  <a:pt x="12743" y="12665"/>
                  <a:pt x="12810" y="12565"/>
                  <a:pt x="12876" y="12465"/>
                </a:cubicBezTo>
                <a:lnTo>
                  <a:pt x="12910" y="12565"/>
                </a:lnTo>
                <a:cubicBezTo>
                  <a:pt x="12961" y="12566"/>
                  <a:pt x="13013" y="12567"/>
                  <a:pt x="13064" y="12567"/>
                </a:cubicBezTo>
                <a:cubicBezTo>
                  <a:pt x="19975" y="12567"/>
                  <a:pt x="23974" y="5917"/>
                  <a:pt x="22583" y="23"/>
                </a:cubicBezTo>
                <a:cubicBezTo>
                  <a:pt x="22416" y="6"/>
                  <a:pt x="22252" y="0"/>
                  <a:pt x="22099" y="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0" name="Google Shape;8220;p39"/>
          <p:cNvSpPr/>
          <p:nvPr/>
        </p:nvSpPr>
        <p:spPr>
          <a:xfrm>
            <a:off x="6776685" y="2383391"/>
            <a:ext cx="1416158" cy="2068563"/>
          </a:xfrm>
          <a:custGeom>
            <a:avLst/>
            <a:gdLst/>
            <a:ahLst/>
            <a:cxnLst/>
            <a:rect l="l" t="t" r="r" b="b"/>
            <a:pathLst>
              <a:path w="19115" h="27921" extrusionOk="0">
                <a:moveTo>
                  <a:pt x="19115" y="1"/>
                </a:moveTo>
                <a:lnTo>
                  <a:pt x="19115" y="1"/>
                </a:lnTo>
                <a:cubicBezTo>
                  <a:pt x="13677" y="68"/>
                  <a:pt x="10842" y="3203"/>
                  <a:pt x="9508" y="5305"/>
                </a:cubicBezTo>
                <a:cubicBezTo>
                  <a:pt x="6873" y="6372"/>
                  <a:pt x="4571" y="8007"/>
                  <a:pt x="3337" y="9775"/>
                </a:cubicBezTo>
                <a:cubicBezTo>
                  <a:pt x="568" y="13877"/>
                  <a:pt x="1" y="19215"/>
                  <a:pt x="2503" y="23651"/>
                </a:cubicBezTo>
                <a:cubicBezTo>
                  <a:pt x="3770" y="25886"/>
                  <a:pt x="6005" y="27187"/>
                  <a:pt x="8674" y="27921"/>
                </a:cubicBezTo>
                <a:cubicBezTo>
                  <a:pt x="8340" y="27821"/>
                  <a:pt x="2536" y="25986"/>
                  <a:pt x="2870" y="17980"/>
                </a:cubicBezTo>
                <a:cubicBezTo>
                  <a:pt x="3203" y="9741"/>
                  <a:pt x="11509" y="6839"/>
                  <a:pt x="11509" y="6839"/>
                </a:cubicBezTo>
                <a:cubicBezTo>
                  <a:pt x="12310" y="2436"/>
                  <a:pt x="18714" y="134"/>
                  <a:pt x="19115" y="1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1" name="Google Shape;8221;p39"/>
          <p:cNvSpPr/>
          <p:nvPr/>
        </p:nvSpPr>
        <p:spPr>
          <a:xfrm>
            <a:off x="9210960" y="4427207"/>
            <a:ext cx="1055359" cy="840287"/>
          </a:xfrm>
          <a:custGeom>
            <a:avLst/>
            <a:gdLst/>
            <a:ahLst/>
            <a:cxnLst/>
            <a:rect l="l" t="t" r="r" b="b"/>
            <a:pathLst>
              <a:path w="14245" h="11342" extrusionOk="0">
                <a:moveTo>
                  <a:pt x="7106" y="0"/>
                </a:moveTo>
                <a:cubicBezTo>
                  <a:pt x="3203" y="0"/>
                  <a:pt x="1" y="2535"/>
                  <a:pt x="1" y="5671"/>
                </a:cubicBezTo>
                <a:cubicBezTo>
                  <a:pt x="1" y="8807"/>
                  <a:pt x="3203" y="11342"/>
                  <a:pt x="7106" y="11342"/>
                </a:cubicBezTo>
                <a:cubicBezTo>
                  <a:pt x="11042" y="11342"/>
                  <a:pt x="14244" y="8807"/>
                  <a:pt x="14244" y="5671"/>
                </a:cubicBezTo>
                <a:cubicBezTo>
                  <a:pt x="14244" y="2535"/>
                  <a:pt x="11042" y="0"/>
                  <a:pt x="7106" y="0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2" name="Google Shape;8222;p39"/>
          <p:cNvSpPr/>
          <p:nvPr/>
        </p:nvSpPr>
        <p:spPr>
          <a:xfrm>
            <a:off x="9285122" y="4607606"/>
            <a:ext cx="944081" cy="595653"/>
          </a:xfrm>
          <a:custGeom>
            <a:avLst/>
            <a:gdLst/>
            <a:ahLst/>
            <a:cxnLst/>
            <a:rect l="l" t="t" r="r" b="b"/>
            <a:pathLst>
              <a:path w="12743" h="8040" extrusionOk="0">
                <a:moveTo>
                  <a:pt x="6372" y="0"/>
                </a:moveTo>
                <a:cubicBezTo>
                  <a:pt x="2869" y="0"/>
                  <a:pt x="0" y="1802"/>
                  <a:pt x="0" y="4037"/>
                </a:cubicBezTo>
                <a:cubicBezTo>
                  <a:pt x="0" y="6238"/>
                  <a:pt x="2869" y="8039"/>
                  <a:pt x="6372" y="8039"/>
                </a:cubicBezTo>
                <a:cubicBezTo>
                  <a:pt x="9874" y="8039"/>
                  <a:pt x="12743" y="6238"/>
                  <a:pt x="12743" y="4037"/>
                </a:cubicBezTo>
                <a:cubicBezTo>
                  <a:pt x="12743" y="1802"/>
                  <a:pt x="9874" y="0"/>
                  <a:pt x="6372" y="0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3" name="Google Shape;8223;p39"/>
          <p:cNvSpPr/>
          <p:nvPr/>
        </p:nvSpPr>
        <p:spPr>
          <a:xfrm>
            <a:off x="9361728" y="4874466"/>
            <a:ext cx="284268" cy="798353"/>
          </a:xfrm>
          <a:custGeom>
            <a:avLst/>
            <a:gdLst/>
            <a:ahLst/>
            <a:cxnLst/>
            <a:rect l="l" t="t" r="r" b="b"/>
            <a:pathLst>
              <a:path w="3837" h="10776" extrusionOk="0">
                <a:moveTo>
                  <a:pt x="3837" y="1"/>
                </a:moveTo>
                <a:cubicBezTo>
                  <a:pt x="3836" y="1"/>
                  <a:pt x="1635" y="3237"/>
                  <a:pt x="1" y="6839"/>
                </a:cubicBezTo>
                <a:cubicBezTo>
                  <a:pt x="534" y="8140"/>
                  <a:pt x="1068" y="9474"/>
                  <a:pt x="1568" y="10775"/>
                </a:cubicBezTo>
                <a:cubicBezTo>
                  <a:pt x="1435" y="8874"/>
                  <a:pt x="1768" y="5505"/>
                  <a:pt x="3837" y="1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4" name="Google Shape;8224;p39"/>
          <p:cNvSpPr/>
          <p:nvPr/>
        </p:nvSpPr>
        <p:spPr>
          <a:xfrm>
            <a:off x="9173917" y="4311039"/>
            <a:ext cx="1055284" cy="840287"/>
          </a:xfrm>
          <a:custGeom>
            <a:avLst/>
            <a:gdLst/>
            <a:ahLst/>
            <a:cxnLst/>
            <a:rect l="l" t="t" r="r" b="b"/>
            <a:pathLst>
              <a:path w="14244" h="11342" extrusionOk="0">
                <a:moveTo>
                  <a:pt x="7139" y="0"/>
                </a:moveTo>
                <a:cubicBezTo>
                  <a:pt x="3203" y="0"/>
                  <a:pt x="0" y="2536"/>
                  <a:pt x="0" y="5671"/>
                </a:cubicBezTo>
                <a:cubicBezTo>
                  <a:pt x="0" y="8807"/>
                  <a:pt x="3203" y="11342"/>
                  <a:pt x="7139" y="11342"/>
                </a:cubicBezTo>
                <a:cubicBezTo>
                  <a:pt x="11042" y="11342"/>
                  <a:pt x="14244" y="8807"/>
                  <a:pt x="14244" y="5671"/>
                </a:cubicBezTo>
                <a:cubicBezTo>
                  <a:pt x="14244" y="2536"/>
                  <a:pt x="11042" y="0"/>
                  <a:pt x="7139" y="0"/>
                </a:cubicBez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5" name="Google Shape;8225;p39"/>
          <p:cNvSpPr/>
          <p:nvPr/>
        </p:nvSpPr>
        <p:spPr>
          <a:xfrm>
            <a:off x="9208516" y="4449434"/>
            <a:ext cx="1020686" cy="701893"/>
          </a:xfrm>
          <a:custGeom>
            <a:avLst/>
            <a:gdLst/>
            <a:ahLst/>
            <a:cxnLst/>
            <a:rect l="l" t="t" r="r" b="b"/>
            <a:pathLst>
              <a:path w="13777" h="9474" extrusionOk="0">
                <a:moveTo>
                  <a:pt x="11942" y="0"/>
                </a:moveTo>
                <a:cubicBezTo>
                  <a:pt x="11942" y="67"/>
                  <a:pt x="13076" y="4237"/>
                  <a:pt x="10775" y="6739"/>
                </a:cubicBezTo>
                <a:cubicBezTo>
                  <a:pt x="9681" y="7929"/>
                  <a:pt x="7903" y="8375"/>
                  <a:pt x="6102" y="8375"/>
                </a:cubicBezTo>
                <a:cubicBezTo>
                  <a:pt x="6036" y="8375"/>
                  <a:pt x="5971" y="8374"/>
                  <a:pt x="5905" y="8373"/>
                </a:cubicBezTo>
                <a:cubicBezTo>
                  <a:pt x="7139" y="8040"/>
                  <a:pt x="8106" y="7639"/>
                  <a:pt x="8340" y="7339"/>
                </a:cubicBezTo>
                <a:lnTo>
                  <a:pt x="8340" y="7339"/>
                </a:lnTo>
                <a:cubicBezTo>
                  <a:pt x="8340" y="7339"/>
                  <a:pt x="7432" y="7467"/>
                  <a:pt x="6173" y="7467"/>
                </a:cubicBezTo>
                <a:cubicBezTo>
                  <a:pt x="4283" y="7467"/>
                  <a:pt x="1602" y="7179"/>
                  <a:pt x="0" y="5738"/>
                </a:cubicBezTo>
                <a:lnTo>
                  <a:pt x="0" y="5738"/>
                </a:lnTo>
                <a:cubicBezTo>
                  <a:pt x="1001" y="7906"/>
                  <a:pt x="3603" y="9474"/>
                  <a:pt x="6672" y="9474"/>
                </a:cubicBezTo>
                <a:cubicBezTo>
                  <a:pt x="10608" y="9474"/>
                  <a:pt x="13777" y="6939"/>
                  <a:pt x="13777" y="3803"/>
                </a:cubicBezTo>
                <a:cubicBezTo>
                  <a:pt x="13777" y="2335"/>
                  <a:pt x="13076" y="1001"/>
                  <a:pt x="11942" y="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6" name="Google Shape;8226;p39"/>
          <p:cNvSpPr/>
          <p:nvPr/>
        </p:nvSpPr>
        <p:spPr>
          <a:xfrm>
            <a:off x="8247163" y="4965961"/>
            <a:ext cx="336129" cy="1957359"/>
          </a:xfrm>
          <a:custGeom>
            <a:avLst/>
            <a:gdLst/>
            <a:ahLst/>
            <a:cxnLst/>
            <a:rect l="l" t="t" r="r" b="b"/>
            <a:pathLst>
              <a:path w="4537" h="26420" extrusionOk="0">
                <a:moveTo>
                  <a:pt x="0" y="0"/>
                </a:moveTo>
                <a:cubicBezTo>
                  <a:pt x="1535" y="6538"/>
                  <a:pt x="2836" y="15578"/>
                  <a:pt x="2269" y="26419"/>
                </a:cubicBezTo>
                <a:lnTo>
                  <a:pt x="3436" y="26419"/>
                </a:lnTo>
                <a:cubicBezTo>
                  <a:pt x="4537" y="8541"/>
                  <a:pt x="1" y="1"/>
                  <a:pt x="0" y="0"/>
                </a:cubicBezTo>
                <a:close/>
              </a:path>
            </a:pathLst>
          </a:custGeom>
          <a:solidFill>
            <a:srgbClr val="A886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7" name="Google Shape;8227;p39"/>
          <p:cNvSpPr/>
          <p:nvPr/>
        </p:nvSpPr>
        <p:spPr>
          <a:xfrm>
            <a:off x="7883840" y="2044817"/>
            <a:ext cx="2365130" cy="1411195"/>
          </a:xfrm>
          <a:custGeom>
            <a:avLst/>
            <a:gdLst/>
            <a:ahLst/>
            <a:cxnLst/>
            <a:rect l="l" t="t" r="r" b="b"/>
            <a:pathLst>
              <a:path w="31924" h="19048" extrusionOk="0">
                <a:moveTo>
                  <a:pt x="11209" y="1"/>
                </a:moveTo>
                <a:cubicBezTo>
                  <a:pt x="5005" y="1"/>
                  <a:pt x="1" y="4004"/>
                  <a:pt x="1" y="8874"/>
                </a:cubicBezTo>
                <a:cubicBezTo>
                  <a:pt x="1" y="13777"/>
                  <a:pt x="5005" y="17747"/>
                  <a:pt x="11209" y="17747"/>
                </a:cubicBezTo>
                <a:cubicBezTo>
                  <a:pt x="12276" y="17747"/>
                  <a:pt x="13310" y="17647"/>
                  <a:pt x="14278" y="17413"/>
                </a:cubicBezTo>
                <a:cubicBezTo>
                  <a:pt x="16079" y="18447"/>
                  <a:pt x="18314" y="19048"/>
                  <a:pt x="20716" y="19048"/>
                </a:cubicBezTo>
                <a:cubicBezTo>
                  <a:pt x="26920" y="19048"/>
                  <a:pt x="31924" y="15045"/>
                  <a:pt x="31924" y="10175"/>
                </a:cubicBezTo>
                <a:cubicBezTo>
                  <a:pt x="31924" y="5271"/>
                  <a:pt x="26920" y="1302"/>
                  <a:pt x="20716" y="1302"/>
                </a:cubicBezTo>
                <a:cubicBezTo>
                  <a:pt x="19648" y="1302"/>
                  <a:pt x="18614" y="1402"/>
                  <a:pt x="17647" y="1635"/>
                </a:cubicBezTo>
                <a:cubicBezTo>
                  <a:pt x="15846" y="635"/>
                  <a:pt x="13611" y="1"/>
                  <a:pt x="11209" y="1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8" name="Google Shape;8228;p39"/>
          <p:cNvSpPr/>
          <p:nvPr/>
        </p:nvSpPr>
        <p:spPr>
          <a:xfrm>
            <a:off x="8301542" y="2230181"/>
            <a:ext cx="1890607" cy="1057803"/>
          </a:xfrm>
          <a:custGeom>
            <a:avLst/>
            <a:gdLst/>
            <a:ahLst/>
            <a:cxnLst/>
            <a:rect l="l" t="t" r="r" b="b"/>
            <a:pathLst>
              <a:path w="25519" h="14278" extrusionOk="0">
                <a:moveTo>
                  <a:pt x="15511" y="1"/>
                </a:moveTo>
                <a:cubicBezTo>
                  <a:pt x="9941" y="1"/>
                  <a:pt x="5471" y="3203"/>
                  <a:pt x="5471" y="7139"/>
                </a:cubicBezTo>
                <a:cubicBezTo>
                  <a:pt x="5471" y="7306"/>
                  <a:pt x="5471" y="7439"/>
                  <a:pt x="5504" y="7606"/>
                </a:cubicBezTo>
                <a:cubicBezTo>
                  <a:pt x="2402" y="7806"/>
                  <a:pt x="0" y="9141"/>
                  <a:pt x="0" y="10775"/>
                </a:cubicBezTo>
                <a:cubicBezTo>
                  <a:pt x="0" y="12543"/>
                  <a:pt x="2802" y="13977"/>
                  <a:pt x="6271" y="13977"/>
                </a:cubicBezTo>
                <a:cubicBezTo>
                  <a:pt x="7806" y="13977"/>
                  <a:pt x="9207" y="13677"/>
                  <a:pt x="10274" y="13244"/>
                </a:cubicBezTo>
                <a:cubicBezTo>
                  <a:pt x="11809" y="13877"/>
                  <a:pt x="13577" y="14278"/>
                  <a:pt x="15511" y="14278"/>
                </a:cubicBezTo>
                <a:cubicBezTo>
                  <a:pt x="21049" y="14278"/>
                  <a:pt x="25519" y="11075"/>
                  <a:pt x="25519" y="7139"/>
                </a:cubicBezTo>
                <a:cubicBezTo>
                  <a:pt x="25519" y="3203"/>
                  <a:pt x="21049" y="1"/>
                  <a:pt x="15511" y="1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9" name="Google Shape;8229;p39"/>
          <p:cNvSpPr/>
          <p:nvPr/>
        </p:nvSpPr>
        <p:spPr>
          <a:xfrm>
            <a:off x="8897128" y="2516895"/>
            <a:ext cx="1947432" cy="1124482"/>
          </a:xfrm>
          <a:custGeom>
            <a:avLst/>
            <a:gdLst/>
            <a:ahLst/>
            <a:cxnLst/>
            <a:rect l="l" t="t" r="r" b="b"/>
            <a:pathLst>
              <a:path w="26286" h="15178" extrusionOk="0">
                <a:moveTo>
                  <a:pt x="0" y="0"/>
                </a:moveTo>
                <a:lnTo>
                  <a:pt x="0" y="0"/>
                </a:lnTo>
                <a:cubicBezTo>
                  <a:pt x="8440" y="3769"/>
                  <a:pt x="22016" y="15178"/>
                  <a:pt x="22016" y="15178"/>
                </a:cubicBezTo>
                <a:cubicBezTo>
                  <a:pt x="22016" y="15178"/>
                  <a:pt x="26286" y="12242"/>
                  <a:pt x="20849" y="7739"/>
                </a:cubicBezTo>
                <a:cubicBezTo>
                  <a:pt x="15412" y="3236"/>
                  <a:pt x="1" y="0"/>
                  <a:pt x="0" y="0"/>
                </a:cubicBezTo>
                <a:close/>
              </a:path>
            </a:pathLst>
          </a:custGeom>
          <a:solidFill>
            <a:srgbClr val="89674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0" name="Google Shape;8230;p39"/>
          <p:cNvSpPr/>
          <p:nvPr/>
        </p:nvSpPr>
        <p:spPr>
          <a:xfrm>
            <a:off x="9757130" y="3045721"/>
            <a:ext cx="835396" cy="595653"/>
          </a:xfrm>
          <a:custGeom>
            <a:avLst/>
            <a:gdLst/>
            <a:ahLst/>
            <a:cxnLst/>
            <a:rect l="l" t="t" r="r" b="b"/>
            <a:pathLst>
              <a:path w="11276" h="8040" extrusionOk="0">
                <a:moveTo>
                  <a:pt x="1" y="1"/>
                </a:moveTo>
                <a:lnTo>
                  <a:pt x="1" y="1"/>
                </a:lnTo>
                <a:cubicBezTo>
                  <a:pt x="5638" y="4070"/>
                  <a:pt x="10408" y="8040"/>
                  <a:pt x="10408" y="8040"/>
                </a:cubicBezTo>
                <a:cubicBezTo>
                  <a:pt x="10408" y="8040"/>
                  <a:pt x="10875" y="7739"/>
                  <a:pt x="11275" y="7172"/>
                </a:cubicBezTo>
                <a:cubicBezTo>
                  <a:pt x="6706" y="2736"/>
                  <a:pt x="67" y="34"/>
                  <a:pt x="1" y="1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1" name="Google Shape;8231;p39"/>
          <p:cNvSpPr/>
          <p:nvPr/>
        </p:nvSpPr>
        <p:spPr>
          <a:xfrm>
            <a:off x="9458115" y="2717075"/>
            <a:ext cx="709302" cy="484451"/>
          </a:xfrm>
          <a:custGeom>
            <a:avLst/>
            <a:gdLst/>
            <a:ahLst/>
            <a:cxnLst/>
            <a:rect l="l" t="t" r="r" b="b"/>
            <a:pathLst>
              <a:path w="9574" h="6539" extrusionOk="0">
                <a:moveTo>
                  <a:pt x="2502" y="0"/>
                </a:moveTo>
                <a:lnTo>
                  <a:pt x="0" y="1668"/>
                </a:lnTo>
                <a:cubicBezTo>
                  <a:pt x="2402" y="3236"/>
                  <a:pt x="4771" y="4937"/>
                  <a:pt x="6905" y="6538"/>
                </a:cubicBezTo>
                <a:cubicBezTo>
                  <a:pt x="8306" y="5471"/>
                  <a:pt x="9174" y="3803"/>
                  <a:pt x="9574" y="2769"/>
                </a:cubicBezTo>
                <a:cubicBezTo>
                  <a:pt x="7439" y="1735"/>
                  <a:pt x="4937" y="801"/>
                  <a:pt x="2502" y="0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2" name="Google Shape;8232;p39"/>
          <p:cNvSpPr/>
          <p:nvPr/>
        </p:nvSpPr>
        <p:spPr>
          <a:xfrm>
            <a:off x="6808838" y="38118"/>
            <a:ext cx="5352955" cy="2720817"/>
          </a:xfrm>
          <a:custGeom>
            <a:avLst/>
            <a:gdLst/>
            <a:ahLst/>
            <a:cxnLst/>
            <a:rect l="l" t="t" r="r" b="b"/>
            <a:pathLst>
              <a:path w="72253" h="36725" extrusionOk="0">
                <a:moveTo>
                  <a:pt x="51704" y="1"/>
                </a:moveTo>
                <a:cubicBezTo>
                  <a:pt x="49369" y="1869"/>
                  <a:pt x="47401" y="3937"/>
                  <a:pt x="45867" y="6072"/>
                </a:cubicBezTo>
                <a:cubicBezTo>
                  <a:pt x="45500" y="6172"/>
                  <a:pt x="45166" y="6239"/>
                  <a:pt x="44799" y="6339"/>
                </a:cubicBezTo>
                <a:cubicBezTo>
                  <a:pt x="43465" y="6706"/>
                  <a:pt x="42164" y="7139"/>
                  <a:pt x="40930" y="7606"/>
                </a:cubicBezTo>
                <a:cubicBezTo>
                  <a:pt x="38152" y="4962"/>
                  <a:pt x="33451" y="3472"/>
                  <a:pt x="27979" y="3472"/>
                </a:cubicBezTo>
                <a:cubicBezTo>
                  <a:pt x="25236" y="3472"/>
                  <a:pt x="22299" y="3847"/>
                  <a:pt x="19314" y="4638"/>
                </a:cubicBezTo>
                <a:cubicBezTo>
                  <a:pt x="7840" y="7706"/>
                  <a:pt x="1" y="15779"/>
                  <a:pt x="1835" y="22684"/>
                </a:cubicBezTo>
                <a:cubicBezTo>
                  <a:pt x="3155" y="27776"/>
                  <a:pt x="9392" y="30824"/>
                  <a:pt x="17168" y="30824"/>
                </a:cubicBezTo>
                <a:cubicBezTo>
                  <a:pt x="17645" y="30824"/>
                  <a:pt x="18127" y="30813"/>
                  <a:pt x="18614" y="30790"/>
                </a:cubicBezTo>
                <a:cubicBezTo>
                  <a:pt x="21376" y="33507"/>
                  <a:pt x="26131" y="35035"/>
                  <a:pt x="31667" y="35035"/>
                </a:cubicBezTo>
                <a:cubicBezTo>
                  <a:pt x="34422" y="35035"/>
                  <a:pt x="37370" y="34656"/>
                  <a:pt x="40363" y="33858"/>
                </a:cubicBezTo>
                <a:cubicBezTo>
                  <a:pt x="41730" y="33491"/>
                  <a:pt x="42998" y="33058"/>
                  <a:pt x="44232" y="32591"/>
                </a:cubicBezTo>
                <a:cubicBezTo>
                  <a:pt x="47010" y="35235"/>
                  <a:pt x="51711" y="36725"/>
                  <a:pt x="57183" y="36725"/>
                </a:cubicBezTo>
                <a:cubicBezTo>
                  <a:pt x="59926" y="36725"/>
                  <a:pt x="62863" y="36350"/>
                  <a:pt x="65848" y="35560"/>
                </a:cubicBezTo>
                <a:cubicBezTo>
                  <a:pt x="68149" y="34926"/>
                  <a:pt x="70284" y="34125"/>
                  <a:pt x="72252" y="33158"/>
                </a:cubicBezTo>
                <a:lnTo>
                  <a:pt x="72252" y="1"/>
                </a:ln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3" name="Google Shape;8233;p39"/>
          <p:cNvSpPr/>
          <p:nvPr/>
        </p:nvSpPr>
        <p:spPr>
          <a:xfrm>
            <a:off x="7228985" y="381657"/>
            <a:ext cx="4932811" cy="2004329"/>
          </a:xfrm>
          <a:custGeom>
            <a:avLst/>
            <a:gdLst/>
            <a:ahLst/>
            <a:cxnLst/>
            <a:rect l="l" t="t" r="r" b="b"/>
            <a:pathLst>
              <a:path w="66582" h="27054" extrusionOk="0">
                <a:moveTo>
                  <a:pt x="37560" y="1"/>
                </a:moveTo>
                <a:cubicBezTo>
                  <a:pt x="29755" y="1"/>
                  <a:pt x="22817" y="1768"/>
                  <a:pt x="18447" y="4504"/>
                </a:cubicBezTo>
                <a:cubicBezTo>
                  <a:pt x="17012" y="4170"/>
                  <a:pt x="15445" y="4003"/>
                  <a:pt x="13810" y="4003"/>
                </a:cubicBezTo>
                <a:cubicBezTo>
                  <a:pt x="6171" y="4003"/>
                  <a:pt x="0" y="7773"/>
                  <a:pt x="0" y="12409"/>
                </a:cubicBezTo>
                <a:cubicBezTo>
                  <a:pt x="0" y="17079"/>
                  <a:pt x="6171" y="20849"/>
                  <a:pt x="13810" y="20849"/>
                </a:cubicBezTo>
                <a:cubicBezTo>
                  <a:pt x="16579" y="20849"/>
                  <a:pt x="19147" y="20348"/>
                  <a:pt x="21316" y="19481"/>
                </a:cubicBezTo>
                <a:cubicBezTo>
                  <a:pt x="25585" y="21349"/>
                  <a:pt x="31289" y="22483"/>
                  <a:pt x="37560" y="22483"/>
                </a:cubicBezTo>
                <a:cubicBezTo>
                  <a:pt x="39862" y="22483"/>
                  <a:pt x="42130" y="22316"/>
                  <a:pt x="44265" y="22016"/>
                </a:cubicBezTo>
                <a:cubicBezTo>
                  <a:pt x="47601" y="25085"/>
                  <a:pt x="52838" y="27053"/>
                  <a:pt x="58742" y="27053"/>
                </a:cubicBezTo>
                <a:cubicBezTo>
                  <a:pt x="61544" y="27053"/>
                  <a:pt x="64213" y="26620"/>
                  <a:pt x="66581" y="25819"/>
                </a:cubicBezTo>
                <a:lnTo>
                  <a:pt x="66581" y="2602"/>
                </a:lnTo>
                <a:cubicBezTo>
                  <a:pt x="64213" y="1802"/>
                  <a:pt x="61544" y="1368"/>
                  <a:pt x="58742" y="1368"/>
                </a:cubicBezTo>
                <a:cubicBezTo>
                  <a:pt x="56341" y="1368"/>
                  <a:pt x="54072" y="1702"/>
                  <a:pt x="51971" y="2302"/>
                </a:cubicBezTo>
                <a:cubicBezTo>
                  <a:pt x="47968" y="868"/>
                  <a:pt x="42964" y="1"/>
                  <a:pt x="37560" y="1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4" name="Google Shape;8234;p39"/>
          <p:cNvSpPr/>
          <p:nvPr/>
        </p:nvSpPr>
        <p:spPr>
          <a:xfrm>
            <a:off x="11403049" y="1053841"/>
            <a:ext cx="758791" cy="1603967"/>
          </a:xfrm>
          <a:custGeom>
            <a:avLst/>
            <a:gdLst/>
            <a:ahLst/>
            <a:cxnLst/>
            <a:rect l="l" t="t" r="r" b="b"/>
            <a:pathLst>
              <a:path w="10242" h="21650" extrusionOk="0">
                <a:moveTo>
                  <a:pt x="10241" y="1"/>
                </a:moveTo>
                <a:lnTo>
                  <a:pt x="1" y="15078"/>
                </a:lnTo>
                <a:lnTo>
                  <a:pt x="4737" y="21649"/>
                </a:lnTo>
                <a:cubicBezTo>
                  <a:pt x="4737" y="21649"/>
                  <a:pt x="7739" y="12810"/>
                  <a:pt x="10241" y="6539"/>
                </a:cubicBezTo>
                <a:lnTo>
                  <a:pt x="10241" y="1"/>
                </a:lnTo>
                <a:close/>
              </a:path>
            </a:pathLst>
          </a:custGeom>
          <a:solidFill>
            <a:srgbClr val="89674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5" name="Google Shape;8235;p39"/>
          <p:cNvSpPr/>
          <p:nvPr/>
        </p:nvSpPr>
        <p:spPr>
          <a:xfrm>
            <a:off x="11403049" y="1113183"/>
            <a:ext cx="758791" cy="1384005"/>
          </a:xfrm>
          <a:custGeom>
            <a:avLst/>
            <a:gdLst/>
            <a:ahLst/>
            <a:cxnLst/>
            <a:rect l="l" t="t" r="r" b="b"/>
            <a:pathLst>
              <a:path w="10242" h="18681" extrusionOk="0">
                <a:moveTo>
                  <a:pt x="9708" y="0"/>
                </a:moveTo>
                <a:lnTo>
                  <a:pt x="1" y="14277"/>
                </a:lnTo>
                <a:lnTo>
                  <a:pt x="1368" y="16212"/>
                </a:lnTo>
                <a:lnTo>
                  <a:pt x="4470" y="18680"/>
                </a:lnTo>
                <a:lnTo>
                  <a:pt x="7639" y="9540"/>
                </a:lnTo>
                <a:lnTo>
                  <a:pt x="8673" y="9741"/>
                </a:lnTo>
                <a:cubicBezTo>
                  <a:pt x="9207" y="8373"/>
                  <a:pt x="9741" y="7005"/>
                  <a:pt x="10241" y="5738"/>
                </a:cubicBezTo>
                <a:lnTo>
                  <a:pt x="10241" y="267"/>
                </a:lnTo>
                <a:cubicBezTo>
                  <a:pt x="10074" y="167"/>
                  <a:pt x="9874" y="100"/>
                  <a:pt x="9708" y="0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6" name="Google Shape;8236;p39"/>
          <p:cNvSpPr/>
          <p:nvPr/>
        </p:nvSpPr>
        <p:spPr>
          <a:xfrm>
            <a:off x="9991912" y="1004426"/>
            <a:ext cx="2169913" cy="5925567"/>
          </a:xfrm>
          <a:custGeom>
            <a:avLst/>
            <a:gdLst/>
            <a:ahLst/>
            <a:cxnLst/>
            <a:rect l="l" t="t" r="r" b="b"/>
            <a:pathLst>
              <a:path w="29289" h="79982" extrusionOk="0">
                <a:moveTo>
                  <a:pt x="10775" y="79924"/>
                </a:moveTo>
                <a:cubicBezTo>
                  <a:pt x="10775" y="79924"/>
                  <a:pt x="10775" y="79924"/>
                  <a:pt x="10775" y="79924"/>
                </a:cubicBezTo>
                <a:cubicBezTo>
                  <a:pt x="10775" y="79924"/>
                  <a:pt x="10775" y="79924"/>
                  <a:pt x="10775" y="79924"/>
                </a:cubicBezTo>
                <a:close/>
                <a:moveTo>
                  <a:pt x="13944" y="1"/>
                </a:moveTo>
                <a:lnTo>
                  <a:pt x="1" y="5838"/>
                </a:lnTo>
                <a:cubicBezTo>
                  <a:pt x="1" y="5838"/>
                  <a:pt x="12510" y="46000"/>
                  <a:pt x="10775" y="79924"/>
                </a:cubicBezTo>
                <a:lnTo>
                  <a:pt x="10775" y="79924"/>
                </a:lnTo>
                <a:cubicBezTo>
                  <a:pt x="10775" y="79922"/>
                  <a:pt x="10891" y="79921"/>
                  <a:pt x="11104" y="79921"/>
                </a:cubicBezTo>
                <a:cubicBezTo>
                  <a:pt x="12640" y="79921"/>
                  <a:pt x="19226" y="79981"/>
                  <a:pt x="24033" y="79981"/>
                </a:cubicBezTo>
                <a:cubicBezTo>
                  <a:pt x="26896" y="79981"/>
                  <a:pt x="29128" y="79960"/>
                  <a:pt x="29288" y="79891"/>
                </a:cubicBezTo>
                <a:lnTo>
                  <a:pt x="29288" y="30856"/>
                </a:lnTo>
                <a:cubicBezTo>
                  <a:pt x="24418" y="19981"/>
                  <a:pt x="18881" y="8907"/>
                  <a:pt x="13944" y="1"/>
                </a:cubicBezTo>
                <a:close/>
              </a:path>
            </a:pathLst>
          </a:custGeom>
          <a:solidFill>
            <a:srgbClr val="89674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7" name="Google Shape;8237;p39"/>
          <p:cNvSpPr/>
          <p:nvPr/>
        </p:nvSpPr>
        <p:spPr>
          <a:xfrm>
            <a:off x="10174833" y="2099197"/>
            <a:ext cx="879849" cy="4826571"/>
          </a:xfrm>
          <a:custGeom>
            <a:avLst/>
            <a:gdLst/>
            <a:ahLst/>
            <a:cxnLst/>
            <a:rect l="l" t="t" r="r" b="b"/>
            <a:pathLst>
              <a:path w="11876" h="65148" extrusionOk="0">
                <a:moveTo>
                  <a:pt x="0" y="1"/>
                </a:moveTo>
                <a:lnTo>
                  <a:pt x="0" y="1"/>
                </a:lnTo>
                <a:cubicBezTo>
                  <a:pt x="3569" y="13744"/>
                  <a:pt x="9540" y="41030"/>
                  <a:pt x="8306" y="65114"/>
                </a:cubicBezTo>
                <a:cubicBezTo>
                  <a:pt x="8306" y="65114"/>
                  <a:pt x="9774" y="65147"/>
                  <a:pt x="11875" y="65147"/>
                </a:cubicBezTo>
                <a:cubicBezTo>
                  <a:pt x="10174" y="32958"/>
                  <a:pt x="1768" y="5505"/>
                  <a:pt x="234" y="735"/>
                </a:cubicBezTo>
                <a:cubicBezTo>
                  <a:pt x="100" y="268"/>
                  <a:pt x="0" y="1"/>
                  <a:pt x="0" y="1"/>
                </a:cubicBezTo>
                <a:close/>
              </a:path>
            </a:pathLst>
          </a:custGeom>
          <a:solidFill>
            <a:srgbClr val="A886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8" name="Google Shape;8238;p39"/>
          <p:cNvSpPr/>
          <p:nvPr/>
        </p:nvSpPr>
        <p:spPr>
          <a:xfrm>
            <a:off x="9991912" y="1004426"/>
            <a:ext cx="2169913" cy="2654288"/>
          </a:xfrm>
          <a:custGeom>
            <a:avLst/>
            <a:gdLst/>
            <a:ahLst/>
            <a:cxnLst/>
            <a:rect l="l" t="t" r="r" b="b"/>
            <a:pathLst>
              <a:path w="29289" h="35827" extrusionOk="0">
                <a:moveTo>
                  <a:pt x="13944" y="1"/>
                </a:moveTo>
                <a:lnTo>
                  <a:pt x="1" y="5838"/>
                </a:lnTo>
                <a:cubicBezTo>
                  <a:pt x="1" y="5838"/>
                  <a:pt x="534" y="7539"/>
                  <a:pt x="1335" y="10541"/>
                </a:cubicBezTo>
                <a:cubicBezTo>
                  <a:pt x="4737" y="10508"/>
                  <a:pt x="10642" y="10208"/>
                  <a:pt x="15578" y="9140"/>
                </a:cubicBezTo>
                <a:cubicBezTo>
                  <a:pt x="18214" y="13343"/>
                  <a:pt x="25519" y="25652"/>
                  <a:pt x="29288" y="35826"/>
                </a:cubicBezTo>
                <a:lnTo>
                  <a:pt x="29288" y="30856"/>
                </a:lnTo>
                <a:cubicBezTo>
                  <a:pt x="25852" y="23184"/>
                  <a:pt x="22083" y="15412"/>
                  <a:pt x="18414" y="8373"/>
                </a:cubicBezTo>
                <a:cubicBezTo>
                  <a:pt x="16879" y="5438"/>
                  <a:pt x="15378" y="2636"/>
                  <a:pt x="13944" y="1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9" name="Google Shape;8239;p39"/>
          <p:cNvSpPr/>
          <p:nvPr/>
        </p:nvSpPr>
        <p:spPr>
          <a:xfrm>
            <a:off x="10328044" y="8484"/>
            <a:ext cx="1833783" cy="884812"/>
          </a:xfrm>
          <a:custGeom>
            <a:avLst/>
            <a:gdLst/>
            <a:ahLst/>
            <a:cxnLst/>
            <a:rect l="l" t="t" r="r" b="b"/>
            <a:pathLst>
              <a:path w="24752" h="11943" extrusionOk="0">
                <a:moveTo>
                  <a:pt x="100" y="1"/>
                </a:moveTo>
                <a:cubicBezTo>
                  <a:pt x="34" y="301"/>
                  <a:pt x="0" y="634"/>
                  <a:pt x="0" y="935"/>
                </a:cubicBezTo>
                <a:cubicBezTo>
                  <a:pt x="0" y="7006"/>
                  <a:pt x="8840" y="11942"/>
                  <a:pt x="19714" y="11942"/>
                </a:cubicBezTo>
                <a:cubicBezTo>
                  <a:pt x="21449" y="11942"/>
                  <a:pt x="23150" y="11809"/>
                  <a:pt x="24751" y="11576"/>
                </a:cubicBezTo>
                <a:lnTo>
                  <a:pt x="24751" y="1"/>
                </a:ln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0" name="Google Shape;8240;p39"/>
          <p:cNvSpPr/>
          <p:nvPr/>
        </p:nvSpPr>
        <p:spPr>
          <a:xfrm>
            <a:off x="6401063" y="8484"/>
            <a:ext cx="5372735" cy="1690574"/>
          </a:xfrm>
          <a:custGeom>
            <a:avLst/>
            <a:gdLst/>
            <a:ahLst/>
            <a:cxnLst/>
            <a:rect l="l" t="t" r="r" b="b"/>
            <a:pathLst>
              <a:path w="72520" h="22819" extrusionOk="0">
                <a:moveTo>
                  <a:pt x="1101" y="1"/>
                </a:moveTo>
                <a:cubicBezTo>
                  <a:pt x="167" y="2669"/>
                  <a:pt x="1" y="5438"/>
                  <a:pt x="868" y="8040"/>
                </a:cubicBezTo>
                <a:cubicBezTo>
                  <a:pt x="2771" y="13898"/>
                  <a:pt x="9218" y="17357"/>
                  <a:pt x="16868" y="17357"/>
                </a:cubicBezTo>
                <a:cubicBezTo>
                  <a:pt x="19541" y="17357"/>
                  <a:pt x="22361" y="16935"/>
                  <a:pt x="25185" y="16045"/>
                </a:cubicBezTo>
                <a:cubicBezTo>
                  <a:pt x="28819" y="20375"/>
                  <a:pt x="35094" y="22819"/>
                  <a:pt x="42222" y="22819"/>
                </a:cubicBezTo>
                <a:cubicBezTo>
                  <a:pt x="45694" y="22819"/>
                  <a:pt x="49368" y="22239"/>
                  <a:pt x="53039" y="21016"/>
                </a:cubicBezTo>
                <a:cubicBezTo>
                  <a:pt x="64380" y="17246"/>
                  <a:pt x="72119" y="8507"/>
                  <a:pt x="72519" y="1"/>
                </a:cubicBez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1" name="Google Shape;8241;p39"/>
          <p:cNvSpPr/>
          <p:nvPr/>
        </p:nvSpPr>
        <p:spPr>
          <a:xfrm>
            <a:off x="11776223" y="759793"/>
            <a:ext cx="385620" cy="931709"/>
          </a:xfrm>
          <a:custGeom>
            <a:avLst/>
            <a:gdLst/>
            <a:ahLst/>
            <a:cxnLst/>
            <a:rect l="l" t="t" r="r" b="b"/>
            <a:pathLst>
              <a:path w="5205" h="12576" extrusionOk="0">
                <a:moveTo>
                  <a:pt x="5204" y="0"/>
                </a:moveTo>
                <a:cubicBezTo>
                  <a:pt x="2035" y="1435"/>
                  <a:pt x="1" y="3736"/>
                  <a:pt x="1" y="6305"/>
                </a:cubicBezTo>
                <a:cubicBezTo>
                  <a:pt x="1" y="8873"/>
                  <a:pt x="2035" y="11141"/>
                  <a:pt x="5204" y="12576"/>
                </a:cubicBezTo>
                <a:lnTo>
                  <a:pt x="5204" y="0"/>
                </a:ln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2" name="Google Shape;8242;p39"/>
          <p:cNvSpPr/>
          <p:nvPr/>
        </p:nvSpPr>
        <p:spPr>
          <a:xfrm>
            <a:off x="7738038" y="1852119"/>
            <a:ext cx="2377502" cy="1356816"/>
          </a:xfrm>
          <a:custGeom>
            <a:avLst/>
            <a:gdLst/>
            <a:ahLst/>
            <a:cxnLst/>
            <a:rect l="l" t="t" r="r" b="b"/>
            <a:pathLst>
              <a:path w="32091" h="18314" extrusionOk="0">
                <a:moveTo>
                  <a:pt x="16313" y="0"/>
                </a:moveTo>
                <a:cubicBezTo>
                  <a:pt x="14344" y="0"/>
                  <a:pt x="12443" y="234"/>
                  <a:pt x="10709" y="600"/>
                </a:cubicBezTo>
                <a:cubicBezTo>
                  <a:pt x="4738" y="834"/>
                  <a:pt x="1" y="4703"/>
                  <a:pt x="1" y="9440"/>
                </a:cubicBezTo>
                <a:cubicBezTo>
                  <a:pt x="1" y="14344"/>
                  <a:pt x="5038" y="18313"/>
                  <a:pt x="11242" y="18313"/>
                </a:cubicBezTo>
                <a:cubicBezTo>
                  <a:pt x="12643" y="18313"/>
                  <a:pt x="13978" y="18113"/>
                  <a:pt x="15212" y="17746"/>
                </a:cubicBezTo>
                <a:lnTo>
                  <a:pt x="16313" y="17746"/>
                </a:lnTo>
                <a:cubicBezTo>
                  <a:pt x="25019" y="17746"/>
                  <a:pt x="32090" y="13777"/>
                  <a:pt x="32090" y="8873"/>
                </a:cubicBezTo>
                <a:cubicBezTo>
                  <a:pt x="32090" y="4003"/>
                  <a:pt x="25019" y="0"/>
                  <a:pt x="16313" y="0"/>
                </a:cubicBez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3" name="Google Shape;8243;p39"/>
          <p:cNvSpPr/>
          <p:nvPr/>
        </p:nvSpPr>
        <p:spPr>
          <a:xfrm>
            <a:off x="9860926" y="4810234"/>
            <a:ext cx="2061153" cy="1134409"/>
          </a:xfrm>
          <a:custGeom>
            <a:avLst/>
            <a:gdLst/>
            <a:ahLst/>
            <a:cxnLst/>
            <a:rect l="l" t="t" r="r" b="b"/>
            <a:pathLst>
              <a:path w="27821" h="15312" extrusionOk="0">
                <a:moveTo>
                  <a:pt x="6238" y="1"/>
                </a:moveTo>
                <a:lnTo>
                  <a:pt x="1" y="534"/>
                </a:lnTo>
                <a:cubicBezTo>
                  <a:pt x="1" y="534"/>
                  <a:pt x="1602" y="1235"/>
                  <a:pt x="3870" y="2402"/>
                </a:cubicBezTo>
                <a:lnTo>
                  <a:pt x="7639" y="2402"/>
                </a:lnTo>
                <a:lnTo>
                  <a:pt x="5171" y="3103"/>
                </a:lnTo>
                <a:cubicBezTo>
                  <a:pt x="7006" y="4104"/>
                  <a:pt x="9107" y="5338"/>
                  <a:pt x="11175" y="6739"/>
                </a:cubicBezTo>
                <a:lnTo>
                  <a:pt x="15845" y="7306"/>
                </a:lnTo>
                <a:lnTo>
                  <a:pt x="12643" y="7806"/>
                </a:lnTo>
                <a:cubicBezTo>
                  <a:pt x="15712" y="10075"/>
                  <a:pt x="18447" y="12643"/>
                  <a:pt x="19615" y="15312"/>
                </a:cubicBezTo>
                <a:lnTo>
                  <a:pt x="27821" y="11409"/>
                </a:lnTo>
                <a:cubicBezTo>
                  <a:pt x="27787" y="11409"/>
                  <a:pt x="16946" y="835"/>
                  <a:pt x="6238" y="1"/>
                </a:cubicBezTo>
                <a:close/>
              </a:path>
            </a:pathLst>
          </a:custGeom>
          <a:solidFill>
            <a:srgbClr val="65994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4" name="Google Shape;8244;p39"/>
          <p:cNvSpPr/>
          <p:nvPr/>
        </p:nvSpPr>
        <p:spPr>
          <a:xfrm>
            <a:off x="11249836" y="5148807"/>
            <a:ext cx="669813" cy="751383"/>
          </a:xfrm>
          <a:custGeom>
            <a:avLst/>
            <a:gdLst/>
            <a:ahLst/>
            <a:cxnLst/>
            <a:rect l="l" t="t" r="r" b="b"/>
            <a:pathLst>
              <a:path w="9041" h="10142" extrusionOk="0">
                <a:moveTo>
                  <a:pt x="0" y="1"/>
                </a:moveTo>
                <a:lnTo>
                  <a:pt x="0" y="1"/>
                </a:lnTo>
                <a:cubicBezTo>
                  <a:pt x="534" y="1869"/>
                  <a:pt x="1535" y="5638"/>
                  <a:pt x="2169" y="10141"/>
                </a:cubicBezTo>
                <a:lnTo>
                  <a:pt x="9040" y="6839"/>
                </a:lnTo>
                <a:cubicBezTo>
                  <a:pt x="9040" y="6839"/>
                  <a:pt x="5271" y="3170"/>
                  <a:pt x="0" y="1"/>
                </a:cubicBezTo>
                <a:close/>
              </a:path>
            </a:pathLst>
          </a:custGeom>
          <a:solidFill>
            <a:srgbClr val="57853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5" name="Google Shape;8245;p39"/>
          <p:cNvSpPr/>
          <p:nvPr/>
        </p:nvSpPr>
        <p:spPr>
          <a:xfrm>
            <a:off x="10352716" y="3878526"/>
            <a:ext cx="1809112" cy="2172358"/>
          </a:xfrm>
          <a:custGeom>
            <a:avLst/>
            <a:gdLst/>
            <a:ahLst/>
            <a:cxnLst/>
            <a:rect l="l" t="t" r="r" b="b"/>
            <a:pathLst>
              <a:path w="24419" h="29322" extrusionOk="0">
                <a:moveTo>
                  <a:pt x="1" y="1"/>
                </a:moveTo>
                <a:cubicBezTo>
                  <a:pt x="1" y="1"/>
                  <a:pt x="1635" y="1469"/>
                  <a:pt x="3904" y="3970"/>
                </a:cubicBezTo>
                <a:lnTo>
                  <a:pt x="8740" y="4738"/>
                </a:lnTo>
                <a:lnTo>
                  <a:pt x="5004" y="5205"/>
                </a:lnTo>
                <a:cubicBezTo>
                  <a:pt x="6939" y="7440"/>
                  <a:pt x="9207" y="10308"/>
                  <a:pt x="11209" y="13577"/>
                </a:cubicBezTo>
                <a:lnTo>
                  <a:pt x="17313" y="15846"/>
                </a:lnTo>
                <a:lnTo>
                  <a:pt x="12310" y="15412"/>
                </a:lnTo>
                <a:lnTo>
                  <a:pt x="12310" y="15412"/>
                </a:lnTo>
                <a:cubicBezTo>
                  <a:pt x="12543" y="15846"/>
                  <a:pt x="12777" y="16246"/>
                  <a:pt x="12977" y="16646"/>
                </a:cubicBezTo>
                <a:lnTo>
                  <a:pt x="16179" y="17847"/>
                </a:lnTo>
                <a:lnTo>
                  <a:pt x="13377" y="17380"/>
                </a:lnTo>
                <a:lnTo>
                  <a:pt x="13377" y="17380"/>
                </a:lnTo>
                <a:cubicBezTo>
                  <a:pt x="15245" y="21083"/>
                  <a:pt x="16646" y="25152"/>
                  <a:pt x="17013" y="29322"/>
                </a:cubicBezTo>
                <a:lnTo>
                  <a:pt x="17580" y="29322"/>
                </a:lnTo>
                <a:lnTo>
                  <a:pt x="24418" y="28421"/>
                </a:lnTo>
                <a:lnTo>
                  <a:pt x="24418" y="16579"/>
                </a:lnTo>
                <a:cubicBezTo>
                  <a:pt x="15779" y="3270"/>
                  <a:pt x="6706" y="168"/>
                  <a:pt x="6706" y="168"/>
                </a:cubicBezTo>
                <a:lnTo>
                  <a:pt x="1" y="1"/>
                </a:lnTo>
                <a:close/>
              </a:path>
            </a:pathLst>
          </a:custGeom>
          <a:solidFill>
            <a:srgbClr val="65994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6" name="Google Shape;8246;p39"/>
          <p:cNvSpPr/>
          <p:nvPr/>
        </p:nvSpPr>
        <p:spPr>
          <a:xfrm>
            <a:off x="11482173" y="4303631"/>
            <a:ext cx="679668" cy="1314808"/>
          </a:xfrm>
          <a:custGeom>
            <a:avLst/>
            <a:gdLst/>
            <a:ahLst/>
            <a:cxnLst/>
            <a:rect l="l" t="t" r="r" b="b"/>
            <a:pathLst>
              <a:path w="9174" h="17747" extrusionOk="0">
                <a:moveTo>
                  <a:pt x="0" y="0"/>
                </a:moveTo>
                <a:cubicBezTo>
                  <a:pt x="67" y="100"/>
                  <a:pt x="5671" y="8039"/>
                  <a:pt x="9173" y="17746"/>
                </a:cubicBezTo>
                <a:lnTo>
                  <a:pt x="9173" y="10841"/>
                </a:lnTo>
                <a:cubicBezTo>
                  <a:pt x="6004" y="5971"/>
                  <a:pt x="2802" y="2502"/>
                  <a:pt x="0" y="0"/>
                </a:cubicBezTo>
                <a:close/>
              </a:path>
            </a:pathLst>
          </a:custGeom>
          <a:solidFill>
            <a:srgbClr val="57853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7" name="Google Shape;8247;p39"/>
          <p:cNvSpPr/>
          <p:nvPr/>
        </p:nvSpPr>
        <p:spPr>
          <a:xfrm>
            <a:off x="8481945" y="5287274"/>
            <a:ext cx="3679864" cy="1636046"/>
          </a:xfrm>
          <a:custGeom>
            <a:avLst/>
            <a:gdLst/>
            <a:ahLst/>
            <a:cxnLst/>
            <a:rect l="l" t="t" r="r" b="b"/>
            <a:pathLst>
              <a:path w="49670" h="22083" extrusionOk="0">
                <a:moveTo>
                  <a:pt x="47658" y="1"/>
                </a:moveTo>
                <a:cubicBezTo>
                  <a:pt x="46242" y="1"/>
                  <a:pt x="44785" y="97"/>
                  <a:pt x="43298" y="300"/>
                </a:cubicBezTo>
                <a:cubicBezTo>
                  <a:pt x="33157" y="1667"/>
                  <a:pt x="25318" y="7538"/>
                  <a:pt x="24218" y="14110"/>
                </a:cubicBezTo>
                <a:cubicBezTo>
                  <a:pt x="17480" y="14110"/>
                  <a:pt x="11675" y="15944"/>
                  <a:pt x="9107" y="18546"/>
                </a:cubicBezTo>
                <a:cubicBezTo>
                  <a:pt x="8173" y="18146"/>
                  <a:pt x="7105" y="17912"/>
                  <a:pt x="5971" y="17912"/>
                </a:cubicBezTo>
                <a:cubicBezTo>
                  <a:pt x="2702" y="17912"/>
                  <a:pt x="67" y="19780"/>
                  <a:pt x="0" y="22082"/>
                </a:cubicBezTo>
                <a:lnTo>
                  <a:pt x="49669" y="22082"/>
                </a:lnTo>
                <a:lnTo>
                  <a:pt x="49669" y="66"/>
                </a:lnTo>
                <a:cubicBezTo>
                  <a:pt x="49009" y="23"/>
                  <a:pt x="48338" y="1"/>
                  <a:pt x="47658" y="1"/>
                </a:cubicBezTo>
                <a:close/>
              </a:path>
            </a:pathLst>
          </a:custGeom>
          <a:solidFill>
            <a:srgbClr val="7CAD59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8" name="Google Shape;8248;p39"/>
          <p:cNvSpPr/>
          <p:nvPr/>
        </p:nvSpPr>
        <p:spPr>
          <a:xfrm>
            <a:off x="6401062" y="8484"/>
            <a:ext cx="5002008" cy="1690574"/>
          </a:xfrm>
          <a:custGeom>
            <a:avLst/>
            <a:gdLst/>
            <a:ahLst/>
            <a:cxnLst/>
            <a:rect l="l" t="t" r="r" b="b"/>
            <a:pathLst>
              <a:path w="67516" h="22819" extrusionOk="0">
                <a:moveTo>
                  <a:pt x="1101" y="1"/>
                </a:moveTo>
                <a:cubicBezTo>
                  <a:pt x="167" y="2669"/>
                  <a:pt x="1" y="5438"/>
                  <a:pt x="868" y="8040"/>
                </a:cubicBezTo>
                <a:cubicBezTo>
                  <a:pt x="2777" y="13905"/>
                  <a:pt x="9206" y="17361"/>
                  <a:pt x="16863" y="17361"/>
                </a:cubicBezTo>
                <a:cubicBezTo>
                  <a:pt x="18438" y="17361"/>
                  <a:pt x="20066" y="17214"/>
                  <a:pt x="21716" y="16913"/>
                </a:cubicBezTo>
                <a:cubicBezTo>
                  <a:pt x="22250" y="16813"/>
                  <a:pt x="22817" y="16679"/>
                  <a:pt x="23417" y="16546"/>
                </a:cubicBezTo>
                <a:cubicBezTo>
                  <a:pt x="23451" y="16546"/>
                  <a:pt x="23484" y="16546"/>
                  <a:pt x="23517" y="16512"/>
                </a:cubicBezTo>
                <a:cubicBezTo>
                  <a:pt x="24085" y="16379"/>
                  <a:pt x="24618" y="16246"/>
                  <a:pt x="25185" y="16045"/>
                </a:cubicBezTo>
                <a:cubicBezTo>
                  <a:pt x="28819" y="20375"/>
                  <a:pt x="35094" y="22819"/>
                  <a:pt x="42222" y="22819"/>
                </a:cubicBezTo>
                <a:cubicBezTo>
                  <a:pt x="45694" y="22819"/>
                  <a:pt x="49368" y="22239"/>
                  <a:pt x="53039" y="21016"/>
                </a:cubicBezTo>
                <a:cubicBezTo>
                  <a:pt x="58676" y="19148"/>
                  <a:pt x="63413" y="16045"/>
                  <a:pt x="66815" y="12376"/>
                </a:cubicBezTo>
                <a:cubicBezTo>
                  <a:pt x="67249" y="11776"/>
                  <a:pt x="67515" y="11409"/>
                  <a:pt x="67516" y="11409"/>
                </a:cubicBezTo>
                <a:lnTo>
                  <a:pt x="67516" y="11409"/>
                </a:lnTo>
                <a:cubicBezTo>
                  <a:pt x="59925" y="17586"/>
                  <a:pt x="52720" y="19555"/>
                  <a:pt x="46619" y="19555"/>
                </a:cubicBezTo>
                <a:cubicBezTo>
                  <a:pt x="37599" y="19555"/>
                  <a:pt x="30992" y="15250"/>
                  <a:pt x="29121" y="13877"/>
                </a:cubicBezTo>
                <a:cubicBezTo>
                  <a:pt x="32424" y="11742"/>
                  <a:pt x="33224" y="10341"/>
                  <a:pt x="33224" y="10341"/>
                </a:cubicBezTo>
                <a:lnTo>
                  <a:pt x="33224" y="10341"/>
                </a:lnTo>
                <a:cubicBezTo>
                  <a:pt x="33224" y="10342"/>
                  <a:pt x="24859" y="14072"/>
                  <a:pt x="17400" y="14072"/>
                </a:cubicBezTo>
                <a:cubicBezTo>
                  <a:pt x="15035" y="14072"/>
                  <a:pt x="12762" y="13697"/>
                  <a:pt x="10875" y="12710"/>
                </a:cubicBezTo>
                <a:cubicBezTo>
                  <a:pt x="3070" y="8573"/>
                  <a:pt x="6705" y="1"/>
                  <a:pt x="6705" y="1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9" name="Google Shape;8249;p39"/>
          <p:cNvSpPr/>
          <p:nvPr/>
        </p:nvSpPr>
        <p:spPr>
          <a:xfrm>
            <a:off x="11776223" y="759793"/>
            <a:ext cx="385620" cy="931709"/>
          </a:xfrm>
          <a:custGeom>
            <a:avLst/>
            <a:gdLst/>
            <a:ahLst/>
            <a:cxnLst/>
            <a:rect l="l" t="t" r="r" b="b"/>
            <a:pathLst>
              <a:path w="5205" h="12576" extrusionOk="0">
                <a:moveTo>
                  <a:pt x="5204" y="0"/>
                </a:moveTo>
                <a:lnTo>
                  <a:pt x="5204" y="0"/>
                </a:lnTo>
                <a:cubicBezTo>
                  <a:pt x="2035" y="1435"/>
                  <a:pt x="1" y="3736"/>
                  <a:pt x="1" y="6305"/>
                </a:cubicBezTo>
                <a:cubicBezTo>
                  <a:pt x="1" y="8873"/>
                  <a:pt x="2035" y="11141"/>
                  <a:pt x="5204" y="12576"/>
                </a:cubicBezTo>
                <a:lnTo>
                  <a:pt x="5204" y="11041"/>
                </a:lnTo>
                <a:cubicBezTo>
                  <a:pt x="3803" y="10274"/>
                  <a:pt x="2102" y="8973"/>
                  <a:pt x="1802" y="7105"/>
                </a:cubicBezTo>
                <a:cubicBezTo>
                  <a:pt x="1301" y="3870"/>
                  <a:pt x="5204" y="0"/>
                  <a:pt x="5204" y="0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0" name="Google Shape;8250;p39"/>
          <p:cNvSpPr/>
          <p:nvPr/>
        </p:nvSpPr>
        <p:spPr>
          <a:xfrm>
            <a:off x="7283737" y="295123"/>
            <a:ext cx="896740" cy="445852"/>
          </a:xfrm>
          <a:custGeom>
            <a:avLst/>
            <a:gdLst/>
            <a:ahLst/>
            <a:cxnLst/>
            <a:rect l="l" t="t" r="r" b="b"/>
            <a:pathLst>
              <a:path w="12104" h="6018" extrusionOk="0">
                <a:moveTo>
                  <a:pt x="1396" y="1"/>
                </a:moveTo>
                <a:lnTo>
                  <a:pt x="1396" y="1"/>
                </a:lnTo>
                <a:cubicBezTo>
                  <a:pt x="1" y="4885"/>
                  <a:pt x="3182" y="6018"/>
                  <a:pt x="6433" y="6018"/>
                </a:cubicBezTo>
                <a:cubicBezTo>
                  <a:pt x="9243" y="6018"/>
                  <a:pt x="12104" y="5171"/>
                  <a:pt x="12104" y="5171"/>
                </a:cubicBezTo>
                <a:lnTo>
                  <a:pt x="12104" y="5171"/>
                </a:lnTo>
                <a:cubicBezTo>
                  <a:pt x="11411" y="5214"/>
                  <a:pt x="10763" y="5235"/>
                  <a:pt x="10156" y="5235"/>
                </a:cubicBezTo>
                <a:cubicBezTo>
                  <a:pt x="392" y="5235"/>
                  <a:pt x="1396" y="2"/>
                  <a:pt x="1396" y="1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1" name="Google Shape;8251;p39"/>
          <p:cNvSpPr/>
          <p:nvPr/>
        </p:nvSpPr>
        <p:spPr>
          <a:xfrm>
            <a:off x="11598267" y="8483"/>
            <a:ext cx="175585" cy="575873"/>
          </a:xfrm>
          <a:custGeom>
            <a:avLst/>
            <a:gdLst/>
            <a:ahLst/>
            <a:cxnLst/>
            <a:rect l="l" t="t" r="r" b="b"/>
            <a:pathLst>
              <a:path w="2370" h="7773" extrusionOk="0">
                <a:moveTo>
                  <a:pt x="301" y="1"/>
                </a:moveTo>
                <a:cubicBezTo>
                  <a:pt x="1125" y="3496"/>
                  <a:pt x="59" y="7642"/>
                  <a:pt x="2" y="7770"/>
                </a:cubicBezTo>
                <a:lnTo>
                  <a:pt x="2" y="7770"/>
                </a:lnTo>
                <a:cubicBezTo>
                  <a:pt x="1402" y="5269"/>
                  <a:pt x="2236" y="2635"/>
                  <a:pt x="2369" y="1"/>
                </a:cubicBezTo>
                <a:close/>
                <a:moveTo>
                  <a:pt x="2" y="7770"/>
                </a:moveTo>
                <a:cubicBezTo>
                  <a:pt x="2" y="7771"/>
                  <a:pt x="1" y="7772"/>
                  <a:pt x="1" y="7773"/>
                </a:cubicBezTo>
                <a:cubicBezTo>
                  <a:pt x="1" y="7772"/>
                  <a:pt x="2" y="7771"/>
                  <a:pt x="2" y="777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2" name="Google Shape;8252;p39"/>
          <p:cNvSpPr/>
          <p:nvPr/>
        </p:nvSpPr>
        <p:spPr>
          <a:xfrm>
            <a:off x="7738037" y="1852119"/>
            <a:ext cx="1779477" cy="1262875"/>
          </a:xfrm>
          <a:custGeom>
            <a:avLst/>
            <a:gdLst/>
            <a:ahLst/>
            <a:cxnLst/>
            <a:rect l="l" t="t" r="r" b="b"/>
            <a:pathLst>
              <a:path w="24019" h="17046" extrusionOk="0">
                <a:moveTo>
                  <a:pt x="16346" y="0"/>
                </a:moveTo>
                <a:cubicBezTo>
                  <a:pt x="14344" y="0"/>
                  <a:pt x="12443" y="234"/>
                  <a:pt x="10709" y="600"/>
                </a:cubicBezTo>
                <a:cubicBezTo>
                  <a:pt x="4738" y="834"/>
                  <a:pt x="1" y="4703"/>
                  <a:pt x="1" y="9440"/>
                </a:cubicBezTo>
                <a:cubicBezTo>
                  <a:pt x="1" y="12676"/>
                  <a:pt x="2202" y="15511"/>
                  <a:pt x="5505" y="17046"/>
                </a:cubicBezTo>
                <a:cubicBezTo>
                  <a:pt x="3670" y="15545"/>
                  <a:pt x="835" y="12776"/>
                  <a:pt x="1969" y="7906"/>
                </a:cubicBezTo>
                <a:cubicBezTo>
                  <a:pt x="2770" y="4437"/>
                  <a:pt x="7239" y="2835"/>
                  <a:pt x="9808" y="2202"/>
                </a:cubicBezTo>
                <a:lnTo>
                  <a:pt x="9808" y="2202"/>
                </a:lnTo>
                <a:cubicBezTo>
                  <a:pt x="8107" y="3769"/>
                  <a:pt x="7907" y="5804"/>
                  <a:pt x="7907" y="5804"/>
                </a:cubicBezTo>
                <a:cubicBezTo>
                  <a:pt x="9174" y="2669"/>
                  <a:pt x="13310" y="1334"/>
                  <a:pt x="13344" y="1301"/>
                </a:cubicBezTo>
                <a:cubicBezTo>
                  <a:pt x="14852" y="1034"/>
                  <a:pt x="16850" y="954"/>
                  <a:pt x="18710" y="954"/>
                </a:cubicBezTo>
                <a:cubicBezTo>
                  <a:pt x="21500" y="954"/>
                  <a:pt x="23978" y="1134"/>
                  <a:pt x="24018" y="1134"/>
                </a:cubicBezTo>
                <a:cubicBezTo>
                  <a:pt x="21750" y="434"/>
                  <a:pt x="19115" y="0"/>
                  <a:pt x="16346" y="0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3" name="Google Shape;8253;p39"/>
          <p:cNvSpPr/>
          <p:nvPr/>
        </p:nvSpPr>
        <p:spPr>
          <a:xfrm>
            <a:off x="6969459" y="3374442"/>
            <a:ext cx="494378" cy="721674"/>
          </a:xfrm>
          <a:custGeom>
            <a:avLst/>
            <a:gdLst/>
            <a:ahLst/>
            <a:cxnLst/>
            <a:rect l="l" t="t" r="r" b="b"/>
            <a:pathLst>
              <a:path w="6673" h="9741" extrusionOk="0">
                <a:moveTo>
                  <a:pt x="6072" y="0"/>
                </a:moveTo>
                <a:lnTo>
                  <a:pt x="6072" y="0"/>
                </a:lnTo>
                <a:cubicBezTo>
                  <a:pt x="1" y="6338"/>
                  <a:pt x="6672" y="9740"/>
                  <a:pt x="6672" y="9740"/>
                </a:cubicBezTo>
                <a:cubicBezTo>
                  <a:pt x="2636" y="7072"/>
                  <a:pt x="6072" y="1"/>
                  <a:pt x="6072" y="0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4" name="Google Shape;8254;p39"/>
          <p:cNvSpPr/>
          <p:nvPr/>
        </p:nvSpPr>
        <p:spPr>
          <a:xfrm>
            <a:off x="8864974" y="2331532"/>
            <a:ext cx="1250576" cy="835396"/>
          </a:xfrm>
          <a:custGeom>
            <a:avLst/>
            <a:gdLst/>
            <a:ahLst/>
            <a:cxnLst/>
            <a:rect l="l" t="t" r="r" b="b"/>
            <a:pathLst>
              <a:path w="16880" h="11276" extrusionOk="0">
                <a:moveTo>
                  <a:pt x="16279" y="0"/>
                </a:moveTo>
                <a:cubicBezTo>
                  <a:pt x="16279" y="67"/>
                  <a:pt x="16212" y="5237"/>
                  <a:pt x="10542" y="7839"/>
                </a:cubicBezTo>
                <a:cubicBezTo>
                  <a:pt x="4871" y="10441"/>
                  <a:pt x="1" y="11275"/>
                  <a:pt x="1" y="11275"/>
                </a:cubicBezTo>
                <a:lnTo>
                  <a:pt x="1102" y="11275"/>
                </a:lnTo>
                <a:cubicBezTo>
                  <a:pt x="9808" y="11275"/>
                  <a:pt x="16879" y="7306"/>
                  <a:pt x="16879" y="2402"/>
                </a:cubicBezTo>
                <a:cubicBezTo>
                  <a:pt x="16879" y="1568"/>
                  <a:pt x="16679" y="768"/>
                  <a:pt x="16279" y="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5" name="Google Shape;8255;p39"/>
          <p:cNvSpPr/>
          <p:nvPr/>
        </p:nvSpPr>
        <p:spPr>
          <a:xfrm>
            <a:off x="9178881" y="4311040"/>
            <a:ext cx="590690" cy="378210"/>
          </a:xfrm>
          <a:custGeom>
            <a:avLst/>
            <a:gdLst/>
            <a:ahLst/>
            <a:cxnLst/>
            <a:rect l="l" t="t" r="r" b="b"/>
            <a:pathLst>
              <a:path w="7973" h="5105" extrusionOk="0">
                <a:moveTo>
                  <a:pt x="7072" y="0"/>
                </a:moveTo>
                <a:cubicBezTo>
                  <a:pt x="3369" y="0"/>
                  <a:pt x="334" y="2235"/>
                  <a:pt x="0" y="5104"/>
                </a:cubicBezTo>
                <a:cubicBezTo>
                  <a:pt x="1935" y="934"/>
                  <a:pt x="7606" y="101"/>
                  <a:pt x="7972" y="34"/>
                </a:cubicBezTo>
                <a:cubicBezTo>
                  <a:pt x="7672" y="34"/>
                  <a:pt x="7372" y="0"/>
                  <a:pt x="7072" y="0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6" name="Google Shape;8256;p39"/>
          <p:cNvSpPr/>
          <p:nvPr/>
        </p:nvSpPr>
        <p:spPr>
          <a:xfrm>
            <a:off x="9986948" y="6105186"/>
            <a:ext cx="2174877" cy="818135"/>
          </a:xfrm>
          <a:custGeom>
            <a:avLst/>
            <a:gdLst/>
            <a:ahLst/>
            <a:cxnLst/>
            <a:rect l="l" t="t" r="r" b="b"/>
            <a:pathLst>
              <a:path w="29356" h="11043" extrusionOk="0">
                <a:moveTo>
                  <a:pt x="26353" y="1"/>
                </a:moveTo>
                <a:cubicBezTo>
                  <a:pt x="20549" y="1"/>
                  <a:pt x="15746" y="2736"/>
                  <a:pt x="14878" y="6339"/>
                </a:cubicBezTo>
                <a:cubicBezTo>
                  <a:pt x="13477" y="6005"/>
                  <a:pt x="11943" y="5805"/>
                  <a:pt x="10308" y="5805"/>
                </a:cubicBezTo>
                <a:cubicBezTo>
                  <a:pt x="4604" y="5805"/>
                  <a:pt x="1" y="8073"/>
                  <a:pt x="1" y="10909"/>
                </a:cubicBezTo>
                <a:cubicBezTo>
                  <a:pt x="1" y="10942"/>
                  <a:pt x="34" y="11009"/>
                  <a:pt x="34" y="11042"/>
                </a:cubicBezTo>
                <a:lnTo>
                  <a:pt x="29355" y="11042"/>
                </a:lnTo>
                <a:lnTo>
                  <a:pt x="29355" y="268"/>
                </a:lnTo>
                <a:cubicBezTo>
                  <a:pt x="28388" y="101"/>
                  <a:pt x="27387" y="1"/>
                  <a:pt x="26353" y="1"/>
                </a:cubicBezTo>
                <a:close/>
              </a:path>
            </a:pathLst>
          </a:custGeom>
          <a:solidFill>
            <a:srgbClr val="6F9C5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7" name="Google Shape;8257;p39"/>
          <p:cNvSpPr/>
          <p:nvPr/>
        </p:nvSpPr>
        <p:spPr>
          <a:xfrm>
            <a:off x="10276109" y="5288015"/>
            <a:ext cx="1885718" cy="1044616"/>
          </a:xfrm>
          <a:custGeom>
            <a:avLst/>
            <a:gdLst/>
            <a:ahLst/>
            <a:cxnLst/>
            <a:rect l="l" t="t" r="r" b="b"/>
            <a:pathLst>
              <a:path w="25453" h="14100" extrusionOk="0">
                <a:moveTo>
                  <a:pt x="23235" y="0"/>
                </a:moveTo>
                <a:cubicBezTo>
                  <a:pt x="21884" y="0"/>
                  <a:pt x="20496" y="97"/>
                  <a:pt x="19081" y="290"/>
                </a:cubicBezTo>
                <a:cubicBezTo>
                  <a:pt x="8940" y="1657"/>
                  <a:pt x="1101" y="7528"/>
                  <a:pt x="1" y="14100"/>
                </a:cubicBezTo>
                <a:cubicBezTo>
                  <a:pt x="1" y="14100"/>
                  <a:pt x="2236" y="9029"/>
                  <a:pt x="8707" y="6161"/>
                </a:cubicBezTo>
                <a:cubicBezTo>
                  <a:pt x="13644" y="3959"/>
                  <a:pt x="21850" y="2658"/>
                  <a:pt x="25452" y="2191"/>
                </a:cubicBezTo>
                <a:lnTo>
                  <a:pt x="25452" y="90"/>
                </a:lnTo>
                <a:cubicBezTo>
                  <a:pt x="24726" y="30"/>
                  <a:pt x="23986" y="0"/>
                  <a:pt x="23235" y="0"/>
                </a:cubicBezTo>
                <a:close/>
              </a:path>
            </a:pathLst>
          </a:custGeom>
          <a:solidFill>
            <a:srgbClr val="89BF6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8" name="Google Shape;8258;p39"/>
          <p:cNvSpPr/>
          <p:nvPr/>
        </p:nvSpPr>
        <p:spPr>
          <a:xfrm>
            <a:off x="8484389" y="6347374"/>
            <a:ext cx="1505136" cy="575946"/>
          </a:xfrm>
          <a:custGeom>
            <a:avLst/>
            <a:gdLst/>
            <a:ahLst/>
            <a:cxnLst/>
            <a:rect l="l" t="t" r="r" b="b"/>
            <a:pathLst>
              <a:path w="20316" h="7774" extrusionOk="0">
                <a:moveTo>
                  <a:pt x="20315" y="1"/>
                </a:moveTo>
                <a:cubicBezTo>
                  <a:pt x="15278" y="568"/>
                  <a:pt x="11142" y="2136"/>
                  <a:pt x="9074" y="4237"/>
                </a:cubicBezTo>
                <a:cubicBezTo>
                  <a:pt x="8173" y="3837"/>
                  <a:pt x="7072" y="3603"/>
                  <a:pt x="5938" y="3603"/>
                </a:cubicBezTo>
                <a:cubicBezTo>
                  <a:pt x="2669" y="3603"/>
                  <a:pt x="34" y="5471"/>
                  <a:pt x="1" y="7773"/>
                </a:cubicBezTo>
                <a:lnTo>
                  <a:pt x="1368" y="7773"/>
                </a:lnTo>
                <a:cubicBezTo>
                  <a:pt x="2025" y="5848"/>
                  <a:pt x="3726" y="5307"/>
                  <a:pt x="5433" y="5307"/>
                </a:cubicBezTo>
                <a:cubicBezTo>
                  <a:pt x="7632" y="5307"/>
                  <a:pt x="9841" y="6205"/>
                  <a:pt x="9841" y="6205"/>
                </a:cubicBezTo>
                <a:cubicBezTo>
                  <a:pt x="10842" y="2403"/>
                  <a:pt x="19948" y="101"/>
                  <a:pt x="20315" y="1"/>
                </a:cubicBezTo>
                <a:close/>
              </a:path>
            </a:pathLst>
          </a:custGeom>
          <a:solidFill>
            <a:srgbClr val="89BF6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70" name="Google Shape;7902;p32">
            <a:extLst>
              <a:ext uri="{FF2B5EF4-FFF2-40B4-BE49-F238E27FC236}">
                <a16:creationId xmlns:a16="http://schemas.microsoft.com/office/drawing/2014/main" id="{21973A8E-52D6-EE07-DDEA-61A631206C4D}"/>
              </a:ext>
            </a:extLst>
          </p:cNvPr>
          <p:cNvSpPr txBox="1">
            <a:spLocks/>
          </p:cNvSpPr>
          <p:nvPr/>
        </p:nvSpPr>
        <p:spPr>
          <a:xfrm>
            <a:off x="85320" y="2269679"/>
            <a:ext cx="6749117" cy="263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98" tIns="121598" rIns="121598" bIns="12159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+mj-lt"/>
              </a:rPr>
              <a:t>Chia </a:t>
            </a:r>
            <a:r>
              <a:rPr lang="en-US" sz="2800" b="1" dirty="0" err="1">
                <a:solidFill>
                  <a:srgbClr val="0070C0"/>
                </a:solidFill>
                <a:latin typeface="+mj-lt"/>
              </a:rPr>
              <a:t>sẻ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0070C0"/>
                </a:solidFill>
                <a:latin typeface="#9Slide03 Montserrat" panose="00000500000000000000" pitchFamily="2" charset="0"/>
              </a:rPr>
              <a:t>Em</a:t>
            </a:r>
            <a:r>
              <a:rPr lang="en-US" sz="2000" b="1" dirty="0">
                <a:solidFill>
                  <a:srgbClr val="0070C0"/>
                </a:solidFill>
                <a:latin typeface="#9Slide03 Montserrat" panose="00000500000000000000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#9Slide03 Montserrat" panose="00000500000000000000" pitchFamily="2" charset="0"/>
              </a:rPr>
              <a:t>yêu</a:t>
            </a:r>
            <a:r>
              <a:rPr lang="en-US" sz="2000" b="1" dirty="0">
                <a:solidFill>
                  <a:srgbClr val="0070C0"/>
                </a:solidFill>
                <a:latin typeface="#9Slide03 Montserrat" panose="00000500000000000000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#9Slide03 Montserrat" panose="00000500000000000000" pitchFamily="2" charset="0"/>
              </a:rPr>
              <a:t>nhất</a:t>
            </a:r>
            <a:r>
              <a:rPr lang="en-US" sz="2000" b="1" dirty="0">
                <a:solidFill>
                  <a:srgbClr val="0070C0"/>
                </a:solidFill>
                <a:latin typeface="#9Slide03 Montserrat" panose="00000500000000000000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#9Slide03 Montserrat" panose="00000500000000000000" pitchFamily="2" charset="0"/>
              </a:rPr>
              <a:t>điều</a:t>
            </a:r>
            <a:r>
              <a:rPr lang="en-US" sz="2000" b="1" dirty="0">
                <a:solidFill>
                  <a:srgbClr val="0070C0"/>
                </a:solidFill>
                <a:latin typeface="#9Slide03 Montserrat" panose="00000500000000000000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#9Slide03 Montserrat" panose="00000500000000000000" pitchFamily="2" charset="0"/>
              </a:rPr>
              <a:t>gì</a:t>
            </a:r>
            <a:r>
              <a:rPr lang="en-US" sz="2000" b="1" dirty="0">
                <a:solidFill>
                  <a:srgbClr val="0070C0"/>
                </a:solidFill>
                <a:latin typeface="#9Slide03 Montserrat" panose="00000500000000000000" pitchFamily="2" charset="0"/>
              </a:rPr>
              <a:t> ở </a:t>
            </a:r>
            <a:r>
              <a:rPr lang="en-US" sz="2000" b="1" dirty="0" err="1">
                <a:solidFill>
                  <a:srgbClr val="0070C0"/>
                </a:solidFill>
                <a:latin typeface="#9Slide03 Montserrat" panose="00000500000000000000" pitchFamily="2" charset="0"/>
              </a:rPr>
              <a:t>anh</a:t>
            </a:r>
            <a:r>
              <a:rPr lang="en-US" sz="2000" b="1" dirty="0">
                <a:solidFill>
                  <a:srgbClr val="0070C0"/>
                </a:solidFill>
                <a:latin typeface="#9Slide03 Montserrat" panose="00000500000000000000" pitchFamily="2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#9Slide03 Montserrat" panose="00000500000000000000" pitchFamily="2" charset="0"/>
              </a:rPr>
              <a:t>chị</a:t>
            </a:r>
            <a:r>
              <a:rPr lang="en-US" sz="2000" b="1" dirty="0">
                <a:solidFill>
                  <a:srgbClr val="0070C0"/>
                </a:solidFill>
                <a:latin typeface="#9Slide03 Montserrat" panose="00000500000000000000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#9Slide03 Montserrat" panose="00000500000000000000" pitchFamily="2" charset="0"/>
              </a:rPr>
              <a:t>hoặc</a:t>
            </a:r>
            <a:r>
              <a:rPr lang="en-US" sz="2000" b="1" dirty="0">
                <a:solidFill>
                  <a:srgbClr val="0070C0"/>
                </a:solidFill>
                <a:latin typeface="#9Slide03 Montserrat" panose="00000500000000000000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#9Slide03 Montserrat" panose="00000500000000000000" pitchFamily="2" charset="0"/>
              </a:rPr>
              <a:t>em</a:t>
            </a:r>
            <a:r>
              <a:rPr lang="en-US" sz="2000" b="1" dirty="0">
                <a:solidFill>
                  <a:srgbClr val="0070C0"/>
                </a:solidFill>
                <a:latin typeface="#9Slide03 Montserrat" panose="00000500000000000000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#9Slide03 Montserrat" panose="00000500000000000000" pitchFamily="2" charset="0"/>
              </a:rPr>
              <a:t>của</a:t>
            </a:r>
            <a:r>
              <a:rPr lang="en-US" sz="2000" b="1" dirty="0">
                <a:solidFill>
                  <a:srgbClr val="0070C0"/>
                </a:solidFill>
                <a:latin typeface="#9Slide03 Montserrat" panose="00000500000000000000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#9Slide03 Montserrat" panose="00000500000000000000" pitchFamily="2" charset="0"/>
              </a:rPr>
              <a:t>mình</a:t>
            </a:r>
            <a:r>
              <a:rPr lang="en-US" sz="2000" b="1" dirty="0">
                <a:solidFill>
                  <a:srgbClr val="0070C0"/>
                </a:solidFill>
                <a:latin typeface="#9Slide03 Montserrat" panose="00000500000000000000" pitchFamily="2" charset="0"/>
              </a:rPr>
              <a:t>?</a:t>
            </a:r>
          </a:p>
          <a:p>
            <a:pPr algn="ctr">
              <a:lnSpc>
                <a:spcPct val="150000"/>
              </a:lnSpc>
            </a:pPr>
            <a:endParaRPr lang="en-US" sz="20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028" name="Picture 4" descr="700+ Free Back To School &amp; School Images">
            <a:extLst>
              <a:ext uri="{FF2B5EF4-FFF2-40B4-BE49-F238E27FC236}">
                <a16:creationId xmlns:a16="http://schemas.microsoft.com/office/drawing/2014/main" id="{5284E16A-E1D7-7DDF-D376-C07280CE6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48633" y="4667995"/>
            <a:ext cx="2985164" cy="200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FAD3C5-F4A8-7330-3779-AE5FC6081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011" y="4486669"/>
            <a:ext cx="2188654" cy="219475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0E55D5F-21E2-8341-FA77-128CAF3D4F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4941" y="-747538"/>
            <a:ext cx="3899533" cy="38625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52F355-11CF-AC53-902B-F4AC655C1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006" y="3338811"/>
            <a:ext cx="6370253" cy="27191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F3337C-AAA5-285A-77CE-F36458F61E35}"/>
              </a:ext>
            </a:extLst>
          </p:cNvPr>
          <p:cNvSpPr txBox="1"/>
          <p:nvPr/>
        </p:nvSpPr>
        <p:spPr>
          <a:xfrm>
            <a:off x="990057" y="662262"/>
            <a:ext cx="105143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 dirty="0" err="1">
                <a:solidFill>
                  <a:srgbClr val="0000FF"/>
                </a:solidFill>
                <a:effectLst/>
                <a:latin typeface="OpenSans"/>
              </a:rPr>
              <a:t>Câu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OpenSans"/>
              </a:rPr>
              <a:t> 2: </a:t>
            </a:r>
            <a:r>
              <a:rPr lang="vi-VN" sz="2800" b="1" i="0" dirty="0">
                <a:solidFill>
                  <a:srgbClr val="0000FF"/>
                </a:solidFill>
                <a:effectLst/>
                <a:latin typeface="OpenSans"/>
              </a:rPr>
              <a:t>Kể về những việc em thường làm cùng với anh, chị hoặc em của em. Nêu cảm nghĩ của em khi có anh, chị hoặc em làm việc cùng.</a:t>
            </a:r>
            <a:endParaRPr lang="vi-VN" sz="2800" b="0" i="0" dirty="0">
              <a:solidFill>
                <a:srgbClr val="0000FF"/>
              </a:solidFill>
              <a:effectLst/>
              <a:latin typeface="Open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4161B7-9487-ABFB-FDFA-818001C1EE81}"/>
              </a:ext>
            </a:extLst>
          </p:cNvPr>
          <p:cNvSpPr txBox="1"/>
          <p:nvPr/>
        </p:nvSpPr>
        <p:spPr>
          <a:xfrm>
            <a:off x="990057" y="1673678"/>
            <a:ext cx="1031235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+mj-lt"/>
              </a:rPr>
              <a:t>-</a:t>
            </a:r>
            <a:r>
              <a:rPr lang="en-US" sz="2800" dirty="0">
                <a:latin typeface="+mj-lt"/>
              </a:rPr>
              <a:t>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Em thường làm việc gì cùng với anh, chị, em của mình?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- Em và anh, chị, em của mình làm việc đó như thế nào?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- Em cảm thấy như thế nào khi làm việc đó cùng với anh, chị, em của mình?</a:t>
            </a:r>
          </a:p>
        </p:txBody>
      </p:sp>
    </p:spTree>
    <p:extLst>
      <p:ext uri="{BB962C8B-B14F-4D97-AF65-F5344CB8AC3E}">
        <p14:creationId xmlns:p14="http://schemas.microsoft.com/office/powerpoint/2010/main" val="2989248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6B4A4D-E752-CF0C-6199-6809CCAC974B}"/>
              </a:ext>
            </a:extLst>
          </p:cNvPr>
          <p:cNvSpPr txBox="1"/>
          <p:nvPr/>
        </p:nvSpPr>
        <p:spPr>
          <a:xfrm>
            <a:off x="1009188" y="736355"/>
            <a:ext cx="101868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FF"/>
                </a:solidFill>
              </a:rPr>
              <a:t>b) </a:t>
            </a:r>
            <a:r>
              <a:rPr lang="vi-VN" sz="2400" i="0" dirty="0">
                <a:solidFill>
                  <a:srgbClr val="0000FF"/>
                </a:solidFill>
                <a:effectLst/>
              </a:rPr>
              <a:t>Em mong muốn có người anh, người chị hoặc người em như thế nào? Vì sao?</a:t>
            </a:r>
            <a:endParaRPr lang="vi-VN" sz="2400" i="0" dirty="0">
              <a:solidFill>
                <a:srgbClr val="0000FF"/>
              </a:solidFill>
              <a:effectLst/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B7A3F2-2C53-1C02-31F6-65DAC0D20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145" y="2637063"/>
            <a:ext cx="6370253" cy="271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04485"/>
      </p:ext>
    </p:extLst>
  </p:cSld>
  <p:clrMapOvr>
    <a:masterClrMapping/>
  </p:clrMapOvr>
  <p:transition spd="med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68319-B193-A4B3-C180-15CFCA3D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928" y="813135"/>
            <a:ext cx="4795371" cy="655599"/>
          </a:xfrm>
        </p:spPr>
        <p:txBody>
          <a:bodyPr/>
          <a:lstStyle/>
          <a:p>
            <a:pPr fontAlgn="base"/>
            <a:r>
              <a:rPr lang="vi-VN" sz="3200" b="1" i="0" dirty="0">
                <a:solidFill>
                  <a:srgbClr val="0000FF"/>
                </a:solidFill>
                <a:effectLst/>
              </a:rPr>
              <a:t>2. Chọn yêu cầu a hoặc b</a:t>
            </a:r>
            <a:r>
              <a:rPr lang="en-US" sz="3200" b="1" dirty="0">
                <a:solidFill>
                  <a:srgbClr val="0000FF"/>
                </a:solidFill>
              </a:rPr>
              <a:t/>
            </a:r>
            <a:br>
              <a:rPr lang="en-US" sz="3200" b="1" dirty="0">
                <a:solidFill>
                  <a:srgbClr val="0000FF"/>
                </a:solidFill>
              </a:rPr>
            </a:br>
            <a:endParaRPr lang="en-US" sz="4400" b="1" dirty="0">
              <a:solidFill>
                <a:srgbClr val="0000FF"/>
              </a:solidFill>
            </a:endParaRPr>
          </a:p>
        </p:txBody>
      </p:sp>
      <p:grpSp>
        <p:nvGrpSpPr>
          <p:cNvPr id="7" name="组合 13">
            <a:extLst>
              <a:ext uri="{FF2B5EF4-FFF2-40B4-BE49-F238E27FC236}">
                <a16:creationId xmlns:a16="http://schemas.microsoft.com/office/drawing/2014/main" id="{B1FF3953-2665-C04F-A903-7407946791DA}"/>
              </a:ext>
            </a:extLst>
          </p:cNvPr>
          <p:cNvGrpSpPr/>
          <p:nvPr/>
        </p:nvGrpSpPr>
        <p:grpSpPr>
          <a:xfrm>
            <a:off x="1012928" y="1411203"/>
            <a:ext cx="6727574" cy="2218417"/>
            <a:chOff x="7444449" y="2846720"/>
            <a:chExt cx="4253389" cy="2075819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0" name="任意多边形 14">
              <a:extLst>
                <a:ext uri="{FF2B5EF4-FFF2-40B4-BE49-F238E27FC236}">
                  <a16:creationId xmlns:a16="http://schemas.microsoft.com/office/drawing/2014/main" id="{C8502985-0DDB-0865-72CA-B77219DFB4F7}"/>
                </a:ext>
              </a:extLst>
            </p:cNvPr>
            <p:cNvSpPr/>
            <p:nvPr/>
          </p:nvSpPr>
          <p:spPr>
            <a:xfrm>
              <a:off x="7444449" y="2846720"/>
              <a:ext cx="4253389" cy="2075819"/>
            </a:xfrm>
            <a:custGeom>
              <a:avLst/>
              <a:gdLst>
                <a:gd name="connsiteX0" fmla="*/ 2014552 w 4253389"/>
                <a:gd name="connsiteY0" fmla="*/ 2282 h 2075819"/>
                <a:gd name="connsiteX1" fmla="*/ 63832 w 4253389"/>
                <a:gd name="connsiteY1" fmla="*/ 322322 h 2075819"/>
                <a:gd name="connsiteX2" fmla="*/ 795352 w 4253389"/>
                <a:gd name="connsiteY2" fmla="*/ 1983482 h 2075819"/>
                <a:gd name="connsiteX3" fmla="*/ 3919552 w 4253389"/>
                <a:gd name="connsiteY3" fmla="*/ 1693922 h 2075819"/>
                <a:gd name="connsiteX4" fmla="*/ 3950032 w 4253389"/>
                <a:gd name="connsiteY4" fmla="*/ 276602 h 2075819"/>
                <a:gd name="connsiteX5" fmla="*/ 2014552 w 4253389"/>
                <a:gd name="connsiteY5" fmla="*/ 2282 h 207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3389" h="2075819">
                  <a:moveTo>
                    <a:pt x="2014552" y="2282"/>
                  </a:moveTo>
                  <a:cubicBezTo>
                    <a:pt x="1366852" y="9902"/>
                    <a:pt x="267032" y="-7878"/>
                    <a:pt x="63832" y="322322"/>
                  </a:cubicBezTo>
                  <a:cubicBezTo>
                    <a:pt x="-139368" y="652522"/>
                    <a:pt x="152732" y="1754882"/>
                    <a:pt x="795352" y="1983482"/>
                  </a:cubicBezTo>
                  <a:cubicBezTo>
                    <a:pt x="1437972" y="2212082"/>
                    <a:pt x="3393772" y="1978402"/>
                    <a:pt x="3919552" y="1693922"/>
                  </a:cubicBezTo>
                  <a:cubicBezTo>
                    <a:pt x="4445332" y="1409442"/>
                    <a:pt x="4267532" y="563622"/>
                    <a:pt x="3950032" y="276602"/>
                  </a:cubicBezTo>
                  <a:cubicBezTo>
                    <a:pt x="3632532" y="-10418"/>
                    <a:pt x="2662252" y="-5338"/>
                    <a:pt x="2014552" y="228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000">
                <a:ea typeface="义启嘟嘟体" pitchFamily="2" charset="-128"/>
                <a:cs typeface="义启嘟嘟体" pitchFamily="2" charset="-128"/>
              </a:endParaRPr>
            </a:p>
          </p:txBody>
        </p:sp>
        <p:sp>
          <p:nvSpPr>
            <p:cNvPr id="13" name="TextBox 106">
              <a:extLst>
                <a:ext uri="{FF2B5EF4-FFF2-40B4-BE49-F238E27FC236}">
                  <a16:creationId xmlns:a16="http://schemas.microsoft.com/office/drawing/2014/main" id="{D1B1AE7D-7886-5340-1CF0-23035161C3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8571" y="2939662"/>
              <a:ext cx="3311021" cy="120962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just"/>
              <a:r>
                <a:rPr lang="en-US" sz="2800" dirty="0">
                  <a:solidFill>
                    <a:schemeClr val="tx1"/>
                  </a:solidFill>
                </a:rPr>
                <a:t>a</a:t>
              </a:r>
              <a:r>
                <a:rPr lang="vi-VN" sz="2800" b="0" i="0" dirty="0">
                  <a:solidFill>
                    <a:schemeClr val="tx1"/>
                  </a:solidFill>
                  <a:effectLst/>
                </a:rPr>
                <a:t>. Kể về những việc em thường làm cùng với anh, chị hoặc em của em. Nêu cảm nghĩ của em khi có anh, chị hoặc em làm việc cùng.</a:t>
              </a:r>
              <a:endParaRPr lang="en-US" altLang="zh-CN" sz="2800" dirty="0"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2BBA391-0202-52C7-6422-177CD5D46663}"/>
              </a:ext>
            </a:extLst>
          </p:cNvPr>
          <p:cNvGrpSpPr/>
          <p:nvPr/>
        </p:nvGrpSpPr>
        <p:grpSpPr>
          <a:xfrm>
            <a:off x="1012928" y="3826448"/>
            <a:ext cx="6153416" cy="2218417"/>
            <a:chOff x="7444449" y="2846720"/>
            <a:chExt cx="4253389" cy="2075819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5" name="任意多边形 14">
              <a:extLst>
                <a:ext uri="{FF2B5EF4-FFF2-40B4-BE49-F238E27FC236}">
                  <a16:creationId xmlns:a16="http://schemas.microsoft.com/office/drawing/2014/main" id="{F1B531F6-686B-4852-845D-B9DD82067125}"/>
                </a:ext>
              </a:extLst>
            </p:cNvPr>
            <p:cNvSpPr/>
            <p:nvPr/>
          </p:nvSpPr>
          <p:spPr>
            <a:xfrm>
              <a:off x="7444449" y="2846720"/>
              <a:ext cx="4253389" cy="2075819"/>
            </a:xfrm>
            <a:custGeom>
              <a:avLst/>
              <a:gdLst>
                <a:gd name="connsiteX0" fmla="*/ 2014552 w 4253389"/>
                <a:gd name="connsiteY0" fmla="*/ 2282 h 2075819"/>
                <a:gd name="connsiteX1" fmla="*/ 63832 w 4253389"/>
                <a:gd name="connsiteY1" fmla="*/ 322322 h 2075819"/>
                <a:gd name="connsiteX2" fmla="*/ 795352 w 4253389"/>
                <a:gd name="connsiteY2" fmla="*/ 1983482 h 2075819"/>
                <a:gd name="connsiteX3" fmla="*/ 3919552 w 4253389"/>
                <a:gd name="connsiteY3" fmla="*/ 1693922 h 2075819"/>
                <a:gd name="connsiteX4" fmla="*/ 3950032 w 4253389"/>
                <a:gd name="connsiteY4" fmla="*/ 276602 h 2075819"/>
                <a:gd name="connsiteX5" fmla="*/ 2014552 w 4253389"/>
                <a:gd name="connsiteY5" fmla="*/ 2282 h 207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3389" h="2075819">
                  <a:moveTo>
                    <a:pt x="2014552" y="2282"/>
                  </a:moveTo>
                  <a:cubicBezTo>
                    <a:pt x="1366852" y="9902"/>
                    <a:pt x="267032" y="-7878"/>
                    <a:pt x="63832" y="322322"/>
                  </a:cubicBezTo>
                  <a:cubicBezTo>
                    <a:pt x="-139368" y="652522"/>
                    <a:pt x="152732" y="1754882"/>
                    <a:pt x="795352" y="1983482"/>
                  </a:cubicBezTo>
                  <a:cubicBezTo>
                    <a:pt x="1437972" y="2212082"/>
                    <a:pt x="3393772" y="1978402"/>
                    <a:pt x="3919552" y="1693922"/>
                  </a:cubicBezTo>
                  <a:cubicBezTo>
                    <a:pt x="4445332" y="1409442"/>
                    <a:pt x="4267532" y="563622"/>
                    <a:pt x="3950032" y="276602"/>
                  </a:cubicBezTo>
                  <a:cubicBezTo>
                    <a:pt x="3632532" y="-10418"/>
                    <a:pt x="2662252" y="-5338"/>
                    <a:pt x="2014552" y="228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义启嘟嘟体" pitchFamily="2" charset="-128"/>
                <a:cs typeface="义启嘟嘟体" pitchFamily="2" charset="-128"/>
              </a:endParaRPr>
            </a:p>
          </p:txBody>
        </p:sp>
        <p:sp>
          <p:nvSpPr>
            <p:cNvPr id="16" name="TextBox 106">
              <a:extLst>
                <a:ext uri="{FF2B5EF4-FFF2-40B4-BE49-F238E27FC236}">
                  <a16:creationId xmlns:a16="http://schemas.microsoft.com/office/drawing/2014/main" id="{AC8E4CDD-C346-5AC1-ACB1-2563197907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2694" y="2982881"/>
              <a:ext cx="2931765" cy="120962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vi-VN" sz="2800" b="0" i="0" dirty="0">
                  <a:solidFill>
                    <a:schemeClr val="tx1"/>
                  </a:solidFill>
                  <a:effectLst/>
                </a:rPr>
                <a:t>b. Em mong muốn có người anh, người chị hoặc người em như thế nào? Vì sao?</a:t>
              </a:r>
              <a:endParaRPr lang="en-US" altLang="zh-CN" sz="2800" dirty="0">
                <a:latin typeface="Times New Roman" panose="02020603050405020304" pitchFamily="18" charset="0"/>
                <a:ea typeface="义启嘟嘟体" pitchFamily="2" charset="-128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778ED297-BA89-56BC-84BC-86778A2BBA15}"/>
              </a:ext>
            </a:extLst>
          </p:cNvPr>
          <p:cNvSpPr/>
          <p:nvPr/>
        </p:nvSpPr>
        <p:spPr>
          <a:xfrm>
            <a:off x="8091246" y="911988"/>
            <a:ext cx="3328122" cy="2098490"/>
          </a:xfrm>
          <a:prstGeom prst="cloudCallout">
            <a:avLst>
              <a:gd name="adj1" fmla="val -13803"/>
              <a:gd name="adj2" fmla="val 9379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05E281-E105-3B99-C29F-C40280217900}"/>
              </a:ext>
            </a:extLst>
          </p:cNvPr>
          <p:cNvSpPr txBox="1"/>
          <p:nvPr/>
        </p:nvSpPr>
        <p:spPr>
          <a:xfrm>
            <a:off x="8277738" y="1443193"/>
            <a:ext cx="3146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THẢO LUẬN NHÓM 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75B518-D0A7-FEEC-3A94-A5B796496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182" y="2856279"/>
            <a:ext cx="5188184" cy="385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0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F1022B-3644-536C-CB26-CC54246CB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0788" y="-276095"/>
            <a:ext cx="12455568" cy="7324810"/>
          </a:xfrm>
          <a:prstGeom prst="rect">
            <a:avLst/>
          </a:prstGeom>
        </p:spPr>
      </p:pic>
      <p:pic>
        <p:nvPicPr>
          <p:cNvPr id="1026" name="Picture 2" descr="Trang chủ - NQ Education">
            <a:extLst>
              <a:ext uri="{FF2B5EF4-FFF2-40B4-BE49-F238E27FC236}">
                <a16:creationId xmlns:a16="http://schemas.microsoft.com/office/drawing/2014/main" id="{CDC375CF-0BBE-D9C1-307F-5E4174E9C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85" y="2558904"/>
            <a:ext cx="1946392" cy="225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84F869-9984-CBC7-8E9D-94C9C881A8F6}"/>
              </a:ext>
            </a:extLst>
          </p:cNvPr>
          <p:cNvGraphicFramePr>
            <a:graphicFrameLocks noGrp="1"/>
          </p:cNvGraphicFramePr>
          <p:nvPr/>
        </p:nvGraphicFramePr>
        <p:xfrm>
          <a:off x="3455580" y="552893"/>
          <a:ext cx="7661600" cy="5867616"/>
        </p:xfrm>
        <a:graphic>
          <a:graphicData uri="http://schemas.openxmlformats.org/drawingml/2006/table">
            <a:tbl>
              <a:tblPr/>
              <a:tblGrid>
                <a:gridCol w="3339920">
                  <a:extLst>
                    <a:ext uri="{9D8B030D-6E8A-4147-A177-3AD203B41FA5}">
                      <a16:colId xmlns:a16="http://schemas.microsoft.com/office/drawing/2014/main" val="3859698163"/>
                    </a:ext>
                  </a:extLst>
                </a:gridCol>
                <a:gridCol w="4321680">
                  <a:extLst>
                    <a:ext uri="{9D8B030D-6E8A-4147-A177-3AD203B41FA5}">
                      <a16:colId xmlns:a16="http://schemas.microsoft.com/office/drawing/2014/main" val="1031835492"/>
                    </a:ext>
                  </a:extLst>
                </a:gridCol>
              </a:tblGrid>
              <a:tr h="1821859">
                <a:tc>
                  <a:txBody>
                    <a:bodyPr/>
                    <a:lstStyle/>
                    <a:p>
                      <a:pPr fontAlgn="t"/>
                      <a:r>
                        <a:rPr lang="vi-VN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 yêu em tôi</a:t>
                      </a:r>
                    </a:p>
                    <a:p>
                      <a:pPr fontAlgn="t"/>
                      <a:r>
                        <a:rPr lang="vi-VN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 cười rúc rích</a:t>
                      </a:r>
                    </a:p>
                    <a:p>
                      <a:pPr fontAlgn="t"/>
                      <a:r>
                        <a:rPr lang="vi-VN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 khi tôi đùa</a:t>
                      </a:r>
                    </a:p>
                    <a:p>
                      <a:pPr fontAlgn="t"/>
                      <a:r>
                        <a:rPr lang="vi-VN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 vui, nó thích.</a:t>
                      </a:r>
                    </a:p>
                  </a:txBody>
                  <a:tcPr marL="19494" marR="19494" marT="19494" marB="194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lâu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t"/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mong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t"/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nấp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t"/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Òa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ôm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chặt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9494" marR="19494" marT="19494" marB="194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199835"/>
                  </a:ext>
                </a:extLst>
              </a:tr>
              <a:tr h="1873169">
                <a:tc>
                  <a:txBody>
                    <a:bodyPr/>
                    <a:lstStyle/>
                    <a:p>
                      <a:pPr fontAlgn="t"/>
                      <a:r>
                        <a:rPr lang="vi-VN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 nó đen ngời</a:t>
                      </a:r>
                    </a:p>
                    <a:p>
                      <a:pPr fontAlgn="t"/>
                      <a:r>
                        <a:rPr lang="vi-VN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 veo như nước</a:t>
                      </a:r>
                    </a:p>
                    <a:p>
                      <a:pPr fontAlgn="t"/>
                      <a:r>
                        <a:rPr lang="vi-VN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Miệng nó tươi hồng</a:t>
                      </a:r>
                    </a:p>
                    <a:p>
                      <a:pPr fontAlgn="t"/>
                      <a:r>
                        <a:rPr lang="vi-VN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như khướu hót.</a:t>
                      </a:r>
                    </a:p>
                  </a:txBody>
                  <a:tcPr marL="19494" marR="19494" marT="19494" marB="194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800" b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 thích vẽ lắm</a:t>
                      </a:r>
                    </a:p>
                    <a:p>
                      <a:pPr fontAlgn="t"/>
                      <a:r>
                        <a:rPr lang="vi-VN" sz="2800" b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 thỏ có đôi</a:t>
                      </a:r>
                    </a:p>
                    <a:p>
                      <a:pPr fontAlgn="t"/>
                      <a:r>
                        <a:rPr lang="vi-VN" sz="2800" b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 sợ thỏ một</a:t>
                      </a:r>
                    </a:p>
                    <a:p>
                      <a:pPr fontAlgn="t"/>
                      <a:r>
                        <a:rPr lang="vi-VN" sz="2800" b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có bạn chơi.</a:t>
                      </a:r>
                    </a:p>
                  </a:txBody>
                  <a:tcPr marL="19494" marR="19494" marT="19494" marB="194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464968"/>
                  </a:ext>
                </a:extLst>
              </a:tr>
              <a:tr h="2038053">
                <a:tc>
                  <a:txBody>
                    <a:bodyPr/>
                    <a:lstStyle/>
                    <a:p>
                      <a:pPr fontAlgn="t"/>
                      <a:r>
                        <a:rPr lang="vi-VN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 lan, hoa lí</a:t>
                      </a:r>
                    </a:p>
                    <a:p>
                      <a:pPr fontAlgn="t"/>
                      <a:r>
                        <a:rPr lang="vi-VN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 nhặt cài đầu</a:t>
                      </a:r>
                    </a:p>
                    <a:p>
                      <a:pPr fontAlgn="t"/>
                      <a:r>
                        <a:rPr lang="vi-VN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 thơm theo nó</a:t>
                      </a:r>
                    </a:p>
                    <a:p>
                      <a:pPr fontAlgn="t"/>
                      <a:r>
                        <a:rPr lang="vi-VN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Sân trước vườn sau.</a:t>
                      </a:r>
                    </a:p>
                  </a:txBody>
                  <a:tcPr marL="19494" marR="19494" marT="19494" marB="194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Kìa, tiếng nó đấy!</a:t>
                      </a:r>
                    </a:p>
                    <a:p>
                      <a:pPr fontAlgn="t"/>
                      <a:r>
                        <a:rPr lang="vi-VN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 ở trường về</a:t>
                      </a:r>
                    </a:p>
                    <a:p>
                      <a:pPr fontAlgn="t"/>
                      <a:r>
                        <a:rPr lang="vi-VN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 bạn bắt bướm</a:t>
                      </a:r>
                    </a:p>
                    <a:p>
                      <a:pPr fontAlgn="t"/>
                      <a:r>
                        <a:rPr lang="vi-VN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Cười dưới hàng tre….</a:t>
                      </a:r>
                    </a:p>
                    <a:p>
                      <a:pPr algn="r" fontAlgn="t"/>
                      <a:r>
                        <a:rPr lang="vi-VN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(Phạm Hổ)</a:t>
                      </a:r>
                    </a:p>
                  </a:txBody>
                  <a:tcPr marL="19494" marR="19494" marT="19494" marB="194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51381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E5378F8-5A54-952C-0BAA-F0C0B185BC8A}"/>
              </a:ext>
            </a:extLst>
          </p:cNvPr>
          <p:cNvSpPr txBox="1"/>
          <p:nvPr/>
        </p:nvSpPr>
        <p:spPr>
          <a:xfrm>
            <a:off x="4965403" y="173687"/>
            <a:ext cx="2721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TÔI YÊU EM TÔI</a:t>
            </a:r>
          </a:p>
        </p:txBody>
      </p:sp>
    </p:spTree>
    <p:extLst>
      <p:ext uri="{BB962C8B-B14F-4D97-AF65-F5344CB8AC3E}">
        <p14:creationId xmlns:p14="http://schemas.microsoft.com/office/powerpoint/2010/main" val="346163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F1022B-3644-536C-CB26-CC54246CB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0788" y="-276095"/>
            <a:ext cx="12455568" cy="7324810"/>
          </a:xfrm>
          <a:prstGeom prst="rect">
            <a:avLst/>
          </a:prstGeom>
        </p:spPr>
      </p:pic>
      <p:pic>
        <p:nvPicPr>
          <p:cNvPr id="1026" name="Picture 2" descr="Trang chủ - NQ Education">
            <a:extLst>
              <a:ext uri="{FF2B5EF4-FFF2-40B4-BE49-F238E27FC236}">
                <a16:creationId xmlns:a16="http://schemas.microsoft.com/office/drawing/2014/main" id="{CDC375CF-0BBE-D9C1-307F-5E4174E9C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85" y="2558904"/>
            <a:ext cx="1946392" cy="225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84F869-9984-CBC7-8E9D-94C9C881A8F6}"/>
              </a:ext>
            </a:extLst>
          </p:cNvPr>
          <p:cNvGraphicFramePr>
            <a:graphicFrameLocks noGrp="1"/>
          </p:cNvGraphicFramePr>
          <p:nvPr/>
        </p:nvGraphicFramePr>
        <p:xfrm>
          <a:off x="3455580" y="552893"/>
          <a:ext cx="7661600" cy="5867616"/>
        </p:xfrm>
        <a:graphic>
          <a:graphicData uri="http://schemas.openxmlformats.org/drawingml/2006/table">
            <a:tbl>
              <a:tblPr/>
              <a:tblGrid>
                <a:gridCol w="3339920">
                  <a:extLst>
                    <a:ext uri="{9D8B030D-6E8A-4147-A177-3AD203B41FA5}">
                      <a16:colId xmlns:a16="http://schemas.microsoft.com/office/drawing/2014/main" val="3859698163"/>
                    </a:ext>
                  </a:extLst>
                </a:gridCol>
                <a:gridCol w="4321680">
                  <a:extLst>
                    <a:ext uri="{9D8B030D-6E8A-4147-A177-3AD203B41FA5}">
                      <a16:colId xmlns:a16="http://schemas.microsoft.com/office/drawing/2014/main" val="1031835492"/>
                    </a:ext>
                  </a:extLst>
                </a:gridCol>
              </a:tblGrid>
              <a:tr h="1821859">
                <a:tc>
                  <a:txBody>
                    <a:bodyPr/>
                    <a:lstStyle/>
                    <a:p>
                      <a:pPr fontAlgn="t"/>
                      <a:r>
                        <a:rPr lang="vi-VN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 yêu em tôi</a:t>
                      </a:r>
                    </a:p>
                    <a:p>
                      <a:pPr fontAlgn="t"/>
                      <a:r>
                        <a:rPr lang="vi-VN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 cười rúc rích</a:t>
                      </a:r>
                    </a:p>
                    <a:p>
                      <a:pPr fontAlgn="t"/>
                      <a:r>
                        <a:rPr lang="vi-VN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 khi tôi đùa</a:t>
                      </a:r>
                    </a:p>
                    <a:p>
                      <a:pPr fontAlgn="t"/>
                      <a:r>
                        <a:rPr lang="vi-VN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 vui, nó thích.</a:t>
                      </a:r>
                    </a:p>
                  </a:txBody>
                  <a:tcPr marL="19494" marR="19494" marT="19494" marB="194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lâu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t"/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mong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t"/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nấp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t"/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Òa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ôm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chặt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9494" marR="19494" marT="19494" marB="194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199835"/>
                  </a:ext>
                </a:extLst>
              </a:tr>
              <a:tr h="1873169">
                <a:tc>
                  <a:txBody>
                    <a:bodyPr/>
                    <a:lstStyle/>
                    <a:p>
                      <a:pPr fontAlgn="t"/>
                      <a:r>
                        <a:rPr lang="vi-VN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 nó đen ngời</a:t>
                      </a:r>
                    </a:p>
                    <a:p>
                      <a:pPr fontAlgn="t"/>
                      <a:r>
                        <a:rPr lang="vi-VN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 veo như nước</a:t>
                      </a:r>
                    </a:p>
                    <a:p>
                      <a:pPr fontAlgn="t"/>
                      <a:r>
                        <a:rPr lang="vi-VN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Miệng nó tươi hồng</a:t>
                      </a:r>
                    </a:p>
                    <a:p>
                      <a:pPr fontAlgn="t"/>
                      <a:r>
                        <a:rPr lang="vi-VN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như khướu hót.</a:t>
                      </a:r>
                    </a:p>
                  </a:txBody>
                  <a:tcPr marL="19494" marR="19494" marT="19494" marB="194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800" b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 thích vẽ lắm</a:t>
                      </a:r>
                    </a:p>
                    <a:p>
                      <a:pPr fontAlgn="t"/>
                      <a:r>
                        <a:rPr lang="vi-VN" sz="2800" b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 thỏ có đôi</a:t>
                      </a:r>
                    </a:p>
                    <a:p>
                      <a:pPr fontAlgn="t"/>
                      <a:r>
                        <a:rPr lang="vi-VN" sz="2800" b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 sợ thỏ một</a:t>
                      </a:r>
                    </a:p>
                    <a:p>
                      <a:pPr fontAlgn="t"/>
                      <a:r>
                        <a:rPr lang="vi-VN" sz="2800" b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có bạn chơi.</a:t>
                      </a:r>
                    </a:p>
                  </a:txBody>
                  <a:tcPr marL="19494" marR="19494" marT="19494" marB="194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464968"/>
                  </a:ext>
                </a:extLst>
              </a:tr>
              <a:tr h="2038053">
                <a:tc>
                  <a:txBody>
                    <a:bodyPr/>
                    <a:lstStyle/>
                    <a:p>
                      <a:pPr fontAlgn="t"/>
                      <a:r>
                        <a:rPr lang="vi-VN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 lan, hoa lí</a:t>
                      </a:r>
                    </a:p>
                    <a:p>
                      <a:pPr fontAlgn="t"/>
                      <a:r>
                        <a:rPr lang="vi-VN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 nhặt cài đầu</a:t>
                      </a:r>
                    </a:p>
                    <a:p>
                      <a:pPr fontAlgn="t"/>
                      <a:r>
                        <a:rPr lang="vi-VN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 thơm theo nó</a:t>
                      </a:r>
                    </a:p>
                    <a:p>
                      <a:pPr fontAlgn="t"/>
                      <a:r>
                        <a:rPr lang="vi-VN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Sân trước vườn sau.</a:t>
                      </a:r>
                    </a:p>
                  </a:txBody>
                  <a:tcPr marL="19494" marR="19494" marT="19494" marB="194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Kìa, tiếng nó đấy!</a:t>
                      </a:r>
                    </a:p>
                    <a:p>
                      <a:pPr fontAlgn="t"/>
                      <a:r>
                        <a:rPr lang="vi-VN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 ở trường về</a:t>
                      </a:r>
                    </a:p>
                    <a:p>
                      <a:pPr fontAlgn="t"/>
                      <a:r>
                        <a:rPr lang="vi-VN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 bạn bắt bướm</a:t>
                      </a:r>
                    </a:p>
                    <a:p>
                      <a:pPr fontAlgn="t"/>
                      <a:r>
                        <a:rPr lang="vi-VN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Cười dưới hàng tre….</a:t>
                      </a:r>
                    </a:p>
                    <a:p>
                      <a:pPr algn="r" fontAlgn="t"/>
                      <a:r>
                        <a:rPr lang="vi-VN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(Phạm Hổ)</a:t>
                      </a:r>
                    </a:p>
                  </a:txBody>
                  <a:tcPr marL="19494" marR="19494" marT="19494" marB="194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51381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E5378F8-5A54-952C-0BAA-F0C0B185BC8A}"/>
              </a:ext>
            </a:extLst>
          </p:cNvPr>
          <p:cNvSpPr txBox="1"/>
          <p:nvPr/>
        </p:nvSpPr>
        <p:spPr>
          <a:xfrm>
            <a:off x="4965403" y="173687"/>
            <a:ext cx="2721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TÔI YÊU EM TÔI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99FA8E-B059-7854-E5C4-627AC441E107}"/>
              </a:ext>
            </a:extLst>
          </p:cNvPr>
          <p:cNvSpPr/>
          <p:nvPr/>
        </p:nvSpPr>
        <p:spPr>
          <a:xfrm>
            <a:off x="2777754" y="552893"/>
            <a:ext cx="563526" cy="55998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81E5A5-7CCE-750F-D051-86DE4495F74A}"/>
              </a:ext>
            </a:extLst>
          </p:cNvPr>
          <p:cNvSpPr/>
          <p:nvPr/>
        </p:nvSpPr>
        <p:spPr>
          <a:xfrm>
            <a:off x="2853369" y="2333290"/>
            <a:ext cx="563526" cy="55998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FD6955-69E0-0676-7382-D5E30F6A0CE0}"/>
              </a:ext>
            </a:extLst>
          </p:cNvPr>
          <p:cNvSpPr/>
          <p:nvPr/>
        </p:nvSpPr>
        <p:spPr>
          <a:xfrm>
            <a:off x="2814685" y="4240416"/>
            <a:ext cx="563525" cy="55998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8562052-1848-4DFF-C6E4-2B2CE7ED4ECC}"/>
              </a:ext>
            </a:extLst>
          </p:cNvPr>
          <p:cNvSpPr/>
          <p:nvPr/>
        </p:nvSpPr>
        <p:spPr>
          <a:xfrm>
            <a:off x="6136132" y="533248"/>
            <a:ext cx="567075" cy="56707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AF5B6F3-66C3-F11A-2A5F-97B0AC0DE611}"/>
              </a:ext>
            </a:extLst>
          </p:cNvPr>
          <p:cNvSpPr/>
          <p:nvPr/>
        </p:nvSpPr>
        <p:spPr>
          <a:xfrm>
            <a:off x="6148145" y="2275369"/>
            <a:ext cx="583885" cy="56707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7B997EC-D66A-F0E1-39E2-8F2FA255B235}"/>
              </a:ext>
            </a:extLst>
          </p:cNvPr>
          <p:cNvSpPr/>
          <p:nvPr/>
        </p:nvSpPr>
        <p:spPr>
          <a:xfrm>
            <a:off x="6236446" y="4243597"/>
            <a:ext cx="583885" cy="556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8D4517-4045-B22E-67B9-D3257CFDC162}"/>
              </a:ext>
            </a:extLst>
          </p:cNvPr>
          <p:cNvSpPr txBox="1"/>
          <p:nvPr/>
        </p:nvSpPr>
        <p:spPr>
          <a:xfrm>
            <a:off x="354584" y="325780"/>
            <a:ext cx="1862142" cy="95410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Chia </a:t>
            </a:r>
            <a:r>
              <a:rPr lang="en-US" sz="2800" b="1" dirty="0" err="1">
                <a:solidFill>
                  <a:srgbClr val="0070C0"/>
                </a:solidFill>
              </a:rPr>
              <a:t>đoạn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41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CDE971-0DD7-58B7-67AC-E549CA634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099"/>
            <a:ext cx="12161838" cy="68740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2A2D98-0BA4-3B78-48D2-479B6CBB9696}"/>
              </a:ext>
            </a:extLst>
          </p:cNvPr>
          <p:cNvSpPr txBox="1"/>
          <p:nvPr/>
        </p:nvSpPr>
        <p:spPr>
          <a:xfrm>
            <a:off x="3293431" y="657408"/>
            <a:ext cx="4771023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</a:rPr>
              <a:t>Lưu ý từ khó đọc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93411D-F96A-875E-5984-00E18C141E32}"/>
              </a:ext>
            </a:extLst>
          </p:cNvPr>
          <p:cNvSpPr txBox="1"/>
          <p:nvPr/>
        </p:nvSpPr>
        <p:spPr>
          <a:xfrm>
            <a:off x="2113436" y="1796418"/>
            <a:ext cx="3370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solidFill>
                  <a:srgbClr val="0070C0"/>
                </a:solidFill>
              </a:rPr>
              <a:t>Khướu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4F7C8C-5325-49A2-1F85-6D3993E29AB9}"/>
              </a:ext>
            </a:extLst>
          </p:cNvPr>
          <p:cNvSpPr txBox="1"/>
          <p:nvPr/>
        </p:nvSpPr>
        <p:spPr>
          <a:xfrm>
            <a:off x="2113435" y="2890701"/>
            <a:ext cx="3370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solidFill>
                  <a:srgbClr val="0070C0"/>
                </a:solidFill>
              </a:rPr>
              <a:t>trước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23F14E-CCDC-22C2-5AEC-5C20AE58186F}"/>
              </a:ext>
            </a:extLst>
          </p:cNvPr>
          <p:cNvSpPr txBox="1"/>
          <p:nvPr/>
        </p:nvSpPr>
        <p:spPr>
          <a:xfrm>
            <a:off x="7030212" y="2933888"/>
            <a:ext cx="3370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solidFill>
                  <a:srgbClr val="0070C0"/>
                </a:solidFill>
              </a:rPr>
              <a:t>chặt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0FAA03-537F-8214-1523-6B7C748CFD5F}"/>
              </a:ext>
            </a:extLst>
          </p:cNvPr>
          <p:cNvSpPr txBox="1"/>
          <p:nvPr/>
        </p:nvSpPr>
        <p:spPr>
          <a:xfrm>
            <a:off x="2113435" y="3984984"/>
            <a:ext cx="3370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solidFill>
                  <a:srgbClr val="0070C0"/>
                </a:solidFill>
              </a:rPr>
              <a:t>nấp</a:t>
            </a:r>
            <a:endParaRPr lang="en-US" sz="5400" dirty="0">
              <a:solidFill>
                <a:srgbClr val="0070C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E7A470-89CA-3EFE-5090-016857608DC0}"/>
              </a:ext>
            </a:extLst>
          </p:cNvPr>
          <p:cNvCxnSpPr>
            <a:cxnSpLocks/>
          </p:cNvCxnSpPr>
          <p:nvPr/>
        </p:nvCxnSpPr>
        <p:spPr>
          <a:xfrm>
            <a:off x="3179135" y="2599828"/>
            <a:ext cx="10951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D0125D-A1A2-9916-87A7-E257D585A263}"/>
              </a:ext>
            </a:extLst>
          </p:cNvPr>
          <p:cNvCxnSpPr>
            <a:cxnSpLocks/>
          </p:cNvCxnSpPr>
          <p:nvPr/>
        </p:nvCxnSpPr>
        <p:spPr>
          <a:xfrm>
            <a:off x="2194717" y="3760600"/>
            <a:ext cx="60152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08C056-4B06-9C7D-8DDF-5AE44704E99C}"/>
              </a:ext>
            </a:extLst>
          </p:cNvPr>
          <p:cNvCxnSpPr>
            <a:cxnSpLocks/>
          </p:cNvCxnSpPr>
          <p:nvPr/>
        </p:nvCxnSpPr>
        <p:spPr>
          <a:xfrm>
            <a:off x="7173714" y="3688284"/>
            <a:ext cx="6083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2AA1DE-9AC4-BE94-8E70-78E62CF69985}"/>
              </a:ext>
            </a:extLst>
          </p:cNvPr>
          <p:cNvCxnSpPr/>
          <p:nvPr/>
        </p:nvCxnSpPr>
        <p:spPr>
          <a:xfrm>
            <a:off x="2194717" y="4785026"/>
            <a:ext cx="43471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E94CAA8-034C-DD0E-0D6D-26B6FD763D4A}"/>
              </a:ext>
            </a:extLst>
          </p:cNvPr>
          <p:cNvCxnSpPr/>
          <p:nvPr/>
        </p:nvCxnSpPr>
        <p:spPr>
          <a:xfrm>
            <a:off x="7103663" y="2599828"/>
            <a:ext cx="43471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310E25E-3F52-D81C-F51F-179E33238FAD}"/>
              </a:ext>
            </a:extLst>
          </p:cNvPr>
          <p:cNvSpPr txBox="1"/>
          <p:nvPr/>
        </p:nvSpPr>
        <p:spPr>
          <a:xfrm>
            <a:off x="7030212" y="1796418"/>
            <a:ext cx="4392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solidFill>
                  <a:srgbClr val="0070C0"/>
                </a:solidFill>
              </a:rPr>
              <a:t>trường</a:t>
            </a:r>
            <a:endParaRPr lang="en-US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1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C3653FC-A1CC-D466-8C06-CF14A2943DB4}"/>
              </a:ext>
            </a:extLst>
          </p:cNvPr>
          <p:cNvGraphicFramePr>
            <a:graphicFrameLocks noGrp="1"/>
          </p:cNvGraphicFramePr>
          <p:nvPr/>
        </p:nvGraphicFramePr>
        <p:xfrm>
          <a:off x="2381691" y="552893"/>
          <a:ext cx="8463517" cy="6305107"/>
        </p:xfrm>
        <a:graphic>
          <a:graphicData uri="http://schemas.openxmlformats.org/drawingml/2006/table">
            <a:tbl>
              <a:tblPr/>
              <a:tblGrid>
                <a:gridCol w="3689499">
                  <a:extLst>
                    <a:ext uri="{9D8B030D-6E8A-4147-A177-3AD203B41FA5}">
                      <a16:colId xmlns:a16="http://schemas.microsoft.com/office/drawing/2014/main" val="3859698163"/>
                    </a:ext>
                  </a:extLst>
                </a:gridCol>
                <a:gridCol w="4774018">
                  <a:extLst>
                    <a:ext uri="{9D8B030D-6E8A-4147-A177-3AD203B41FA5}">
                      <a16:colId xmlns:a16="http://schemas.microsoft.com/office/drawing/2014/main" val="1031835492"/>
                    </a:ext>
                  </a:extLst>
                </a:gridCol>
              </a:tblGrid>
              <a:tr h="2003638">
                <a:tc>
                  <a:txBody>
                    <a:bodyPr/>
                    <a:lstStyle/>
                    <a:p>
                      <a:pPr fontAlgn="t"/>
                      <a:r>
                        <a:rPr lang="vi-VN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 yêu em tôi</a:t>
                      </a:r>
                    </a:p>
                    <a:p>
                      <a:pPr fontAlgn="t"/>
                      <a:r>
                        <a:rPr lang="vi-VN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 cười rúc rích</a:t>
                      </a:r>
                    </a:p>
                    <a:p>
                      <a:pPr fontAlgn="t"/>
                      <a:r>
                        <a:rPr lang="vi-VN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 khi tôi đùa</a:t>
                      </a:r>
                    </a:p>
                    <a:p>
                      <a:pPr fontAlgn="t"/>
                      <a:r>
                        <a:rPr lang="vi-VN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 vui, nó thích.</a:t>
                      </a:r>
                    </a:p>
                  </a:txBody>
                  <a:tcPr marL="19494" marR="19494" marT="19494" marB="194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lâu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t"/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mong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t"/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nấp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t"/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Òa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ôm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chặt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9494" marR="19494" marT="19494" marB="194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199835"/>
                  </a:ext>
                </a:extLst>
              </a:tr>
              <a:tr h="2060067">
                <a:tc>
                  <a:txBody>
                    <a:bodyPr/>
                    <a:lstStyle/>
                    <a:p>
                      <a:pPr fontAlgn="t"/>
                      <a:r>
                        <a:rPr lang="vi-VN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 nó đen ngời</a:t>
                      </a:r>
                    </a:p>
                    <a:p>
                      <a:pPr fontAlgn="t"/>
                      <a:r>
                        <a:rPr lang="vi-VN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 veo như nước</a:t>
                      </a:r>
                    </a:p>
                    <a:p>
                      <a:pPr fontAlgn="t"/>
                      <a:r>
                        <a:rPr lang="vi-VN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Miệng nó tươi hồng</a:t>
                      </a:r>
                    </a:p>
                    <a:p>
                      <a:pPr fontAlgn="t"/>
                      <a:r>
                        <a:rPr lang="vi-VN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như khướu hót.</a:t>
                      </a:r>
                    </a:p>
                  </a:txBody>
                  <a:tcPr marL="19494" marR="19494" marT="19494" marB="194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800" b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 thích vẽ lắm</a:t>
                      </a:r>
                    </a:p>
                    <a:p>
                      <a:pPr fontAlgn="t"/>
                      <a:r>
                        <a:rPr lang="vi-VN" sz="2800" b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 thỏ có đôi</a:t>
                      </a:r>
                    </a:p>
                    <a:p>
                      <a:pPr fontAlgn="t"/>
                      <a:r>
                        <a:rPr lang="vi-VN" sz="2800" b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 sợ thỏ một</a:t>
                      </a:r>
                    </a:p>
                    <a:p>
                      <a:pPr fontAlgn="t"/>
                      <a:r>
                        <a:rPr lang="vi-VN" sz="2800" b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có bạn chơi.</a:t>
                      </a:r>
                    </a:p>
                  </a:txBody>
                  <a:tcPr marL="19494" marR="19494" marT="19494" marB="194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64968"/>
                  </a:ext>
                </a:extLst>
              </a:tr>
              <a:tr h="2241402">
                <a:tc>
                  <a:txBody>
                    <a:bodyPr/>
                    <a:lstStyle/>
                    <a:p>
                      <a:pPr fontAlgn="t"/>
                      <a:r>
                        <a:rPr lang="vi-VN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 lan, hoa lí</a:t>
                      </a:r>
                    </a:p>
                    <a:p>
                      <a:pPr fontAlgn="t"/>
                      <a:r>
                        <a:rPr lang="vi-VN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 nhặt cài đầu</a:t>
                      </a:r>
                    </a:p>
                    <a:p>
                      <a:pPr fontAlgn="t"/>
                      <a:r>
                        <a:rPr lang="vi-VN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 thơm theo nó</a:t>
                      </a:r>
                    </a:p>
                    <a:p>
                      <a:pPr fontAlgn="t"/>
                      <a:r>
                        <a:rPr lang="vi-VN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Sân trước vườn sau.</a:t>
                      </a:r>
                    </a:p>
                  </a:txBody>
                  <a:tcPr marL="19494" marR="19494" marT="19494" marB="194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Kìa, tiếng nó đấy!</a:t>
                      </a:r>
                    </a:p>
                    <a:p>
                      <a:pPr fontAlgn="t"/>
                      <a:r>
                        <a:rPr lang="vi-VN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 ở trường về</a:t>
                      </a:r>
                    </a:p>
                    <a:p>
                      <a:pPr fontAlgn="t"/>
                      <a:r>
                        <a:rPr lang="vi-VN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 bạn bắt bướm</a:t>
                      </a:r>
                    </a:p>
                    <a:p>
                      <a:pPr fontAlgn="t"/>
                      <a:r>
                        <a:rPr lang="vi-VN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Cười dưới hàng tre….</a:t>
                      </a:r>
                    </a:p>
                    <a:p>
                      <a:pPr algn="r" fontAlgn="t"/>
                      <a:r>
                        <a:rPr lang="vi-VN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(Phạm Hổ)</a:t>
                      </a:r>
                    </a:p>
                  </a:txBody>
                  <a:tcPr marL="19494" marR="19494" marT="19494" marB="194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1381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216AE36-9D68-C8B8-E394-7573D377ACA2}"/>
              </a:ext>
            </a:extLst>
          </p:cNvPr>
          <p:cNvSpPr txBox="1"/>
          <p:nvPr/>
        </p:nvSpPr>
        <p:spPr>
          <a:xfrm>
            <a:off x="3891515" y="173687"/>
            <a:ext cx="2721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TÔI YÊU EM TÔI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F0A046-2A22-4462-D958-0B47B939ACC7}"/>
              </a:ext>
            </a:extLst>
          </p:cNvPr>
          <p:cNvSpPr/>
          <p:nvPr/>
        </p:nvSpPr>
        <p:spPr>
          <a:xfrm>
            <a:off x="1703866" y="552893"/>
            <a:ext cx="563526" cy="55998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68DC90A-BD2F-F436-B2A6-7959533A5B9A}"/>
              </a:ext>
            </a:extLst>
          </p:cNvPr>
          <p:cNvSpPr/>
          <p:nvPr/>
        </p:nvSpPr>
        <p:spPr>
          <a:xfrm>
            <a:off x="1703866" y="2558904"/>
            <a:ext cx="563526" cy="55998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099F9B5-7C81-CCF7-C2A1-133B72F68898}"/>
              </a:ext>
            </a:extLst>
          </p:cNvPr>
          <p:cNvSpPr/>
          <p:nvPr/>
        </p:nvSpPr>
        <p:spPr>
          <a:xfrm>
            <a:off x="1761016" y="4564916"/>
            <a:ext cx="563525" cy="55998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09CA4C-06A5-3B02-60E9-39D221C1F635}"/>
              </a:ext>
            </a:extLst>
          </p:cNvPr>
          <p:cNvSpPr/>
          <p:nvPr/>
        </p:nvSpPr>
        <p:spPr>
          <a:xfrm>
            <a:off x="5365891" y="572026"/>
            <a:ext cx="567075" cy="56707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BDDE9EA-B2BB-FFC4-DDA5-B9B1CBDF2B5D}"/>
              </a:ext>
            </a:extLst>
          </p:cNvPr>
          <p:cNvSpPr/>
          <p:nvPr/>
        </p:nvSpPr>
        <p:spPr>
          <a:xfrm>
            <a:off x="5454501" y="2516373"/>
            <a:ext cx="583885" cy="56707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2277F5-398E-9231-792C-D7CFE9C8E75C}"/>
              </a:ext>
            </a:extLst>
          </p:cNvPr>
          <p:cNvSpPr/>
          <p:nvPr/>
        </p:nvSpPr>
        <p:spPr>
          <a:xfrm>
            <a:off x="5462489" y="4564917"/>
            <a:ext cx="583885" cy="556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0B1B2C-7144-6392-F248-C370E8DE799D}"/>
              </a:ext>
            </a:extLst>
          </p:cNvPr>
          <p:cNvSpPr txBox="1"/>
          <p:nvPr/>
        </p:nvSpPr>
        <p:spPr>
          <a:xfrm>
            <a:off x="8839196" y="1599579"/>
            <a:ext cx="3073255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</a:rPr>
              <a:t>Đọc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nối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tiếp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0070C0"/>
                </a:solidFill>
              </a:rPr>
              <a:t>đoạn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9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B7B52A-A622-295E-BE68-324E8522A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6253"/>
            <a:ext cx="12229465" cy="691230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13D0BD9-F4C7-8E8D-34C3-C9ABA93633D9}"/>
              </a:ext>
            </a:extLst>
          </p:cNvPr>
          <p:cNvSpPr txBox="1"/>
          <p:nvPr/>
        </p:nvSpPr>
        <p:spPr>
          <a:xfrm>
            <a:off x="1809322" y="1563157"/>
            <a:ext cx="340331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>
              <a:lnSpc>
                <a:spcPct val="150000"/>
              </a:lnSpc>
            </a:pPr>
            <a:r>
              <a:rPr lang="vi-VN" sz="3200" b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Tôi yêu em tôi</a:t>
            </a:r>
          </a:p>
          <a:p>
            <a:pPr fontAlgn="t">
              <a:lnSpc>
                <a:spcPct val="150000"/>
              </a:lnSpc>
            </a:pPr>
            <a:r>
              <a:rPr lang="vi-VN" sz="3200" b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 cười rúc rích</a:t>
            </a:r>
          </a:p>
          <a:p>
            <a:pPr fontAlgn="t">
              <a:lnSpc>
                <a:spcPct val="150000"/>
              </a:lnSpc>
            </a:pPr>
            <a:r>
              <a:rPr lang="vi-VN" sz="3200" b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 khi tôi đùa</a:t>
            </a:r>
          </a:p>
          <a:p>
            <a:pPr fontAlgn="t">
              <a:lnSpc>
                <a:spcPct val="150000"/>
              </a:lnSpc>
            </a:pPr>
            <a:r>
              <a:rPr lang="vi-VN" sz="3200" b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 vui, nó thích.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E3FDE6-1A8C-AFE2-C1E0-B49C73DE583A}"/>
              </a:ext>
            </a:extLst>
          </p:cNvPr>
          <p:cNvSpPr txBox="1"/>
          <p:nvPr/>
        </p:nvSpPr>
        <p:spPr>
          <a:xfrm>
            <a:off x="973123" y="247424"/>
            <a:ext cx="5998542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</a:rPr>
              <a:t>Lưu ý ngắt nhịp câu dài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938573-A6B2-E0AB-637A-988D450DC714}"/>
              </a:ext>
            </a:extLst>
          </p:cNvPr>
          <p:cNvCxnSpPr>
            <a:cxnSpLocks/>
          </p:cNvCxnSpPr>
          <p:nvPr/>
        </p:nvCxnSpPr>
        <p:spPr>
          <a:xfrm flipH="1">
            <a:off x="4264817" y="1843927"/>
            <a:ext cx="135531" cy="5911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C0BE7F8-7920-2D64-A088-12A8EC659C60}"/>
              </a:ext>
            </a:extLst>
          </p:cNvPr>
          <p:cNvCxnSpPr>
            <a:cxnSpLocks/>
          </p:cNvCxnSpPr>
          <p:nvPr/>
        </p:nvCxnSpPr>
        <p:spPr>
          <a:xfrm flipH="1">
            <a:off x="3086374" y="1843927"/>
            <a:ext cx="135531" cy="5911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167E66E-7517-AF59-FFDD-4E40FF98D785}"/>
              </a:ext>
            </a:extLst>
          </p:cNvPr>
          <p:cNvCxnSpPr>
            <a:cxnSpLocks/>
          </p:cNvCxnSpPr>
          <p:nvPr/>
        </p:nvCxnSpPr>
        <p:spPr>
          <a:xfrm flipH="1">
            <a:off x="4432247" y="3208359"/>
            <a:ext cx="135531" cy="5911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AA26BE5-B4CA-B18B-11A4-6D1514F949CE}"/>
              </a:ext>
            </a:extLst>
          </p:cNvPr>
          <p:cNvCxnSpPr>
            <a:cxnSpLocks/>
          </p:cNvCxnSpPr>
          <p:nvPr/>
        </p:nvCxnSpPr>
        <p:spPr>
          <a:xfrm flipH="1">
            <a:off x="3014799" y="3882281"/>
            <a:ext cx="135531" cy="5911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A4928E8-EB32-F2F7-27A7-E2C589AF1481}"/>
              </a:ext>
            </a:extLst>
          </p:cNvPr>
          <p:cNvGrpSpPr/>
          <p:nvPr/>
        </p:nvGrpSpPr>
        <p:grpSpPr>
          <a:xfrm>
            <a:off x="4617094" y="3882281"/>
            <a:ext cx="214596" cy="591146"/>
            <a:chOff x="5362265" y="2534436"/>
            <a:chExt cx="259662" cy="591146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787FC7B-1E91-44FD-FF9E-D4661E98BF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62265" y="2534436"/>
              <a:ext cx="135531" cy="59114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DACB42C-6729-E39D-0200-F7490B4FFE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86396" y="2534436"/>
              <a:ext cx="135531" cy="59114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031F94-6156-0576-0B21-9D2F9E8AA7C8}"/>
              </a:ext>
            </a:extLst>
          </p:cNvPr>
          <p:cNvCxnSpPr>
            <a:cxnSpLocks/>
          </p:cNvCxnSpPr>
          <p:nvPr/>
        </p:nvCxnSpPr>
        <p:spPr>
          <a:xfrm flipH="1">
            <a:off x="4591860" y="2427146"/>
            <a:ext cx="135531" cy="5911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18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F1022B-3644-536C-CB26-CC54246CB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0788" y="-276095"/>
            <a:ext cx="12455568" cy="73248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E3FDE6-1A8C-AFE2-C1E0-B49C73DE583A}"/>
              </a:ext>
            </a:extLst>
          </p:cNvPr>
          <p:cNvSpPr txBox="1"/>
          <p:nvPr/>
        </p:nvSpPr>
        <p:spPr>
          <a:xfrm>
            <a:off x="354584" y="325780"/>
            <a:ext cx="1862142" cy="95410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LUYỆN 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ĐỌC LẠI</a:t>
            </a:r>
          </a:p>
        </p:txBody>
      </p:sp>
      <p:pic>
        <p:nvPicPr>
          <p:cNvPr id="1026" name="Picture 2" descr="Trang chủ - NQ Education">
            <a:extLst>
              <a:ext uri="{FF2B5EF4-FFF2-40B4-BE49-F238E27FC236}">
                <a16:creationId xmlns:a16="http://schemas.microsoft.com/office/drawing/2014/main" id="{CDC375CF-0BBE-D9C1-307F-5E4174E9C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85" y="2558904"/>
            <a:ext cx="1946392" cy="225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84F869-9984-CBC7-8E9D-94C9C881A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26640"/>
              </p:ext>
            </p:extLst>
          </p:nvPr>
        </p:nvGraphicFramePr>
        <p:xfrm>
          <a:off x="3455580" y="552893"/>
          <a:ext cx="7661600" cy="5867616"/>
        </p:xfrm>
        <a:graphic>
          <a:graphicData uri="http://schemas.openxmlformats.org/drawingml/2006/table">
            <a:tbl>
              <a:tblPr/>
              <a:tblGrid>
                <a:gridCol w="3339920">
                  <a:extLst>
                    <a:ext uri="{9D8B030D-6E8A-4147-A177-3AD203B41FA5}">
                      <a16:colId xmlns:a16="http://schemas.microsoft.com/office/drawing/2014/main" val="3859698163"/>
                    </a:ext>
                  </a:extLst>
                </a:gridCol>
                <a:gridCol w="4321680">
                  <a:extLst>
                    <a:ext uri="{9D8B030D-6E8A-4147-A177-3AD203B41FA5}">
                      <a16:colId xmlns:a16="http://schemas.microsoft.com/office/drawing/2014/main" val="1031835492"/>
                    </a:ext>
                  </a:extLst>
                </a:gridCol>
              </a:tblGrid>
              <a:tr h="1821859">
                <a:tc>
                  <a:txBody>
                    <a:bodyPr/>
                    <a:lstStyle/>
                    <a:p>
                      <a:pPr fontAlgn="t"/>
                      <a:r>
                        <a:rPr lang="vi-VN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 yêu em tôi</a:t>
                      </a:r>
                    </a:p>
                    <a:p>
                      <a:pPr fontAlgn="t"/>
                      <a:r>
                        <a:rPr lang="vi-VN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 cười rúc rích</a:t>
                      </a:r>
                    </a:p>
                    <a:p>
                      <a:pPr fontAlgn="t"/>
                      <a:r>
                        <a:rPr lang="vi-VN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 khi tôi đùa</a:t>
                      </a:r>
                    </a:p>
                    <a:p>
                      <a:pPr fontAlgn="t"/>
                      <a:r>
                        <a:rPr lang="vi-VN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 vui, nó thích.</a:t>
                      </a:r>
                    </a:p>
                  </a:txBody>
                  <a:tcPr marL="19494" marR="19494" marT="19494" marB="194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lâu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t"/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mong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t"/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nấp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t"/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Òa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ôm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chặt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9494" marR="19494" marT="19494" marB="194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199835"/>
                  </a:ext>
                </a:extLst>
              </a:tr>
              <a:tr h="1873169">
                <a:tc>
                  <a:txBody>
                    <a:bodyPr/>
                    <a:lstStyle/>
                    <a:p>
                      <a:pPr fontAlgn="t"/>
                      <a:r>
                        <a:rPr lang="vi-VN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 nó đen ngời</a:t>
                      </a:r>
                    </a:p>
                    <a:p>
                      <a:pPr fontAlgn="t"/>
                      <a:r>
                        <a:rPr lang="vi-VN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 veo như nước</a:t>
                      </a:r>
                    </a:p>
                    <a:p>
                      <a:pPr fontAlgn="t"/>
                      <a:r>
                        <a:rPr lang="vi-VN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Miệng nó tươi hồng</a:t>
                      </a:r>
                    </a:p>
                    <a:p>
                      <a:pPr fontAlgn="t"/>
                      <a:r>
                        <a:rPr lang="vi-VN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như khướu hót.</a:t>
                      </a:r>
                    </a:p>
                  </a:txBody>
                  <a:tcPr marL="19494" marR="19494" marT="19494" marB="194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800" b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 thích vẽ lắm</a:t>
                      </a:r>
                    </a:p>
                    <a:p>
                      <a:pPr fontAlgn="t"/>
                      <a:r>
                        <a:rPr lang="vi-VN" sz="2800" b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 thỏ có đôi</a:t>
                      </a:r>
                    </a:p>
                    <a:p>
                      <a:pPr fontAlgn="t"/>
                      <a:r>
                        <a:rPr lang="vi-VN" sz="2800" b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 sợ thỏ một</a:t>
                      </a:r>
                    </a:p>
                    <a:p>
                      <a:pPr fontAlgn="t"/>
                      <a:r>
                        <a:rPr lang="vi-VN" sz="2800" b="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có bạn chơi.</a:t>
                      </a:r>
                    </a:p>
                  </a:txBody>
                  <a:tcPr marL="19494" marR="19494" marT="19494" marB="194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464968"/>
                  </a:ext>
                </a:extLst>
              </a:tr>
              <a:tr h="2038053">
                <a:tc>
                  <a:txBody>
                    <a:bodyPr/>
                    <a:lstStyle/>
                    <a:p>
                      <a:pPr fontAlgn="t"/>
                      <a:r>
                        <a:rPr lang="vi-VN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 lan, hoa lí</a:t>
                      </a:r>
                    </a:p>
                    <a:p>
                      <a:pPr fontAlgn="t"/>
                      <a:r>
                        <a:rPr lang="vi-VN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 nhặt cài đầu</a:t>
                      </a:r>
                    </a:p>
                    <a:p>
                      <a:pPr fontAlgn="t"/>
                      <a:r>
                        <a:rPr lang="vi-VN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 thơm theo nó</a:t>
                      </a:r>
                    </a:p>
                    <a:p>
                      <a:pPr fontAlgn="t"/>
                      <a:r>
                        <a:rPr lang="vi-VN" sz="28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Sân trước vườn sau.</a:t>
                      </a:r>
                    </a:p>
                  </a:txBody>
                  <a:tcPr marL="19494" marR="19494" marT="19494" marB="194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Kìa, tiếng nó đấy!</a:t>
                      </a:r>
                    </a:p>
                    <a:p>
                      <a:pPr fontAlgn="t"/>
                      <a:r>
                        <a:rPr lang="vi-VN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 ở trường về</a:t>
                      </a:r>
                    </a:p>
                    <a:p>
                      <a:pPr fontAlgn="t"/>
                      <a:r>
                        <a:rPr lang="vi-VN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 bạn bắt bướm</a:t>
                      </a:r>
                    </a:p>
                    <a:p>
                      <a:pPr fontAlgn="t"/>
                      <a:r>
                        <a:rPr lang="vi-VN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Cười dưới hàng tre….</a:t>
                      </a:r>
                    </a:p>
                    <a:p>
                      <a:pPr algn="r" fontAlgn="t"/>
                      <a:r>
                        <a:rPr lang="vi-VN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(Phạm Hổ)</a:t>
                      </a:r>
                    </a:p>
                  </a:txBody>
                  <a:tcPr marL="19494" marR="19494" marT="19494" marB="194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51381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E5378F8-5A54-952C-0BAA-F0C0B185BC8A}"/>
              </a:ext>
            </a:extLst>
          </p:cNvPr>
          <p:cNvSpPr txBox="1"/>
          <p:nvPr/>
        </p:nvSpPr>
        <p:spPr>
          <a:xfrm>
            <a:off x="4965403" y="173687"/>
            <a:ext cx="2721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TÔI YÊU EM TÔI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99FA8E-B059-7854-E5C4-627AC441E107}"/>
              </a:ext>
            </a:extLst>
          </p:cNvPr>
          <p:cNvSpPr/>
          <p:nvPr/>
        </p:nvSpPr>
        <p:spPr>
          <a:xfrm>
            <a:off x="2777754" y="552893"/>
            <a:ext cx="563526" cy="55998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81E5A5-7CCE-750F-D051-86DE4495F74A}"/>
              </a:ext>
            </a:extLst>
          </p:cNvPr>
          <p:cNvSpPr/>
          <p:nvPr/>
        </p:nvSpPr>
        <p:spPr>
          <a:xfrm>
            <a:off x="2853369" y="2333290"/>
            <a:ext cx="563526" cy="55998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FD6955-69E0-0676-7382-D5E30F6A0CE0}"/>
              </a:ext>
            </a:extLst>
          </p:cNvPr>
          <p:cNvSpPr/>
          <p:nvPr/>
        </p:nvSpPr>
        <p:spPr>
          <a:xfrm>
            <a:off x="2814685" y="4240416"/>
            <a:ext cx="563525" cy="55998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8562052-1848-4DFF-C6E4-2B2CE7ED4ECC}"/>
              </a:ext>
            </a:extLst>
          </p:cNvPr>
          <p:cNvSpPr/>
          <p:nvPr/>
        </p:nvSpPr>
        <p:spPr>
          <a:xfrm>
            <a:off x="6136132" y="533248"/>
            <a:ext cx="567075" cy="56707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AF5B6F3-66C3-F11A-2A5F-97B0AC0DE611}"/>
              </a:ext>
            </a:extLst>
          </p:cNvPr>
          <p:cNvSpPr/>
          <p:nvPr/>
        </p:nvSpPr>
        <p:spPr>
          <a:xfrm>
            <a:off x="6148145" y="2275369"/>
            <a:ext cx="583885" cy="56707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7B997EC-D66A-F0E1-39E2-8F2FA255B235}"/>
              </a:ext>
            </a:extLst>
          </p:cNvPr>
          <p:cNvSpPr/>
          <p:nvPr/>
        </p:nvSpPr>
        <p:spPr>
          <a:xfrm>
            <a:off x="6236446" y="4243597"/>
            <a:ext cx="583885" cy="556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99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A985FD6-1C66-8E25-0923-BC88AA5B7AE2}"/>
              </a:ext>
            </a:extLst>
          </p:cNvPr>
          <p:cNvSpPr txBox="1">
            <a:spLocks/>
          </p:cNvSpPr>
          <p:nvPr/>
        </p:nvSpPr>
        <p:spPr>
          <a:xfrm>
            <a:off x="1138921" y="935081"/>
            <a:ext cx="10615932" cy="1023200"/>
          </a:xfrm>
          <a:prstGeom prst="rect">
            <a:avLst/>
          </a:prstGeom>
        </p:spPr>
        <p:txBody>
          <a:bodyPr/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-US" sz="3600" dirty="0">
                <a:solidFill>
                  <a:srgbClr val="FF0000"/>
                </a:solidFill>
                <a:latin typeface="OpenSans"/>
                <a:ea typeface="STKaiti" panose="02010600040101010101" pitchFamily="2" charset="-122"/>
              </a:rPr>
              <a:t>1. </a:t>
            </a:r>
            <a:r>
              <a:rPr lang="vi-VN" sz="3600" dirty="0">
                <a:solidFill>
                  <a:srgbClr val="FF0000"/>
                </a:solidFill>
                <a:latin typeface="OpenSans"/>
                <a:ea typeface="STKaiti" panose="02010600040101010101" pitchFamily="2" charset="-122"/>
              </a:rPr>
              <a:t>Khổ thơ đầu cho biết bạn nhỏ yêu em gái về điều gì?</a:t>
            </a:r>
            <a:br>
              <a:rPr lang="vi-VN" sz="3600" dirty="0">
                <a:solidFill>
                  <a:srgbClr val="FF0000"/>
                </a:solidFill>
                <a:latin typeface="OpenSans"/>
                <a:ea typeface="STKaiti" panose="02010600040101010101" pitchFamily="2" charset="-122"/>
              </a:rPr>
            </a:br>
            <a:r>
              <a:rPr lang="vi-VN" sz="3600" dirty="0">
                <a:solidFill>
                  <a:srgbClr val="FF0000"/>
                </a:solidFill>
                <a:latin typeface="OpenSans"/>
                <a:ea typeface="STKaiti" panose="02010600040101010101" pitchFamily="2" charset="-122"/>
              </a:rPr>
              <a:t/>
            </a:r>
            <a:br>
              <a:rPr lang="vi-VN" sz="3600" dirty="0">
                <a:solidFill>
                  <a:srgbClr val="FF0000"/>
                </a:solidFill>
                <a:latin typeface="OpenSans"/>
                <a:ea typeface="STKaiti" panose="02010600040101010101" pitchFamily="2" charset="-122"/>
              </a:rPr>
            </a:br>
            <a:endParaRPr lang="en-US" sz="3600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BDEA734-5720-B3F6-0444-B9CDA6A9F871}"/>
              </a:ext>
            </a:extLst>
          </p:cNvPr>
          <p:cNvSpPr/>
          <p:nvPr/>
        </p:nvSpPr>
        <p:spPr>
          <a:xfrm>
            <a:off x="1455477" y="4001294"/>
            <a:ext cx="7183196" cy="193876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0" i="0" dirty="0">
                <a:solidFill>
                  <a:schemeClr val="bg1"/>
                </a:solidFill>
                <a:effectLst/>
                <a:latin typeface="+mj-lt"/>
              </a:rPr>
              <a:t>Trong khổ thơ đầu, bạn nhỏ yêu em gái vì mỗi khi bạn ấy đùa thì em gái luôn cười vì thích thú.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589628-C0BF-9ABE-D1C9-467FDB049CD7}"/>
              </a:ext>
            </a:extLst>
          </p:cNvPr>
          <p:cNvSpPr txBox="1"/>
          <p:nvPr/>
        </p:nvSpPr>
        <p:spPr>
          <a:xfrm>
            <a:off x="2146097" y="1625502"/>
            <a:ext cx="488566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vi-VN" sz="3600" b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Tôi yêu em tôi</a:t>
            </a:r>
          </a:p>
          <a:p>
            <a:pPr fontAlgn="t"/>
            <a:r>
              <a:rPr lang="vi-VN" sz="3600" b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 cười rúc rích</a:t>
            </a:r>
          </a:p>
          <a:p>
            <a:pPr fontAlgn="t"/>
            <a:r>
              <a:rPr lang="vi-VN" sz="3600" b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 khi tôi đùa</a:t>
            </a:r>
          </a:p>
          <a:p>
            <a:pPr fontAlgn="t"/>
            <a:r>
              <a:rPr lang="vi-VN" sz="3600" b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 vui, nó thích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10157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4000">
        <p15:prstTrans prst="curtains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0717"/>
  <p:tag name="MH_LIBRARY" val="GRAPHIC"/>
  <p:tag name="MH_TYPE" val="Other"/>
  <p:tag name="MH_ORDER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0717"/>
  <p:tag name="MH_LIBRARY" val="GRAPHIC"/>
  <p:tag name="MH_TYPE" val="Other"/>
  <p:tag name="MH_ORDER" val="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0717"/>
  <p:tag name="MH_LIBRARY" val="GRAPHIC"/>
  <p:tag name="MH_TYPE" val="SubTitle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0717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Reforestation Project Proposal  by Slidesgo">
  <a:themeElements>
    <a:clrScheme name="Simple Light">
      <a:dk1>
        <a:srgbClr val="841F00"/>
      </a:dk1>
      <a:lt1>
        <a:srgbClr val="FFFBEE"/>
      </a:lt1>
      <a:dk2>
        <a:srgbClr val="D6EDE4"/>
      </a:dk2>
      <a:lt2>
        <a:srgbClr val="83C4AD"/>
      </a:lt2>
      <a:accent1>
        <a:srgbClr val="1F684C"/>
      </a:accent1>
      <a:accent2>
        <a:srgbClr val="000000"/>
      </a:accent2>
      <a:accent3>
        <a:srgbClr val="FBDEAC"/>
      </a:accent3>
      <a:accent4>
        <a:srgbClr val="EBC177"/>
      </a:accent4>
      <a:accent5>
        <a:srgbClr val="C67A00"/>
      </a:accent5>
      <a:accent6>
        <a:srgbClr val="C43300"/>
      </a:accent6>
      <a:hlink>
        <a:srgbClr val="9F51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1113</Words>
  <Application>Microsoft Office PowerPoint</Application>
  <PresentationFormat>Custom</PresentationFormat>
  <Paragraphs>201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43" baseType="lpstr">
      <vt:lpstr>#9Slide03 Arima Madurai ExtraBo</vt:lpstr>
      <vt:lpstr>Palatino Linotype</vt:lpstr>
      <vt:lpstr>Nunito</vt:lpstr>
      <vt:lpstr>宋体</vt:lpstr>
      <vt:lpstr>#9Slide03 Open Sans Bold</vt:lpstr>
      <vt:lpstr>Times New Roman</vt:lpstr>
      <vt:lpstr>UTM Avo</vt:lpstr>
      <vt:lpstr>Arial</vt:lpstr>
      <vt:lpstr>字魂27号-布丁体</vt:lpstr>
      <vt:lpstr>等线 Light</vt:lpstr>
      <vt:lpstr>Chewy</vt:lpstr>
      <vt:lpstr>OpenSans</vt:lpstr>
      <vt:lpstr>Calibri</vt:lpstr>
      <vt:lpstr>义启嘟嘟体</vt:lpstr>
      <vt:lpstr>STKaiti</vt:lpstr>
      <vt:lpstr>#9Slide03 Montserrat</vt:lpstr>
      <vt:lpstr>Inconsolata</vt:lpstr>
      <vt:lpstr>MS PGothic</vt:lpstr>
      <vt:lpstr>等线</vt:lpstr>
      <vt:lpstr>Reforestation Project Proposal  by Slidesgo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 Chọn yêu cầu a hoặc b </vt:lpstr>
      <vt:lpstr>PowerPoint Presentation</vt:lpstr>
      <vt:lpstr>PowerPoint Presentation</vt:lpstr>
      <vt:lpstr>2. Chọn yêu cầu a hoặc b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Reforestation Project Proposal</dc:title>
  <dc:creator>PC</dc:creator>
  <cp:lastModifiedBy>Windows User</cp:lastModifiedBy>
  <cp:revision>61</cp:revision>
  <dcterms:modified xsi:type="dcterms:W3CDTF">2024-11-30T03:36:15Z</dcterms:modified>
</cp:coreProperties>
</file>