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0" r:id="rId3"/>
    <p:sldId id="257" r:id="rId4"/>
    <p:sldId id="286" r:id="rId5"/>
    <p:sldId id="285" r:id="rId6"/>
    <p:sldId id="258" r:id="rId7"/>
    <p:sldId id="283" r:id="rId8"/>
    <p:sldId id="270" r:id="rId9"/>
    <p:sldId id="272" r:id="rId10"/>
    <p:sldId id="278" r:id="rId11"/>
    <p:sldId id="273" r:id="rId12"/>
    <p:sldId id="277" r:id="rId13"/>
    <p:sldId id="279" r:id="rId14"/>
    <p:sldId id="284" r:id="rId15"/>
    <p:sldId id="271" r:id="rId16"/>
    <p:sldId id="267" r:id="rId17"/>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50" d="100"/>
          <a:sy n="50" d="100"/>
        </p:scale>
        <p:origin x="834" y="36"/>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0" y="57374"/>
            <a:ext cx="14591267" cy="873975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84073" y="4734894"/>
            <a:ext cx="12749212" cy="4897438"/>
          </a:xfrm>
          <a:prstGeom prst="rect">
            <a:avLst/>
          </a:prstGeom>
          <a:noFill/>
          <a:ln w="9525">
            <a:noFill/>
          </a:ln>
        </p:spPr>
      </p:pic>
      <p:pic>
        <p:nvPicPr>
          <p:cNvPr id="8" name="Picture 4">
            <a:extLst>
              <a:ext uri="{FF2B5EF4-FFF2-40B4-BE49-F238E27FC236}">
                <a16:creationId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060" y="993478"/>
            <a:ext cx="1907704" cy="19077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9035A5-AB9A-4E0B-A30C-46D1553E4C5F}"/>
              </a:ext>
            </a:extLst>
          </p:cNvPr>
          <p:cNvSpPr txBox="1"/>
          <p:nvPr/>
        </p:nvSpPr>
        <p:spPr>
          <a:xfrm>
            <a:off x="396256" y="1177889"/>
            <a:ext cx="15769752" cy="3816429"/>
          </a:xfrm>
          <a:prstGeom prst="rect">
            <a:avLst/>
          </a:prstGeom>
          <a:noFill/>
          <a:ln>
            <a:noFill/>
          </a:ln>
        </p:spPr>
        <p:txBody>
          <a:bodyPr wrap="square" rtlCol="0">
            <a:spAutoFit/>
          </a:bodyPr>
          <a:lstStyle/>
          <a:p>
            <a:pPr algn="ctr"/>
            <a:r>
              <a:rPr lang="en-US" sz="9600" b="1" dirty="0" smtClean="0">
                <a:solidFill>
                  <a:srgbClr val="00B050"/>
                </a:solidFill>
                <a:latin typeface="Times New Roman" panose="02020603050405020304" pitchFamily="18" charset="0"/>
                <a:ea typeface="AvantGarde" panose="00000400000000000000" pitchFamily="2" charset="0"/>
                <a:cs typeface="Times New Roman" panose="02020603050405020304" pitchFamily="18" charset="0"/>
              </a:rPr>
              <a:t>ĐẠO ĐỨC 3 </a:t>
            </a:r>
          </a:p>
          <a:p>
            <a:pPr algn="ctr"/>
            <a:r>
              <a:rPr lang="en-US" sz="80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BÀI 4 : HAM HỌC HỎI ( TIẾT </a:t>
            </a:r>
            <a:r>
              <a:rPr lang="en-US" sz="8000" b="1"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1)</a:t>
            </a:r>
            <a:endParaRPr lang="en-US" sz="8000" b="1" dirty="0" smtClean="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sz="6600" b="1" dirty="0" smtClean="0">
                <a:solidFill>
                  <a:schemeClr val="accent6"/>
                </a:solidFill>
                <a:latin typeface="Times New Roman" panose="02020603050405020304" pitchFamily="18" charset="0"/>
                <a:ea typeface="AvantGarde" panose="00000400000000000000" pitchFamily="2" charset="0"/>
                <a:cs typeface="Times New Roman" panose="02020603050405020304" pitchFamily="18" charset="0"/>
              </a:rPr>
              <a:t>GV: NGUYỄN THỊ HIỀN </a:t>
            </a:r>
            <a:endParaRPr lang="en-US" sz="6600" b="1" dirty="0">
              <a:solidFill>
                <a:schemeClr val="accent6"/>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73532A55-1961-4A8B-B76E-4D0E8D2F59EA}"/>
              </a:ext>
            </a:extLst>
          </p:cNvPr>
          <p:cNvSpPr txBox="1"/>
          <p:nvPr/>
        </p:nvSpPr>
        <p:spPr>
          <a:xfrm>
            <a:off x="3342530" y="2344570"/>
            <a:ext cx="7838219" cy="769441"/>
          </a:xfrm>
          <a:prstGeom prst="rect">
            <a:avLst/>
          </a:prstGeom>
          <a:noFill/>
          <a:ln>
            <a:noFill/>
          </a:ln>
        </p:spPr>
        <p:txBody>
          <a:bodyPr wrap="square" rtlCol="0">
            <a:spAutoFit/>
          </a:bodyPr>
          <a:lstStyle/>
          <a:p>
            <a:pPr algn="ctr"/>
            <a:r>
              <a:rPr lang="en-US" sz="4400" b="1" dirty="0" smtClean="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4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1013040" y="-752391"/>
            <a:ext cx="18310657" cy="10228179"/>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717736" y="6250062"/>
            <a:ext cx="3241645" cy="3433786"/>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74445" y="1614938"/>
            <a:ext cx="3132990" cy="7657212"/>
          </a:xfrm>
          <a:prstGeom prst="rect">
            <a:avLst/>
          </a:prstGeom>
          <a:noFill/>
          <a:ln w="9525">
            <a:noFill/>
          </a:ln>
        </p:spPr>
      </p:pic>
      <p:sp>
        <p:nvSpPr>
          <p:cNvPr id="4" name="Rounded Rectangle 3"/>
          <p:cNvSpPr/>
          <p:nvPr/>
        </p:nvSpPr>
        <p:spPr>
          <a:xfrm>
            <a:off x="1485493" y="1426320"/>
            <a:ext cx="13699351" cy="662473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908852" y="1614938"/>
            <a:ext cx="12852634" cy="6324808"/>
          </a:xfrm>
          <a:prstGeom prst="rect">
            <a:avLst/>
          </a:prstGeom>
          <a:noFill/>
        </p:spPr>
        <p:txBody>
          <a:bodyPr wrap="square"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5785" y="-127664"/>
            <a:ext cx="16418767" cy="9075638"/>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4034745" y="5241950"/>
            <a:ext cx="3212326" cy="4783088"/>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52411" y="4056280"/>
            <a:ext cx="3456980" cy="5506819"/>
          </a:xfrm>
          <a:prstGeom prst="rect">
            <a:avLst/>
          </a:prstGeom>
          <a:noFill/>
          <a:ln w="9525">
            <a:noFill/>
          </a:ln>
        </p:spPr>
      </p:pic>
      <p:sp>
        <p:nvSpPr>
          <p:cNvPr id="2" name="Rectangle 1">
            <a:extLst>
              <a:ext uri="{FF2B5EF4-FFF2-40B4-BE49-F238E27FC236}">
                <a16:creationId xmlns:a16="http://schemas.microsoft.com/office/drawing/2014/main" id="{1AFE2C59-70B9-4E86-ABA6-8048D9E12F70}"/>
              </a:ext>
            </a:extLst>
          </p:cNvPr>
          <p:cNvSpPr/>
          <p:nvPr/>
        </p:nvSpPr>
        <p:spPr>
          <a:xfrm>
            <a:off x="4454203" y="2301693"/>
            <a:ext cx="10847708" cy="2108462"/>
          </a:xfrm>
          <a:prstGeom prst="rect">
            <a:avLst/>
          </a:prstGeom>
        </p:spPr>
        <p:txBody>
          <a:bodyPr wrap="square">
            <a:spAutoFit/>
          </a:bodyPr>
          <a:lstStyle/>
          <a:p>
            <a:pPr algn="ctr">
              <a:lnSpc>
                <a:spcPct val="112000"/>
              </a:lnSpc>
              <a:spcAft>
                <a:spcPts val="0"/>
              </a:spcAft>
            </a:pPr>
            <a:r>
              <a:rPr lang="en-US" sz="40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4000" b="1">
                <a:latin typeface="Arial-Rounded" panose="020B0500000000000000" pitchFamily="34" charset="0"/>
                <a:ea typeface="Arial-Rounded" panose="020B0500000000000000" pitchFamily="34" charset="0"/>
                <a:cs typeface="Arial-Rounded" panose="020B0500000000000000" pitchFamily="34" charset="0"/>
              </a:rPr>
              <a:t> </a:t>
            </a:r>
            <a:endParaRPr lang="en-US" sz="4000" b="1">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13" descr="ho">
            <a:extLst>
              <a:ext uri="{FF2B5EF4-FFF2-40B4-BE49-F238E27FC236}">
                <a16:creationId xmlns:a16="http://schemas.microsoft.com/office/drawing/2014/main"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09703" y="2301693"/>
            <a:ext cx="889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0704A7-7FE3-4103-86A8-33945A4B659A}"/>
              </a:ext>
            </a:extLst>
          </p:cNvPr>
          <p:cNvSpPr/>
          <p:nvPr/>
        </p:nvSpPr>
        <p:spPr>
          <a:xfrm>
            <a:off x="3636616" y="4572569"/>
            <a:ext cx="11114097" cy="2808461"/>
          </a:xfrm>
          <a:prstGeom prst="rect">
            <a:avLst/>
          </a:prstGeom>
          <a:ln w="28575">
            <a:solidFill>
              <a:srgbClr val="00B050"/>
            </a:solidFill>
            <a:prstDash val="dashDot"/>
          </a:ln>
        </p:spPr>
        <p:txBody>
          <a:bodyPr wrap="square">
            <a:spAutoFit/>
          </a:bodyPr>
          <a:lstStyle/>
          <a:p>
            <a:pPr>
              <a:lnSpc>
                <a:spcPct val="112000"/>
              </a:lnSpc>
              <a:spcAft>
                <a:spcPts val="0"/>
              </a:spcAft>
            </a:pP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40272" y="-362317"/>
            <a:ext cx="15985950" cy="10223672"/>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4243241" y="5622924"/>
            <a:ext cx="2823972" cy="4156075"/>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52805" y="3070730"/>
            <a:ext cx="5220679" cy="6769298"/>
          </a:xfrm>
          <a:prstGeom prst="rect">
            <a:avLst/>
          </a:prstGeom>
          <a:noFill/>
          <a:ln w="9525">
            <a:noFill/>
          </a:ln>
        </p:spPr>
      </p:pic>
      <p:sp>
        <p:nvSpPr>
          <p:cNvPr id="2" name="Rectangle 1">
            <a:extLst>
              <a:ext uri="{FF2B5EF4-FFF2-40B4-BE49-F238E27FC236}">
                <a16:creationId xmlns:a16="http://schemas.microsoft.com/office/drawing/2014/main" id="{DF49AAC0-447E-459F-A295-65A49629BC14}"/>
              </a:ext>
            </a:extLst>
          </p:cNvPr>
          <p:cNvSpPr/>
          <p:nvPr/>
        </p:nvSpPr>
        <p:spPr>
          <a:xfrm>
            <a:off x="4703372" y="1840914"/>
            <a:ext cx="8352927" cy="1403654"/>
          </a:xfrm>
          <a:prstGeom prst="rect">
            <a:avLst/>
          </a:prstGeom>
        </p:spPr>
        <p:txBody>
          <a:bodyPr wrap="square">
            <a:spAutoFit/>
          </a:bodyPr>
          <a:lstStyle/>
          <a:p>
            <a:pPr algn="ctr">
              <a:lnSpc>
                <a:spcPct val="112000"/>
              </a:lnSpc>
              <a:spcAft>
                <a:spcPts val="0"/>
              </a:spcAft>
            </a:pPr>
            <a:r>
              <a:rPr lang="en-US" sz="4000" b="1" dirty="0">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latin typeface="Arial-Rounded" panose="020B0500000000000000" pitchFamily="34" charset="0"/>
                <a:ea typeface="Arial-Rounded" panose="020B0500000000000000" pitchFamily="34" charset="0"/>
                <a:cs typeface="Arial-Rounded" panose="020B0500000000000000" pitchFamily="34" charset="0"/>
              </a:rPr>
              <a:t> ham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3" descr="ho">
            <a:extLst>
              <a:ext uri="{FF2B5EF4-FFF2-40B4-BE49-F238E27FC236}">
                <a16:creationId xmlns:a16="http://schemas.microsoft.com/office/drawing/2014/main"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794381" y="1961860"/>
            <a:ext cx="889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865716" y="3489511"/>
            <a:ext cx="11737304" cy="448874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7F9D089-D020-4719-88B4-6426FE3F920D}"/>
              </a:ext>
            </a:extLst>
          </p:cNvPr>
          <p:cNvSpPr/>
          <p:nvPr/>
        </p:nvSpPr>
        <p:spPr>
          <a:xfrm>
            <a:off x="3173203" y="3733257"/>
            <a:ext cx="11122331" cy="4552015"/>
          </a:xfrm>
          <a:prstGeom prst="rect">
            <a:avLst/>
          </a:prstGeom>
        </p:spPr>
        <p:txBody>
          <a:bodyPr wrap="square">
            <a:spAutoFit/>
          </a:bodyPr>
          <a:lstStyle/>
          <a:p>
            <a:pPr algn="just">
              <a:lnSpc>
                <a:spcPct val="115000"/>
              </a:lnSpc>
              <a:spcAft>
                <a:spcPts val="0"/>
              </a:spcAft>
            </a:pP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200" b="1" dirty="0">
              <a:solidFill>
                <a:srgbClr val="0070C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637" y="-136525"/>
            <a:ext cx="16798925" cy="9612313"/>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917363" y="0"/>
            <a:ext cx="4419600" cy="3657600"/>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120338" y="-538242"/>
            <a:ext cx="4730750" cy="5308600"/>
          </a:xfrm>
          <a:prstGeom prst="rect">
            <a:avLst/>
          </a:prstGeom>
          <a:noFill/>
          <a:ln w="9525">
            <a:noFill/>
          </a:ln>
        </p:spPr>
      </p:pic>
      <p:sp>
        <p:nvSpPr>
          <p:cNvPr id="3" name="Rectangle: Rounded Corners 2">
            <a:extLst>
              <a:ext uri="{FF2B5EF4-FFF2-40B4-BE49-F238E27FC236}">
                <a16:creationId xmlns:a16="http://schemas.microsoft.com/office/drawing/2014/main" id="{CB8EF934-A560-4643-B410-1802F7CBC3FA}"/>
              </a:ext>
            </a:extLst>
          </p:cNvPr>
          <p:cNvSpPr/>
          <p:nvPr/>
        </p:nvSpPr>
        <p:spPr>
          <a:xfrm>
            <a:off x="2484488" y="1646961"/>
            <a:ext cx="13249472" cy="4824711"/>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40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54025"/>
            <a:ext cx="11685588" cy="9929813"/>
          </a:xfrm>
          <a:prstGeom prst="rect">
            <a:avLst/>
          </a:prstGeom>
          <a:noFill/>
          <a:ln w="9525">
            <a:noFill/>
          </a:ln>
        </p:spPr>
      </p:pic>
      <p:sp>
        <p:nvSpPr>
          <p:cNvPr id="6" name="矩形 5"/>
          <p:cNvSpPr/>
          <p:nvPr/>
        </p:nvSpPr>
        <p:spPr>
          <a:xfrm rot="21413628">
            <a:off x="2285527" y="4064582"/>
            <a:ext cx="5870259" cy="1323439"/>
          </a:xfrm>
          <a:prstGeom prst="rect">
            <a:avLst/>
          </a:prstGeom>
        </p:spPr>
        <p:txBody>
          <a:bodyPr wrap="square">
            <a:spAutoFit/>
          </a:bodyPr>
          <a:lstStyle/>
          <a:p>
            <a:r>
              <a:rPr lang="en-US" altLang="zh-CN" sz="8000"/>
              <a:t>VẬN DỤNG</a:t>
            </a:r>
            <a:endParaRPr lang="zh-CN" altLang="en-US" sz="8000" dirty="0"/>
          </a:p>
        </p:txBody>
      </p:sp>
    </p:spTree>
    <p:extLst>
      <p:ext uri="{BB962C8B-B14F-4D97-AF65-F5344CB8AC3E}">
        <p14:creationId xmlns:p14="http://schemas.microsoft.com/office/powerpoint/2010/main" val="820232474"/>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23850" y="5622925"/>
            <a:ext cx="17102138" cy="3852863"/>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983663" y="201613"/>
            <a:ext cx="3005137" cy="2736850"/>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68313" y="3922713"/>
            <a:ext cx="5986462" cy="5553075"/>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740896" y="1219640"/>
            <a:ext cx="6286065" cy="6193010"/>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550650" cy="4482430"/>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1197455" y="4092242"/>
            <a:ext cx="5575393" cy="5492376"/>
          </a:xfrm>
          <a:prstGeom prst="rect">
            <a:avLst/>
          </a:prstGeom>
          <a:noFill/>
          <a:ln w="9525">
            <a:noFill/>
          </a:ln>
        </p:spPr>
      </p:pic>
      <p:sp>
        <p:nvSpPr>
          <p:cNvPr id="2" name="Rectangle 1">
            <a:extLst>
              <a:ext uri="{FF2B5EF4-FFF2-40B4-BE49-F238E27FC236}">
                <a16:creationId xmlns:a16="http://schemas.microsoft.com/office/drawing/2014/main" id="{A2AA3D31-2C4B-4AC1-AF9A-AFBC5CFD0AF4}"/>
              </a:ext>
            </a:extLst>
          </p:cNvPr>
          <p:cNvSpPr/>
          <p:nvPr/>
        </p:nvSpPr>
        <p:spPr>
          <a:xfrm>
            <a:off x="281002" y="1234674"/>
            <a:ext cx="3988646" cy="1569660"/>
          </a:xfrm>
          <a:prstGeom prst="rect">
            <a:avLst/>
          </a:prstGeom>
        </p:spPr>
        <p:txBody>
          <a:bodyPr wrap="square">
            <a:spAutoFit/>
          </a:bodyPr>
          <a:lstStyle/>
          <a:p>
            <a:pPr algn="ctr"/>
            <a:r>
              <a:rPr lang="en-US" sz="32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2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A6240806-D95F-4C56-BAFE-B4F8590B4D9E}"/>
              </a:ext>
            </a:extLst>
          </p:cNvPr>
          <p:cNvSpPr/>
          <p:nvPr/>
        </p:nvSpPr>
        <p:spPr>
          <a:xfrm>
            <a:off x="3580455" y="2938463"/>
            <a:ext cx="8388350" cy="2357568"/>
          </a:xfrm>
          <a:prstGeom prst="rect">
            <a:avLst/>
          </a:prstGeom>
        </p:spPr>
        <p:txBody>
          <a:bodyPr>
            <a:spAutoFit/>
          </a:bodyPr>
          <a:lstStyle/>
          <a:p>
            <a:pPr algn="ctr">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200" b="1">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3E8A552A-3D58-44A1-91D0-1E36ADB020A4}"/>
              </a:ext>
            </a:extLst>
          </p:cNvPr>
          <p:cNvSpPr/>
          <p:nvPr/>
        </p:nvSpPr>
        <p:spPr>
          <a:xfrm>
            <a:off x="12905378" y="6109473"/>
            <a:ext cx="2294218" cy="1167243"/>
          </a:xfrm>
          <a:prstGeom prst="rect">
            <a:avLst/>
          </a:prstGeom>
        </p:spPr>
        <p:txBody>
          <a:bodyPr wrap="none">
            <a:spAutoFit/>
          </a:bodyPr>
          <a:lstStyle/>
          <a:p>
            <a:pPr algn="just">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2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200" b="1">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28622" y="6625451"/>
            <a:ext cx="8913465" cy="125837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endParaRPr lang="en-US" sz="2477">
              <a:solidFill>
                <a:prstClr val="white"/>
              </a:solidFill>
              <a:latin typeface="Calibri"/>
            </a:endParaRPr>
          </a:p>
        </p:txBody>
      </p:sp>
      <p:pic>
        <p:nvPicPr>
          <p:cNvPr id="20"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922" y="6625453"/>
            <a:ext cx="12549080" cy="3199249"/>
          </a:xfrm>
          <a:prstGeom prst="rect">
            <a:avLst/>
          </a:prstGeom>
        </p:spPr>
      </p:pic>
      <p:grpSp>
        <p:nvGrpSpPr>
          <p:cNvPr id="14" name="组合 147">
            <a:extLst>
              <a:ext uri="{FF2B5EF4-FFF2-40B4-BE49-F238E27FC236}">
                <a16:creationId xmlns:a16="http://schemas.microsoft.com/office/drawing/2014/main" id="{5AAB55F0-51E5-4475-AF5E-A8477476D7AF}"/>
              </a:ext>
            </a:extLst>
          </p:cNvPr>
          <p:cNvGrpSpPr/>
          <p:nvPr/>
        </p:nvGrpSpPr>
        <p:grpSpPr>
          <a:xfrm>
            <a:off x="6768" y="172459"/>
            <a:ext cx="12549080" cy="2839012"/>
            <a:chOff x="2088898" y="1657809"/>
            <a:chExt cx="7409501" cy="2854215"/>
          </a:xfrm>
        </p:grpSpPr>
        <p:pic>
          <p:nvPicPr>
            <p:cNvPr id="15"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id="{B77C357C-B540-4866-AE22-893744A0F9F9}"/>
                </a:ext>
              </a:extLst>
            </p:cNvPr>
            <p:cNvSpPr txBox="1"/>
            <p:nvPr/>
          </p:nvSpPr>
          <p:spPr>
            <a:xfrm>
              <a:off x="2571226" y="2442530"/>
              <a:ext cx="5395700" cy="77420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defTabSz="629199" rtl="0" fontAlgn="auto">
                <a:lnSpc>
                  <a:spcPct val="100000"/>
                </a:lnSpc>
                <a:spcBef>
                  <a:spcPts val="0"/>
                </a:spcBef>
                <a:spcAft>
                  <a:spcPts val="0"/>
                </a:spcAft>
                <a:defRPr/>
              </a:pPr>
              <a:r>
                <a:rPr lang="en-US" altLang="zh-CN" sz="4404"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404" b="1" dirty="0">
                  <a:solidFill>
                    <a:srgbClr val="FFFFFF"/>
                  </a:solidFill>
                  <a:latin typeface="Times New Roman" pitchFamily="18" charset="0"/>
                  <a:ea typeface="字魂36号-正文宋楷" panose="02000000000000000000" pitchFamily="2" charset="-122"/>
                  <a:cs typeface="Times New Roman" pitchFamily="18" charset="0"/>
                </a:rPr>
                <a:t>CỐ- DẶN DÒ</a:t>
              </a:r>
              <a:endParaRPr lang="zh-CN" altLang="en-US" sz="4404"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834786" y="466096"/>
            <a:ext cx="14141274" cy="9604897"/>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54025"/>
            <a:ext cx="11685588" cy="9929813"/>
          </a:xfrm>
          <a:prstGeom prst="rect">
            <a:avLst/>
          </a:prstGeom>
          <a:noFill/>
          <a:ln w="9525">
            <a:noFill/>
          </a:ln>
        </p:spPr>
      </p:pic>
      <p:sp>
        <p:nvSpPr>
          <p:cNvPr id="6" name="矩形 5"/>
          <p:cNvSpPr/>
          <p:nvPr/>
        </p:nvSpPr>
        <p:spPr>
          <a:xfrm rot="21413628">
            <a:off x="1831404" y="4549851"/>
            <a:ext cx="6366771" cy="1323439"/>
          </a:xfrm>
          <a:prstGeom prst="rect">
            <a:avLst/>
          </a:prstGeom>
        </p:spPr>
        <p:txBody>
          <a:bodyPr wrap="square">
            <a:spAutoFit/>
          </a:bodyPr>
          <a:lstStyle/>
          <a:p>
            <a:r>
              <a:rPr lang="en-US" altLang="zh-CN" sz="8000"/>
              <a:t>KHỞI ĐỘNG</a:t>
            </a:r>
            <a:endParaRPr lang="zh-CN" altLang="en-US" sz="8000" dirty="0"/>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71550" y="273050"/>
            <a:ext cx="14978063" cy="9029700"/>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771775" y="1138238"/>
            <a:ext cx="1465263" cy="2112962"/>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645197" y="7550150"/>
            <a:ext cx="3133091" cy="1925638"/>
          </a:xfrm>
          <a:prstGeom prst="rect">
            <a:avLst/>
          </a:prstGeom>
          <a:noFill/>
          <a:ln w="9525">
            <a:noFill/>
          </a:ln>
        </p:spPr>
      </p:pic>
      <p:sp>
        <p:nvSpPr>
          <p:cNvPr id="3086" name="文本框 3085"/>
          <p:cNvSpPr txBox="1"/>
          <p:nvPr/>
        </p:nvSpPr>
        <p:spPr>
          <a:xfrm>
            <a:off x="7380288" y="5241925"/>
            <a:ext cx="2736850" cy="579438"/>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380288" y="6970713"/>
            <a:ext cx="2736850" cy="579437"/>
          </a:xfrm>
          <a:prstGeom prst="rect">
            <a:avLst/>
          </a:prstGeom>
          <a:noFill/>
          <a:ln w="9525">
            <a:noFill/>
          </a:ln>
        </p:spPr>
        <p:txBody>
          <a:bodyPr>
            <a:spAutoFit/>
          </a:bodyPr>
          <a:lstStyle/>
          <a:p>
            <a:pPr lvl="0" defTabSz="1500505">
              <a:spcBef>
                <a:spcPct val="50000"/>
              </a:spcBef>
            </a:pPr>
            <a:r>
              <a:rPr lang="zh-CN" altLang="en-US" sz="32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1550" y="0"/>
            <a:ext cx="14024489" cy="945471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85AD1B6-5EF4-4E57-AFEB-4C79BEC94C12}"/>
              </a:ext>
            </a:extLst>
          </p:cNvPr>
          <p:cNvSpPr/>
          <p:nvPr/>
        </p:nvSpPr>
        <p:spPr>
          <a:xfrm>
            <a:off x="0" y="0"/>
            <a:ext cx="16778288" cy="9475788"/>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ought Bubble: Cloud 4">
            <a:extLst>
              <a:ext uri="{FF2B5EF4-FFF2-40B4-BE49-F238E27FC236}">
                <a16:creationId xmlns:a16="http://schemas.microsoft.com/office/drawing/2014/main" id="{8892AEB0-B488-4B9B-A865-D3A46C876021}"/>
              </a:ext>
            </a:extLst>
          </p:cNvPr>
          <p:cNvSpPr/>
          <p:nvPr/>
        </p:nvSpPr>
        <p:spPr>
          <a:xfrm>
            <a:off x="7449408" y="378884"/>
            <a:ext cx="8928992" cy="4680520"/>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0">
              <a:solidFill>
                <a:schemeClr val="tx1"/>
              </a:solidFill>
              <a:latin typeface="Times New Roman" panose="02020603050405020304" pitchFamily="18" charset="0"/>
              <a:cs typeface="Times New Roman" panose="02020603050405020304" pitchFamily="18" charset="0"/>
            </a:endParaRPr>
          </a:p>
          <a:p>
            <a:pPr algn="ctr"/>
            <a:r>
              <a:rPr lang="nl-NL" sz="60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6000">
              <a:solidFill>
                <a:schemeClr val="tx1"/>
              </a:solidFill>
              <a:latin typeface="Times New Roman" panose="02020603050405020304" pitchFamily="18" charset="0"/>
              <a:cs typeface="Times New Roman" panose="02020603050405020304" pitchFamily="18" charset="0"/>
            </a:endParaRPr>
          </a:p>
          <a:p>
            <a:pPr algn="ctr"/>
            <a:r>
              <a:rPr lang="nl-NL" sz="6000">
                <a:solidFill>
                  <a:schemeClr val="tx1"/>
                </a:solidFill>
                <a:latin typeface="Times New Roman" panose="02020603050405020304" pitchFamily="18" charset="0"/>
                <a:cs typeface="Times New Roman" panose="02020603050405020304" pitchFamily="18" charset="0"/>
              </a:rPr>
              <a:t> </a:t>
            </a:r>
            <a:endParaRPr lang="en-US" sz="60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7B51655D-08A9-4CB9-BEFA-A7B78385C899}"/>
              </a:ext>
            </a:extLst>
          </p:cNvPr>
          <p:cNvSpPr/>
          <p:nvPr/>
        </p:nvSpPr>
        <p:spPr>
          <a:xfrm>
            <a:off x="2628504" y="5739467"/>
            <a:ext cx="12889432" cy="3461366"/>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id="{DC451041-ACF4-44BF-9733-EC54253BFE07}"/>
              </a:ext>
            </a:extLst>
          </p:cNvPr>
          <p:cNvPicPr>
            <a:picLocks noChangeAspect="1"/>
          </p:cNvPicPr>
          <p:nvPr/>
        </p:nvPicPr>
        <p:blipFill>
          <a:blip r:embed="rId2"/>
          <a:stretch>
            <a:fillRect/>
          </a:stretch>
        </p:blipFill>
        <p:spPr>
          <a:xfrm>
            <a:off x="24711" y="-96144"/>
            <a:ext cx="7356321" cy="5207283"/>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54025"/>
            <a:ext cx="11685588" cy="9929813"/>
          </a:xfrm>
          <a:prstGeom prst="rect">
            <a:avLst/>
          </a:prstGeom>
          <a:noFill/>
          <a:ln w="9525">
            <a:noFill/>
          </a:ln>
        </p:spPr>
      </p:pic>
      <p:sp>
        <p:nvSpPr>
          <p:cNvPr id="6" name="矩形 5"/>
          <p:cNvSpPr/>
          <p:nvPr/>
        </p:nvSpPr>
        <p:spPr>
          <a:xfrm rot="21413628">
            <a:off x="2515667" y="4539055"/>
            <a:ext cx="6366771" cy="1323439"/>
          </a:xfrm>
          <a:prstGeom prst="rect">
            <a:avLst/>
          </a:prstGeom>
        </p:spPr>
        <p:txBody>
          <a:bodyPr wrap="square">
            <a:spAutoFit/>
          </a:bodyPr>
          <a:lstStyle/>
          <a:p>
            <a:r>
              <a:rPr lang="en-US" altLang="zh-CN" sz="8000"/>
              <a:t>KHÁ PHÁ</a:t>
            </a:r>
            <a:endParaRPr lang="zh-CN" altLang="en-US" sz="8000" dirty="0"/>
          </a:p>
        </p:txBody>
      </p:sp>
    </p:spTree>
    <p:extLst>
      <p:ext uri="{BB962C8B-B14F-4D97-AF65-F5344CB8AC3E}">
        <p14:creationId xmlns:p14="http://schemas.microsoft.com/office/powerpoint/2010/main" val="3215442078"/>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884613"/>
            <a:ext cx="7200900"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256213" y="-3175"/>
            <a:ext cx="11522075" cy="9478963"/>
          </a:xfrm>
          <a:prstGeom prst="rect">
            <a:avLst/>
          </a:prstGeom>
          <a:noFill/>
          <a:ln w="9525">
            <a:noFill/>
          </a:ln>
        </p:spPr>
      </p:pic>
      <p:sp>
        <p:nvSpPr>
          <p:cNvPr id="2" name="Rectangle 1">
            <a:extLst>
              <a:ext uri="{FF2B5EF4-FFF2-40B4-BE49-F238E27FC236}">
                <a16:creationId xmlns:a16="http://schemas.microsoft.com/office/drawing/2014/main" id="{F2A7550B-E075-41C0-9927-6C937110B083}"/>
              </a:ext>
            </a:extLst>
          </p:cNvPr>
          <p:cNvSpPr/>
          <p:nvPr/>
        </p:nvSpPr>
        <p:spPr>
          <a:xfrm>
            <a:off x="6228904" y="5097934"/>
            <a:ext cx="8388350" cy="1451359"/>
          </a:xfrm>
          <a:prstGeom prst="rect">
            <a:avLst/>
          </a:prstGeom>
        </p:spPr>
        <p:txBody>
          <a:bodyPr>
            <a:spAutoFit/>
          </a:bodyPr>
          <a:lstStyle/>
          <a:p>
            <a:pPr algn="ctr">
              <a:lnSpc>
                <a:spcPct val="115000"/>
              </a:lnSpc>
              <a:spcAft>
                <a:spcPts val="0"/>
              </a:spcAft>
            </a:pPr>
            <a:r>
              <a:rPr lang="nl-NL" sz="40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40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D05C6-2906-4B3E-9639-91672FE68E88}"/>
              </a:ext>
            </a:extLst>
          </p:cNvPr>
          <p:cNvPicPr>
            <a:picLocks noChangeAspect="1"/>
          </p:cNvPicPr>
          <p:nvPr/>
        </p:nvPicPr>
        <p:blipFill>
          <a:blip r:embed="rId2"/>
          <a:stretch>
            <a:fillRect/>
          </a:stretch>
        </p:blipFill>
        <p:spPr>
          <a:xfrm>
            <a:off x="0" y="-16170"/>
            <a:ext cx="16778288" cy="9491958"/>
          </a:xfrm>
          <a:prstGeom prst="rect">
            <a:avLst/>
          </a:prstGeom>
        </p:spPr>
      </p:pic>
      <p:pic>
        <p:nvPicPr>
          <p:cNvPr id="4" name="Picture 3">
            <a:extLst>
              <a:ext uri="{FF2B5EF4-FFF2-40B4-BE49-F238E27FC236}">
                <a16:creationId xmlns:a16="http://schemas.microsoft.com/office/drawing/2014/main" id="{A8D00D75-49B0-4C93-9724-79255E56F329}"/>
              </a:ext>
            </a:extLst>
          </p:cNvPr>
          <p:cNvPicPr/>
          <p:nvPr/>
        </p:nvPicPr>
        <p:blipFill>
          <a:blip r:embed="rId3"/>
          <a:stretch>
            <a:fillRect/>
          </a:stretch>
        </p:blipFill>
        <p:spPr>
          <a:xfrm>
            <a:off x="828304" y="10470"/>
            <a:ext cx="6660952" cy="4763640"/>
          </a:xfrm>
          <a:prstGeom prst="rect">
            <a:avLst/>
          </a:prstGeom>
        </p:spPr>
      </p:pic>
      <p:pic>
        <p:nvPicPr>
          <p:cNvPr id="5" name="Picture 4">
            <a:extLst>
              <a:ext uri="{FF2B5EF4-FFF2-40B4-BE49-F238E27FC236}">
                <a16:creationId xmlns:a16="http://schemas.microsoft.com/office/drawing/2014/main" id="{B02FDA97-D901-4853-B774-CECD1576CF5C}"/>
              </a:ext>
            </a:extLst>
          </p:cNvPr>
          <p:cNvPicPr/>
          <p:nvPr/>
        </p:nvPicPr>
        <p:blipFill>
          <a:blip r:embed="rId4"/>
          <a:stretch>
            <a:fillRect/>
          </a:stretch>
        </p:blipFill>
        <p:spPr>
          <a:xfrm>
            <a:off x="252240" y="4867276"/>
            <a:ext cx="6660952" cy="4608512"/>
          </a:xfrm>
          <a:prstGeom prst="rect">
            <a:avLst/>
          </a:prstGeom>
        </p:spPr>
      </p:pic>
      <p:sp>
        <p:nvSpPr>
          <p:cNvPr id="6" name="Rectangle 5">
            <a:extLst>
              <a:ext uri="{FF2B5EF4-FFF2-40B4-BE49-F238E27FC236}">
                <a16:creationId xmlns:a16="http://schemas.microsoft.com/office/drawing/2014/main" id="{A2111D45-EB42-49F2-8D4E-3F04E0E98749}"/>
              </a:ext>
            </a:extLst>
          </p:cNvPr>
          <p:cNvSpPr/>
          <p:nvPr/>
        </p:nvSpPr>
        <p:spPr>
          <a:xfrm>
            <a:off x="8287814" y="1802513"/>
            <a:ext cx="8388350" cy="1179554"/>
          </a:xfrm>
          <a:prstGeom prst="rect">
            <a:avLst/>
          </a:prstGeom>
        </p:spPr>
        <p:txBody>
          <a:bodyPr>
            <a:spAutoFit/>
          </a:bodyPr>
          <a:lstStyle/>
          <a:p>
            <a:pPr algn="just">
              <a:lnSpc>
                <a:spcPct val="115000"/>
              </a:lnSpc>
              <a:spcAft>
                <a:spcPts val="0"/>
              </a:spcAft>
            </a:pPr>
            <a:r>
              <a:rPr lang="nl-NL"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A0B54CF-01AD-4B7A-B159-A0FF7015D6D1}"/>
              </a:ext>
            </a:extLst>
          </p:cNvPr>
          <p:cNvSpPr/>
          <p:nvPr/>
        </p:nvSpPr>
        <p:spPr>
          <a:xfrm>
            <a:off x="8275886" y="3594556"/>
            <a:ext cx="8388350" cy="1179554"/>
          </a:xfrm>
          <a:prstGeom prst="rect">
            <a:avLst/>
          </a:prstGeom>
        </p:spPr>
        <p:txBody>
          <a:bodyPr>
            <a:spAutoFit/>
          </a:bodyPr>
          <a:lstStyle/>
          <a:p>
            <a:pPr algn="just">
              <a:lnSpc>
                <a:spcPct val="115000"/>
              </a:lnSpc>
              <a:spcAft>
                <a:spcPts val="0"/>
              </a:spcAft>
            </a:pPr>
            <a:r>
              <a:rPr lang="nl-NL"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4577FEA-55EE-4CD2-B4FF-73D5C7127BA7}"/>
              </a:ext>
            </a:extLst>
          </p:cNvPr>
          <p:cNvSpPr/>
          <p:nvPr/>
        </p:nvSpPr>
        <p:spPr>
          <a:xfrm>
            <a:off x="8275092" y="5015126"/>
            <a:ext cx="8388350" cy="1179554"/>
          </a:xfrm>
          <a:prstGeom prst="rect">
            <a:avLst/>
          </a:prstGeom>
        </p:spPr>
        <p:txBody>
          <a:bodyPr>
            <a:spAutoFit/>
          </a:bodyPr>
          <a:lstStyle/>
          <a:p>
            <a:pPr algn="just">
              <a:lnSpc>
                <a:spcPct val="115000"/>
              </a:lnSpc>
              <a:spcAft>
                <a:spcPts val="0"/>
              </a:spcAft>
            </a:pPr>
            <a:r>
              <a:rPr lang="nl-NL" sz="32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DA77CE5-E5CE-4114-89A2-54CAFD792B1E}"/>
              </a:ext>
            </a:extLst>
          </p:cNvPr>
          <p:cNvSpPr/>
          <p:nvPr/>
        </p:nvSpPr>
        <p:spPr>
          <a:xfrm>
            <a:off x="8173762" y="6296242"/>
            <a:ext cx="8388350" cy="1745863"/>
          </a:xfrm>
          <a:prstGeom prst="rect">
            <a:avLst/>
          </a:prstGeom>
        </p:spPr>
        <p:txBody>
          <a:bodyPr>
            <a:spAutoFit/>
          </a:bodyPr>
          <a:lstStyle/>
          <a:p>
            <a:pPr algn="just">
              <a:lnSpc>
                <a:spcPct val="115000"/>
              </a:lnSpc>
              <a:spcAft>
                <a:spcPts val="0"/>
              </a:spcAft>
            </a:pPr>
            <a:r>
              <a:rPr lang="en-US" sz="32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48188" y="2382023"/>
            <a:ext cx="15695613" cy="6729412"/>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582525" y="5799845"/>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45018" y="5988844"/>
            <a:ext cx="4370388" cy="3681413"/>
          </a:xfrm>
          <a:prstGeom prst="rect">
            <a:avLst/>
          </a:prstGeom>
          <a:noFill/>
          <a:ln w="9525">
            <a:noFill/>
          </a:ln>
        </p:spPr>
      </p:pic>
      <p:sp>
        <p:nvSpPr>
          <p:cNvPr id="2" name="Rectangle 1">
            <a:extLst>
              <a:ext uri="{FF2B5EF4-FFF2-40B4-BE49-F238E27FC236}">
                <a16:creationId xmlns:a16="http://schemas.microsoft.com/office/drawing/2014/main" id="{E961EAFB-8FE3-4631-B312-7ACBC3F7C261}"/>
              </a:ext>
            </a:extLst>
          </p:cNvPr>
          <p:cNvSpPr/>
          <p:nvPr/>
        </p:nvSpPr>
        <p:spPr>
          <a:xfrm>
            <a:off x="2196879" y="3359198"/>
            <a:ext cx="13681519" cy="3170099"/>
          </a:xfrm>
          <a:prstGeom prst="rect">
            <a:avLst/>
          </a:prstGeom>
        </p:spPr>
        <p:txBody>
          <a:bodyPr wrap="square">
            <a:spAutoFit/>
          </a:bodyPr>
          <a:lstStyle/>
          <a:p>
            <a:r>
              <a:rPr lang="nl-NL" sz="4000">
                <a:solidFill>
                  <a:schemeClr val="accent2">
                    <a:lumMod val="50000"/>
                  </a:schemeClr>
                </a:solidFill>
                <a:latin typeface="Times New Roman" panose="02020603050405020304" pitchFamily="18" charset="0"/>
                <a:ea typeface="Times New Roman" panose="02020603050405020304" pitchFamily="18" charset="0"/>
              </a:rPr>
              <a:t>	</a:t>
            </a:r>
            <a:r>
              <a:rPr lang="nl-NL" sz="4000">
                <a:solidFill>
                  <a:srgbClr val="FF0000"/>
                </a:solidFill>
                <a:latin typeface="Times New Roman" panose="02020603050405020304" pitchFamily="18" charset="0"/>
                <a:ea typeface="Times New Roman" panose="02020603050405020304" pitchFamily="18" charset="0"/>
              </a:rPr>
              <a:t>Kết luận: </a:t>
            </a:r>
            <a:r>
              <a:rPr lang="nl-NL" sz="40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40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49275" y="5240338"/>
            <a:ext cx="4383088" cy="3962400"/>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81200" y="920750"/>
            <a:ext cx="4114800" cy="3657600"/>
          </a:xfrm>
          <a:prstGeom prst="rect">
            <a:avLst/>
          </a:prstGeom>
          <a:noFill/>
          <a:ln w="9525">
            <a:noFill/>
          </a:ln>
        </p:spPr>
      </p:pic>
      <p:sp>
        <p:nvSpPr>
          <p:cNvPr id="2" name="Rectangle 1">
            <a:extLst>
              <a:ext uri="{FF2B5EF4-FFF2-40B4-BE49-F238E27FC236}">
                <a16:creationId xmlns:a16="http://schemas.microsoft.com/office/drawing/2014/main" id="{73B828DB-2325-4F42-879D-62DB48C9BD65}"/>
              </a:ext>
            </a:extLst>
          </p:cNvPr>
          <p:cNvSpPr/>
          <p:nvPr/>
        </p:nvSpPr>
        <p:spPr>
          <a:xfrm>
            <a:off x="7165976" y="4360821"/>
            <a:ext cx="6633547" cy="1315425"/>
          </a:xfrm>
          <a:prstGeom prst="rect">
            <a:avLst/>
          </a:prstGeom>
        </p:spPr>
        <p:txBody>
          <a:bodyPr wrap="none">
            <a:spAutoFit/>
          </a:bodyPr>
          <a:lstStyle/>
          <a:p>
            <a:pPr algn="ctr">
              <a:lnSpc>
                <a:spcPct val="115000"/>
              </a:lnSpc>
              <a:spcAft>
                <a:spcPts val="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6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526</Words>
  <Application>Microsoft Office PowerPoint</Application>
  <PresentationFormat>Custom</PresentationFormat>
  <Paragraphs>59</Paragraphs>
  <Slides>16</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宋体</vt:lpstr>
      <vt:lpstr>Arial</vt:lpstr>
      <vt:lpstr>Arial-Rounded</vt:lpstr>
      <vt:lpstr>AvantGarde</vt:lpstr>
      <vt:lpstr>Calibri</vt:lpstr>
      <vt:lpstr>黑体</vt:lpstr>
      <vt:lpstr>Times New Roman</vt:lpstr>
      <vt:lpstr>字魂36号-正文宋楷</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Windows User</cp:lastModifiedBy>
  <cp:revision>33</cp:revision>
  <dcterms:created xsi:type="dcterms:W3CDTF">2015-09-14T06:10:05Z</dcterms:created>
  <dcterms:modified xsi:type="dcterms:W3CDTF">2024-11-30T04:29:27Z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