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9"/>
  </p:notesMasterIdLst>
  <p:sldIdLst>
    <p:sldId id="373" r:id="rId11"/>
    <p:sldId id="371" r:id="rId12"/>
    <p:sldId id="275" r:id="rId13"/>
    <p:sldId id="345" r:id="rId14"/>
    <p:sldId id="366" r:id="rId15"/>
    <p:sldId id="370" r:id="rId16"/>
    <p:sldId id="372" r:id="rId17"/>
    <p:sldId id="34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EE5050"/>
    <a:srgbClr val="0000FF"/>
    <a:srgbClr val="008000"/>
    <a:srgbClr val="EF4753"/>
    <a:srgbClr val="EF434F"/>
    <a:srgbClr val="E6E6E6"/>
    <a:srgbClr val="EE4C4C"/>
    <a:srgbClr val="ED3F3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6" autoAdjust="0"/>
    <p:restoredTop sz="86121" autoAdjust="0"/>
  </p:normalViewPr>
  <p:slideViewPr>
    <p:cSldViewPr snapToGrid="0">
      <p:cViewPr varScale="1">
        <p:scale>
          <a:sx n="61" d="100"/>
          <a:sy n="61" d="100"/>
        </p:scale>
        <p:origin x="1278" y="16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43375377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transition>
    <p:fade/>
  </p:transition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transition>
    <p:fade/>
  </p:transition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transition>
    <p:fade/>
  </p:transition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transition>
    <p:fade/>
  </p:transition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transition>
    <p:fade/>
  </p:transition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transition>
    <p:fade/>
  </p:transition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transition>
    <p:fade/>
  </p:transition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12/15/2024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64" r:id="rId15"/>
    <p:sldLayoutId id="2147483744" r:id="rId16"/>
  </p:sldLayoutIdLst>
  <p:transition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>
    <p:fade/>
  </p:transition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15/12/2024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transition>
    <p:fade/>
  </p:transition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audio" Target="../media/audio3.wav"/><Relationship Id="rId7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1A03C2-158D-F823-DAD8-A6F9C531D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0" y="3892731"/>
            <a:ext cx="5227299" cy="23179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D61C027-D73A-418A-838D-4E9BEB81FD98}"/>
              </a:ext>
            </a:extLst>
          </p:cNvPr>
          <p:cNvSpPr txBox="1">
            <a:spLocks/>
          </p:cNvSpPr>
          <p:nvPr/>
        </p:nvSpPr>
        <p:spPr>
          <a:xfrm>
            <a:off x="246564" y="2442755"/>
            <a:ext cx="11144247" cy="666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 TIẾT 3)</a:t>
            </a:r>
          </a:p>
          <a:p>
            <a:pPr algn="ctr">
              <a:lnSpc>
                <a:spcPct val="150000"/>
              </a:lnSpc>
            </a:pP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14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4637314"/>
            <a:ext cx="6141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01067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96" y="770909"/>
            <a:ext cx="10227534" cy="5724375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075505" y="2545676"/>
            <a:ext cx="6262516" cy="2898467"/>
          </a:xfrm>
          <a:prstGeom prst="cloudCallout">
            <a:avLst>
              <a:gd name="adj1" fmla="val 22484"/>
              <a:gd name="adj2" fmla="val -7263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 CHƠI: TRUYỀN ĐIỆN</a:t>
            </a:r>
            <a:endParaRPr lang="en-US" sz="4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46320" y="1179877"/>
            <a:ext cx="355578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570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903633" y="501454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254089" y="1192362"/>
            <a:ext cx="2301631" cy="110481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6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3761" y="719298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MỘT SỐ ĐƠN VỊ ĐO ĐỘ DÀI, </a:t>
            </a:r>
          </a:p>
          <a:p>
            <a:pPr algn="ctr"/>
            <a:r>
              <a:rPr lang="en-US" sz="3600" b="1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KHỐI LƯỢNG,DUNG TÍCH,NHIỆT ĐỘ</a:t>
            </a:r>
            <a:endParaRPr lang="en-US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907" y="2679308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>
                <a:latin typeface="Arial" pitchFamily="34" charset="0"/>
                <a:cs typeface="Arial" pitchFamily="34" charset="0"/>
              </a:rPr>
              <a:t> </a:t>
            </a:r>
            <a:r>
              <a:rPr lang="en-US" sz="3733" smtClean="0">
                <a:latin typeface="Arial" pitchFamily="34" charset="0"/>
                <a:cs typeface="Arial" pitchFamily="34" charset="0"/>
              </a:rPr>
              <a:t>35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181" y="341817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000" b="1" spc="10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 TIẾT 2)</a:t>
            </a:r>
            <a:endParaRPr kumimoji="0" lang="en-US" sz="40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E89CB7-AFE8-1186-4F75-8A7971864D87}"/>
              </a:ext>
            </a:extLst>
          </p:cNvPr>
          <p:cNvSpPr/>
          <p:nvPr/>
        </p:nvSpPr>
        <p:spPr>
          <a:xfrm>
            <a:off x="1224643" y="293915"/>
            <a:ext cx="963386" cy="734786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7067A48F-E83F-6E4B-F0E3-F74C89291459}"/>
              </a:ext>
            </a:extLst>
          </p:cNvPr>
          <p:cNvSpPr/>
          <p:nvPr/>
        </p:nvSpPr>
        <p:spPr>
          <a:xfrm>
            <a:off x="2334986" y="293915"/>
            <a:ext cx="880654" cy="7347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3514AE16-4C60-BB8B-EDF9-921BC695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408" y="4996499"/>
            <a:ext cx="9311640" cy="187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207C34-D37D-9D4D-56A2-C39EE69F55AF}"/>
              </a:ext>
            </a:extLst>
          </p:cNvPr>
          <p:cNvSpPr/>
          <p:nvPr/>
        </p:nvSpPr>
        <p:spPr>
          <a:xfrm>
            <a:off x="3368040" y="358684"/>
            <a:ext cx="427809" cy="605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88029" y="1402080"/>
            <a:ext cx="1871254" cy="86868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8 ml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88029" y="2773680"/>
            <a:ext cx="1871254" cy="868680"/>
          </a:xfrm>
          <a:prstGeom prst="roundRect">
            <a:avLst/>
          </a:prstGeom>
          <a:solidFill>
            <a:srgbClr val="EE5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42 g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88029" y="4127819"/>
            <a:ext cx="1871254" cy="868680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20 mm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553056" y="1402080"/>
            <a:ext cx="1871254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  ml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823688" y="1402080"/>
            <a:ext cx="1871254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 ml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53056" y="2773680"/>
            <a:ext cx="1871254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  g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53056" y="4127819"/>
            <a:ext cx="1871254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 mm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870885" y="2773680"/>
            <a:ext cx="1824057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 g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823688" y="4127819"/>
            <a:ext cx="1871254" cy="868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      mm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15" idx="3"/>
            <a:endCxn id="18" idx="1"/>
          </p:cNvCxnSpPr>
          <p:nvPr/>
        </p:nvCxnSpPr>
        <p:spPr>
          <a:xfrm>
            <a:off x="4059283" y="1836420"/>
            <a:ext cx="149377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3"/>
            <a:endCxn id="19" idx="1"/>
          </p:cNvCxnSpPr>
          <p:nvPr/>
        </p:nvCxnSpPr>
        <p:spPr>
          <a:xfrm>
            <a:off x="7424310" y="1836420"/>
            <a:ext cx="13993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450080" y="1281708"/>
            <a:ext cx="88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Straight Arrow Connector 32"/>
          <p:cNvCxnSpPr>
            <a:stCxn id="16" idx="3"/>
            <a:endCxn id="20" idx="1"/>
          </p:cNvCxnSpPr>
          <p:nvPr/>
        </p:nvCxnSpPr>
        <p:spPr>
          <a:xfrm>
            <a:off x="4059283" y="3208020"/>
            <a:ext cx="149377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3"/>
            <a:endCxn id="22" idx="1"/>
          </p:cNvCxnSpPr>
          <p:nvPr/>
        </p:nvCxnSpPr>
        <p:spPr>
          <a:xfrm>
            <a:off x="7424310" y="3208020"/>
            <a:ext cx="144657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7" idx="3"/>
            <a:endCxn id="21" idx="1"/>
          </p:cNvCxnSpPr>
          <p:nvPr/>
        </p:nvCxnSpPr>
        <p:spPr>
          <a:xfrm>
            <a:off x="4059283" y="4562159"/>
            <a:ext cx="149377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1" idx="3"/>
            <a:endCxn id="23" idx="1"/>
          </p:cNvCxnSpPr>
          <p:nvPr/>
        </p:nvCxnSpPr>
        <p:spPr>
          <a:xfrm>
            <a:off x="7424310" y="4562159"/>
            <a:ext cx="139937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529483" y="1281708"/>
            <a:ext cx="88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: 4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64209" y="2576334"/>
            <a:ext cx="88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: 3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64208" y="3910892"/>
            <a:ext cx="969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69633" y="2577108"/>
            <a:ext cx="1080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682039" y="3942146"/>
            <a:ext cx="88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: 8</a:t>
            </a: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8B76C8-FBC4-10EC-1263-E10A71B63A63}"/>
              </a:ext>
            </a:extLst>
          </p:cNvPr>
          <p:cNvSpPr/>
          <p:nvPr/>
        </p:nvSpPr>
        <p:spPr>
          <a:xfrm>
            <a:off x="5819192" y="1599655"/>
            <a:ext cx="604157" cy="4735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8B76C8-FBC4-10EC-1263-E10A71B63A63}"/>
              </a:ext>
            </a:extLst>
          </p:cNvPr>
          <p:cNvSpPr/>
          <p:nvPr/>
        </p:nvSpPr>
        <p:spPr>
          <a:xfrm>
            <a:off x="9022877" y="1635651"/>
            <a:ext cx="604157" cy="4735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8B76C8-FBC4-10EC-1263-E10A71B63A63}"/>
              </a:ext>
            </a:extLst>
          </p:cNvPr>
          <p:cNvSpPr/>
          <p:nvPr/>
        </p:nvSpPr>
        <p:spPr>
          <a:xfrm>
            <a:off x="5819192" y="3047455"/>
            <a:ext cx="604157" cy="4735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8B76C8-FBC4-10EC-1263-E10A71B63A63}"/>
              </a:ext>
            </a:extLst>
          </p:cNvPr>
          <p:cNvSpPr/>
          <p:nvPr/>
        </p:nvSpPr>
        <p:spPr>
          <a:xfrm>
            <a:off x="9097152" y="3014798"/>
            <a:ext cx="604157" cy="4735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38B76C8-FBC4-10EC-1263-E10A71B63A63}"/>
              </a:ext>
            </a:extLst>
          </p:cNvPr>
          <p:cNvSpPr/>
          <p:nvPr/>
        </p:nvSpPr>
        <p:spPr>
          <a:xfrm>
            <a:off x="5682071" y="4382013"/>
            <a:ext cx="604157" cy="4735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8B76C8-FBC4-10EC-1263-E10A71B63A63}"/>
              </a:ext>
            </a:extLst>
          </p:cNvPr>
          <p:cNvSpPr/>
          <p:nvPr/>
        </p:nvSpPr>
        <p:spPr>
          <a:xfrm>
            <a:off x="8975232" y="4382012"/>
            <a:ext cx="604157" cy="473529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F789281-AB28-C0DA-53CD-6A2AF0A3F9AE}"/>
              </a:ext>
            </a:extLst>
          </p:cNvPr>
          <p:cNvSpPr/>
          <p:nvPr/>
        </p:nvSpPr>
        <p:spPr>
          <a:xfrm>
            <a:off x="5682072" y="1493520"/>
            <a:ext cx="806612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F789281-AB28-C0DA-53CD-6A2AF0A3F9AE}"/>
              </a:ext>
            </a:extLst>
          </p:cNvPr>
          <p:cNvSpPr/>
          <p:nvPr/>
        </p:nvSpPr>
        <p:spPr>
          <a:xfrm>
            <a:off x="8894697" y="1529515"/>
            <a:ext cx="806612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789281-AB28-C0DA-53CD-6A2AF0A3F9AE}"/>
              </a:ext>
            </a:extLst>
          </p:cNvPr>
          <p:cNvSpPr/>
          <p:nvPr/>
        </p:nvSpPr>
        <p:spPr>
          <a:xfrm>
            <a:off x="5717964" y="2941320"/>
            <a:ext cx="806612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F789281-AB28-C0DA-53CD-6A2AF0A3F9AE}"/>
              </a:ext>
            </a:extLst>
          </p:cNvPr>
          <p:cNvSpPr/>
          <p:nvPr/>
        </p:nvSpPr>
        <p:spPr>
          <a:xfrm>
            <a:off x="8995924" y="2835184"/>
            <a:ext cx="806612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789281-AB28-C0DA-53CD-6A2AF0A3F9AE}"/>
              </a:ext>
            </a:extLst>
          </p:cNvPr>
          <p:cNvSpPr/>
          <p:nvPr/>
        </p:nvSpPr>
        <p:spPr>
          <a:xfrm>
            <a:off x="5616737" y="4247374"/>
            <a:ext cx="806612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F789281-AB28-C0DA-53CD-6A2AF0A3F9AE}"/>
              </a:ext>
            </a:extLst>
          </p:cNvPr>
          <p:cNvSpPr/>
          <p:nvPr/>
        </p:nvSpPr>
        <p:spPr>
          <a:xfrm>
            <a:off x="8874004" y="4219259"/>
            <a:ext cx="806612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323" b="60807" l="56369" r="75549">
                        <a14:foregroundMark x1="62665" y1="28906" x2="63909" y2="34115"/>
                        <a14:foregroundMark x1="65813" y1="29557" x2="68009" y2="36849"/>
                        <a14:foregroundMark x1="69766" y1="16797" x2="72401" y2="16797"/>
                        <a14:foregroundMark x1="69912" y1="22656" x2="69912" y2="22656"/>
                      </a14:backgroundRemoval>
                    </a14:imgEffect>
                  </a14:imgLayer>
                </a14:imgProps>
              </a:ext>
            </a:extLst>
          </a:blip>
          <a:srcRect l="56536" t="14417" r="24534" b="39414"/>
          <a:stretch/>
        </p:blipFill>
        <p:spPr>
          <a:xfrm>
            <a:off x="10650487" y="1949387"/>
            <a:ext cx="1541513" cy="2906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8584" y="1384318"/>
            <a:ext cx="88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73072" y="2762585"/>
            <a:ext cx="88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73070" y="4161389"/>
            <a:ext cx="8836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417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E89CB7-AFE8-1186-4F75-8A7971864D87}"/>
              </a:ext>
            </a:extLst>
          </p:cNvPr>
          <p:cNvSpPr/>
          <p:nvPr/>
        </p:nvSpPr>
        <p:spPr>
          <a:xfrm>
            <a:off x="742950" y="293915"/>
            <a:ext cx="963386" cy="734786"/>
          </a:xfrm>
          <a:prstGeom prst="flowChartConnector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Rectangle: Rounded Corners 3">
            <a:extLst>
              <a:ext uri="{FF2B5EF4-FFF2-40B4-BE49-F238E27FC236}">
                <a16:creationId xmlns:a16="http://schemas.microsoft.com/office/drawing/2014/main" id="{7067A48F-E83F-6E4B-F0E3-F74C89291459}"/>
              </a:ext>
            </a:extLst>
          </p:cNvPr>
          <p:cNvSpPr/>
          <p:nvPr/>
        </p:nvSpPr>
        <p:spPr>
          <a:xfrm>
            <a:off x="1813560" y="293915"/>
            <a:ext cx="10043160" cy="73478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Túi nào nặng nhất trong ba túi A,B,C dưới đây ? 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3514AE16-4C60-BB8B-EDF9-921BC695F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147" y="5261664"/>
            <a:ext cx="7925072" cy="159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FCBA9745-BC22-D955-A5DE-52B44D4B27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376"/>
            <a:ext cx="1965959" cy="13028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0184"/>
            <a:ext cx="12139366" cy="2843919"/>
          </a:xfrm>
          <a:prstGeom prst="rect">
            <a:avLst/>
          </a:prstGeom>
          <a:solidFill>
            <a:srgbClr val="00CC00"/>
          </a:solidFill>
        </p:spPr>
      </p:pic>
      <p:sp>
        <p:nvSpPr>
          <p:cNvPr id="108" name="Oval Callout 107"/>
          <p:cNvSpPr/>
          <p:nvPr/>
        </p:nvSpPr>
        <p:spPr>
          <a:xfrm>
            <a:off x="2392680" y="1145538"/>
            <a:ext cx="1798320" cy="883789"/>
          </a:xfrm>
          <a:prstGeom prst="wedgeEllipseCallout">
            <a:avLst>
              <a:gd name="adj1" fmla="val -109166"/>
              <a:gd name="adj2" fmla="val 276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 đôi</a:t>
            </a:r>
            <a:endParaRPr lang="en-US" sz="28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9" name="Picture 4" descr="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916922" y="1333922"/>
            <a:ext cx="806450" cy="42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15" descr="ALRMCLO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239" y="1113788"/>
            <a:ext cx="134408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90</a:t>
            </a:r>
          </a:p>
        </p:txBody>
      </p:sp>
      <p:sp>
        <p:nvSpPr>
          <p:cNvPr id="112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89</a:t>
            </a:r>
          </a:p>
        </p:txBody>
      </p:sp>
      <p:sp>
        <p:nvSpPr>
          <p:cNvPr id="113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88</a:t>
            </a:r>
          </a:p>
        </p:txBody>
      </p:sp>
      <p:sp>
        <p:nvSpPr>
          <p:cNvPr id="114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87</a:t>
            </a:r>
          </a:p>
        </p:txBody>
      </p:sp>
      <p:sp>
        <p:nvSpPr>
          <p:cNvPr id="115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86</a:t>
            </a:r>
          </a:p>
        </p:txBody>
      </p:sp>
      <p:sp>
        <p:nvSpPr>
          <p:cNvPr id="116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85</a:t>
            </a:r>
          </a:p>
        </p:txBody>
      </p:sp>
      <p:sp>
        <p:nvSpPr>
          <p:cNvPr id="117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84</a:t>
            </a:r>
          </a:p>
        </p:txBody>
      </p:sp>
      <p:sp>
        <p:nvSpPr>
          <p:cNvPr id="118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83</a:t>
            </a:r>
          </a:p>
        </p:txBody>
      </p:sp>
      <p:sp>
        <p:nvSpPr>
          <p:cNvPr id="119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82</a:t>
            </a:r>
          </a:p>
        </p:txBody>
      </p:sp>
      <p:sp>
        <p:nvSpPr>
          <p:cNvPr id="120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81</a:t>
            </a:r>
          </a:p>
        </p:txBody>
      </p:sp>
      <p:sp>
        <p:nvSpPr>
          <p:cNvPr id="121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80</a:t>
            </a:r>
          </a:p>
        </p:txBody>
      </p:sp>
      <p:sp>
        <p:nvSpPr>
          <p:cNvPr id="122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79</a:t>
            </a:r>
          </a:p>
        </p:txBody>
      </p:sp>
      <p:sp>
        <p:nvSpPr>
          <p:cNvPr id="123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78</a:t>
            </a:r>
          </a:p>
        </p:txBody>
      </p:sp>
      <p:sp>
        <p:nvSpPr>
          <p:cNvPr id="124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77</a:t>
            </a:r>
          </a:p>
        </p:txBody>
      </p:sp>
      <p:sp>
        <p:nvSpPr>
          <p:cNvPr id="125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76</a:t>
            </a:r>
          </a:p>
        </p:txBody>
      </p:sp>
      <p:sp>
        <p:nvSpPr>
          <p:cNvPr id="126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75</a:t>
            </a:r>
          </a:p>
        </p:txBody>
      </p:sp>
      <p:sp>
        <p:nvSpPr>
          <p:cNvPr id="127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74</a:t>
            </a:r>
          </a:p>
        </p:txBody>
      </p:sp>
      <p:sp>
        <p:nvSpPr>
          <p:cNvPr id="128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73</a:t>
            </a:r>
          </a:p>
        </p:txBody>
      </p:sp>
      <p:sp>
        <p:nvSpPr>
          <p:cNvPr id="129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72</a:t>
            </a:r>
          </a:p>
        </p:txBody>
      </p:sp>
      <p:sp>
        <p:nvSpPr>
          <p:cNvPr id="130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71</a:t>
            </a:r>
          </a:p>
        </p:txBody>
      </p:sp>
      <p:sp>
        <p:nvSpPr>
          <p:cNvPr id="131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70</a:t>
            </a:r>
          </a:p>
        </p:txBody>
      </p:sp>
      <p:sp>
        <p:nvSpPr>
          <p:cNvPr id="132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69</a:t>
            </a:r>
          </a:p>
        </p:txBody>
      </p:sp>
      <p:sp>
        <p:nvSpPr>
          <p:cNvPr id="133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68</a:t>
            </a:r>
          </a:p>
        </p:txBody>
      </p:sp>
      <p:sp>
        <p:nvSpPr>
          <p:cNvPr id="134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67</a:t>
            </a:r>
          </a:p>
        </p:txBody>
      </p:sp>
      <p:sp>
        <p:nvSpPr>
          <p:cNvPr id="135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66</a:t>
            </a:r>
          </a:p>
        </p:txBody>
      </p:sp>
      <p:sp>
        <p:nvSpPr>
          <p:cNvPr id="136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65</a:t>
            </a:r>
          </a:p>
        </p:txBody>
      </p:sp>
      <p:sp>
        <p:nvSpPr>
          <p:cNvPr id="137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64</a:t>
            </a:r>
          </a:p>
        </p:txBody>
      </p:sp>
      <p:sp>
        <p:nvSpPr>
          <p:cNvPr id="138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63</a:t>
            </a:r>
          </a:p>
        </p:txBody>
      </p:sp>
      <p:sp>
        <p:nvSpPr>
          <p:cNvPr id="139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62</a:t>
            </a:r>
          </a:p>
        </p:txBody>
      </p:sp>
      <p:sp>
        <p:nvSpPr>
          <p:cNvPr id="140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61</a:t>
            </a:r>
          </a:p>
        </p:txBody>
      </p:sp>
      <p:sp>
        <p:nvSpPr>
          <p:cNvPr id="141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60</a:t>
            </a:r>
          </a:p>
        </p:txBody>
      </p:sp>
      <p:sp>
        <p:nvSpPr>
          <p:cNvPr id="142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59</a:t>
            </a:r>
          </a:p>
        </p:txBody>
      </p:sp>
      <p:sp>
        <p:nvSpPr>
          <p:cNvPr id="143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58</a:t>
            </a:r>
          </a:p>
        </p:txBody>
      </p:sp>
      <p:sp>
        <p:nvSpPr>
          <p:cNvPr id="144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57</a:t>
            </a:r>
          </a:p>
        </p:txBody>
      </p:sp>
      <p:sp>
        <p:nvSpPr>
          <p:cNvPr id="145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56</a:t>
            </a:r>
          </a:p>
        </p:txBody>
      </p:sp>
      <p:sp>
        <p:nvSpPr>
          <p:cNvPr id="146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55</a:t>
            </a:r>
          </a:p>
        </p:txBody>
      </p:sp>
      <p:sp>
        <p:nvSpPr>
          <p:cNvPr id="147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54</a:t>
            </a:r>
          </a:p>
        </p:txBody>
      </p:sp>
      <p:sp>
        <p:nvSpPr>
          <p:cNvPr id="148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53</a:t>
            </a:r>
          </a:p>
        </p:txBody>
      </p:sp>
      <p:sp>
        <p:nvSpPr>
          <p:cNvPr id="149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52</a:t>
            </a:r>
          </a:p>
        </p:txBody>
      </p:sp>
      <p:sp>
        <p:nvSpPr>
          <p:cNvPr id="150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51</a:t>
            </a:r>
          </a:p>
        </p:txBody>
      </p:sp>
      <p:sp>
        <p:nvSpPr>
          <p:cNvPr id="151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50</a:t>
            </a:r>
          </a:p>
        </p:txBody>
      </p:sp>
      <p:sp>
        <p:nvSpPr>
          <p:cNvPr id="152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49</a:t>
            </a:r>
          </a:p>
        </p:txBody>
      </p:sp>
      <p:sp>
        <p:nvSpPr>
          <p:cNvPr id="153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48</a:t>
            </a:r>
          </a:p>
        </p:txBody>
      </p:sp>
      <p:sp>
        <p:nvSpPr>
          <p:cNvPr id="154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47</a:t>
            </a:r>
          </a:p>
        </p:txBody>
      </p:sp>
      <p:sp>
        <p:nvSpPr>
          <p:cNvPr id="155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46</a:t>
            </a:r>
          </a:p>
        </p:txBody>
      </p:sp>
      <p:sp>
        <p:nvSpPr>
          <p:cNvPr id="156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45</a:t>
            </a:r>
          </a:p>
        </p:txBody>
      </p:sp>
      <p:sp>
        <p:nvSpPr>
          <p:cNvPr id="157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44</a:t>
            </a:r>
          </a:p>
        </p:txBody>
      </p:sp>
      <p:sp>
        <p:nvSpPr>
          <p:cNvPr id="158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43</a:t>
            </a:r>
          </a:p>
        </p:txBody>
      </p:sp>
      <p:sp>
        <p:nvSpPr>
          <p:cNvPr id="159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42</a:t>
            </a:r>
          </a:p>
        </p:txBody>
      </p:sp>
      <p:sp>
        <p:nvSpPr>
          <p:cNvPr id="160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41</a:t>
            </a:r>
          </a:p>
        </p:txBody>
      </p:sp>
      <p:sp>
        <p:nvSpPr>
          <p:cNvPr id="161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40</a:t>
            </a:r>
          </a:p>
        </p:txBody>
      </p:sp>
      <p:sp>
        <p:nvSpPr>
          <p:cNvPr id="162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39</a:t>
            </a:r>
          </a:p>
        </p:txBody>
      </p:sp>
      <p:sp>
        <p:nvSpPr>
          <p:cNvPr id="163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38</a:t>
            </a:r>
          </a:p>
        </p:txBody>
      </p:sp>
      <p:sp>
        <p:nvSpPr>
          <p:cNvPr id="164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37</a:t>
            </a:r>
          </a:p>
        </p:txBody>
      </p:sp>
      <p:sp>
        <p:nvSpPr>
          <p:cNvPr id="165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36</a:t>
            </a:r>
          </a:p>
        </p:txBody>
      </p:sp>
      <p:sp>
        <p:nvSpPr>
          <p:cNvPr id="166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35</a:t>
            </a:r>
          </a:p>
        </p:txBody>
      </p:sp>
      <p:sp>
        <p:nvSpPr>
          <p:cNvPr id="167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34</a:t>
            </a:r>
          </a:p>
        </p:txBody>
      </p:sp>
      <p:sp>
        <p:nvSpPr>
          <p:cNvPr id="168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33</a:t>
            </a:r>
          </a:p>
        </p:txBody>
      </p:sp>
      <p:sp>
        <p:nvSpPr>
          <p:cNvPr id="169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32</a:t>
            </a:r>
          </a:p>
        </p:txBody>
      </p:sp>
      <p:sp>
        <p:nvSpPr>
          <p:cNvPr id="170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31</a:t>
            </a:r>
          </a:p>
        </p:txBody>
      </p:sp>
      <p:sp>
        <p:nvSpPr>
          <p:cNvPr id="171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30</a:t>
            </a:r>
          </a:p>
        </p:txBody>
      </p:sp>
      <p:sp>
        <p:nvSpPr>
          <p:cNvPr id="172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29</a:t>
            </a:r>
          </a:p>
        </p:txBody>
      </p:sp>
      <p:sp>
        <p:nvSpPr>
          <p:cNvPr id="173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28</a:t>
            </a:r>
          </a:p>
        </p:txBody>
      </p:sp>
      <p:sp>
        <p:nvSpPr>
          <p:cNvPr id="174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27</a:t>
            </a:r>
          </a:p>
        </p:txBody>
      </p:sp>
      <p:sp>
        <p:nvSpPr>
          <p:cNvPr id="175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26</a:t>
            </a:r>
          </a:p>
        </p:txBody>
      </p:sp>
      <p:sp>
        <p:nvSpPr>
          <p:cNvPr id="176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25</a:t>
            </a:r>
          </a:p>
        </p:txBody>
      </p:sp>
      <p:sp>
        <p:nvSpPr>
          <p:cNvPr id="177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24</a:t>
            </a:r>
          </a:p>
        </p:txBody>
      </p:sp>
      <p:sp>
        <p:nvSpPr>
          <p:cNvPr id="178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23</a:t>
            </a:r>
          </a:p>
        </p:txBody>
      </p:sp>
      <p:sp>
        <p:nvSpPr>
          <p:cNvPr id="179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22</a:t>
            </a:r>
          </a:p>
        </p:txBody>
      </p:sp>
      <p:sp>
        <p:nvSpPr>
          <p:cNvPr id="180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21</a:t>
            </a:r>
          </a:p>
        </p:txBody>
      </p:sp>
      <p:sp>
        <p:nvSpPr>
          <p:cNvPr id="181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20</a:t>
            </a:r>
          </a:p>
        </p:txBody>
      </p:sp>
      <p:sp>
        <p:nvSpPr>
          <p:cNvPr id="182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19</a:t>
            </a:r>
          </a:p>
        </p:txBody>
      </p:sp>
      <p:sp>
        <p:nvSpPr>
          <p:cNvPr id="183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18</a:t>
            </a:r>
          </a:p>
        </p:txBody>
      </p:sp>
      <p:sp>
        <p:nvSpPr>
          <p:cNvPr id="184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17</a:t>
            </a:r>
          </a:p>
        </p:txBody>
      </p:sp>
      <p:sp>
        <p:nvSpPr>
          <p:cNvPr id="185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16</a:t>
            </a:r>
          </a:p>
        </p:txBody>
      </p:sp>
      <p:sp>
        <p:nvSpPr>
          <p:cNvPr id="186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15</a:t>
            </a:r>
          </a:p>
        </p:txBody>
      </p:sp>
      <p:sp>
        <p:nvSpPr>
          <p:cNvPr id="187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14</a:t>
            </a:r>
          </a:p>
        </p:txBody>
      </p:sp>
      <p:sp>
        <p:nvSpPr>
          <p:cNvPr id="188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13</a:t>
            </a:r>
          </a:p>
        </p:txBody>
      </p:sp>
      <p:sp>
        <p:nvSpPr>
          <p:cNvPr id="189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12</a:t>
            </a:r>
          </a:p>
        </p:txBody>
      </p:sp>
      <p:sp>
        <p:nvSpPr>
          <p:cNvPr id="190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11</a:t>
            </a:r>
          </a:p>
        </p:txBody>
      </p:sp>
      <p:sp>
        <p:nvSpPr>
          <p:cNvPr id="191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192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193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194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195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196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197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198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199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200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800" smtClean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201" name="Oval 176"/>
          <p:cNvSpPr>
            <a:spLocks noChangeArrowheads="1"/>
          </p:cNvSpPr>
          <p:nvPr/>
        </p:nvSpPr>
        <p:spPr bwMode="auto">
          <a:xfrm>
            <a:off x="10925389" y="1494788"/>
            <a:ext cx="71120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01" name="Flowchart: Connector 100">
            <a:extLst>
              <a:ext uri="{FF2B5EF4-FFF2-40B4-BE49-F238E27FC236}">
                <a16:creationId xmlns:a16="http://schemas.microsoft.com/office/drawing/2014/main" id="{64632824-F632-7338-3619-292A774D142A}"/>
              </a:ext>
            </a:extLst>
          </p:cNvPr>
          <p:cNvSpPr/>
          <p:nvPr/>
        </p:nvSpPr>
        <p:spPr>
          <a:xfrm>
            <a:off x="138792" y="2332989"/>
            <a:ext cx="2253888" cy="112649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38B76C8-FBC4-10EC-1263-E10A71B63A63}"/>
              </a:ext>
            </a:extLst>
          </p:cNvPr>
          <p:cNvSpPr/>
          <p:nvPr/>
        </p:nvSpPr>
        <p:spPr>
          <a:xfrm>
            <a:off x="2888521" y="3335378"/>
            <a:ext cx="454479" cy="47353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rapezoid 6"/>
          <p:cNvSpPr/>
          <p:nvPr/>
        </p:nvSpPr>
        <p:spPr>
          <a:xfrm>
            <a:off x="2666179" y="3222388"/>
            <a:ext cx="899161" cy="69951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300g</a:t>
            </a: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3" name="Flowchart: Connector 202">
            <a:extLst>
              <a:ext uri="{FF2B5EF4-FFF2-40B4-BE49-F238E27FC236}">
                <a16:creationId xmlns:a16="http://schemas.microsoft.com/office/drawing/2014/main" id="{64632824-F632-7338-3619-292A774D142A}"/>
              </a:ext>
            </a:extLst>
          </p:cNvPr>
          <p:cNvSpPr/>
          <p:nvPr/>
        </p:nvSpPr>
        <p:spPr>
          <a:xfrm>
            <a:off x="3893000" y="2222185"/>
            <a:ext cx="1126944" cy="86330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lowchart: Connector 203">
            <a:extLst>
              <a:ext uri="{FF2B5EF4-FFF2-40B4-BE49-F238E27FC236}">
                <a16:creationId xmlns:a16="http://schemas.microsoft.com/office/drawing/2014/main" id="{64632824-F632-7338-3619-292A774D142A}"/>
              </a:ext>
            </a:extLst>
          </p:cNvPr>
          <p:cNvSpPr/>
          <p:nvPr/>
        </p:nvSpPr>
        <p:spPr>
          <a:xfrm>
            <a:off x="6202680" y="2330133"/>
            <a:ext cx="1051560" cy="863301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738B76C8-FBC4-10EC-1263-E10A71B63A63}"/>
              </a:ext>
            </a:extLst>
          </p:cNvPr>
          <p:cNvSpPr/>
          <p:nvPr/>
        </p:nvSpPr>
        <p:spPr>
          <a:xfrm>
            <a:off x="7254240" y="3335378"/>
            <a:ext cx="454479" cy="47353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6" name="Trapezoid 205"/>
          <p:cNvSpPr/>
          <p:nvPr/>
        </p:nvSpPr>
        <p:spPr>
          <a:xfrm rot="20915902">
            <a:off x="7008087" y="3174333"/>
            <a:ext cx="978304" cy="795618"/>
          </a:xfrm>
          <a:prstGeom prst="trapezoid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300g</a:t>
            </a:r>
            <a:endParaRPr lang="en-US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10461902" y="4994103"/>
            <a:ext cx="1677464" cy="1136241"/>
          </a:xfrm>
          <a:prstGeom prst="wedgeEllipseCallout">
            <a:avLst>
              <a:gd name="adj1" fmla="val 17790"/>
              <a:gd name="adj2" fmla="val -12403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TÚI NẶNG NHẤT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24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1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40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50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6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70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90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70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90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40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50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60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70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80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90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20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30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40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50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60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70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80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90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00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108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101" grpId="0" animBg="1"/>
      <p:bldP spid="102" grpId="0" animBg="1"/>
      <p:bldP spid="7" grpId="0" animBg="1"/>
      <p:bldP spid="203" grpId="0" animBg="1"/>
      <p:bldP spid="204" grpId="0" animBg="1"/>
      <p:bldP spid="205" grpId="0" animBg="1"/>
      <p:bldP spid="20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92" y="0"/>
            <a:ext cx="7666408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1143000"/>
            <a:ext cx="4525592" cy="5730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 </a:t>
            </a:r>
            <a:r>
              <a:rPr lang="en-US" sz="2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.Khi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xắc.Đếm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đó.Nếu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Mèn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tưc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 PHÁT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ormiga corriendo en Hormigas - GIF Animado | REY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240" y="76200"/>
            <a:ext cx="1036320" cy="1066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0" y="0"/>
            <a:ext cx="5135880" cy="1066800"/>
          </a:xfrm>
          <a:prstGeom prst="cloudCallout">
            <a:avLst>
              <a:gd name="adj1" fmla="val -44026"/>
              <a:gd name="adj2" fmla="val 8976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 CHƠI :DẾ MÈN PHIÊU LƯU KÍ</a:t>
            </a:r>
            <a:endParaRPr lang="en-US" sz="2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76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4213 L 0.31146 0.03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2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46 0.03889 L 0.27604 -0.02871 C 0.26849 -0.04352 0.25768 -0.05162 0.24648 -0.05093 C 0.23424 -0.05 0.22435 -0.04097 0.21745 -0.025 L 0.18567 0.04699 " pathEditMode="relative" rAng="5268730" ptsTypes="FffFF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4653 L 0.49766 0.0553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35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72 0.29583 L 0.34076 0.29583 C 0.38568 0.28773 0.44948 0.30255 0.47578 0.28102 C 0.50208 0.25972 0.49427 0.20764 0.49805 0.16736 L 0.49805 0.03889 " pathEditMode="relative" rAng="0" ptsTypes="FfaFF">
                                      <p:cBhvr>
                                        <p:cTn id="28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-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865 0.30231 L 0.17865 0.44259 C 0.18802 0.48194 0.17513 0.55069 0.20247 0.5743 C 0.23008 0.59815 0.29297 0.58171 0.34427 0.58356 L 0.5099 0.58356 " pathEditMode="relative" rAng="0" ptsTypes="FfaFF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0" y="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8 0.83819 L 0.43451 0.83819 C 0.45352 0.83241 0.48216 0.85208 0.49401 0.83148 C 0.50586 0.81088 0.50339 0.75509 0.50534 0.71528 L 0.50534 0.59236 " pathEditMode="relative" rAng="0" ptsTypes="FfaFF">
                                      <p:cBhvr>
                                        <p:cTn id="36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-1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6 0.83819 L 0.11497 0.74768 L 0.16302 0.69699 C 0.1776 0.66643 0.20898 0.65509 0.23203 0.65509 C 0.25807 0.65509 0.28607 0.66412 0.30065 0.6949 L 0.33333 0.74537 L 0.3638 0.83819 " pathEditMode="relative" rAng="0" ptsTypes="FAffFAF">
                                      <p:cBhvr>
                                        <p:cTn id="40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3.7037E-7 L 4.58333E-6 0.40648 C 0.0052 0.52824 -0.00274 0.70949 0.00781 0.77708 C 0.01875 0.84514 0.04466 0.80671 0.06497 0.81296 L 0.13046 0.81296 " pathEditMode="relative" rAng="0" ptsTypes="FfaFF">
                                      <p:cBhvr>
                                        <p:cTn id="44" dur="2000" spd="-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4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560"/>
            <a:ext cx="12207558" cy="47396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8B76C8-FBC4-10EC-1263-E10A71B63A63}"/>
              </a:ext>
            </a:extLst>
          </p:cNvPr>
          <p:cNvSpPr/>
          <p:nvPr/>
        </p:nvSpPr>
        <p:spPr>
          <a:xfrm>
            <a:off x="6416837" y="3581401"/>
            <a:ext cx="604157" cy="58766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64632824-F632-7338-3619-292A774D142A}"/>
              </a:ext>
            </a:extLst>
          </p:cNvPr>
          <p:cNvSpPr/>
          <p:nvPr/>
        </p:nvSpPr>
        <p:spPr>
          <a:xfrm>
            <a:off x="10302240" y="3497714"/>
            <a:ext cx="818314" cy="891406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4632824-F632-7338-3619-292A774D142A}"/>
              </a:ext>
            </a:extLst>
          </p:cNvPr>
          <p:cNvSpPr/>
          <p:nvPr/>
        </p:nvSpPr>
        <p:spPr>
          <a:xfrm>
            <a:off x="7093908" y="3421380"/>
            <a:ext cx="642801" cy="96774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B76C8-FBC4-10EC-1263-E10A71B63A63}"/>
              </a:ext>
            </a:extLst>
          </p:cNvPr>
          <p:cNvSpPr/>
          <p:nvPr/>
        </p:nvSpPr>
        <p:spPr>
          <a:xfrm>
            <a:off x="6322908" y="3581400"/>
            <a:ext cx="756557" cy="7095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400g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8B76C8-FBC4-10EC-1263-E10A71B63A63}"/>
              </a:ext>
            </a:extLst>
          </p:cNvPr>
          <p:cNvSpPr/>
          <p:nvPr/>
        </p:nvSpPr>
        <p:spPr>
          <a:xfrm>
            <a:off x="4997028" y="3581400"/>
            <a:ext cx="756557" cy="671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400g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8B76C8-FBC4-10EC-1263-E10A71B63A63}"/>
              </a:ext>
            </a:extLst>
          </p:cNvPr>
          <p:cNvSpPr/>
          <p:nvPr/>
        </p:nvSpPr>
        <p:spPr>
          <a:xfrm>
            <a:off x="4168021" y="3581401"/>
            <a:ext cx="756557" cy="671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400g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8B76C8-FBC4-10EC-1263-E10A71B63A63}"/>
              </a:ext>
            </a:extLst>
          </p:cNvPr>
          <p:cNvSpPr/>
          <p:nvPr/>
        </p:nvSpPr>
        <p:spPr>
          <a:xfrm>
            <a:off x="822960" y="3246120"/>
            <a:ext cx="1021080" cy="10448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800g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13795" y="289560"/>
            <a:ext cx="2630301" cy="762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BÀI TOÁN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952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>
            <a:extLst>
              <a:ext uri="{FF2B5EF4-FFF2-40B4-BE49-F238E27FC236}">
                <a16:creationId xmlns:a16="http://schemas.microsoft.com/office/drawing/2014/main" id="{35F8FAA2-FAA7-48EE-A2D8-6EEEE292E217}"/>
              </a:ext>
            </a:extLst>
          </p:cNvPr>
          <p:cNvGrpSpPr>
            <a:grpSpLocks/>
          </p:cNvGrpSpPr>
          <p:nvPr/>
        </p:nvGrpSpPr>
        <p:grpSpPr bwMode="auto">
          <a:xfrm>
            <a:off x="1497805" y="610393"/>
            <a:ext cx="9196389" cy="5637214"/>
            <a:chOff x="0" y="382905"/>
            <a:chExt cx="9144000" cy="6092190"/>
          </a:xfrm>
        </p:grpSpPr>
        <p:pic>
          <p:nvPicPr>
            <p:cNvPr id="16388" name="Picture 1" descr="bìa.jpg">
              <a:extLst>
                <a:ext uri="{FF2B5EF4-FFF2-40B4-BE49-F238E27FC236}">
                  <a16:creationId xmlns:a16="http://schemas.microsoft.com/office/drawing/2014/main" id="{B62D3149-9E62-4B97-A42D-4F3220228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905"/>
              <a:ext cx="9144000" cy="609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A7D4943-E098-4B8D-8134-56F141C6A80E}"/>
                </a:ext>
              </a:extLst>
            </p:cNvPr>
            <p:cNvSpPr/>
            <p:nvPr/>
          </p:nvSpPr>
          <p:spPr>
            <a:xfrm>
              <a:off x="1829161" y="3249071"/>
              <a:ext cx="5715226" cy="10647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28CD0C0-D0CF-4CAC-B412-320CDF0E2F96}"/>
              </a:ext>
            </a:extLst>
          </p:cNvPr>
          <p:cNvSpPr/>
          <p:nvPr/>
        </p:nvSpPr>
        <p:spPr>
          <a:xfrm>
            <a:off x="3216824" y="3348201"/>
            <a:ext cx="58293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lang="en-US" sz="400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323890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2451</TotalTime>
  <Words>324</Words>
  <Application>Microsoft Office PowerPoint</Application>
  <PresentationFormat>Widescreen</PresentationFormat>
  <Paragraphs>158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6" baseType="lpstr">
      <vt:lpstr>.VnBlack</vt:lpstr>
      <vt:lpstr>Arial</vt:lpstr>
      <vt:lpstr>Arial-Rounded</vt:lpstr>
      <vt:lpstr>Calibri</vt:lpstr>
      <vt:lpstr>Open Sans Extrabold</vt:lpstr>
      <vt:lpstr>Times New Roman</vt:lpstr>
      <vt:lpstr>Wingdings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Chủ đề 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 User</cp:lastModifiedBy>
  <cp:revision>136</cp:revision>
  <dcterms:created xsi:type="dcterms:W3CDTF">2021-07-11T03:43:43Z</dcterms:created>
  <dcterms:modified xsi:type="dcterms:W3CDTF">2024-12-15T01:40:59Z</dcterms:modified>
</cp:coreProperties>
</file>