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</p:sldMasterIdLst>
  <p:notesMasterIdLst>
    <p:notesMasterId r:id="rId11"/>
  </p:notesMasterIdLst>
  <p:sldIdLst>
    <p:sldId id="257" r:id="rId3"/>
    <p:sldId id="383" r:id="rId4"/>
    <p:sldId id="274" r:id="rId5"/>
    <p:sldId id="382" r:id="rId6"/>
    <p:sldId id="275" r:id="rId7"/>
    <p:sldId id="384" r:id="rId8"/>
    <p:sldId id="278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11404-84A7-41F2-A260-67A6B9F42F7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2C44-FDC6-4D52-8FFD-7AD7E0D4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70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8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57530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76949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67151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48922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913791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92240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231263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02522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62292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963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98086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07423"/>
      </p:ext>
    </p:extLst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6878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67732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25253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38588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83245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556120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53593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31343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61751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0575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11023"/>
      </p:ext>
    </p:extLst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08319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92619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34358"/>
      </p:ext>
    </p:extLst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93529"/>
      </p:ext>
    </p:extLst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473263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48417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8023353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6916673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298893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0951"/>
      </p:ext>
    </p:extLst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84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08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0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1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8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5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42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7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6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72900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581758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18118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193846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307129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7" r:id="rId36"/>
    <p:sldLayoutId id="2147483698" r:id="rId37"/>
    <p:sldLayoutId id="2147483700" r:id="rId38"/>
  </p:sldLayoutIdLst>
  <p:transition spd="slow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3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655" y="-104509"/>
            <a:ext cx="974677" cy="97467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7613C3-891F-F68E-8624-8369A1B3CC62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D2BD4-69B8-D4D6-1B95-E049C22E2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4872" y="426218"/>
            <a:ext cx="8419306" cy="2786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77962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5A0F32-5F18-F36C-1C88-3726C6176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64202"/>
              </p:ext>
            </p:extLst>
          </p:nvPr>
        </p:nvGraphicFramePr>
        <p:xfrm>
          <a:off x="1266825" y="1885950"/>
          <a:ext cx="9915525" cy="4013128"/>
        </p:xfrm>
        <a:graphic>
          <a:graphicData uri="http://schemas.openxmlformats.org/drawingml/2006/table">
            <a:tbl>
              <a:tblPr/>
              <a:tblGrid>
                <a:gridCol w="6543675">
                  <a:extLst>
                    <a:ext uri="{9D8B030D-6E8A-4147-A177-3AD203B41FA5}">
                      <a16:colId xmlns:a16="http://schemas.microsoft.com/office/drawing/2014/main" val="215943938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19815968"/>
                    </a:ext>
                  </a:extLst>
                </a:gridCol>
              </a:tblGrid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536104"/>
                  </a:ext>
                </a:extLst>
              </a:tr>
              <a:tr h="988392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chục, bảy đơn vị, ba phần mười, sáu phần trăm, bốn phần nghìn.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116594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 trăm linh tám đơn vị, bốn mươi hai phần trăm.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01172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đơn vị, hai mươi lăm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174415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 nghìn đơn vị, bảy mươi mốt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859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3686C8-EF32-1467-CFF9-6E88F3A19F97}"/>
              </a:ext>
            </a:extLst>
          </p:cNvPr>
          <p:cNvSpPr/>
          <p:nvPr/>
        </p:nvSpPr>
        <p:spPr>
          <a:xfrm>
            <a:off x="8620125" y="2609850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37,364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1AE9A7-A990-E706-891F-F67AC83E65D1}"/>
              </a:ext>
            </a:extLst>
          </p:cNvPr>
          <p:cNvSpPr/>
          <p:nvPr/>
        </p:nvSpPr>
        <p:spPr>
          <a:xfrm>
            <a:off x="8696325" y="3571875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508,42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0258A3-18FC-F9A4-1759-822DAAB4787C}"/>
              </a:ext>
            </a:extLst>
          </p:cNvPr>
          <p:cNvSpPr/>
          <p:nvPr/>
        </p:nvSpPr>
        <p:spPr>
          <a:xfrm>
            <a:off x="8686800" y="4429125"/>
            <a:ext cx="178117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0,025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48B10B-85B3-F608-38A2-DAB9D3144CC1}"/>
              </a:ext>
            </a:extLst>
          </p:cNvPr>
          <p:cNvSpPr/>
          <p:nvPr/>
        </p:nvSpPr>
        <p:spPr>
          <a:xfrm>
            <a:off x="8296275" y="5086350"/>
            <a:ext cx="256222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1000,071</a:t>
            </a:r>
          </a:p>
        </p:txBody>
      </p:sp>
    </p:spTree>
    <p:extLst>
      <p:ext uri="{BB962C8B-B14F-4D97-AF65-F5344CB8AC3E}">
        <p14:creationId xmlns:p14="http://schemas.microsoft.com/office/powerpoint/2010/main" val="28407580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a)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0EA061-E454-36DC-D82B-914658F68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97809"/>
              </p:ext>
            </p:extLst>
          </p:nvPr>
        </p:nvGraphicFramePr>
        <p:xfrm>
          <a:off x="1171575" y="1828800"/>
          <a:ext cx="9696449" cy="1864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5350">
                  <a:extLst>
                    <a:ext uri="{9D8B030D-6E8A-4147-A177-3AD203B41FA5}">
                      <a16:colId xmlns:a16="http://schemas.microsoft.com/office/drawing/2014/main" val="4243781236"/>
                    </a:ext>
                  </a:extLst>
                </a:gridCol>
                <a:gridCol w="4991099">
                  <a:extLst>
                    <a:ext uri="{9D8B030D-6E8A-4147-A177-3AD203B41FA5}">
                      <a16:colId xmlns:a16="http://schemas.microsoft.com/office/drawing/2014/main" val="4196557444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m 45 cm =           m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 mm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=          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969941"/>
                  </a:ext>
                </a:extLst>
              </a:tr>
              <a:tr h="835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kg 256 g =            kg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518 ml =           </a:t>
                      </a:r>
                      <a:r>
                        <a:rPr lang="en-US" sz="32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  <a:endParaRPr lang="en-US" sz="36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11300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735C2-FA45-D5FB-9F3A-BD0B5605BA6F}"/>
              </a:ext>
            </a:extLst>
          </p:cNvPr>
          <p:cNvSpPr/>
          <p:nvPr/>
        </p:nvSpPr>
        <p:spPr>
          <a:xfrm>
            <a:off x="3619500" y="198120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F0E0AC2-998E-03A7-75B9-C6318673BDA2}"/>
              </a:ext>
            </a:extLst>
          </p:cNvPr>
          <p:cNvSpPr/>
          <p:nvPr/>
        </p:nvSpPr>
        <p:spPr>
          <a:xfrm>
            <a:off x="3514725" y="3000375"/>
            <a:ext cx="8667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56F8FE-BF10-C036-7B27-379373A3117A}"/>
              </a:ext>
            </a:extLst>
          </p:cNvPr>
          <p:cNvSpPr/>
          <p:nvPr/>
        </p:nvSpPr>
        <p:spPr>
          <a:xfrm>
            <a:off x="8734425" y="196215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7AD9AF-3CB4-5E6E-B40D-F496668E5AEE}"/>
              </a:ext>
            </a:extLst>
          </p:cNvPr>
          <p:cNvSpPr/>
          <p:nvPr/>
        </p:nvSpPr>
        <p:spPr>
          <a:xfrm>
            <a:off x="7600950" y="2962275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0259DB-2F95-DE00-3414-92DAC32EE242}"/>
              </a:ext>
            </a:extLst>
          </p:cNvPr>
          <p:cNvSpPr/>
          <p:nvPr/>
        </p:nvSpPr>
        <p:spPr>
          <a:xfrm>
            <a:off x="3514726" y="1971674"/>
            <a:ext cx="895350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3,45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B66B09-3798-1E34-437C-0318A3CD82C5}"/>
              </a:ext>
            </a:extLst>
          </p:cNvPr>
          <p:cNvSpPr/>
          <p:nvPr/>
        </p:nvSpPr>
        <p:spPr>
          <a:xfrm>
            <a:off x="3514726" y="2990849"/>
            <a:ext cx="96202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5,256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C07746-6424-C9AF-7B49-E571A6C17CAD}"/>
              </a:ext>
            </a:extLst>
          </p:cNvPr>
          <p:cNvSpPr/>
          <p:nvPr/>
        </p:nvSpPr>
        <p:spPr>
          <a:xfrm>
            <a:off x="8686801" y="1971674"/>
            <a:ext cx="86677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4,06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197D2C-575B-0047-A285-36B4946FBC6E}"/>
              </a:ext>
            </a:extLst>
          </p:cNvPr>
          <p:cNvSpPr/>
          <p:nvPr/>
        </p:nvSpPr>
        <p:spPr>
          <a:xfrm>
            <a:off x="7591426" y="2971799"/>
            <a:ext cx="914399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0,518</a:t>
            </a:r>
          </a:p>
        </p:txBody>
      </p:sp>
    </p:spTree>
    <p:extLst>
      <p:ext uri="{BB962C8B-B14F-4D97-AF65-F5344CB8AC3E}">
        <p14:creationId xmlns:p14="http://schemas.microsoft.com/office/powerpoint/2010/main" val="2786901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4200525" y="133050"/>
            <a:ext cx="3457575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76425-92BC-0827-9429-67E7A30A133E}"/>
              </a:ext>
            </a:extLst>
          </p:cNvPr>
          <p:cNvSpPr txBox="1"/>
          <p:nvPr/>
        </p:nvSpPr>
        <p:spPr>
          <a:xfrm>
            <a:off x="1695450" y="1876425"/>
            <a:ext cx="9144000" cy="281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2,35 m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cm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4,75 kg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 </a:t>
            </a:r>
            <a:r>
              <a:rPr lang="nl-NL" sz="48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nl-NL" sz="4800" b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g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A0A6A8-585E-6D11-C43C-7F7104AB07D4}"/>
              </a:ext>
            </a:extLst>
          </p:cNvPr>
          <p:cNvSpPr/>
          <p:nvPr/>
        </p:nvSpPr>
        <p:spPr>
          <a:xfrm>
            <a:off x="4210050" y="25336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800CC1-713D-B73F-28EE-54B99B5691D4}"/>
              </a:ext>
            </a:extLst>
          </p:cNvPr>
          <p:cNvSpPr/>
          <p:nvPr/>
        </p:nvSpPr>
        <p:spPr>
          <a:xfrm>
            <a:off x="5829300" y="256222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20F37D-74E5-D11E-87F3-9FDB3A611F4B}"/>
              </a:ext>
            </a:extLst>
          </p:cNvPr>
          <p:cNvSpPr/>
          <p:nvPr/>
        </p:nvSpPr>
        <p:spPr>
          <a:xfrm>
            <a:off x="8267700" y="25431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279AF4D-AA1F-140A-E89A-3CD9C337A123}"/>
              </a:ext>
            </a:extLst>
          </p:cNvPr>
          <p:cNvSpPr/>
          <p:nvPr/>
        </p:nvSpPr>
        <p:spPr>
          <a:xfrm>
            <a:off x="4219575" y="403859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ABDF84-DB14-1331-8834-3439E931F8FE}"/>
              </a:ext>
            </a:extLst>
          </p:cNvPr>
          <p:cNvSpPr/>
          <p:nvPr/>
        </p:nvSpPr>
        <p:spPr>
          <a:xfrm>
            <a:off x="5857875" y="40195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2090D17-F010-F2CD-AFD8-0A7864F2D4C7}"/>
              </a:ext>
            </a:extLst>
          </p:cNvPr>
          <p:cNvSpPr/>
          <p:nvPr/>
        </p:nvSpPr>
        <p:spPr>
          <a:xfrm>
            <a:off x="7810500" y="40195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88031AF-33F0-E8EA-64A7-474967AF5AC0}"/>
              </a:ext>
            </a:extLst>
          </p:cNvPr>
          <p:cNvSpPr/>
          <p:nvPr/>
        </p:nvSpPr>
        <p:spPr>
          <a:xfrm>
            <a:off x="4219575" y="25336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2F854CD-1AF0-3033-ED4F-94A964F8F0A6}"/>
              </a:ext>
            </a:extLst>
          </p:cNvPr>
          <p:cNvSpPr/>
          <p:nvPr/>
        </p:nvSpPr>
        <p:spPr>
          <a:xfrm>
            <a:off x="5800725" y="255269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B1F8BF2-D46D-0E7B-8AAF-5B6B687973FF}"/>
              </a:ext>
            </a:extLst>
          </p:cNvPr>
          <p:cNvSpPr/>
          <p:nvPr/>
        </p:nvSpPr>
        <p:spPr>
          <a:xfrm>
            <a:off x="8181975" y="2562224"/>
            <a:ext cx="100964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127F4D5-B284-D713-FC04-0954F5FE10CE}"/>
              </a:ext>
            </a:extLst>
          </p:cNvPr>
          <p:cNvSpPr/>
          <p:nvPr/>
        </p:nvSpPr>
        <p:spPr>
          <a:xfrm>
            <a:off x="4229100" y="40290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DCC0727-691D-CB44-259E-15DCAB9373AB}"/>
              </a:ext>
            </a:extLst>
          </p:cNvPr>
          <p:cNvSpPr/>
          <p:nvPr/>
        </p:nvSpPr>
        <p:spPr>
          <a:xfrm>
            <a:off x="5857875" y="40290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B73B0C6-DA9D-D605-F9F6-0D6474F6D4C6}"/>
              </a:ext>
            </a:extLst>
          </p:cNvPr>
          <p:cNvSpPr/>
          <p:nvPr/>
        </p:nvSpPr>
        <p:spPr>
          <a:xfrm>
            <a:off x="7800975" y="4019549"/>
            <a:ext cx="1028700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4750</a:t>
            </a:r>
          </a:p>
        </p:txBody>
      </p:sp>
    </p:spTree>
    <p:extLst>
      <p:ext uri="{BB962C8B-B14F-4D97-AF65-F5344CB8AC3E}">
        <p14:creationId xmlns:p14="http://schemas.microsoft.com/office/powerpoint/2010/main" val="28429283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  <p:bldP spid="7" grpId="0" animBg="1"/>
      <p:bldP spid="8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190626" y="71767"/>
            <a:ext cx="10106024" cy="523318"/>
          </a:xfrm>
          <a:prstGeom prst="roundRect">
            <a:avLst/>
          </a:prstGeom>
          <a:solidFill>
            <a:srgbClr val="FFC000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 nặng một số loại chất lỏng có dung tích 1 l như bảng sau: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11B36-A62F-048B-E4F0-601A1927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004887"/>
            <a:ext cx="4305300" cy="3686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063D8-E266-4095-DCB1-D196E661A899}"/>
              </a:ext>
            </a:extLst>
          </p:cNvPr>
          <p:cNvSpPr txBox="1"/>
          <p:nvPr/>
        </p:nvSpPr>
        <p:spPr>
          <a:xfrm>
            <a:off x="5200650" y="952500"/>
            <a:ext cx="6086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số thập phân trong bảng rồi làm tròn: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Đến số tự nhiên gần nhất các số thập phân ứng với dầu ăn và thủy ngân.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Đến hàng phần mười các số thập phân ứng với rượu và mật ong.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Đến hàng phần trăm các số thập phân ứng với nước biển và hi-đrô lỏng.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582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0F756E-4D5C-D061-E796-2B875DB03ABB}"/>
              </a:ext>
            </a:extLst>
          </p:cNvPr>
          <p:cNvSpPr txBox="1"/>
          <p:nvPr/>
        </p:nvSpPr>
        <p:spPr>
          <a:xfrm>
            <a:off x="1028700" y="1590675"/>
            <a:ext cx="10029825" cy="389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Dầu ăn: 0,9 kg làm tròn đến số tự nhiên gần nhất là 1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Thủy ngân: 13,56 kg làm tròn số tự nhiên gần nhất là 14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Rượu: 0,79 kg làm tròn hàng phần mười là 0,8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Mật ong: 1,36 kg làm tròn hàng phần mười là 1,4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Nước biển: 1,026 kg làm tròn hàng phần trăm là 1,03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Hi-đrô lỏng: 0,07085 kg làm tròn hàng phần trăm là 0,07 kg</a:t>
            </a:r>
          </a:p>
        </p:txBody>
      </p:sp>
    </p:spTree>
    <p:extLst>
      <p:ext uri="{BB962C8B-B14F-4D97-AF65-F5344CB8AC3E}">
        <p14:creationId xmlns:p14="http://schemas.microsoft.com/office/powerpoint/2010/main" val="164128910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F159432-9724-AF51-C6FF-F5522377E125}"/>
              </a:ext>
            </a:extLst>
          </p:cNvPr>
          <p:cNvGrpSpPr/>
          <p:nvPr/>
        </p:nvGrpSpPr>
        <p:grpSpPr>
          <a:xfrm>
            <a:off x="814388" y="114300"/>
            <a:ext cx="10806111" cy="871538"/>
            <a:chOff x="814388" y="114300"/>
            <a:chExt cx="10806111" cy="871538"/>
          </a:xfrm>
        </p:grpSpPr>
        <p:sp>
          <p:nvSpPr>
            <p:cNvPr id="5" name="Rounded Rectangle 4"/>
            <p:cNvSpPr/>
            <p:nvPr/>
          </p:nvSpPr>
          <p:spPr>
            <a:xfrm>
              <a:off x="814388" y="114300"/>
              <a:ext cx="10806111" cy="87153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 năm thẻ 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       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 lập tất cả các số thập phân bé hơn 1.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2B0573-CF3E-2826-92CC-35D89B144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6600" y="285246"/>
              <a:ext cx="1947862" cy="514853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DA049B-70C1-8644-BAED-8B0D904F82D8}"/>
              </a:ext>
            </a:extLst>
          </p:cNvPr>
          <p:cNvSpPr/>
          <p:nvPr/>
        </p:nvSpPr>
        <p:spPr>
          <a:xfrm>
            <a:off x="1914525" y="17716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0,157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72D3A1-3348-C8EB-2482-78AE7579801C}"/>
              </a:ext>
            </a:extLst>
          </p:cNvPr>
          <p:cNvSpPr/>
          <p:nvPr/>
        </p:nvSpPr>
        <p:spPr>
          <a:xfrm>
            <a:off x="4143375" y="1762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0,175</a:t>
            </a:r>
            <a:endParaRPr lang="en-US" sz="4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BAED25-021A-D99F-F296-28BBA70E2FBD}"/>
              </a:ext>
            </a:extLst>
          </p:cNvPr>
          <p:cNvSpPr/>
          <p:nvPr/>
        </p:nvSpPr>
        <p:spPr>
          <a:xfrm>
            <a:off x="6219825" y="1762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0,517</a:t>
            </a:r>
            <a:endParaRPr lang="en-US" sz="4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DDCA26-C605-5859-F13E-6EDD38AACE7D}"/>
              </a:ext>
            </a:extLst>
          </p:cNvPr>
          <p:cNvSpPr/>
          <p:nvPr/>
        </p:nvSpPr>
        <p:spPr>
          <a:xfrm>
            <a:off x="8353425" y="17335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0,571</a:t>
            </a:r>
            <a:endParaRPr lang="en-US" sz="40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B5C2A2-480E-9BA9-67A7-6940C65F1498}"/>
              </a:ext>
            </a:extLst>
          </p:cNvPr>
          <p:cNvSpPr/>
          <p:nvPr/>
        </p:nvSpPr>
        <p:spPr>
          <a:xfrm>
            <a:off x="4257675" y="3667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0,715</a:t>
            </a:r>
            <a:endParaRPr lang="en-US" sz="4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E6D63E-BFB1-E6C3-B94D-110AC9A04CD3}"/>
              </a:ext>
            </a:extLst>
          </p:cNvPr>
          <p:cNvSpPr/>
          <p:nvPr/>
        </p:nvSpPr>
        <p:spPr>
          <a:xfrm>
            <a:off x="6315075" y="36766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0,751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3706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69741" y="55420"/>
            <a:ext cx="9407236" cy="3241964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691DA6-A72F-F371-D051-985BC457B479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2D751-6AF7-BA0A-FD36-E21256D1F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904" y="201570"/>
            <a:ext cx="9388654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813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344</Words>
  <Application>Microsoft Office PowerPoint</Application>
  <PresentationFormat>Widescreen</PresentationFormat>
  <Paragraphs>63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25</cp:revision>
  <dcterms:created xsi:type="dcterms:W3CDTF">2024-07-19T09:20:00Z</dcterms:created>
  <dcterms:modified xsi:type="dcterms:W3CDTF">2024-10-14T12:47:04Z</dcterms:modified>
</cp:coreProperties>
</file>