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78" r:id="rId3"/>
    <p:sldId id="295" r:id="rId4"/>
    <p:sldId id="277" r:id="rId5"/>
    <p:sldId id="288" r:id="rId6"/>
    <p:sldId id="289" r:id="rId7"/>
    <p:sldId id="290" r:id="rId8"/>
    <p:sldId id="291" r:id="rId9"/>
    <p:sldId id="283" r:id="rId10"/>
    <p:sldId id="284" r:id="rId11"/>
    <p:sldId id="292" r:id="rId12"/>
    <p:sldId id="293" r:id="rId13"/>
    <p:sldId id="29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5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426</Words>
  <Application>Microsoft Office PowerPoint</Application>
  <PresentationFormat>Widescreen</PresentationFormat>
  <Paragraphs>76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#9Slide05 ButterScotch</vt:lpstr>
      <vt:lpstr>#9Slide07 Bangers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2024-07-19T05:20:07Z</dcterms:created>
  <dcterms:modified xsi:type="dcterms:W3CDTF">2024-10-14T12:45:08Z</dcterms:modified>
</cp:coreProperties>
</file>