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86" r:id="rId3"/>
    <p:sldId id="261" r:id="rId4"/>
    <p:sldId id="287" r:id="rId5"/>
    <p:sldId id="288" r:id="rId6"/>
    <p:sldId id="265" r:id="rId7"/>
    <p:sldId id="289" r:id="rId8"/>
    <p:sldId id="290" r:id="rId9"/>
    <p:sldId id="258" r:id="rId10"/>
    <p:sldId id="262" r:id="rId11"/>
    <p:sldId id="291" r:id="rId12"/>
    <p:sldId id="292" r:id="rId13"/>
    <p:sldId id="26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等线 Light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76B"/>
    <a:srgbClr val="2D7B56"/>
    <a:srgbClr val="7ACEA6"/>
    <a:srgbClr val="133B75"/>
    <a:srgbClr val="ED3A3A"/>
    <a:srgbClr val="C5F1FB"/>
    <a:srgbClr val="73DCF4"/>
    <a:srgbClr val="FF6C6C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73" autoAdjust="0"/>
  </p:normalViewPr>
  <p:slideViewPr>
    <p:cSldViewPr snapToGrid="0">
      <p:cViewPr varScale="1">
        <p:scale>
          <a:sx n="58" d="100"/>
          <a:sy n="58" d="100"/>
        </p:scale>
        <p:origin x="963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6475" y="1082092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550780"/>
            <a:ext cx="7679659" cy="3986654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5238942" y="861165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525</Words>
  <Application>Microsoft Office PowerPoint</Application>
  <PresentationFormat>Widescreen</PresentationFormat>
  <Paragraphs>59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等线</vt:lpstr>
      <vt:lpstr>等线 Light</vt:lpstr>
      <vt:lpstr>Cambria Math</vt:lpstr>
      <vt:lpstr>Cambria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Administrator</cp:lastModifiedBy>
  <cp:revision>70</cp:revision>
  <dcterms:created xsi:type="dcterms:W3CDTF">2022-05-26T07:07:17Z</dcterms:created>
  <dcterms:modified xsi:type="dcterms:W3CDTF">2024-10-14T12:43:15Z</dcterms:modified>
</cp:coreProperties>
</file>