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7"/>
  </p:notesMasterIdLst>
  <p:sldIdLst>
    <p:sldId id="292" r:id="rId3"/>
    <p:sldId id="266" r:id="rId4"/>
    <p:sldId id="279" r:id="rId5"/>
    <p:sldId id="294" r:id="rId6"/>
    <p:sldId id="258" r:id="rId7"/>
    <p:sldId id="295" r:id="rId8"/>
    <p:sldId id="296" r:id="rId9"/>
    <p:sldId id="297" r:id="rId10"/>
    <p:sldId id="278" r:id="rId11"/>
    <p:sldId id="265" r:id="rId12"/>
    <p:sldId id="298" r:id="rId13"/>
    <p:sldId id="299" r:id="rId14"/>
    <p:sldId id="300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345" autoAdjust="0"/>
  </p:normalViewPr>
  <p:slideViewPr>
    <p:cSldViewPr snapToGrid="0">
      <p:cViewPr varScale="1">
        <p:scale>
          <a:sx n="55" d="100"/>
          <a:sy n="55" d="100"/>
        </p:scale>
        <p:origin x="1107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FC0F-0D18-4A85-87C2-15294A79110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3F231-C439-4301-AC48-4F387C06F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98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7DCB6A-D46A-4D10-B5CB-3E366357A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0C0B134-7558-4279-B269-1996EE631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3DAE2A-1884-4EBD-BDED-4541A1F154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B14A33-72A9-4BE1-BC6C-0EC4DF5D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5B0681-A0DC-4726-954F-A518568D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30406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0F4AB5-669C-42CD-BB48-B8BC55661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58A6A55-0395-4622-9523-6C39C64C3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9292D6-6C78-4C95-AC3F-C337E644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12ECD1-A9E9-4B51-802D-B0DC50EE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6557F0-8788-4FBB-9090-7E5F1028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01969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FC8376B-2283-4522-A60A-63BDDE7FAD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7EDCBF9-991F-4A2C-9C15-E13A08F32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B7F697-7CB0-4A64-9ACF-D2B280608A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09DDA5-5497-42AE-A2AA-C054CA8B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F2CB85-2FC6-4719-9748-C6F8D05A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03277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52915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768070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43572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B531EE-93F3-40EE-BE1A-8E4FB6FE8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2761BDB-BD8A-4D8A-AF7F-2866616B0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E31B75-0466-43CC-B359-14F844CC97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7E736B-FFF7-4921-B28C-97B80688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DFE66C-AB4A-4F5D-A754-CAFBD1A29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24378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14907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814617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56310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93786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1EF0A3-2757-4751-A86A-C8827FDAF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7289D5-323A-419D-AFCC-32C3959CB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30A7FA-174E-4C29-A167-486792633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2BC34A-2F14-4AEC-80AA-7168F6EF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ECBA5A-0553-4CB9-AB74-33CF02CB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45344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77904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7824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FDB64-64E2-4662-98DE-25C91713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1B00D-000E-4B6F-9F5F-0334D3B8F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09025-804F-4291-972F-4FDFE052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EC4913-15F5-4B41-818D-C87EC3E4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1F8B20-6348-4A2A-B75C-DEC6057F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650568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B7B6E2-D01D-4999-806E-E292C1225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EBE512-15CE-454F-877D-D51AA313B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96D532-AA46-4920-BDE7-912DBC90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8522BC-6A81-41BC-BF6D-4BFCE0552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DBD738-EF01-4694-B6F4-119704DA9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55563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5E5549-C283-40E8-BF5A-62FDC6881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EE050B-F6F4-412B-AF21-9328C763B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E50EA96-C479-4F33-82B7-2D4FE90BC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1D2090-8C5C-4833-BC40-34915B1C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723DFF-8482-455C-B856-C01902707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F1CD41-9022-42ED-A708-23E58B1BB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66561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F6F301-6722-4CE1-B6AE-6AD3160B6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0BF1E2-C46E-48EA-998C-A60F8ABF4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D03C6A-ABB6-4504-AE19-D5CC05AA4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F040510-C19F-4A73-88CD-7819FD5E1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4BCDA7E-D78C-4B76-B980-541329220D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F1F1C56-6055-4D02-BEA6-01C07262A4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ACEDE13-1A6A-4707-8A33-5F4CC3226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3BB496-4E31-4C39-A7B2-96C763AC9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13239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AD49BA-6301-4F65-86D1-64E626A34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85A1A7B-5370-48EE-99B9-500E007D8D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4C8853-2F60-439F-9194-8F6A20709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2C3EF86-C046-488E-B61E-11B259B1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444936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784263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69335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68557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58D708-5235-464C-8DA4-EAE070317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5559EC-0AC7-489A-8668-C23C54CC9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606613-0BE1-4389-9780-EACA74AE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2E92FD-D97E-416F-8D02-8D7EF1ED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F016F2-431B-450E-A67F-CAC4FA80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708050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02423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903746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829027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243066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856141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1DB428-ED20-478A-9EA7-02D916507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7A600FF-B64C-40CF-95A6-97AA7A40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3E25F6-21A6-410D-9A87-0DC1443D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018970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B68D86-FA0A-4A02-9BD4-9F7B0CF77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970817-BA1D-4D8B-BC1A-991C4FE77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AA8587-58C5-4CC5-8686-DCD2DA4AC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BB89BF-22DE-4B48-AD72-E43562CE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7A0C4A-63EE-46EB-AF5D-BDFD9988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7137A5-DCBA-4CAE-B4BE-F9F88046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194275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54F611-2F61-4D71-9E0C-A13777CF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5EEC575-CA99-429B-B271-20D18D537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C0E780-4ABF-4227-A700-081939A88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3DFD3B-1A80-4474-A435-28382FA69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581300-6BBE-4908-99E9-42B992DBD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AB886D-51C8-456E-BCA1-7F6F2419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038282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18A926-17A4-4C4E-93A2-61225439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15BFAA-0412-45A2-A1F1-E844EC4FA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B35109-7A7B-4D21-8A62-C0EE3D37E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81C1FF-5240-4268-81BA-FCA9557E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C69AAF-B342-4F41-9357-30196513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970017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D7FD0B3-CE32-4B10-81E9-54B3DBB13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680961-A0D6-4828-99E9-900A07A06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EC9EA5-1D78-4A64-9D4A-D9193F07F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74B6E-1F2F-4F3C-93D5-0F97EA04566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A15089-B4C1-41E5-B1EA-EC764E18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5094CF-88E0-4BCE-9C0F-9F1DE50A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08CA1-1EF7-4D09-A3FF-92271048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90746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206BBD-CC14-4D42-933D-997C1570F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8C9CC7-E254-4EAE-9A86-75DC3A7C1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D5A53E-52E9-4F33-870D-BFC5127AB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CD12DB-9908-4571-89E6-FEC3BD7B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0E12B-8CB8-4597-894F-8B894024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DFE837-42A8-492D-9799-E0D27935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12450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EAB9CB-9D0C-4BBA-A1EF-3859CECA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459E31-8E10-4D3B-9248-2FE242DA3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080C34-87B3-4081-A2BE-AF50BE9A0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AFF809F-9769-4A0B-B8FD-77BBE277B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152225-228E-4FD8-ABA9-E78932D4A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622C19-7AF1-4855-AF85-8F82D9B2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A7D908-83E2-4254-A4B8-32A9A835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A0C516A-87BD-45C6-ABA6-F65BCBCD9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08342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6AA593-4339-4EA3-B6E0-A1C0F320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78A75AE-92D0-4816-AFD4-8E9A52AA3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A5DDA2-E47F-47FF-9145-AC5FC7D9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06C9BF-5A57-4F77-9D08-27DA70B9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59323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206BDFD-5C21-4575-883E-B346BC01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B10EE06-B9A4-417B-8295-D5E595E3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A27B10-7946-48B6-A9CC-C1C950C4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39848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505F28-DF92-4B09-971B-4D4E7983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6EFC3-A84C-4A73-B57D-E75AEC3A4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C31CB7-FAE0-4B6E-8B2B-1D95ED79C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34AFCE-4FDC-44B2-88B3-01C7F29044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A9E64F-ADF8-4756-AFE7-A475C7CD9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D6027F-7F0A-4B5E-8941-32DED6AC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83605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02B98A-A6E0-4D74-878B-1DA893BCA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32911F0-0E4A-4586-91AE-47E9D4DE9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9E64C1-3CEB-4959-AD70-3713AFD50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A777C2-35E8-4200-A7E5-BEDA65189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AE2D47-F47E-40D8-9E66-D44483EC7A7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AF07CA-1DE1-4EF2-BB3A-7D2B0FAE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ED8B07-A474-4421-8974-B52525B60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96827-8111-4F8E-AEC3-3058DFC855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82856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54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797AF52-8F4A-4DF8-ADC3-AB18DFAB8EBD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: 圆角 3">
            <a:extLst>
              <a:ext uri="{FF2B5EF4-FFF2-40B4-BE49-F238E27FC236}">
                <a16:creationId xmlns:a16="http://schemas.microsoft.com/office/drawing/2014/main" id="{DF4D390E-D829-4486-ABF7-7580C458ADB3}"/>
              </a:ext>
            </a:extLst>
          </p:cNvPr>
          <p:cNvSpPr/>
          <p:nvPr userDrawn="1"/>
        </p:nvSpPr>
        <p:spPr>
          <a:xfrm>
            <a:off x="379046" y="315424"/>
            <a:ext cx="11319468" cy="6274061"/>
          </a:xfrm>
          <a:prstGeom prst="roundRect">
            <a:avLst/>
          </a:prstGeom>
          <a:solidFill>
            <a:schemeClr val="bg1"/>
          </a:solidFill>
          <a:ln w="53975">
            <a:solidFill>
              <a:srgbClr val="E4A4A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56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51EF6E6-CA26-40F5-805A-215BDE69A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ECBA5A3-BFFD-4E83-818F-8631C83AE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04" y="607232"/>
            <a:ext cx="11351736" cy="612701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323B2E1-CFAF-48E3-AD97-F5F3D472C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3" t="-6211" r="33020" b="39453"/>
          <a:stretch>
            <a:fillRect/>
          </a:stretch>
        </p:blipFill>
        <p:spPr>
          <a:xfrm>
            <a:off x="-567559" y="-231228"/>
            <a:ext cx="8387256" cy="3815256"/>
          </a:xfrm>
          <a:custGeom>
            <a:avLst/>
            <a:gdLst>
              <a:gd name="connsiteX0" fmla="*/ 0 w 8387256"/>
              <a:gd name="connsiteY0" fmla="*/ 0 h 3815256"/>
              <a:gd name="connsiteX1" fmla="*/ 8387256 w 8387256"/>
              <a:gd name="connsiteY1" fmla="*/ 0 h 3815256"/>
              <a:gd name="connsiteX2" fmla="*/ 8387256 w 8387256"/>
              <a:gd name="connsiteY2" fmla="*/ 354985 h 3815256"/>
              <a:gd name="connsiteX3" fmla="*/ 220999 w 8387256"/>
              <a:gd name="connsiteY3" fmla="*/ 354985 h 3815256"/>
              <a:gd name="connsiteX4" fmla="*/ 220999 w 8387256"/>
              <a:gd name="connsiteY4" fmla="*/ 3815256 h 3815256"/>
              <a:gd name="connsiteX5" fmla="*/ 0 w 8387256"/>
              <a:gd name="connsiteY5" fmla="*/ 3815256 h 3815256"/>
              <a:gd name="connsiteX6" fmla="*/ 0 w 8387256"/>
              <a:gd name="connsiteY6" fmla="*/ 0 h 381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7256" h="3815256">
                <a:moveTo>
                  <a:pt x="0" y="0"/>
                </a:moveTo>
                <a:lnTo>
                  <a:pt x="8387256" y="0"/>
                </a:lnTo>
                <a:lnTo>
                  <a:pt x="8387256" y="354985"/>
                </a:lnTo>
                <a:lnTo>
                  <a:pt x="220999" y="354985"/>
                </a:lnTo>
                <a:lnTo>
                  <a:pt x="220999" y="3815256"/>
                </a:lnTo>
                <a:lnTo>
                  <a:pt x="0" y="38152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FF1A5AD-3155-4C9B-9C7F-BF9CCC1B5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1" t="100000" r="28364" b="-8460"/>
          <a:stretch>
            <a:fillRect/>
          </a:stretch>
        </p:blipFill>
        <p:spPr>
          <a:xfrm>
            <a:off x="1944414" y="5838758"/>
            <a:ext cx="6442841" cy="483475"/>
          </a:xfrm>
          <a:custGeom>
            <a:avLst/>
            <a:gdLst>
              <a:gd name="connsiteX0" fmla="*/ 0 w 6442841"/>
              <a:gd name="connsiteY0" fmla="*/ 0 h 483475"/>
              <a:gd name="connsiteX1" fmla="*/ 6442841 w 6442841"/>
              <a:gd name="connsiteY1" fmla="*/ 0 h 483475"/>
              <a:gd name="connsiteX2" fmla="*/ 6442841 w 6442841"/>
              <a:gd name="connsiteY2" fmla="*/ 483475 h 483475"/>
              <a:gd name="connsiteX3" fmla="*/ 0 w 6442841"/>
              <a:gd name="connsiteY3" fmla="*/ 483475 h 483475"/>
              <a:gd name="connsiteX4" fmla="*/ 0 w 6442841"/>
              <a:gd name="connsiteY4" fmla="*/ 0 h 48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2841" h="483475">
                <a:moveTo>
                  <a:pt x="0" y="0"/>
                </a:moveTo>
                <a:lnTo>
                  <a:pt x="6442841" y="0"/>
                </a:lnTo>
                <a:lnTo>
                  <a:pt x="6442841" y="483475"/>
                </a:lnTo>
                <a:lnTo>
                  <a:pt x="0" y="483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D6A98B5-3BAA-4099-957B-B1456033E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49651" y="-18323"/>
            <a:ext cx="8169348" cy="3602351"/>
          </a:xfrm>
          <a:prstGeom prst="rect">
            <a:avLst/>
          </a:prstGeom>
          <a:effectLst>
            <a:outerShdw blurRad="12700" dist="127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13E6C00-7788-408C-877E-0B3ECD98A9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3495" y="5289366"/>
            <a:ext cx="7205010" cy="1444877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4D4C728-B9CC-4339-BC4E-87C3533A69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8619" y="1100649"/>
            <a:ext cx="2011854" cy="1969179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BE8811D-7C90-472E-95F1-90C3F4B5AB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4267" y="881825"/>
            <a:ext cx="8169348" cy="1589149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F956DD01-9EEB-48F3-BBAA-FB58E1D954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606" y="3501910"/>
            <a:ext cx="2146935" cy="3438207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0DA4B9D7-EFC8-4769-B528-6E70F6A1CF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07018" y="2155313"/>
            <a:ext cx="3042168" cy="4041998"/>
          </a:xfrm>
          <a:prstGeom prst="rect">
            <a:avLst/>
          </a:prstGeom>
          <a:effectLst>
            <a:outerShdw blurRad="12700" dist="127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1400" y="1023984"/>
            <a:ext cx="1523956" cy="15088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8ECECD-ADD7-E776-18B7-33619C58D4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94778" y="1884769"/>
            <a:ext cx="2030144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6D4C61-F5BC-39FE-2E2F-5D0AFC6698B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00273" y="2436753"/>
            <a:ext cx="8248603" cy="2822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CE40ED-9F79-F3E3-695C-97BF092C65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17382" y="4719024"/>
            <a:ext cx="23959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92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48289" y="399473"/>
            <a:ext cx="9496539" cy="1477328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9144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 tròn các số thập phân: 9,345; 21,663; 0,4571: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a) Đến hàng phần mười.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Đến hàng phần trăm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0952016">
            <a:off x="146616" y="149442"/>
            <a:ext cx="1758746" cy="1731169"/>
          </a:xfrm>
          <a:prstGeom prst="flowChartConnector">
            <a:avLst/>
          </a:prstGeom>
          <a:solidFill>
            <a:srgbClr val="FFCCCC"/>
          </a:solidFill>
          <a:ln>
            <a:solidFill>
              <a:srgbClr val="FF6699"/>
            </a:solidFill>
            <a:prstDash val="dash"/>
          </a:ln>
        </p:spPr>
        <p:txBody>
          <a:bodyPr wrap="square" lIns="91440" tIns="0" rIns="9144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6699"/>
                </a:solidFill>
                <a:effectLst/>
                <a:uLnTx/>
                <a:uFillTx/>
                <a:latin typeface="#9Slide07 Stormtrooper" panose="020B0500000000000000" pitchFamily="34" charset="0"/>
                <a:ea typeface="+mn-ea"/>
                <a:cs typeface="+mn-cs"/>
              </a:rPr>
              <a:t>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2F29C6-E7B6-CEB7-CA85-8F859BCD8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78022"/>
              </p:ext>
            </p:extLst>
          </p:nvPr>
        </p:nvGraphicFramePr>
        <p:xfrm>
          <a:off x="1553377" y="2456761"/>
          <a:ext cx="9816029" cy="3425824"/>
        </p:xfrm>
        <a:graphic>
          <a:graphicData uri="http://schemas.openxmlformats.org/drawingml/2006/table">
            <a:tbl>
              <a:tblPr/>
              <a:tblGrid>
                <a:gridCol w="1876593">
                  <a:extLst>
                    <a:ext uri="{9D8B030D-6E8A-4147-A177-3AD203B41FA5}">
                      <a16:colId xmlns:a16="http://schemas.microsoft.com/office/drawing/2014/main" val="3944053573"/>
                    </a:ext>
                  </a:extLst>
                </a:gridCol>
                <a:gridCol w="4099636">
                  <a:extLst>
                    <a:ext uri="{9D8B030D-6E8A-4147-A177-3AD203B41FA5}">
                      <a16:colId xmlns:a16="http://schemas.microsoft.com/office/drawing/2014/main" val="1053490492"/>
                    </a:ext>
                  </a:extLst>
                </a:gridCol>
                <a:gridCol w="3839800">
                  <a:extLst>
                    <a:ext uri="{9D8B030D-6E8A-4147-A177-3AD203B41FA5}">
                      <a16:colId xmlns:a16="http://schemas.microsoft.com/office/drawing/2014/main" val="495820784"/>
                    </a:ext>
                  </a:extLst>
                </a:gridCol>
              </a:tblGrid>
              <a:tr h="12669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 tròn đến hàng phần mười</a:t>
                      </a: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786800"/>
                  </a:ext>
                </a:extLst>
              </a:tr>
              <a:tr h="7196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9,345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179167"/>
                  </a:ext>
                </a:extLst>
              </a:tr>
              <a:tr h="719628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21,663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5202896"/>
                  </a:ext>
                </a:extLst>
              </a:tr>
              <a:tr h="719628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0,4571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76274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8D89D79-1E39-2BFC-E9AF-6BD0E28873CE}"/>
              </a:ext>
            </a:extLst>
          </p:cNvPr>
          <p:cNvSpPr txBox="1"/>
          <p:nvPr/>
        </p:nvSpPr>
        <p:spPr>
          <a:xfrm>
            <a:off x="5058578" y="3625583"/>
            <a:ext cx="1485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10EFB7-2ADB-ABD3-9F45-C756904667A8}"/>
              </a:ext>
            </a:extLst>
          </p:cNvPr>
          <p:cNvSpPr txBox="1"/>
          <p:nvPr/>
        </p:nvSpPr>
        <p:spPr>
          <a:xfrm>
            <a:off x="8881431" y="3636600"/>
            <a:ext cx="1485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9,35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A9813D-D751-FD2A-42DB-F48E6969EE6D}"/>
              </a:ext>
            </a:extLst>
          </p:cNvPr>
          <p:cNvSpPr txBox="1"/>
          <p:nvPr/>
        </p:nvSpPr>
        <p:spPr>
          <a:xfrm>
            <a:off x="4871292" y="4374730"/>
            <a:ext cx="1485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21,7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859AB8-F3B8-0C12-7CBF-1926F0A92A87}"/>
              </a:ext>
            </a:extLst>
          </p:cNvPr>
          <p:cNvSpPr txBox="1"/>
          <p:nvPr/>
        </p:nvSpPr>
        <p:spPr>
          <a:xfrm>
            <a:off x="8793296" y="4418798"/>
            <a:ext cx="2025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21,66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7D0C2-A9C7-E6BF-CD02-963856983EC8}"/>
              </a:ext>
            </a:extLst>
          </p:cNvPr>
          <p:cNvSpPr txBox="1"/>
          <p:nvPr/>
        </p:nvSpPr>
        <p:spPr>
          <a:xfrm>
            <a:off x="5025528" y="5134895"/>
            <a:ext cx="2025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4E4ABF-7048-D667-2197-BC88755A1A7A}"/>
              </a:ext>
            </a:extLst>
          </p:cNvPr>
          <p:cNvSpPr txBox="1"/>
          <p:nvPr/>
        </p:nvSpPr>
        <p:spPr>
          <a:xfrm>
            <a:off x="9035669" y="5123878"/>
            <a:ext cx="2025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0,46</a:t>
            </a:r>
          </a:p>
        </p:txBody>
      </p:sp>
    </p:spTree>
    <p:extLst>
      <p:ext uri="{BB962C8B-B14F-4D97-AF65-F5344CB8AC3E}">
        <p14:creationId xmlns:p14="http://schemas.microsoft.com/office/powerpoint/2010/main" val="3242540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797AF52-8F4A-4DF8-ADC3-AB18DFAB8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2A33B9A-3103-46AA-824F-397C192CC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9" b="11282"/>
          <a:stretch/>
        </p:blipFill>
        <p:spPr>
          <a:xfrm>
            <a:off x="712959" y="1869831"/>
            <a:ext cx="4650175" cy="33703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F387889-E31A-42D7-93B3-5CE636EC6B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9" t="60257" r="12980"/>
          <a:stretch/>
        </p:blipFill>
        <p:spPr>
          <a:xfrm>
            <a:off x="8452337" y="4814030"/>
            <a:ext cx="1371601" cy="14429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538815-6737-43D0-8B47-D8709AAA25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1" r="1" b="60256"/>
          <a:stretch/>
        </p:blipFill>
        <p:spPr>
          <a:xfrm rot="3746419">
            <a:off x="10613321" y="5094398"/>
            <a:ext cx="1774037" cy="18833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1393540-0E1C-4DE2-8937-1ADB8AE540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65984" r="81058" b="3930"/>
          <a:stretch/>
        </p:blipFill>
        <p:spPr>
          <a:xfrm rot="5400000">
            <a:off x="-152400" y="-175846"/>
            <a:ext cx="2028092" cy="206326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0620B9C-5E9E-4C11-9DB9-30E14C5C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3" r="79231" b="67178"/>
          <a:stretch/>
        </p:blipFill>
        <p:spPr>
          <a:xfrm>
            <a:off x="10255097" y="402382"/>
            <a:ext cx="1629508" cy="11919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DFAE0B8-3D69-46F5-AA7D-B7BEE11954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7" t="54872" b="11138"/>
          <a:stretch/>
        </p:blipFill>
        <p:spPr>
          <a:xfrm rot="5400000">
            <a:off x="1090246" y="4686535"/>
            <a:ext cx="1606061" cy="23309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40B72A-EFBC-A8DA-3A9C-42BBC6427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3244" y="2453820"/>
            <a:ext cx="7529213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02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48289" y="399473"/>
            <a:ext cx="9496539" cy="677108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9144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Đ,S?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 rot="20952016">
            <a:off x="146616" y="149442"/>
            <a:ext cx="1758746" cy="1731169"/>
          </a:xfrm>
          <a:prstGeom prst="flowChartConnector">
            <a:avLst/>
          </a:prstGeom>
          <a:solidFill>
            <a:srgbClr val="FFCCCC"/>
          </a:solidFill>
          <a:ln>
            <a:solidFill>
              <a:srgbClr val="FF6699"/>
            </a:solidFill>
            <a:prstDash val="dash"/>
          </a:ln>
        </p:spPr>
        <p:txBody>
          <a:bodyPr wrap="square" lIns="91440" tIns="0" rIns="9144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6699"/>
                </a:solidFill>
                <a:effectLst/>
                <a:uLnTx/>
                <a:uFillTx/>
                <a:latin typeface="#9Slide07 Stormtrooper" panose="020B0500000000000000" pitchFamily="34" charset="0"/>
                <a:ea typeface="+mn-ea"/>
                <a:cs typeface="+mn-cs"/>
              </a:rPr>
              <a:t>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A5DB00-1343-C73E-7165-FC313E8A1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073" y="391387"/>
            <a:ext cx="6977865" cy="36209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672DD-722E-3659-E946-889A2DBF9DB7}"/>
              </a:ext>
            </a:extLst>
          </p:cNvPr>
          <p:cNvSpPr txBox="1"/>
          <p:nvPr/>
        </p:nvSpPr>
        <p:spPr>
          <a:xfrm>
            <a:off x="958467" y="3767769"/>
            <a:ext cx="10245687" cy="1951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139,7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 nói: Đường chéo màn hình ti vi dài khoảng 139 cm. 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 nói: Đường chéo màn hình ti vi dài khoảng 140 cm.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41D42FD-9C09-6331-67AC-3D7DE29CDF5A}"/>
              </a:ext>
            </a:extLst>
          </p:cNvPr>
          <p:cNvSpPr/>
          <p:nvPr/>
        </p:nvSpPr>
        <p:spPr>
          <a:xfrm>
            <a:off x="9816029" y="4527933"/>
            <a:ext cx="649995" cy="52881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01C0A41-2753-31D0-50E0-316244D55C5A}"/>
              </a:ext>
            </a:extLst>
          </p:cNvPr>
          <p:cNvSpPr/>
          <p:nvPr/>
        </p:nvSpPr>
        <p:spPr>
          <a:xfrm>
            <a:off x="9926198" y="5177928"/>
            <a:ext cx="649995" cy="52881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60C643-EC79-3B73-4754-60A58FA4C7FE}"/>
              </a:ext>
            </a:extLst>
          </p:cNvPr>
          <p:cNvSpPr txBox="1"/>
          <p:nvPr/>
        </p:nvSpPr>
        <p:spPr>
          <a:xfrm>
            <a:off x="1872867" y="5860973"/>
            <a:ext cx="8119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139,7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7 &gt; 5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140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AE9F5B3-90B4-DB4B-D316-D4066948AC21}"/>
              </a:ext>
            </a:extLst>
          </p:cNvPr>
          <p:cNvSpPr/>
          <p:nvPr/>
        </p:nvSpPr>
        <p:spPr>
          <a:xfrm>
            <a:off x="9825210" y="4526097"/>
            <a:ext cx="649995" cy="52881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AC5AA36-5F68-FECE-D203-352D3A3D4242}"/>
              </a:ext>
            </a:extLst>
          </p:cNvPr>
          <p:cNvSpPr/>
          <p:nvPr/>
        </p:nvSpPr>
        <p:spPr>
          <a:xfrm>
            <a:off x="9924362" y="5165076"/>
            <a:ext cx="649995" cy="52881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667896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3" grpId="0"/>
      <p:bldP spid="16" grpId="0" animBg="1"/>
      <p:bldP spid="17" grpId="0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48289" y="399473"/>
            <a:ext cx="9496539" cy="2154436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91440" bIns="0" rtlCol="0">
            <a:spAutoFit/>
          </a:bodyPr>
          <a:lstStyle/>
          <a:p>
            <a:pPr lvl="0" algn="just"/>
            <a:r>
              <a:rPr lang="vi-V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Pi là một số đặc biệt trong lịch sử toán học. Nó được biểu diễn bằng chữ cái Hy Lạp </a:t>
            </a:r>
            <a:r>
              <a:rPr lang="el-GR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giữa thế kỉ XVIII, đó là một số thập phân mà phần thập phân có</a:t>
            </a:r>
            <a:r>
              <a:rPr lang="en-US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 nhiều chữ số:</a:t>
            </a:r>
          </a:p>
          <a:p>
            <a:pPr lvl="0" algn="ctr"/>
            <a:r>
              <a:rPr lang="vi-V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3,141592...</a:t>
            </a:r>
          </a:p>
          <a:p>
            <a:pPr lvl="0" algn="just"/>
            <a:r>
              <a:rPr lang="vi-VN" sz="280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làm tròn số Pi đến hàng phần mười, hàng phần trăm.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0952016">
            <a:off x="146616" y="149442"/>
            <a:ext cx="1758746" cy="1731169"/>
          </a:xfrm>
          <a:prstGeom prst="flowChartConnector">
            <a:avLst/>
          </a:prstGeom>
          <a:solidFill>
            <a:srgbClr val="FFCCCC"/>
          </a:solidFill>
          <a:ln>
            <a:solidFill>
              <a:srgbClr val="FF6699"/>
            </a:solidFill>
            <a:prstDash val="dash"/>
          </a:ln>
        </p:spPr>
        <p:txBody>
          <a:bodyPr wrap="square" lIns="91440" tIns="0" rIns="9144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6699"/>
                </a:solidFill>
                <a:effectLst/>
                <a:uLnTx/>
                <a:uFillTx/>
                <a:latin typeface="#9Slide07 Stormtrooper" panose="020B0500000000000000" pitchFamily="34" charset="0"/>
                <a:ea typeface="+mn-ea"/>
                <a:cs typeface="+mn-cs"/>
              </a:rPr>
              <a:t>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54A276-E112-A4DF-8897-BCC020FFF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16" y="2879820"/>
            <a:ext cx="3990975" cy="29051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23294B-3D64-7B78-A970-67D87C7D2EBD}"/>
              </a:ext>
            </a:extLst>
          </p:cNvPr>
          <p:cNvSpPr txBox="1"/>
          <p:nvPr/>
        </p:nvSpPr>
        <p:spPr>
          <a:xfrm>
            <a:off x="4803354" y="3264551"/>
            <a:ext cx="2270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3,141592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D535BA4-8CFA-18BF-D53C-AD187B46760F}"/>
              </a:ext>
            </a:extLst>
          </p:cNvPr>
          <p:cNvCxnSpPr/>
          <p:nvPr/>
        </p:nvCxnSpPr>
        <p:spPr>
          <a:xfrm>
            <a:off x="6673353" y="3626501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0132B71-66F5-2878-34ED-6A34BC26BAAC}"/>
              </a:ext>
            </a:extLst>
          </p:cNvPr>
          <p:cNvSpPr txBox="1"/>
          <p:nvPr/>
        </p:nvSpPr>
        <p:spPr>
          <a:xfrm>
            <a:off x="6759078" y="3664601"/>
            <a:ext cx="2419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mười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B0067D-979F-047B-AB02-44EAFEE64CBB}"/>
              </a:ext>
            </a:extLst>
          </p:cNvPr>
          <p:cNvSpPr txBox="1"/>
          <p:nvPr/>
        </p:nvSpPr>
        <p:spPr>
          <a:xfrm>
            <a:off x="9340353" y="3321701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3,1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71C2D3-A0B1-D649-5EE9-E6A7EB4499DD}"/>
              </a:ext>
            </a:extLst>
          </p:cNvPr>
          <p:cNvSpPr txBox="1"/>
          <p:nvPr/>
        </p:nvSpPr>
        <p:spPr>
          <a:xfrm>
            <a:off x="4935558" y="4785452"/>
            <a:ext cx="2220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3,141592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CDD9A2E-9DB4-6EFC-CFCC-B39BE7FC65AA}"/>
              </a:ext>
            </a:extLst>
          </p:cNvPr>
          <p:cNvCxnSpPr/>
          <p:nvPr/>
        </p:nvCxnSpPr>
        <p:spPr>
          <a:xfrm>
            <a:off x="6755521" y="5147402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9F66FA6-9107-74CD-8D8A-4CFF58E16187}"/>
              </a:ext>
            </a:extLst>
          </p:cNvPr>
          <p:cNvSpPr txBox="1"/>
          <p:nvPr/>
        </p:nvSpPr>
        <p:spPr>
          <a:xfrm>
            <a:off x="6841246" y="5185502"/>
            <a:ext cx="2419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endParaRPr lang="en-US" sz="24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2F3EB8-19D9-4CF8-FD25-1E0A7396726A}"/>
              </a:ext>
            </a:extLst>
          </p:cNvPr>
          <p:cNvSpPr txBox="1"/>
          <p:nvPr/>
        </p:nvSpPr>
        <p:spPr>
          <a:xfrm>
            <a:off x="9422521" y="4842602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3,14</a:t>
            </a:r>
          </a:p>
        </p:txBody>
      </p:sp>
    </p:spTree>
    <p:extLst>
      <p:ext uri="{BB962C8B-B14F-4D97-AF65-F5344CB8AC3E}">
        <p14:creationId xmlns:p14="http://schemas.microsoft.com/office/powerpoint/2010/main" val="4194828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3" grpId="0"/>
      <p:bldP spid="16" grpId="0"/>
      <p:bldP spid="17" grpId="0"/>
      <p:bldP spid="18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33022" y="1144165"/>
            <a:ext cx="5358137" cy="53581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18320F-C2D5-DF41-28E4-E949E4DB5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903" y="1873639"/>
            <a:ext cx="6663506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4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797AF52-8F4A-4DF8-ADC3-AB18DFAB8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2A33B9A-3103-46AA-824F-397C192CC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9" b="11282"/>
          <a:stretch/>
        </p:blipFill>
        <p:spPr>
          <a:xfrm>
            <a:off x="712959" y="1869831"/>
            <a:ext cx="4650175" cy="33703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F387889-E31A-42D7-93B3-5CE636EC6B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9" t="60257" r="12980"/>
          <a:stretch/>
        </p:blipFill>
        <p:spPr>
          <a:xfrm>
            <a:off x="8452337" y="4814030"/>
            <a:ext cx="1371601" cy="14429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538815-6737-43D0-8B47-D8709AAA25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1" r="1" b="60256"/>
          <a:stretch/>
        </p:blipFill>
        <p:spPr>
          <a:xfrm rot="3746419">
            <a:off x="10613321" y="5094398"/>
            <a:ext cx="1774037" cy="18833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1393540-0E1C-4DE2-8937-1ADB8AE540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65984" r="81058" b="3930"/>
          <a:stretch/>
        </p:blipFill>
        <p:spPr>
          <a:xfrm rot="5400000">
            <a:off x="-152400" y="-175846"/>
            <a:ext cx="2028092" cy="206326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0620B9C-5E9E-4C11-9DB9-30E14C5C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3" r="79231" b="67178"/>
          <a:stretch/>
        </p:blipFill>
        <p:spPr>
          <a:xfrm>
            <a:off x="10255097" y="402382"/>
            <a:ext cx="1629508" cy="11919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DFAE0B8-3D69-46F5-AA7D-B7BEE11954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7" t="54872" b="11138"/>
          <a:stretch/>
        </p:blipFill>
        <p:spPr>
          <a:xfrm rot="5400000">
            <a:off x="1090246" y="4686535"/>
            <a:ext cx="1606061" cy="23309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43AB63-DF49-4391-98BB-A899C07F3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518" y="2503855"/>
            <a:ext cx="7529213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04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6BF1BC-ED99-993C-ECDE-0B1109A81688}"/>
              </a:ext>
            </a:extLst>
          </p:cNvPr>
          <p:cNvSpPr txBox="1"/>
          <p:nvPr/>
        </p:nvSpPr>
        <p:spPr>
          <a:xfrm>
            <a:off x="1685581" y="533400"/>
            <a:ext cx="9584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5C18F2B-4D77-969B-AF46-4FAB14003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827" y="2102230"/>
            <a:ext cx="6955731" cy="3913271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4261FFFD-28FA-4E47-0A40-6403C7AD6A13}"/>
              </a:ext>
            </a:extLst>
          </p:cNvPr>
          <p:cNvSpPr/>
          <p:nvPr/>
        </p:nvSpPr>
        <p:spPr>
          <a:xfrm>
            <a:off x="3481330" y="1024569"/>
            <a:ext cx="2247441" cy="1002535"/>
          </a:xfrm>
          <a:prstGeom prst="wedgeRoundRectCallou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dưa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-gam?</a:t>
            </a: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4CE8778A-BF32-6156-B22E-5D6768EF244E}"/>
              </a:ext>
            </a:extLst>
          </p:cNvPr>
          <p:cNvSpPr/>
          <p:nvPr/>
        </p:nvSpPr>
        <p:spPr>
          <a:xfrm>
            <a:off x="6896559" y="958468"/>
            <a:ext cx="2677099" cy="1002535"/>
          </a:xfrm>
          <a:prstGeom prst="wedgeRoundRectCallout">
            <a:avLst>
              <a:gd name="adj1" fmla="val -31533"/>
              <a:gd name="adj2" fmla="val 66896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dưa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2,5 kg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ạ.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7A357C34-F76C-985C-BD5C-8B37310009A8}"/>
              </a:ext>
            </a:extLst>
          </p:cNvPr>
          <p:cNvSpPr/>
          <p:nvPr/>
        </p:nvSpPr>
        <p:spPr>
          <a:xfrm>
            <a:off x="4164376" y="4869456"/>
            <a:ext cx="3481330" cy="1244905"/>
          </a:xfrm>
          <a:prstGeom prst="wedgeRoundRectCallout">
            <a:avLst>
              <a:gd name="adj1" fmla="val 45682"/>
              <a:gd name="adj2" fmla="val -68269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dưa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2,52 kg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39" name="Picture 4" descr="Không có mô tả.">
            <a:extLst>
              <a:ext uri="{FF2B5EF4-FFF2-40B4-BE49-F238E27FC236}">
                <a16:creationId xmlns:a16="http://schemas.microsoft.com/office/drawing/2014/main" id="{25BB5AA8-6235-40A2-8B8D-59F10925D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135563"/>
            <a:ext cx="1902895" cy="7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501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4837F7B5-8BD6-DFE5-BE10-BE85FBD3CE92}"/>
              </a:ext>
            </a:extLst>
          </p:cNvPr>
          <p:cNvSpPr/>
          <p:nvPr/>
        </p:nvSpPr>
        <p:spPr>
          <a:xfrm>
            <a:off x="601885" y="363319"/>
            <a:ext cx="11088546" cy="6088284"/>
          </a:xfrm>
          <a:prstGeom prst="roundRect">
            <a:avLst>
              <a:gd name="adj" fmla="val 6781"/>
            </a:avLst>
          </a:prstGeom>
          <a:solidFill>
            <a:schemeClr val="bg1"/>
          </a:solidFill>
          <a:ln w="28575"/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id="{D098AE96-18CF-E7A6-94AD-A2BAABB4A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135563"/>
            <a:ext cx="1902895" cy="7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CA1A76-2E21-767D-4F62-EF76D3BAA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48" y="3338800"/>
            <a:ext cx="1909527" cy="302729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FD0A044-68E4-2D69-E4A2-145FF150C716}"/>
              </a:ext>
            </a:extLst>
          </p:cNvPr>
          <p:cNvSpPr/>
          <p:nvPr/>
        </p:nvSpPr>
        <p:spPr>
          <a:xfrm>
            <a:off x="1123950" y="1485900"/>
            <a:ext cx="3448050" cy="1400175"/>
          </a:xfrm>
          <a:prstGeom prst="wedgeRoundRectCallout">
            <a:avLst>
              <a:gd name="adj1" fmla="val -17638"/>
              <a:gd name="adj2" fmla="val 8201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ta so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5.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603E44-D22B-8CE9-A9A1-254684156A87}"/>
              </a:ext>
            </a:extLst>
          </p:cNvPr>
          <p:cNvSpPr/>
          <p:nvPr/>
        </p:nvSpPr>
        <p:spPr>
          <a:xfrm>
            <a:off x="5607241" y="2266261"/>
            <a:ext cx="5019675" cy="3038475"/>
          </a:xfrm>
          <a:prstGeom prst="roundRect">
            <a:avLst/>
          </a:prstGeom>
          <a:ln w="38100">
            <a:solidFill>
              <a:srgbClr val="FF006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F6B62B-3DBD-273E-51C1-F9F3014B7005}"/>
              </a:ext>
            </a:extLst>
          </p:cNvPr>
          <p:cNvSpPr txBox="1"/>
          <p:nvPr/>
        </p:nvSpPr>
        <p:spPr>
          <a:xfrm>
            <a:off x="5807266" y="2504387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2,</a:t>
            </a:r>
            <a:r>
              <a:rPr lang="en-US" sz="3200" u="sng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8AC5B0-110F-CD01-CEBE-DF018E7AE143}"/>
              </a:ext>
            </a:extLst>
          </p:cNvPr>
          <p:cNvCxnSpPr/>
          <p:nvPr/>
        </p:nvCxnSpPr>
        <p:spPr>
          <a:xfrm>
            <a:off x="6959791" y="2866337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9D402D5-7788-F812-BAA9-33FA159BDA40}"/>
              </a:ext>
            </a:extLst>
          </p:cNvPr>
          <p:cNvSpPr txBox="1"/>
          <p:nvPr/>
        </p:nvSpPr>
        <p:spPr>
          <a:xfrm>
            <a:off x="7559866" y="2342462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&lt;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2961D5-942E-9029-32A4-2FE92EF9513C}"/>
              </a:ext>
            </a:extLst>
          </p:cNvPr>
          <p:cNvSpPr txBox="1"/>
          <p:nvPr/>
        </p:nvSpPr>
        <p:spPr>
          <a:xfrm>
            <a:off x="7045516" y="2904437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endParaRPr lang="en-US" sz="24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1C92D6-33BD-AD77-6E45-51D36994A342}"/>
              </a:ext>
            </a:extLst>
          </p:cNvPr>
          <p:cNvSpPr txBox="1"/>
          <p:nvPr/>
        </p:nvSpPr>
        <p:spPr>
          <a:xfrm>
            <a:off x="9626791" y="2561537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2,5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08A450-8126-52DD-1FAA-FC428181FF7C}"/>
              </a:ext>
            </a:extLst>
          </p:cNvPr>
          <p:cNvSpPr txBox="1"/>
          <p:nvPr/>
        </p:nvSpPr>
        <p:spPr>
          <a:xfrm>
            <a:off x="5845366" y="3485462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3,</a:t>
            </a:r>
            <a:r>
              <a:rPr lang="en-US" sz="3200" u="sng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2DC93D5-B074-9EBE-1EAD-1DD65501F5A9}"/>
              </a:ext>
            </a:extLst>
          </p:cNvPr>
          <p:cNvCxnSpPr/>
          <p:nvPr/>
        </p:nvCxnSpPr>
        <p:spPr>
          <a:xfrm>
            <a:off x="6997891" y="3847412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AF525C0-DA9F-4E2E-AC9C-DD6142576238}"/>
              </a:ext>
            </a:extLst>
          </p:cNvPr>
          <p:cNvSpPr txBox="1"/>
          <p:nvPr/>
        </p:nvSpPr>
        <p:spPr>
          <a:xfrm>
            <a:off x="7597966" y="3323537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=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D4FD86-6439-BE13-8AE0-BBE794507EC3}"/>
              </a:ext>
            </a:extLst>
          </p:cNvPr>
          <p:cNvSpPr txBox="1"/>
          <p:nvPr/>
        </p:nvSpPr>
        <p:spPr>
          <a:xfrm>
            <a:off x="7083616" y="3885512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endParaRPr lang="en-US" sz="24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C7492F-B7FC-AF49-1FB8-F772062EA3A0}"/>
              </a:ext>
            </a:extLst>
          </p:cNvPr>
          <p:cNvSpPr txBox="1"/>
          <p:nvPr/>
        </p:nvSpPr>
        <p:spPr>
          <a:xfrm>
            <a:off x="9664891" y="3542612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3,3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F75B48-B015-B89B-366E-7CA5A6221F11}"/>
              </a:ext>
            </a:extLst>
          </p:cNvPr>
          <p:cNvSpPr txBox="1"/>
          <p:nvPr/>
        </p:nvSpPr>
        <p:spPr>
          <a:xfrm>
            <a:off x="5902516" y="4342712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1,</a:t>
            </a:r>
            <a:r>
              <a:rPr lang="en-US" sz="3200" u="sng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32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32D0253-C401-3788-0334-30079BF38B8C}"/>
              </a:ext>
            </a:extLst>
          </p:cNvPr>
          <p:cNvCxnSpPr/>
          <p:nvPr/>
        </p:nvCxnSpPr>
        <p:spPr>
          <a:xfrm>
            <a:off x="7055041" y="4704662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48130A3-4E99-247F-4DE7-163B30A78742}"/>
              </a:ext>
            </a:extLst>
          </p:cNvPr>
          <p:cNvSpPr txBox="1"/>
          <p:nvPr/>
        </p:nvSpPr>
        <p:spPr>
          <a:xfrm>
            <a:off x="7607491" y="4218887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&gt; 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4A2362-7DC0-143B-4AD8-A500267D4AF3}"/>
              </a:ext>
            </a:extLst>
          </p:cNvPr>
          <p:cNvSpPr txBox="1"/>
          <p:nvPr/>
        </p:nvSpPr>
        <p:spPr>
          <a:xfrm>
            <a:off x="7140766" y="4742762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endParaRPr lang="en-US" sz="24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DDBA92-CFEE-7AD7-7559-45529107FC13}"/>
              </a:ext>
            </a:extLst>
          </p:cNvPr>
          <p:cNvSpPr txBox="1"/>
          <p:nvPr/>
        </p:nvSpPr>
        <p:spPr>
          <a:xfrm>
            <a:off x="9722041" y="4399862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1,6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C00584-6E0A-795A-F09F-0335B00B15E3}"/>
              </a:ext>
            </a:extLst>
          </p:cNvPr>
          <p:cNvSpPr txBox="1"/>
          <p:nvPr/>
        </p:nvSpPr>
        <p:spPr>
          <a:xfrm>
            <a:off x="1685581" y="533400"/>
            <a:ext cx="9584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53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A797AF52-8F4A-4DF8-ADC3-AB18DFAB8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797AF52-8F4A-4DF8-ADC3-AB18DFAB8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CFD7A70-B8DC-4B3C-AD96-7C352947BF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1" r="1" b="60256"/>
          <a:stretch/>
        </p:blipFill>
        <p:spPr>
          <a:xfrm rot="15884041">
            <a:off x="-69099" y="-122367"/>
            <a:ext cx="2125145" cy="2256148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DF4D390E-D829-4486-ABF7-7580C458ADB3}"/>
              </a:ext>
            </a:extLst>
          </p:cNvPr>
          <p:cNvSpPr/>
          <p:nvPr/>
        </p:nvSpPr>
        <p:spPr>
          <a:xfrm>
            <a:off x="785446" y="550985"/>
            <a:ext cx="10621107" cy="5861538"/>
          </a:xfrm>
          <a:prstGeom prst="roundRect">
            <a:avLst/>
          </a:prstGeom>
          <a:solidFill>
            <a:schemeClr val="bg1"/>
          </a:solidFill>
          <a:ln w="53975">
            <a:solidFill>
              <a:srgbClr val="E4A4A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B3B5118-5EFD-4616-AA06-890F8855DC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3" t="11337" r="63558" b="60000"/>
          <a:stretch/>
        </p:blipFill>
        <p:spPr>
          <a:xfrm>
            <a:off x="10281138" y="4963650"/>
            <a:ext cx="1559169" cy="1522202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874265" y="653948"/>
            <a:ext cx="9175653" cy="2680486"/>
            <a:chOff x="1874266" y="653948"/>
            <a:chExt cx="8443464" cy="2680486"/>
          </a:xfrm>
        </p:grpSpPr>
        <p:grpSp>
          <p:nvGrpSpPr>
            <p:cNvPr id="19" name="组合 2"/>
            <p:cNvGrpSpPr/>
            <p:nvPr/>
          </p:nvGrpSpPr>
          <p:grpSpPr>
            <a:xfrm rot="286761">
              <a:off x="1874266" y="653948"/>
              <a:ext cx="8443464" cy="2351654"/>
              <a:chOff x="2113400" y="1706819"/>
              <a:chExt cx="6473864" cy="4013200"/>
            </a:xfrm>
          </p:grpSpPr>
          <p:sp>
            <p:nvSpPr>
              <p:cNvPr id="20" name="圆角矩形 1"/>
              <p:cNvSpPr/>
              <p:nvPr/>
            </p:nvSpPr>
            <p:spPr>
              <a:xfrm rot="21299948">
                <a:off x="2113400" y="1706819"/>
                <a:ext cx="6473864" cy="40132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圆角矩形 24"/>
              <p:cNvSpPr/>
              <p:nvPr/>
            </p:nvSpPr>
            <p:spPr>
              <a:xfrm rot="21299948">
                <a:off x="2227519" y="1838956"/>
                <a:ext cx="6231568" cy="374838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AD2D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289345" y="779889"/>
              <a:ext cx="761330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Khi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tròn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thập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mười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ta so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trăm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5.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Nếu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trăm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bé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hơn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5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thì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tròn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xuống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còn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thì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tròn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lên</a:t>
              </a:r>
              <a:r>
                <a:rPr lang="en-US" sz="32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4" name="图片 12">
            <a:extLst>
              <a:ext uri="{FF2B5EF4-FFF2-40B4-BE49-F238E27FC236}">
                <a16:creationId xmlns:a16="http://schemas.microsoft.com/office/drawing/2014/main" id="{AB719CBB-8E7E-4782-AA3C-EAD14D73C7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172" y="2752495"/>
            <a:ext cx="4656490" cy="4656490"/>
          </a:xfrm>
          <a:prstGeom prst="rect">
            <a:avLst/>
          </a:prstGeom>
        </p:spPr>
      </p:pic>
      <p:pic>
        <p:nvPicPr>
          <p:cNvPr id="22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852" y="280531"/>
            <a:ext cx="1964973" cy="192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59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4837F7B5-8BD6-DFE5-BE10-BE85FBD3CE92}"/>
              </a:ext>
            </a:extLst>
          </p:cNvPr>
          <p:cNvSpPr/>
          <p:nvPr/>
        </p:nvSpPr>
        <p:spPr>
          <a:xfrm>
            <a:off x="601885" y="363319"/>
            <a:ext cx="11088546" cy="6088284"/>
          </a:xfrm>
          <a:prstGeom prst="roundRect">
            <a:avLst>
              <a:gd name="adj" fmla="val 6781"/>
            </a:avLst>
          </a:prstGeom>
          <a:solidFill>
            <a:schemeClr val="bg1"/>
          </a:solidFill>
          <a:ln w="28575"/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id="{D098AE96-18CF-E7A6-94AD-A2BAABB4A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135563"/>
            <a:ext cx="1902895" cy="7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CA1A76-2E21-767D-4F62-EF76D3BAA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48" y="3338800"/>
            <a:ext cx="1909527" cy="302729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FD0A044-68E4-2D69-E4A2-145FF150C716}"/>
              </a:ext>
            </a:extLst>
          </p:cNvPr>
          <p:cNvSpPr/>
          <p:nvPr/>
        </p:nvSpPr>
        <p:spPr>
          <a:xfrm>
            <a:off x="1123950" y="1485900"/>
            <a:ext cx="3448050" cy="1400175"/>
          </a:xfrm>
          <a:prstGeom prst="wedgeRoundRectCallout">
            <a:avLst>
              <a:gd name="adj1" fmla="val -17638"/>
              <a:gd name="adj2" fmla="val 8201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thập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ta so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603E44-D22B-8CE9-A9A1-254684156A87}"/>
              </a:ext>
            </a:extLst>
          </p:cNvPr>
          <p:cNvSpPr/>
          <p:nvPr/>
        </p:nvSpPr>
        <p:spPr>
          <a:xfrm>
            <a:off x="5343181" y="2266261"/>
            <a:ext cx="5283735" cy="3038475"/>
          </a:xfrm>
          <a:prstGeom prst="roundRect">
            <a:avLst/>
          </a:prstGeom>
          <a:ln w="38100">
            <a:solidFill>
              <a:srgbClr val="FF006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F6B62B-3DBD-273E-51C1-F9F3014B7005}"/>
              </a:ext>
            </a:extLst>
          </p:cNvPr>
          <p:cNvSpPr txBox="1"/>
          <p:nvPr/>
        </p:nvSpPr>
        <p:spPr>
          <a:xfrm>
            <a:off x="5807266" y="2504387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6,3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8AC5B0-110F-CD01-CEBE-DF018E7AE143}"/>
              </a:ext>
            </a:extLst>
          </p:cNvPr>
          <p:cNvCxnSpPr/>
          <p:nvPr/>
        </p:nvCxnSpPr>
        <p:spPr>
          <a:xfrm>
            <a:off x="6959791" y="2866337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9D402D5-7788-F812-BAA9-33FA159BDA40}"/>
              </a:ext>
            </a:extLst>
          </p:cNvPr>
          <p:cNvSpPr txBox="1"/>
          <p:nvPr/>
        </p:nvSpPr>
        <p:spPr>
          <a:xfrm>
            <a:off x="7559866" y="2342462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&lt;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2961D5-942E-9029-32A4-2FE92EF9513C}"/>
              </a:ext>
            </a:extLst>
          </p:cNvPr>
          <p:cNvSpPr txBox="1"/>
          <p:nvPr/>
        </p:nvSpPr>
        <p:spPr>
          <a:xfrm>
            <a:off x="7045516" y="2904437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xuống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1C92D6-33BD-AD77-6E45-51D36994A342}"/>
              </a:ext>
            </a:extLst>
          </p:cNvPr>
          <p:cNvSpPr txBox="1"/>
          <p:nvPr/>
        </p:nvSpPr>
        <p:spPr>
          <a:xfrm>
            <a:off x="9626791" y="2561537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6,32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08A450-8126-52DD-1FAA-FC428181FF7C}"/>
              </a:ext>
            </a:extLst>
          </p:cNvPr>
          <p:cNvSpPr txBox="1"/>
          <p:nvPr/>
        </p:nvSpPr>
        <p:spPr>
          <a:xfrm>
            <a:off x="5845366" y="3485462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6,3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2DC93D5-B074-9EBE-1EAD-1DD65501F5A9}"/>
              </a:ext>
            </a:extLst>
          </p:cNvPr>
          <p:cNvCxnSpPr/>
          <p:nvPr/>
        </p:nvCxnSpPr>
        <p:spPr>
          <a:xfrm>
            <a:off x="6997891" y="3847412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AF525C0-DA9F-4E2E-AC9C-DD6142576238}"/>
              </a:ext>
            </a:extLst>
          </p:cNvPr>
          <p:cNvSpPr txBox="1"/>
          <p:nvPr/>
        </p:nvSpPr>
        <p:spPr>
          <a:xfrm>
            <a:off x="7597966" y="3323537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D4FD86-6439-BE13-8AE0-BBE794507EC3}"/>
              </a:ext>
            </a:extLst>
          </p:cNvPr>
          <p:cNvSpPr txBox="1"/>
          <p:nvPr/>
        </p:nvSpPr>
        <p:spPr>
          <a:xfrm>
            <a:off x="7083616" y="3885512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C7492F-B7FC-AF49-1FB8-F772062EA3A0}"/>
              </a:ext>
            </a:extLst>
          </p:cNvPr>
          <p:cNvSpPr txBox="1"/>
          <p:nvPr/>
        </p:nvSpPr>
        <p:spPr>
          <a:xfrm>
            <a:off x="9664891" y="3542612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6,33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F75B48-B015-B89B-366E-7CA5A6221F11}"/>
              </a:ext>
            </a:extLst>
          </p:cNvPr>
          <p:cNvSpPr txBox="1"/>
          <p:nvPr/>
        </p:nvSpPr>
        <p:spPr>
          <a:xfrm>
            <a:off x="5902516" y="4342712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6,3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32D0253-C401-3788-0334-30079BF38B8C}"/>
              </a:ext>
            </a:extLst>
          </p:cNvPr>
          <p:cNvCxnSpPr/>
          <p:nvPr/>
        </p:nvCxnSpPr>
        <p:spPr>
          <a:xfrm>
            <a:off x="7055041" y="4704662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48130A3-4E99-247F-4DE7-163B30A78742}"/>
              </a:ext>
            </a:extLst>
          </p:cNvPr>
          <p:cNvSpPr txBox="1"/>
          <p:nvPr/>
        </p:nvSpPr>
        <p:spPr>
          <a:xfrm>
            <a:off x="7607491" y="4218887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&gt; 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4A2362-7DC0-143B-4AD8-A500267D4AF3}"/>
              </a:ext>
            </a:extLst>
          </p:cNvPr>
          <p:cNvSpPr txBox="1"/>
          <p:nvPr/>
        </p:nvSpPr>
        <p:spPr>
          <a:xfrm>
            <a:off x="7140766" y="4742762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lên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DDBA92-CFEE-7AD7-7559-45529107FC13}"/>
              </a:ext>
            </a:extLst>
          </p:cNvPr>
          <p:cNvSpPr txBox="1"/>
          <p:nvPr/>
        </p:nvSpPr>
        <p:spPr>
          <a:xfrm>
            <a:off x="9722041" y="4399862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6,33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C00584-6E0A-795A-F09F-0335B00B15E3}"/>
              </a:ext>
            </a:extLst>
          </p:cNvPr>
          <p:cNvSpPr txBox="1"/>
          <p:nvPr/>
        </p:nvSpPr>
        <p:spPr>
          <a:xfrm>
            <a:off x="1685581" y="533400"/>
            <a:ext cx="9584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147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A797AF52-8F4A-4DF8-ADC3-AB18DFAB8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797AF52-8F4A-4DF8-ADC3-AB18DFAB8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CFD7A70-B8DC-4B3C-AD96-7C352947BF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1" r="1" b="60256"/>
          <a:stretch/>
        </p:blipFill>
        <p:spPr>
          <a:xfrm rot="15884041">
            <a:off x="-69099" y="-122367"/>
            <a:ext cx="2125145" cy="2256148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DF4D390E-D829-4486-ABF7-7580C458ADB3}"/>
              </a:ext>
            </a:extLst>
          </p:cNvPr>
          <p:cNvSpPr/>
          <p:nvPr/>
        </p:nvSpPr>
        <p:spPr>
          <a:xfrm>
            <a:off x="785446" y="550985"/>
            <a:ext cx="10621107" cy="5861538"/>
          </a:xfrm>
          <a:prstGeom prst="roundRect">
            <a:avLst/>
          </a:prstGeom>
          <a:solidFill>
            <a:schemeClr val="bg1"/>
          </a:solidFill>
          <a:ln w="53975">
            <a:solidFill>
              <a:srgbClr val="E4A4A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B3B5118-5EFD-4616-AA06-890F8855DC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3" t="11337" r="63558" b="60000"/>
          <a:stretch/>
        </p:blipFill>
        <p:spPr>
          <a:xfrm>
            <a:off x="10281138" y="4963650"/>
            <a:ext cx="1559169" cy="1522202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874265" y="653948"/>
            <a:ext cx="9175653" cy="2351654"/>
            <a:chOff x="1874266" y="653948"/>
            <a:chExt cx="8443464" cy="2351654"/>
          </a:xfrm>
        </p:grpSpPr>
        <p:grpSp>
          <p:nvGrpSpPr>
            <p:cNvPr id="19" name="组合 2"/>
            <p:cNvGrpSpPr/>
            <p:nvPr/>
          </p:nvGrpSpPr>
          <p:grpSpPr>
            <a:xfrm rot="286761">
              <a:off x="1874266" y="653948"/>
              <a:ext cx="8443464" cy="2351654"/>
              <a:chOff x="2113400" y="1706819"/>
              <a:chExt cx="6473864" cy="4013200"/>
            </a:xfrm>
          </p:grpSpPr>
          <p:sp>
            <p:nvSpPr>
              <p:cNvPr id="20" name="圆角矩形 1"/>
              <p:cNvSpPr/>
              <p:nvPr/>
            </p:nvSpPr>
            <p:spPr>
              <a:xfrm rot="21299948">
                <a:off x="2113400" y="1706819"/>
                <a:ext cx="6473864" cy="40132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圆角矩形 24"/>
              <p:cNvSpPr/>
              <p:nvPr/>
            </p:nvSpPr>
            <p:spPr>
              <a:xfrm rot="21299948">
                <a:off x="2227519" y="1838956"/>
                <a:ext cx="6231568" cy="374838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AD2D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065597" y="779889"/>
              <a:ext cx="783705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</a:t>
              </a:r>
              <a:r>
                <a:rPr kumimoji="0" lang="vi-VN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Khi làm tròn số thập phân đến hàng phần trăm, ta so sánh chữ số hàng phần nghìn với 5. Nếu chữ số hàng phần nghìn bé hơn 5 thì ta làm tròn xuống, còn lại thì làm tròn lên.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4" name="图片 12">
            <a:extLst>
              <a:ext uri="{FF2B5EF4-FFF2-40B4-BE49-F238E27FC236}">
                <a16:creationId xmlns:a16="http://schemas.microsoft.com/office/drawing/2014/main" id="{AB719CBB-8E7E-4782-AA3C-EAD14D73C7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172" y="2752495"/>
            <a:ext cx="4656490" cy="4656490"/>
          </a:xfrm>
          <a:prstGeom prst="rect">
            <a:avLst/>
          </a:prstGeom>
        </p:spPr>
      </p:pic>
      <p:pic>
        <p:nvPicPr>
          <p:cNvPr id="22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852" y="280531"/>
            <a:ext cx="1964973" cy="192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14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057B52-7F52-5EAC-63A2-C21DE3E3A3B1}"/>
              </a:ext>
            </a:extLst>
          </p:cNvPr>
          <p:cNvSpPr txBox="1"/>
          <p:nvPr/>
        </p:nvSpPr>
        <p:spPr>
          <a:xfrm>
            <a:off x="5610225" y="466725"/>
            <a:ext cx="211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28B6357-6275-58C2-851D-E40BAB217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230927"/>
              </p:ext>
            </p:extLst>
          </p:nvPr>
        </p:nvGraphicFramePr>
        <p:xfrm>
          <a:off x="1288974" y="1785661"/>
          <a:ext cx="10179585" cy="328209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36823">
                  <a:extLst>
                    <a:ext uri="{9D8B030D-6E8A-4147-A177-3AD203B41FA5}">
                      <a16:colId xmlns:a16="http://schemas.microsoft.com/office/drawing/2014/main" val="3251765816"/>
                    </a:ext>
                  </a:extLst>
                </a:gridCol>
                <a:gridCol w="3809342">
                  <a:extLst>
                    <a:ext uri="{9D8B030D-6E8A-4147-A177-3AD203B41FA5}">
                      <a16:colId xmlns:a16="http://schemas.microsoft.com/office/drawing/2014/main" val="2129647354"/>
                    </a:ext>
                  </a:extLst>
                </a:gridCol>
                <a:gridCol w="4033420">
                  <a:extLst>
                    <a:ext uri="{9D8B030D-6E8A-4147-A177-3AD203B41FA5}">
                      <a16:colId xmlns:a16="http://schemas.microsoft.com/office/drawing/2014/main" val="854524418"/>
                    </a:ext>
                  </a:extLst>
                </a:gridCol>
              </a:tblGrid>
              <a:tr h="11741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mười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069922"/>
                  </a:ext>
                </a:extLst>
              </a:tr>
              <a:tr h="10539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6,2758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89553"/>
                  </a:ext>
                </a:extLst>
              </a:tr>
              <a:tr h="10539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1,624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90407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7C9DEBA-7259-6C7A-94DB-300B9C367473}"/>
              </a:ext>
            </a:extLst>
          </p:cNvPr>
          <p:cNvSpPr txBox="1"/>
          <p:nvPr/>
        </p:nvSpPr>
        <p:spPr>
          <a:xfrm>
            <a:off x="5036544" y="2920503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EBBA61-B172-7DE7-70D3-92A6F9B897D2}"/>
              </a:ext>
            </a:extLst>
          </p:cNvPr>
          <p:cNvSpPr txBox="1"/>
          <p:nvPr/>
        </p:nvSpPr>
        <p:spPr>
          <a:xfrm>
            <a:off x="8793296" y="2964570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6,28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0852CE-1B35-50F8-8B07-0A8B586737D7}"/>
              </a:ext>
            </a:extLst>
          </p:cNvPr>
          <p:cNvSpPr txBox="1"/>
          <p:nvPr/>
        </p:nvSpPr>
        <p:spPr>
          <a:xfrm>
            <a:off x="4970443" y="4011173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33A3EA-287F-5F9C-391D-35374C865C9F}"/>
              </a:ext>
            </a:extLst>
          </p:cNvPr>
          <p:cNvSpPr txBox="1"/>
          <p:nvPr/>
        </p:nvSpPr>
        <p:spPr>
          <a:xfrm>
            <a:off x="8980583" y="4066257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1,62</a:t>
            </a:r>
          </a:p>
        </p:txBody>
      </p:sp>
    </p:spTree>
    <p:extLst>
      <p:ext uri="{BB962C8B-B14F-4D97-AF65-F5344CB8AC3E}">
        <p14:creationId xmlns:p14="http://schemas.microsoft.com/office/powerpoint/2010/main" val="2827309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797AF52-8F4A-4DF8-ADC3-AB18DFAB8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2A33B9A-3103-46AA-824F-397C192CC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9" b="11282"/>
          <a:stretch/>
        </p:blipFill>
        <p:spPr>
          <a:xfrm>
            <a:off x="712959" y="1869831"/>
            <a:ext cx="4650175" cy="33703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F387889-E31A-42D7-93B3-5CE636EC6B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9" t="60257" r="12980"/>
          <a:stretch/>
        </p:blipFill>
        <p:spPr>
          <a:xfrm>
            <a:off x="8452337" y="4814030"/>
            <a:ext cx="1371601" cy="14429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538815-6737-43D0-8B47-D8709AAA25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1" r="1" b="60256"/>
          <a:stretch/>
        </p:blipFill>
        <p:spPr>
          <a:xfrm rot="3746419">
            <a:off x="10613321" y="5094398"/>
            <a:ext cx="1774037" cy="18833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1393540-0E1C-4DE2-8937-1ADB8AE540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65984" r="81058" b="3930"/>
          <a:stretch/>
        </p:blipFill>
        <p:spPr>
          <a:xfrm rot="5400000">
            <a:off x="-152400" y="-175846"/>
            <a:ext cx="2028092" cy="206326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0620B9C-5E9E-4C11-9DB9-30E14C5CE7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3" r="79231" b="67178"/>
          <a:stretch/>
        </p:blipFill>
        <p:spPr>
          <a:xfrm>
            <a:off x="10255097" y="402382"/>
            <a:ext cx="1629508" cy="11919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372100" y="2311533"/>
            <a:ext cx="7114506" cy="1513914"/>
            <a:chOff x="4197929" y="2009168"/>
            <a:chExt cx="7114506" cy="151391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27AF83E-179E-487A-899B-35258CBA54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73" t="11337" r="63558" b="60000"/>
            <a:stretch/>
          </p:blipFill>
          <p:spPr>
            <a:xfrm>
              <a:off x="4197929" y="2009168"/>
              <a:ext cx="1553309" cy="1513914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D217D42-F1FF-4546-AC7D-A86A56ACB6AA}"/>
                </a:ext>
              </a:extLst>
            </p:cNvPr>
            <p:cNvSpPr txBox="1"/>
            <p:nvPr/>
          </p:nvSpPr>
          <p:spPr>
            <a:xfrm>
              <a:off x="5833730" y="2211288"/>
              <a:ext cx="54787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AA771"/>
                  </a:solidFill>
                  <a:effectLst/>
                  <a:uLnTx/>
                  <a:uFillTx/>
                  <a:latin typeface="#9Slide07 Stormtrooper" panose="020B0500000000000000" pitchFamily="34" charset="0"/>
                  <a:ea typeface="字魂5号-无外润黑体" panose="00000500000000000000" pitchFamily="2" charset="-122"/>
                  <a:cs typeface="+mn-cs"/>
                </a:rPr>
                <a:t>Hoạt</a:t>
              </a:r>
              <a:r>
                <a: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4AA771"/>
                  </a:solidFill>
                  <a:effectLst/>
                  <a:uLnTx/>
                  <a:uFillTx/>
                  <a:latin typeface="#9Slide07 Stormtrooper" panose="020B0500000000000000" pitchFamily="34" charset="0"/>
                  <a:ea typeface="字魂5号-无外润黑体" panose="00000500000000000000" pitchFamily="2" charset="-122"/>
                  <a:cs typeface="+mn-cs"/>
                </a:rPr>
                <a:t> </a:t>
              </a:r>
              <a:r>
                <a:rPr kumimoji="0" lang="en-US" altLang="zh-CN" sz="6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AA771"/>
                  </a:solidFill>
                  <a:effectLst/>
                  <a:uLnTx/>
                  <a:uFillTx/>
                  <a:latin typeface="#9Slide07 Stormtrooper" panose="020B0500000000000000" pitchFamily="34" charset="0"/>
                  <a:ea typeface="字魂5号-无外润黑体" panose="00000500000000000000" pitchFamily="2" charset="-122"/>
                  <a:cs typeface="+mn-cs"/>
                </a:rPr>
                <a:t>động</a:t>
              </a:r>
              <a:endPara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4AA771"/>
                </a:solidFill>
                <a:effectLst/>
                <a:uLnTx/>
                <a:uFillTx/>
                <a:latin typeface="#9Slide07 Stormtrooper" panose="020B0500000000000000" pitchFamily="34" charset="0"/>
                <a:ea typeface="字魂5号-无外润黑体" panose="00000500000000000000" pitchFamily="2" charset="-122"/>
                <a:cs typeface="+mn-cs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9DFAE0B8-3D69-46F5-AA7D-B7BEE11954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7" t="54872" b="11138"/>
          <a:stretch/>
        </p:blipFill>
        <p:spPr>
          <a:xfrm rot="5400000">
            <a:off x="1090246" y="4686535"/>
            <a:ext cx="1606061" cy="233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34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3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A471"/>
      </a:accent1>
      <a:accent2>
        <a:srgbClr val="4AA471"/>
      </a:accent2>
      <a:accent3>
        <a:srgbClr val="4AA471"/>
      </a:accent3>
      <a:accent4>
        <a:srgbClr val="4AA471"/>
      </a:accent4>
      <a:accent5>
        <a:srgbClr val="4AA471"/>
      </a:accent5>
      <a:accent6>
        <a:srgbClr val="4AA471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483</Words>
  <Application>Microsoft Office PowerPoint</Application>
  <PresentationFormat>Widescreen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等线</vt:lpstr>
      <vt:lpstr>等线 Light</vt:lpstr>
      <vt:lpstr>#9Slide07 Stormtrooper</vt:lpstr>
      <vt:lpstr>Arial</vt:lpstr>
      <vt:lpstr>Calibri</vt:lpstr>
      <vt:lpstr>Cambria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32</cp:revision>
  <dcterms:created xsi:type="dcterms:W3CDTF">2024-07-19T08:15:29Z</dcterms:created>
  <dcterms:modified xsi:type="dcterms:W3CDTF">2024-10-14T12:46:02Z</dcterms:modified>
</cp:coreProperties>
</file>