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sldIdLst>
    <p:sldId id="421" r:id="rId2"/>
    <p:sldId id="396" r:id="rId3"/>
    <p:sldId id="397" r:id="rId4"/>
    <p:sldId id="398" r:id="rId5"/>
    <p:sldId id="432" r:id="rId6"/>
    <p:sldId id="444" r:id="rId7"/>
    <p:sldId id="43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B"/>
    <a:srgbClr val="3E8DB8"/>
    <a:srgbClr val="F0C77F"/>
    <a:srgbClr val="EC7837"/>
    <a:srgbClr val="116C60"/>
    <a:srgbClr val="6396AC"/>
    <a:srgbClr val="573C84"/>
    <a:srgbClr val="9477C1"/>
    <a:srgbClr val="7ACAEB"/>
    <a:srgbClr val="F9D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257" autoAdjust="0"/>
  </p:normalViewPr>
  <p:slideViewPr>
    <p:cSldViewPr snapToGrid="0">
      <p:cViewPr varScale="1">
        <p:scale>
          <a:sx n="59" d="100"/>
          <a:sy n="59" d="100"/>
        </p:scale>
        <p:origin x="92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FEA7-24EF-4708-9DA2-C88FAA64941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C878-329E-4680-BC08-68F6D798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3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3676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526400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865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922751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6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81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C18794-43E2-64FE-783E-B5E2C2A496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1948" y="379801"/>
            <a:ext cx="2314575" cy="1054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A8E1C4-01E0-DE56-D3A0-D17C842C83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196" y="1797270"/>
            <a:ext cx="7123313" cy="2669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D260E9-5A37-0F24-CEAC-2F2FC56ED3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4144" y="937581"/>
            <a:ext cx="320677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1026528" y="192876"/>
            <a:ext cx="7853311" cy="923330"/>
            <a:chOff x="1209408" y="1005676"/>
            <a:chExt cx="7853311" cy="9233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b="0" spc="-300" dirty="0">
                    <a:effectLst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28173" y="1191450"/>
              <a:ext cx="6934546" cy="677109"/>
              <a:chOff x="2092241" y="965079"/>
              <a:chExt cx="6934546" cy="67710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092241" y="995857"/>
                <a:ext cx="6335107" cy="646331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02024" y="965079"/>
                <a:ext cx="68247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CF1E55-D910-CD77-FD43-A0744B07ED6D}"/>
              </a:ext>
            </a:extLst>
          </p:cNvPr>
          <p:cNvGrpSpPr/>
          <p:nvPr/>
        </p:nvGrpSpPr>
        <p:grpSpPr>
          <a:xfrm>
            <a:off x="772160" y="1666240"/>
            <a:ext cx="11419840" cy="2277977"/>
            <a:chOff x="772160" y="1666240"/>
            <a:chExt cx="11419840" cy="22779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0ADBBF-1297-052D-8B82-3900A1CCD75A}"/>
                </a:ext>
              </a:extLst>
            </p:cNvPr>
            <p:cNvSpPr txBox="1"/>
            <p:nvPr/>
          </p:nvSpPr>
          <p:spPr>
            <a:xfrm>
              <a:off x="772160" y="1666240"/>
              <a:ext cx="5262880" cy="2217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8 m 7 dm =           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4 m 8 cm =             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 5 cm 6 mm =            cm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4E0929-BC86-4DD2-F1A6-D3D4EA9985FE}"/>
                </a:ext>
              </a:extLst>
            </p:cNvPr>
            <p:cNvSpPr txBox="1"/>
            <p:nvPr/>
          </p:nvSpPr>
          <p:spPr>
            <a:xfrm>
              <a:off x="6929120" y="1727200"/>
              <a:ext cx="5262880" cy="2217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b) 215 cm =           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76 mm =            cm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 9 mm =            cm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5273968-4103-8274-54B7-DC02433A2C64}"/>
                </a:ext>
              </a:extLst>
            </p:cNvPr>
            <p:cNvSpPr/>
            <p:nvPr/>
          </p:nvSpPr>
          <p:spPr>
            <a:xfrm>
              <a:off x="3403600" y="1859280"/>
              <a:ext cx="78232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211FA67-7092-EBEC-175B-F34640A8EBF8}"/>
                </a:ext>
              </a:extLst>
            </p:cNvPr>
            <p:cNvSpPr/>
            <p:nvPr/>
          </p:nvSpPr>
          <p:spPr>
            <a:xfrm>
              <a:off x="3423920" y="257048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C6A36C-B65D-AE32-5141-F8E792E50660}"/>
                </a:ext>
              </a:extLst>
            </p:cNvPr>
            <p:cNvSpPr/>
            <p:nvPr/>
          </p:nvSpPr>
          <p:spPr>
            <a:xfrm>
              <a:off x="3789680" y="327152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CA7CE50-5067-939F-A59C-37376AA553C3}"/>
                </a:ext>
              </a:extLst>
            </p:cNvPr>
            <p:cNvSpPr/>
            <p:nvPr/>
          </p:nvSpPr>
          <p:spPr>
            <a:xfrm>
              <a:off x="9123680" y="188976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BF48168-7F1C-ABD3-9079-06169F60932D}"/>
                </a:ext>
              </a:extLst>
            </p:cNvPr>
            <p:cNvSpPr/>
            <p:nvPr/>
          </p:nvSpPr>
          <p:spPr>
            <a:xfrm>
              <a:off x="9164320" y="260096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E9A9EF7-9AB8-BB98-0C59-EDECD13B1831}"/>
                </a:ext>
              </a:extLst>
            </p:cNvPr>
            <p:cNvSpPr/>
            <p:nvPr/>
          </p:nvSpPr>
          <p:spPr>
            <a:xfrm>
              <a:off x="9052560" y="339344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3D4B5DE-C07E-F2B1-3E4E-7E8090A404F1}"/>
              </a:ext>
            </a:extLst>
          </p:cNvPr>
          <p:cNvSpPr/>
          <p:nvPr/>
        </p:nvSpPr>
        <p:spPr>
          <a:xfrm>
            <a:off x="3373120" y="1838960"/>
            <a:ext cx="8229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57BF1FB-9945-61D7-A148-A29BFE74C537}"/>
              </a:ext>
            </a:extLst>
          </p:cNvPr>
          <p:cNvSpPr/>
          <p:nvPr/>
        </p:nvSpPr>
        <p:spPr>
          <a:xfrm>
            <a:off x="3373120" y="256032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4,08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2EEBB8C-8110-5572-33BF-C90ED1CF21F5}"/>
              </a:ext>
            </a:extLst>
          </p:cNvPr>
          <p:cNvSpPr/>
          <p:nvPr/>
        </p:nvSpPr>
        <p:spPr>
          <a:xfrm>
            <a:off x="3749040" y="327152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5,6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55F0DB4-D3B7-7372-94AC-8B5CB22D1C04}"/>
              </a:ext>
            </a:extLst>
          </p:cNvPr>
          <p:cNvSpPr/>
          <p:nvPr/>
        </p:nvSpPr>
        <p:spPr>
          <a:xfrm>
            <a:off x="9093200" y="189992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2,15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799C88F-86C3-53B7-DCB5-11A1FCE2D4B6}"/>
              </a:ext>
            </a:extLst>
          </p:cNvPr>
          <p:cNvSpPr/>
          <p:nvPr/>
        </p:nvSpPr>
        <p:spPr>
          <a:xfrm>
            <a:off x="9144000" y="2580640"/>
            <a:ext cx="944880" cy="568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7,6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5B97112-478F-17CF-9E56-568A5F79CF99}"/>
              </a:ext>
            </a:extLst>
          </p:cNvPr>
          <p:cNvSpPr/>
          <p:nvPr/>
        </p:nvSpPr>
        <p:spPr>
          <a:xfrm>
            <a:off x="9042400" y="3403600"/>
            <a:ext cx="944880" cy="568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68112" y="92588"/>
            <a:ext cx="8382288" cy="923330"/>
            <a:chOff x="1229072" y="966348"/>
            <a:chExt cx="8382288" cy="92333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128173" y="1005677"/>
              <a:ext cx="7483187" cy="772324"/>
              <a:chOff x="2128173" y="1005677"/>
              <a:chExt cx="7483187" cy="772324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128173" y="1005677"/>
                <a:ext cx="7483187" cy="772324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65092" y="1103448"/>
                <a:ext cx="73259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Các con vật có cân nặng như hình vẽ.</a:t>
                </a:r>
                <a:endParaRPr lang="en-US" sz="3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261F7BD-1A60-6F40-C327-15D1A3AA7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520" y="875347"/>
            <a:ext cx="6522720" cy="21890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600686-CFA9-72AE-B820-989799320D29}"/>
              </a:ext>
            </a:extLst>
          </p:cNvPr>
          <p:cNvSpPr txBox="1"/>
          <p:nvPr/>
        </p:nvSpPr>
        <p:spPr>
          <a:xfrm>
            <a:off x="1148080" y="3180080"/>
            <a:ext cx="827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F4EAC7-3E43-26BF-0AD0-4CC29DA1DE9D}"/>
              </a:ext>
            </a:extLst>
          </p:cNvPr>
          <p:cNvSpPr txBox="1"/>
          <p:nvPr/>
        </p:nvSpPr>
        <p:spPr>
          <a:xfrm>
            <a:off x="1076960" y="3779884"/>
            <a:ext cx="6096000" cy="65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kg 75 g =              kg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1DF361-E501-FB5E-0C04-29BF83829F98}"/>
              </a:ext>
            </a:extLst>
          </p:cNvPr>
          <p:cNvSpPr txBox="1"/>
          <p:nvPr/>
        </p:nvSpPr>
        <p:spPr>
          <a:xfrm>
            <a:off x="6888480" y="3779884"/>
            <a:ext cx="3982720" cy="65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6 100 g =            kg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D89D6F6-25C0-CEEF-71AB-49EC3FA57E6F}"/>
              </a:ext>
            </a:extLst>
          </p:cNvPr>
          <p:cNvSpPr/>
          <p:nvPr/>
        </p:nvSpPr>
        <p:spPr>
          <a:xfrm>
            <a:off x="2854960" y="386080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C71B6D7-12DA-D8DB-E0E9-89E35D8ECF47}"/>
              </a:ext>
            </a:extLst>
          </p:cNvPr>
          <p:cNvSpPr/>
          <p:nvPr/>
        </p:nvSpPr>
        <p:spPr>
          <a:xfrm>
            <a:off x="8442960" y="3901440"/>
            <a:ext cx="8229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EBB9F7-AD60-FFBF-BECF-C49B8B48C3E9}"/>
              </a:ext>
            </a:extLst>
          </p:cNvPr>
          <p:cNvSpPr txBox="1"/>
          <p:nvPr/>
        </p:nvSpPr>
        <p:spPr>
          <a:xfrm>
            <a:off x="1209040" y="4551680"/>
            <a:ext cx="827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B.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Ngỗng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C.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Mèo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30749AA-96A4-E819-3758-E586AA9E4051}"/>
              </a:ext>
            </a:extLst>
          </p:cNvPr>
          <p:cNvSpPr/>
          <p:nvPr/>
        </p:nvSpPr>
        <p:spPr>
          <a:xfrm>
            <a:off x="2854960" y="385064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6,075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102D608-D42E-9D38-C4BB-8FAEA14E267D}"/>
              </a:ext>
            </a:extLst>
          </p:cNvPr>
          <p:cNvSpPr/>
          <p:nvPr/>
        </p:nvSpPr>
        <p:spPr>
          <a:xfrm>
            <a:off x="8422640" y="3901440"/>
            <a:ext cx="8432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05A4A4D-304E-26C8-99C6-F8914F6AB633}"/>
              </a:ext>
            </a:extLst>
          </p:cNvPr>
          <p:cNvSpPr/>
          <p:nvPr/>
        </p:nvSpPr>
        <p:spPr>
          <a:xfrm>
            <a:off x="4053840" y="5476240"/>
            <a:ext cx="518160" cy="477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4" grpId="0"/>
      <p:bldP spid="35" grpId="0" animBg="1"/>
      <p:bldP spid="50" grpId="0" animBg="1"/>
      <p:bldP spid="60" grpId="0"/>
      <p:bldP spid="61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1341488" y="28431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2152947" y="369938"/>
            <a:ext cx="6869134" cy="900062"/>
            <a:chOff x="1159250" y="691589"/>
            <a:chExt cx="6869134" cy="90006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6639907" cy="900062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50" y="744937"/>
              <a:ext cx="68691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thập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phân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4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A36685D-A94F-D3A5-9FA3-9A2AAB4B1FE0}"/>
              </a:ext>
            </a:extLst>
          </p:cNvPr>
          <p:cNvGrpSpPr/>
          <p:nvPr/>
        </p:nvGrpSpPr>
        <p:grpSpPr>
          <a:xfrm>
            <a:off x="1087120" y="1768204"/>
            <a:ext cx="10220960" cy="1478353"/>
            <a:chOff x="1087120" y="1768204"/>
            <a:chExt cx="10220960" cy="147835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136BFF-A86E-1D42-FFD9-DFBA64BE80C2}"/>
                </a:ext>
              </a:extLst>
            </p:cNvPr>
            <p:cNvSpPr txBox="1"/>
            <p:nvPr/>
          </p:nvSpPr>
          <p:spPr>
            <a:xfrm>
              <a:off x="1087120" y="1768204"/>
              <a:ext cx="4297680" cy="14783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6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260 ml =  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5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75 ml = 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9A8AA27-94BA-8C98-DFE8-5A60CD2DDBFF}"/>
                </a:ext>
              </a:extLst>
            </p:cNvPr>
            <p:cNvSpPr/>
            <p:nvPr/>
          </p:nvSpPr>
          <p:spPr>
            <a:xfrm>
              <a:off x="3342640" y="192024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C5F5AB-BF69-50D5-E3CC-D474EC26A36B}"/>
                </a:ext>
              </a:extLst>
            </p:cNvPr>
            <p:cNvSpPr txBox="1"/>
            <p:nvPr/>
          </p:nvSpPr>
          <p:spPr>
            <a:xfrm>
              <a:off x="7010400" y="1768204"/>
              <a:ext cx="4297680" cy="14783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3 452 ml = 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750 ml =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4DD4A86-F380-8CD3-49E5-B4014C47F2AB}"/>
                </a:ext>
              </a:extLst>
            </p:cNvPr>
            <p:cNvSpPr/>
            <p:nvPr/>
          </p:nvSpPr>
          <p:spPr>
            <a:xfrm>
              <a:off x="3037840" y="268224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2D33716-7A52-F8C3-7839-B97969CB66A7}"/>
                </a:ext>
              </a:extLst>
            </p:cNvPr>
            <p:cNvSpPr/>
            <p:nvPr/>
          </p:nvSpPr>
          <p:spPr>
            <a:xfrm>
              <a:off x="9052560" y="192024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F6E752C-FFDA-6C98-32C4-AF3A1D6FA0B0}"/>
                </a:ext>
              </a:extLst>
            </p:cNvPr>
            <p:cNvSpPr/>
            <p:nvPr/>
          </p:nvSpPr>
          <p:spPr>
            <a:xfrm>
              <a:off x="8696960" y="265176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8C3417-00DE-0605-A198-E61ACAF456EA}"/>
              </a:ext>
            </a:extLst>
          </p:cNvPr>
          <p:cNvSpPr/>
          <p:nvPr/>
        </p:nvSpPr>
        <p:spPr>
          <a:xfrm>
            <a:off x="3332480" y="191008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6,26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4C5996-75F3-F8A4-F40F-B9E5FC65A149}"/>
              </a:ext>
            </a:extLst>
          </p:cNvPr>
          <p:cNvSpPr/>
          <p:nvPr/>
        </p:nvSpPr>
        <p:spPr>
          <a:xfrm>
            <a:off x="3037840" y="2682240"/>
            <a:ext cx="103632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5,075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9D3538C-B568-A6A9-9C98-40CE4B62EB37}"/>
              </a:ext>
            </a:extLst>
          </p:cNvPr>
          <p:cNvSpPr/>
          <p:nvPr/>
        </p:nvSpPr>
        <p:spPr>
          <a:xfrm>
            <a:off x="9032240" y="1920240"/>
            <a:ext cx="10261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3,452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1837E76-C168-0CE2-C0A3-ABF1B1ECC927}"/>
              </a:ext>
            </a:extLst>
          </p:cNvPr>
          <p:cNvSpPr/>
          <p:nvPr/>
        </p:nvSpPr>
        <p:spPr>
          <a:xfrm>
            <a:off x="8656320" y="2641600"/>
            <a:ext cx="9753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AC7E59-413E-ECE8-0908-B5A205BB1391}"/>
              </a:ext>
            </a:extLst>
          </p:cNvPr>
          <p:cNvSpPr txBox="1"/>
          <p:nvPr/>
        </p:nvSpPr>
        <p:spPr>
          <a:xfrm>
            <a:off x="1076960" y="3596640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Sắp xếp các số thập phần tìm được ở cầu a theo thứ tự từ bé đến lớn.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A0DE2B-DB29-BB1C-3C37-C4ED99472E27}"/>
              </a:ext>
            </a:extLst>
          </p:cNvPr>
          <p:cNvSpPr txBox="1"/>
          <p:nvPr/>
        </p:nvSpPr>
        <p:spPr>
          <a:xfrm>
            <a:off x="1280160" y="4683760"/>
            <a:ext cx="9052560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0,75 l; 3,452 l; 5,075 l; 6,26 l.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6" grpId="0" animBg="1"/>
      <p:bldP spid="27" grpId="0" animBg="1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0164F40-7948-D3F7-4514-B956FBF586A9}"/>
              </a:ext>
            </a:extLst>
          </p:cNvPr>
          <p:cNvGrpSpPr/>
          <p:nvPr/>
        </p:nvGrpSpPr>
        <p:grpSpPr>
          <a:xfrm>
            <a:off x="945452" y="468344"/>
            <a:ext cx="10159428" cy="2112296"/>
            <a:chOff x="4609180" y="762241"/>
            <a:chExt cx="10159428" cy="211229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A520115-390A-7288-E9D8-F5D2AA8C0E8B}"/>
                </a:ext>
              </a:extLst>
            </p:cNvPr>
            <p:cNvGrpSpPr/>
            <p:nvPr/>
          </p:nvGrpSpPr>
          <p:grpSpPr>
            <a:xfrm>
              <a:off x="4609180" y="762241"/>
              <a:ext cx="841938" cy="923330"/>
              <a:chOff x="1173977" y="712487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94E1D1D2-1232-A803-FED4-90BA5E3AA17E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6D933736-3345-1EA5-C427-1A1D728BB75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73977" y="712487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b="0" spc="-300" dirty="0">
                    <a:effectLst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4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38FF2FD-3CE1-B1E4-6A05-C5537A557E59}"/>
                </a:ext>
              </a:extLst>
            </p:cNvPr>
            <p:cNvGrpSpPr/>
            <p:nvPr/>
          </p:nvGrpSpPr>
          <p:grpSpPr>
            <a:xfrm>
              <a:off x="5518113" y="791737"/>
              <a:ext cx="9250495" cy="2082800"/>
              <a:chOff x="2128173" y="1005676"/>
              <a:chExt cx="9250495" cy="208280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8BF3255-A7BB-E110-92D4-091279345DE8}"/>
                  </a:ext>
                </a:extLst>
              </p:cNvPr>
              <p:cNvSpPr/>
              <p:nvPr/>
            </p:nvSpPr>
            <p:spPr>
              <a:xfrm>
                <a:off x="2128173" y="1005676"/>
                <a:ext cx="9077775" cy="2082800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80634F-1CB6-058E-6706-557A135F973E}"/>
                  </a:ext>
                </a:extLst>
              </p:cNvPr>
              <p:cNvSpPr txBox="1"/>
              <p:nvPr/>
            </p:nvSpPr>
            <p:spPr>
              <a:xfrm>
                <a:off x="2265092" y="1103448"/>
                <a:ext cx="911357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Chọn câu trả lời đúng.</a:t>
                </a: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 ba bức tranh tư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ờ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</a:t>
                </a: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• Bức tranh về bảo vệ môi trường có diện tích là 5,3 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vi-VN" sz="24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• Bức tranh về an toàn giao thông có diện tích là 5 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8 dm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• Bức tranh về phòng chống dịch Covid có diện tích là 5 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9 dm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vi-VN" sz="24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069556-E5AF-F445-516E-8A0C599FA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645" y="2705735"/>
            <a:ext cx="5314950" cy="2990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B1BD3-651C-AB16-FA73-A0D8346FC002}"/>
              </a:ext>
            </a:extLst>
          </p:cNvPr>
          <p:cNvSpPr txBox="1"/>
          <p:nvPr/>
        </p:nvSpPr>
        <p:spPr>
          <a:xfrm>
            <a:off x="894080" y="3027680"/>
            <a:ext cx="511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 tranh nào có diện tích bé nhất?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Bức tranh về bảo vệ môi trường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Bức tranh về an toàn giao thông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Bức tranh về phòng chống dịch Covid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751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761ED-B726-5E66-81AC-73761D51313F}"/>
              </a:ext>
            </a:extLst>
          </p:cNvPr>
          <p:cNvSpPr txBox="1"/>
          <p:nvPr/>
        </p:nvSpPr>
        <p:spPr>
          <a:xfrm>
            <a:off x="1229360" y="1097280"/>
            <a:ext cx="9601200" cy="518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 m</a:t>
            </a:r>
            <a:r>
              <a:rPr lang="en-US" sz="2800" b="1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dm</a:t>
            </a:r>
            <a:r>
              <a:rPr lang="en-US" sz="2800" b="1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5,08 m</a:t>
            </a:r>
            <a:r>
              <a:rPr lang="en-US" sz="2800" b="1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5 m</a:t>
            </a:r>
            <a:r>
              <a:rPr lang="en-US" sz="2800" b="1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 dm</a:t>
            </a:r>
            <a:r>
              <a:rPr lang="en-US" sz="2800" b="1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5,09 m</a:t>
            </a:r>
            <a:r>
              <a:rPr lang="en-US" sz="2800" b="1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5,08 m</a:t>
            </a:r>
            <a:r>
              <a:rPr lang="en-US" sz="2800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Covid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5,09 m</a:t>
            </a:r>
            <a:r>
              <a:rPr lang="en-US" sz="2800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5,3 m</a:t>
            </a:r>
            <a:r>
              <a:rPr lang="en-US" sz="2800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5,09 m</a:t>
            </a:r>
            <a:r>
              <a:rPr lang="en-US" sz="2800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5,08 m</a:t>
            </a:r>
            <a:r>
              <a:rPr lang="en-US" sz="2800" i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915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2F87CB-DD99-7147-61F1-EBC5090FFF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9148" y="682567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377</Words>
  <Application>Microsoft Office PowerPoint</Application>
  <PresentationFormat>Widescreen</PresentationFormat>
  <Paragraphs>67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</vt:lpstr>
      <vt:lpstr>SVN-Cookies</vt:lpstr>
      <vt:lpstr>思源黑体 CN</vt:lpstr>
      <vt:lpstr>思源黑体 CN Bold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Hương Thảo - 0972115126</cp:keywords>
  <cp:lastModifiedBy>Administrator</cp:lastModifiedBy>
  <cp:revision>55</cp:revision>
  <dcterms:created xsi:type="dcterms:W3CDTF">2022-05-26T07:07:17Z</dcterms:created>
  <dcterms:modified xsi:type="dcterms:W3CDTF">2024-10-14T12:44:17Z</dcterms:modified>
</cp:coreProperties>
</file>