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20"/>
  </p:notesMasterIdLst>
  <p:sldIdLst>
    <p:sldId id="294" r:id="rId2"/>
    <p:sldId id="388" r:id="rId3"/>
    <p:sldId id="390" r:id="rId4"/>
    <p:sldId id="416" r:id="rId5"/>
    <p:sldId id="411" r:id="rId6"/>
    <p:sldId id="389" r:id="rId7"/>
    <p:sldId id="327" r:id="rId8"/>
    <p:sldId id="412" r:id="rId9"/>
    <p:sldId id="429" r:id="rId10"/>
    <p:sldId id="430" r:id="rId11"/>
    <p:sldId id="341" r:id="rId12"/>
    <p:sldId id="431" r:id="rId13"/>
    <p:sldId id="432" r:id="rId14"/>
    <p:sldId id="433" r:id="rId15"/>
    <p:sldId id="434" r:id="rId16"/>
    <p:sldId id="340" r:id="rId17"/>
    <p:sldId id="423" r:id="rId18"/>
    <p:sldId id="34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050"/>
    <a:srgbClr val="FF3300"/>
    <a:srgbClr val="00FF00"/>
    <a:srgbClr val="FFFF66"/>
    <a:srgbClr val="FF99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74" autoAdjust="0"/>
    <p:restoredTop sz="94660"/>
  </p:normalViewPr>
  <p:slideViewPr>
    <p:cSldViewPr snapToGrid="0">
      <p:cViewPr varScale="1">
        <p:scale>
          <a:sx n="59" d="100"/>
          <a:sy n="59" d="100"/>
        </p:scale>
        <p:origin x="103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147CA6-B7D3-43E8-8B94-7922DD1E105F}"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B4ECD-8364-4D49-A8F3-162E852F7712}" type="slidenum">
              <a:rPr lang="en-US" smtClean="0"/>
              <a:t>‹#›</a:t>
            </a:fld>
            <a:endParaRPr lang="en-US"/>
          </a:p>
        </p:txBody>
      </p:sp>
    </p:spTree>
    <p:extLst>
      <p:ext uri="{BB962C8B-B14F-4D97-AF65-F5344CB8AC3E}">
        <p14:creationId xmlns:p14="http://schemas.microsoft.com/office/powerpoint/2010/main" val="1006460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B4ECD-8364-4D49-A8F3-162E852F7712}" type="slidenum">
              <a:rPr lang="en-US" smtClean="0"/>
              <a:t>1</a:t>
            </a:fld>
            <a:endParaRPr lang="en-US"/>
          </a:p>
        </p:txBody>
      </p:sp>
    </p:spTree>
    <p:extLst>
      <p:ext uri="{BB962C8B-B14F-4D97-AF65-F5344CB8AC3E}">
        <p14:creationId xmlns:p14="http://schemas.microsoft.com/office/powerpoint/2010/main" val="4288670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50619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9471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19170E8-697C-4E6D-B223-61B1691779F6}" type="slidenum">
              <a:rPr lang="zh-CN" altLang="en-US" smtClean="0"/>
              <a:pPr/>
              <a:t>16</a:t>
            </a:fld>
            <a:endParaRPr lang="zh-CN" altLang="en-US" dirty="0"/>
          </a:p>
        </p:txBody>
      </p:sp>
    </p:spTree>
    <p:extLst>
      <p:ext uri="{BB962C8B-B14F-4D97-AF65-F5344CB8AC3E}">
        <p14:creationId xmlns:p14="http://schemas.microsoft.com/office/powerpoint/2010/main" val="2842241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53" name="Google Shape;253;p3"/>
          <p:cNvSpPr/>
          <p:nvPr/>
        </p:nvSpPr>
        <p:spPr>
          <a:xfrm rot="-10548207">
            <a:off x="-1724279" y="-1467202"/>
            <a:ext cx="6575981" cy="3204220"/>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59124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79369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347629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24"/>
        <p:cNvGrpSpPr/>
        <p:nvPr/>
      </p:nvGrpSpPr>
      <p:grpSpPr>
        <a:xfrm>
          <a:off x="0" y="0"/>
          <a:ext cx="0" cy="0"/>
          <a:chOff x="0" y="0"/>
          <a:chExt cx="0" cy="0"/>
        </a:xfrm>
      </p:grpSpPr>
      <p:sp>
        <p:nvSpPr>
          <p:cNvPr id="525" name="Google Shape;525;p18"/>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6" name="Google Shape;526;p18"/>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18"/>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18"/>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18"/>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18"/>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18"/>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18"/>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18"/>
          <p:cNvSpPr/>
          <p:nvPr/>
        </p:nvSpPr>
        <p:spPr>
          <a:xfrm>
            <a:off x="8795390" y="6596637"/>
            <a:ext cx="3396543" cy="3652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18"/>
          <p:cNvSpPr/>
          <p:nvPr/>
        </p:nvSpPr>
        <p:spPr>
          <a:xfrm>
            <a:off x="-48033" y="6519501"/>
            <a:ext cx="12239964" cy="44235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18"/>
          <p:cNvSpPr/>
          <p:nvPr/>
        </p:nvSpPr>
        <p:spPr>
          <a:xfrm>
            <a:off x="-902901" y="-16804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53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2243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80" y="6504156"/>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300" y="6297427"/>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3" y="5838391"/>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31" y="6087815"/>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38" y="5967206"/>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46" y="6391599"/>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31" y="6607231"/>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826849" y="5446301"/>
            <a:ext cx="1110233" cy="977881"/>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1890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21515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64"/>
        <p:cNvGrpSpPr/>
        <p:nvPr/>
      </p:nvGrpSpPr>
      <p:grpSpPr>
        <a:xfrm>
          <a:off x="0" y="0"/>
          <a:ext cx="0" cy="0"/>
          <a:chOff x="0" y="0"/>
          <a:chExt cx="0" cy="0"/>
        </a:xfrm>
      </p:grpSpPr>
      <p:sp>
        <p:nvSpPr>
          <p:cNvPr id="565" name="Google Shape;565;p21"/>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6" name="Google Shape;566;p21"/>
          <p:cNvSpPr/>
          <p:nvPr/>
        </p:nvSpPr>
        <p:spPr>
          <a:xfrm>
            <a:off x="5120488" y="6119211"/>
            <a:ext cx="69539" cy="2397"/>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1"/>
          <p:cNvSpPr/>
          <p:nvPr/>
        </p:nvSpPr>
        <p:spPr>
          <a:xfrm>
            <a:off x="9655834" y="5808216"/>
            <a:ext cx="585505" cy="15584"/>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21"/>
          <p:cNvSpPr/>
          <p:nvPr/>
        </p:nvSpPr>
        <p:spPr>
          <a:xfrm>
            <a:off x="-64" y="5411547"/>
            <a:ext cx="12192064" cy="1142952"/>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21"/>
          <p:cNvSpPr/>
          <p:nvPr/>
        </p:nvSpPr>
        <p:spPr>
          <a:xfrm>
            <a:off x="4999814" y="5301921"/>
            <a:ext cx="7192180" cy="140825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1"/>
          <p:cNvSpPr/>
          <p:nvPr/>
        </p:nvSpPr>
        <p:spPr>
          <a:xfrm>
            <a:off x="-64" y="5875359"/>
            <a:ext cx="12192064" cy="98264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4222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2"/>
        <p:cNvGrpSpPr/>
        <p:nvPr/>
      </p:nvGrpSpPr>
      <p:grpSpPr>
        <a:xfrm>
          <a:off x="0" y="0"/>
          <a:ext cx="0" cy="0"/>
          <a:chOff x="0" y="0"/>
          <a:chExt cx="0" cy="0"/>
        </a:xfrm>
      </p:grpSpPr>
      <p:sp>
        <p:nvSpPr>
          <p:cNvPr id="613" name="Google Shape;613;p25"/>
          <p:cNvSpPr/>
          <p:nvPr/>
        </p:nvSpPr>
        <p:spPr>
          <a:xfrm>
            <a:off x="362" y="4279822"/>
            <a:ext cx="6350449" cy="888716"/>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txBox="1">
            <a:spLocks noGrp="1"/>
          </p:cNvSpPr>
          <p:nvPr>
            <p:ph type="title"/>
          </p:nvPr>
        </p:nvSpPr>
        <p:spPr>
          <a:xfrm>
            <a:off x="6664533" y="2011903"/>
            <a:ext cx="4567600" cy="147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5" name="Google Shape;615;p25"/>
          <p:cNvSpPr/>
          <p:nvPr/>
        </p:nvSpPr>
        <p:spPr>
          <a:xfrm>
            <a:off x="367" y="4888968"/>
            <a:ext cx="12223197" cy="1988049"/>
          </a:xfrm>
          <a:custGeom>
            <a:avLst/>
            <a:gdLst/>
            <a:ahLst/>
            <a:cxnLst/>
            <a:rect l="l" t="t" r="r" b="b"/>
            <a:pathLst>
              <a:path w="43860" h="10974" extrusionOk="0">
                <a:moveTo>
                  <a:pt x="0" y="0"/>
                </a:moveTo>
                <a:lnTo>
                  <a:pt x="0" y="10974"/>
                </a:lnTo>
                <a:lnTo>
                  <a:pt x="43860" y="10974"/>
                </a:lnTo>
                <a:lnTo>
                  <a:pt x="4386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a:off x="362" y="4816735"/>
            <a:ext cx="12223229" cy="48318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a:off x="362" y="5280482"/>
            <a:ext cx="12223229" cy="1596551"/>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a:off x="350" y="5168549"/>
            <a:ext cx="6501220" cy="1708467"/>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a:off x="5984900" y="5331734"/>
            <a:ext cx="6238720" cy="1545261"/>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a:off x="8440467" y="6089565"/>
            <a:ext cx="3783128" cy="78746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txBox="1">
            <a:spLocks noGrp="1"/>
          </p:cNvSpPr>
          <p:nvPr>
            <p:ph type="subTitle" idx="1"/>
          </p:nvPr>
        </p:nvSpPr>
        <p:spPr>
          <a:xfrm>
            <a:off x="6664567" y="3487103"/>
            <a:ext cx="4567600" cy="13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2327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85693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89"/>
        <p:cNvGrpSpPr/>
        <p:nvPr/>
      </p:nvGrpSpPr>
      <p:grpSpPr>
        <a:xfrm>
          <a:off x="0" y="0"/>
          <a:ext cx="0" cy="0"/>
          <a:chOff x="0" y="0"/>
          <a:chExt cx="0" cy="0"/>
        </a:xfrm>
      </p:grpSpPr>
      <p:sp>
        <p:nvSpPr>
          <p:cNvPr id="890" name="Google Shape;890;p28"/>
          <p:cNvSpPr/>
          <p:nvPr/>
        </p:nvSpPr>
        <p:spPr>
          <a:xfrm>
            <a:off x="8469765" y="787467"/>
            <a:ext cx="1563220" cy="1526859"/>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28"/>
          <p:cNvSpPr/>
          <p:nvPr/>
        </p:nvSpPr>
        <p:spPr>
          <a:xfrm>
            <a:off x="-1132534" y="-505933"/>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28"/>
          <p:cNvSpPr/>
          <p:nvPr/>
        </p:nvSpPr>
        <p:spPr>
          <a:xfrm>
            <a:off x="-287301" y="36456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28"/>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28"/>
          <p:cNvSpPr/>
          <p:nvPr/>
        </p:nvSpPr>
        <p:spPr>
          <a:xfrm>
            <a:off x="5593845" y="4995200"/>
            <a:ext cx="6725079" cy="566761"/>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28"/>
          <p:cNvSpPr/>
          <p:nvPr/>
        </p:nvSpPr>
        <p:spPr>
          <a:xfrm>
            <a:off x="-65195" y="4995205"/>
            <a:ext cx="12384144" cy="1394827"/>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28"/>
          <p:cNvSpPr/>
          <p:nvPr/>
        </p:nvSpPr>
        <p:spPr>
          <a:xfrm>
            <a:off x="4951" y="5418021"/>
            <a:ext cx="11325455" cy="826331"/>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28"/>
          <p:cNvSpPr/>
          <p:nvPr/>
        </p:nvSpPr>
        <p:spPr>
          <a:xfrm>
            <a:off x="-65194" y="5535571"/>
            <a:ext cx="12384175" cy="132244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28"/>
          <p:cNvSpPr/>
          <p:nvPr/>
        </p:nvSpPr>
        <p:spPr>
          <a:xfrm>
            <a:off x="-65200" y="6031671"/>
            <a:ext cx="12384175" cy="826341"/>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28"/>
          <p:cNvSpPr txBox="1">
            <a:spLocks noGrp="1"/>
          </p:cNvSpPr>
          <p:nvPr>
            <p:ph type="title" hasCustomPrompt="1"/>
          </p:nvPr>
        </p:nvSpPr>
        <p:spPr>
          <a:xfrm>
            <a:off x="960096" y="1155867"/>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0" name="Google Shape;900;p28"/>
          <p:cNvSpPr txBox="1">
            <a:spLocks noGrp="1"/>
          </p:cNvSpPr>
          <p:nvPr>
            <p:ph type="subTitle" idx="1"/>
          </p:nvPr>
        </p:nvSpPr>
        <p:spPr>
          <a:xfrm>
            <a:off x="960032" y="2335133"/>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
        <p:nvSpPr>
          <p:cNvPr id="901" name="Google Shape;901;p28"/>
          <p:cNvSpPr txBox="1">
            <a:spLocks noGrp="1"/>
          </p:cNvSpPr>
          <p:nvPr>
            <p:ph type="title" idx="2" hasCustomPrompt="1"/>
          </p:nvPr>
        </p:nvSpPr>
        <p:spPr>
          <a:xfrm>
            <a:off x="960175" y="3047349"/>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2" name="Google Shape;902;p28"/>
          <p:cNvSpPr txBox="1">
            <a:spLocks noGrp="1"/>
          </p:cNvSpPr>
          <p:nvPr>
            <p:ph type="subTitle" idx="3"/>
          </p:nvPr>
        </p:nvSpPr>
        <p:spPr>
          <a:xfrm>
            <a:off x="960000" y="4226617"/>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Tree>
    <p:extLst>
      <p:ext uri="{BB962C8B-B14F-4D97-AF65-F5344CB8AC3E}">
        <p14:creationId xmlns:p14="http://schemas.microsoft.com/office/powerpoint/2010/main" val="2205929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65"/>
        <p:cNvGrpSpPr/>
        <p:nvPr/>
      </p:nvGrpSpPr>
      <p:grpSpPr>
        <a:xfrm>
          <a:off x="0" y="0"/>
          <a:ext cx="0" cy="0"/>
          <a:chOff x="0" y="0"/>
          <a:chExt cx="0" cy="0"/>
        </a:xfrm>
      </p:grpSpPr>
      <p:sp>
        <p:nvSpPr>
          <p:cNvPr id="966" name="Google Shape;966;p32"/>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2"/>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2"/>
          <p:cNvSpPr/>
          <p:nvPr/>
        </p:nvSpPr>
        <p:spPr>
          <a:xfrm flipH="1">
            <a:off x="-16"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2"/>
          <p:cNvSpPr/>
          <p:nvPr/>
        </p:nvSpPr>
        <p:spPr>
          <a:xfrm flipH="1">
            <a:off x="17"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2"/>
          <p:cNvSpPr/>
          <p:nvPr/>
        </p:nvSpPr>
        <p:spPr>
          <a:xfrm flipH="1">
            <a:off x="2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2"/>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2"/>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3" name="Google Shape;973;p32"/>
          <p:cNvGrpSpPr/>
          <p:nvPr/>
        </p:nvGrpSpPr>
        <p:grpSpPr>
          <a:xfrm>
            <a:off x="826834" y="4774934"/>
            <a:ext cx="1110233" cy="1362900"/>
            <a:chOff x="620125" y="3581200"/>
            <a:chExt cx="832675" cy="1022175"/>
          </a:xfrm>
        </p:grpSpPr>
        <p:sp>
          <p:nvSpPr>
            <p:cNvPr id="974" name="Google Shape;974;p32"/>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2"/>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2"/>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2"/>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2"/>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2"/>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2"/>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2"/>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2"/>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3" name="Google Shape;983;p32"/>
          <p:cNvSpPr txBox="1">
            <a:spLocks noGrp="1"/>
          </p:cNvSpPr>
          <p:nvPr>
            <p:ph type="title"/>
          </p:nvPr>
        </p:nvSpPr>
        <p:spPr>
          <a:xfrm>
            <a:off x="7210067" y="2268051"/>
            <a:ext cx="4030800" cy="69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984" name="Google Shape;984;p32"/>
          <p:cNvSpPr txBox="1">
            <a:spLocks noGrp="1"/>
          </p:cNvSpPr>
          <p:nvPr>
            <p:ph type="subTitle" idx="1"/>
          </p:nvPr>
        </p:nvSpPr>
        <p:spPr>
          <a:xfrm>
            <a:off x="6756233" y="2987141"/>
            <a:ext cx="4484800" cy="161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36504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58067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671030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6"/>
        <p:cNvGrpSpPr/>
        <p:nvPr/>
      </p:nvGrpSpPr>
      <p:grpSpPr>
        <a:xfrm>
          <a:off x="0" y="0"/>
          <a:ext cx="0" cy="0"/>
          <a:chOff x="0" y="0"/>
          <a:chExt cx="0" cy="0"/>
        </a:xfrm>
      </p:grpSpPr>
      <p:sp>
        <p:nvSpPr>
          <p:cNvPr id="1047" name="Google Shape;1047;p35"/>
          <p:cNvSpPr/>
          <p:nvPr/>
        </p:nvSpPr>
        <p:spPr>
          <a:xfrm>
            <a:off x="10575134" y="632664"/>
            <a:ext cx="4209789" cy="2051293"/>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5"/>
          <p:cNvSpPr/>
          <p:nvPr/>
        </p:nvSpPr>
        <p:spPr>
          <a:xfrm>
            <a:off x="-101575" y="5425674"/>
            <a:ext cx="12439612" cy="954023"/>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5"/>
          <p:cNvSpPr/>
          <p:nvPr/>
        </p:nvSpPr>
        <p:spPr>
          <a:xfrm>
            <a:off x="5122958" y="6141837"/>
            <a:ext cx="70951" cy="2328"/>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5"/>
          <p:cNvSpPr/>
          <p:nvPr/>
        </p:nvSpPr>
        <p:spPr>
          <a:xfrm>
            <a:off x="9750394" y="5839905"/>
            <a:ext cx="597393" cy="1512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5"/>
          <p:cNvSpPr/>
          <p:nvPr/>
        </p:nvSpPr>
        <p:spPr>
          <a:xfrm>
            <a:off x="-101566" y="5288268"/>
            <a:ext cx="12439612" cy="954021"/>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5"/>
          <p:cNvSpPr/>
          <p:nvPr/>
        </p:nvSpPr>
        <p:spPr>
          <a:xfrm>
            <a:off x="-101575" y="5610445"/>
            <a:ext cx="12439612" cy="95398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5"/>
          <p:cNvSpPr/>
          <p:nvPr/>
        </p:nvSpPr>
        <p:spPr>
          <a:xfrm>
            <a:off x="4999834" y="5516334"/>
            <a:ext cx="7338209" cy="136723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5"/>
          <p:cNvSpPr/>
          <p:nvPr/>
        </p:nvSpPr>
        <p:spPr>
          <a:xfrm>
            <a:off x="-101566" y="5905091"/>
            <a:ext cx="12439612" cy="95401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6" name="Google Shape;1056;p35"/>
          <p:cNvSpPr txBox="1">
            <a:spLocks noGrp="1"/>
          </p:cNvSpPr>
          <p:nvPr>
            <p:ph type="subTitle" idx="1"/>
          </p:nvPr>
        </p:nvSpPr>
        <p:spPr>
          <a:xfrm>
            <a:off x="959167" y="4330064"/>
            <a:ext cx="3234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7" name="Google Shape;1057;p35"/>
          <p:cNvSpPr txBox="1">
            <a:spLocks noGrp="1"/>
          </p:cNvSpPr>
          <p:nvPr>
            <p:ph type="title" idx="2"/>
          </p:nvPr>
        </p:nvSpPr>
        <p:spPr>
          <a:xfrm>
            <a:off x="1158300" y="3714767"/>
            <a:ext cx="2835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58" name="Google Shape;1058;p35"/>
          <p:cNvSpPr txBox="1">
            <a:spLocks noGrp="1"/>
          </p:cNvSpPr>
          <p:nvPr>
            <p:ph type="subTitle" idx="3"/>
          </p:nvPr>
        </p:nvSpPr>
        <p:spPr>
          <a:xfrm>
            <a:off x="7997999"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9" name="Google Shape;1059;p35"/>
          <p:cNvSpPr txBox="1">
            <a:spLocks noGrp="1"/>
          </p:cNvSpPr>
          <p:nvPr>
            <p:ph type="title" idx="4"/>
          </p:nvPr>
        </p:nvSpPr>
        <p:spPr>
          <a:xfrm>
            <a:off x="819699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60" name="Google Shape;1060;p35"/>
          <p:cNvSpPr txBox="1">
            <a:spLocks noGrp="1"/>
          </p:cNvSpPr>
          <p:nvPr>
            <p:ph type="subTitle" idx="5"/>
          </p:nvPr>
        </p:nvSpPr>
        <p:spPr>
          <a:xfrm>
            <a:off x="4478583"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61" name="Google Shape;1061;p35"/>
          <p:cNvSpPr txBox="1">
            <a:spLocks noGrp="1"/>
          </p:cNvSpPr>
          <p:nvPr>
            <p:ph type="title" idx="6"/>
          </p:nvPr>
        </p:nvSpPr>
        <p:spPr>
          <a:xfrm>
            <a:off x="467744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053887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2177367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918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1704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B3E8-68B9-7C20-842C-3AD10C4A1F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77EBF30-D42B-9069-83C7-7EC254D3E4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42BDD-6876-88E7-6D8D-3A27EB937833}"/>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10/22/2024</a:t>
            </a:fld>
            <a:endParaRPr lang="en-US"/>
          </a:p>
        </p:txBody>
      </p:sp>
      <p:sp>
        <p:nvSpPr>
          <p:cNvPr id="5" name="Footer Placeholder 4">
            <a:extLst>
              <a:ext uri="{FF2B5EF4-FFF2-40B4-BE49-F238E27FC236}">
                <a16:creationId xmlns:a16="http://schemas.microsoft.com/office/drawing/2014/main" id="{32C9A569-36F5-C920-5E70-687DCE8ECF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F59833-5E82-B011-9B9D-A0C9D7F5DB1D}"/>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855917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80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161786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3306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37959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909254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150832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14977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057468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170273595"/>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24" r:id="rId25"/>
    <p:sldLayoutId id="2147483725"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8.xml"/><Relationship Id="rId5" Type="http://schemas.openxmlformats.org/officeDocument/2006/relationships/image" Target="../media/image26.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JPG"/><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JPG"/><Relationship Id="rId1" Type="http://schemas.openxmlformats.org/officeDocument/2006/relationships/slideLayout" Target="../slideLayouts/slideLayout8.xml"/><Relationship Id="rId5" Type="http://schemas.openxmlformats.org/officeDocument/2006/relationships/image" Target="../media/image25.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4.png"/><Relationship Id="rId2" Type="http://schemas.openxmlformats.org/officeDocument/2006/relationships/image" Target="../media/image9.jpeg"/><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8.xml"/><Relationship Id="rId5" Type="http://schemas.openxmlformats.org/officeDocument/2006/relationships/image" Target="../media/image1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6.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JPG"/><Relationship Id="rId1" Type="http://schemas.openxmlformats.org/officeDocument/2006/relationships/slideLayout" Target="../slideLayouts/slideLayout8.xml"/><Relationship Id="rId5" Type="http://schemas.openxmlformats.org/officeDocument/2006/relationships/image" Target="../media/image24.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7DCB732C-0F72-5956-90EB-34CE858B8064}"/>
              </a:ext>
            </a:extLst>
          </p:cNvPr>
          <p:cNvPicPr>
            <a:picLocks noChangeAspect="1"/>
          </p:cNvPicPr>
          <p:nvPr/>
        </p:nvPicPr>
        <p:blipFill rotWithShape="1">
          <a:blip r:embed="rId3">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E92072F6-6C33-6C4C-56E2-F9064C5E871C}"/>
              </a:ext>
            </a:extLst>
          </p:cNvPr>
          <p:cNvSpPr/>
          <p:nvPr/>
        </p:nvSpPr>
        <p:spPr>
          <a:xfrm>
            <a:off x="1448711" y="254778"/>
            <a:ext cx="9053034" cy="3886391"/>
          </a:xfrm>
          <a:custGeom>
            <a:avLst/>
            <a:gdLst>
              <a:gd name="connsiteX0" fmla="*/ 0 w 9053034"/>
              <a:gd name="connsiteY0" fmla="*/ 647745 h 3886391"/>
              <a:gd name="connsiteX1" fmla="*/ 647745 w 9053034"/>
              <a:gd name="connsiteY1" fmla="*/ 0 h 3886391"/>
              <a:gd name="connsiteX2" fmla="*/ 8405289 w 9053034"/>
              <a:gd name="connsiteY2" fmla="*/ 0 h 3886391"/>
              <a:gd name="connsiteX3" fmla="*/ 9053034 w 9053034"/>
              <a:gd name="connsiteY3" fmla="*/ 647745 h 3886391"/>
              <a:gd name="connsiteX4" fmla="*/ 9053034 w 9053034"/>
              <a:gd name="connsiteY4" fmla="*/ 3238646 h 3886391"/>
              <a:gd name="connsiteX5" fmla="*/ 8405289 w 9053034"/>
              <a:gd name="connsiteY5" fmla="*/ 3886391 h 3886391"/>
              <a:gd name="connsiteX6" fmla="*/ 647745 w 9053034"/>
              <a:gd name="connsiteY6" fmla="*/ 3886391 h 3886391"/>
              <a:gd name="connsiteX7" fmla="*/ 0 w 9053034"/>
              <a:gd name="connsiteY7" fmla="*/ 3238646 h 3886391"/>
              <a:gd name="connsiteX8" fmla="*/ 0 w 9053034"/>
              <a:gd name="connsiteY8" fmla="*/ 647745 h 38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3034" h="3886391" fill="none" extrusionOk="0">
                <a:moveTo>
                  <a:pt x="0" y="647745"/>
                </a:moveTo>
                <a:cubicBezTo>
                  <a:pt x="923" y="315000"/>
                  <a:pt x="299168" y="15378"/>
                  <a:pt x="647745" y="0"/>
                </a:cubicBezTo>
                <a:cubicBezTo>
                  <a:pt x="2385516" y="72427"/>
                  <a:pt x="6192866" y="61419"/>
                  <a:pt x="8405289" y="0"/>
                </a:cubicBezTo>
                <a:cubicBezTo>
                  <a:pt x="8759950" y="-21196"/>
                  <a:pt x="9015853" y="278759"/>
                  <a:pt x="9053034" y="647745"/>
                </a:cubicBezTo>
                <a:cubicBezTo>
                  <a:pt x="9153910" y="1606431"/>
                  <a:pt x="8945721" y="2358852"/>
                  <a:pt x="9053034" y="3238646"/>
                </a:cubicBezTo>
                <a:cubicBezTo>
                  <a:pt x="9066374" y="3528681"/>
                  <a:pt x="8728528" y="3847715"/>
                  <a:pt x="8405289" y="3886391"/>
                </a:cubicBezTo>
                <a:cubicBezTo>
                  <a:pt x="6920537" y="3916218"/>
                  <a:pt x="2823437" y="3807085"/>
                  <a:pt x="647745" y="3886391"/>
                </a:cubicBezTo>
                <a:cubicBezTo>
                  <a:pt x="350980" y="3879498"/>
                  <a:pt x="-60880" y="3608424"/>
                  <a:pt x="0" y="3238646"/>
                </a:cubicBezTo>
                <a:cubicBezTo>
                  <a:pt x="50037" y="2681810"/>
                  <a:pt x="770" y="1660841"/>
                  <a:pt x="0" y="647745"/>
                </a:cubicBezTo>
                <a:close/>
              </a:path>
              <a:path w="9053034" h="3886391" stroke="0" extrusionOk="0">
                <a:moveTo>
                  <a:pt x="0" y="647745"/>
                </a:moveTo>
                <a:cubicBezTo>
                  <a:pt x="33554" y="299151"/>
                  <a:pt x="295499" y="11447"/>
                  <a:pt x="647745" y="0"/>
                </a:cubicBezTo>
                <a:cubicBezTo>
                  <a:pt x="3022010" y="123000"/>
                  <a:pt x="6292877" y="-96860"/>
                  <a:pt x="8405289" y="0"/>
                </a:cubicBezTo>
                <a:cubicBezTo>
                  <a:pt x="8724026" y="-29726"/>
                  <a:pt x="9075407" y="244900"/>
                  <a:pt x="9053034" y="647745"/>
                </a:cubicBezTo>
                <a:cubicBezTo>
                  <a:pt x="9056207" y="960772"/>
                  <a:pt x="9147301" y="1994284"/>
                  <a:pt x="9053034" y="3238646"/>
                </a:cubicBezTo>
                <a:cubicBezTo>
                  <a:pt x="9012524" y="3611062"/>
                  <a:pt x="8706695" y="3877171"/>
                  <a:pt x="8405289" y="3886391"/>
                </a:cubicBezTo>
                <a:cubicBezTo>
                  <a:pt x="5988825" y="3725684"/>
                  <a:pt x="3476407" y="3926058"/>
                  <a:pt x="647745" y="3886391"/>
                </a:cubicBezTo>
                <a:cubicBezTo>
                  <a:pt x="265236" y="3881388"/>
                  <a:pt x="-15407" y="3589406"/>
                  <a:pt x="0" y="3238646"/>
                </a:cubicBezTo>
                <a:cubicBezTo>
                  <a:pt x="32216" y="2182512"/>
                  <a:pt x="57206" y="1399306"/>
                  <a:pt x="0" y="647745"/>
                </a:cubicBezTo>
                <a:close/>
              </a:path>
            </a:pathLst>
          </a:custGeom>
          <a:solidFill>
            <a:schemeClr val="bg1">
              <a:alpha val="91000"/>
            </a:schemeClr>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图片 2" descr="51miz-E1029694-0E3ADD4D">
            <a:extLst>
              <a:ext uri="{FF2B5EF4-FFF2-40B4-BE49-F238E27FC236}">
                <a16:creationId xmlns:a16="http://schemas.microsoft.com/office/drawing/2014/main" id="{051E9189-A4B3-2164-CA16-C2B4B8E9E356}"/>
              </a:ext>
            </a:extLst>
          </p:cNvPr>
          <p:cNvPicPr>
            <a:picLocks noChangeAspect="1"/>
          </p:cNvPicPr>
          <p:nvPr/>
        </p:nvPicPr>
        <p:blipFill>
          <a:blip r:embed="rId4"/>
          <a:stretch>
            <a:fillRect/>
          </a:stretch>
        </p:blipFill>
        <p:spPr>
          <a:xfrm>
            <a:off x="2216050" y="4141169"/>
            <a:ext cx="8191500" cy="2659380"/>
          </a:xfrm>
          <a:prstGeom prst="rect">
            <a:avLst/>
          </a:prstGeom>
        </p:spPr>
      </p:pic>
      <p:pic>
        <p:nvPicPr>
          <p:cNvPr id="7" name="Picture 6">
            <a:extLst>
              <a:ext uri="{FF2B5EF4-FFF2-40B4-BE49-F238E27FC236}">
                <a16:creationId xmlns:a16="http://schemas.microsoft.com/office/drawing/2014/main" id="{F2BA4FC9-BC4E-B67A-0447-06368685F01D}"/>
              </a:ext>
            </a:extLst>
          </p:cNvPr>
          <p:cNvPicPr>
            <a:picLocks noChangeAspect="1"/>
          </p:cNvPicPr>
          <p:nvPr/>
        </p:nvPicPr>
        <p:blipFill>
          <a:blip r:embed="rId5"/>
          <a:stretch>
            <a:fillRect/>
          </a:stretch>
        </p:blipFill>
        <p:spPr>
          <a:xfrm>
            <a:off x="3781633" y="1058009"/>
            <a:ext cx="3981033" cy="646232"/>
          </a:xfrm>
          <a:prstGeom prst="rect">
            <a:avLst/>
          </a:prstGeom>
        </p:spPr>
      </p:pic>
      <p:pic>
        <p:nvPicPr>
          <p:cNvPr id="8" name="Picture 7">
            <a:extLst>
              <a:ext uri="{FF2B5EF4-FFF2-40B4-BE49-F238E27FC236}">
                <a16:creationId xmlns:a16="http://schemas.microsoft.com/office/drawing/2014/main" id="{C3ED20CF-282D-066D-C188-CCBF97C87D74}"/>
              </a:ext>
            </a:extLst>
          </p:cNvPr>
          <p:cNvPicPr>
            <a:picLocks noChangeAspect="1"/>
          </p:cNvPicPr>
          <p:nvPr/>
        </p:nvPicPr>
        <p:blipFill>
          <a:blip r:embed="rId6"/>
          <a:stretch>
            <a:fillRect/>
          </a:stretch>
        </p:blipFill>
        <p:spPr>
          <a:xfrm>
            <a:off x="1420743" y="1375657"/>
            <a:ext cx="8931414" cy="3097036"/>
          </a:xfrm>
          <a:prstGeom prst="rect">
            <a:avLst/>
          </a:prstGeom>
        </p:spPr>
      </p:pic>
      <p:pic>
        <p:nvPicPr>
          <p:cNvPr id="10" name="Picture 9">
            <a:extLst>
              <a:ext uri="{FF2B5EF4-FFF2-40B4-BE49-F238E27FC236}">
                <a16:creationId xmlns:a16="http://schemas.microsoft.com/office/drawing/2014/main" id="{A2C989BE-89DD-D0FA-34C5-8ECC18223F64}"/>
              </a:ext>
            </a:extLst>
          </p:cNvPr>
          <p:cNvPicPr>
            <a:picLocks noChangeAspect="1"/>
          </p:cNvPicPr>
          <p:nvPr/>
        </p:nvPicPr>
        <p:blipFill>
          <a:blip r:embed="rId7"/>
          <a:stretch>
            <a:fillRect/>
          </a:stretch>
        </p:blipFill>
        <p:spPr>
          <a:xfrm>
            <a:off x="88674" y="1347915"/>
            <a:ext cx="2280102" cy="1457070"/>
          </a:xfrm>
          <a:prstGeom prst="rect">
            <a:avLst/>
          </a:prstGeom>
        </p:spPr>
      </p:pic>
    </p:spTree>
    <p:extLst>
      <p:ext uri="{BB962C8B-B14F-4D97-AF65-F5344CB8AC3E}">
        <p14:creationId xmlns:p14="http://schemas.microsoft.com/office/powerpoint/2010/main" val="148543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1BDF17AB-D7B4-8D1F-BDA9-E4E02EC819F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489E368D-7804-F389-42E8-2C55C82545C6}"/>
              </a:ext>
            </a:extLst>
          </p:cNvPr>
          <p:cNvSpPr/>
          <p:nvPr/>
        </p:nvSpPr>
        <p:spPr>
          <a:xfrm>
            <a:off x="558800" y="2454907"/>
            <a:ext cx="8022340" cy="339725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Nếu tất cả đồng lòng thực hiện các việc làm nho nhỏ, tình bạn trong tập thể lớp sẽ được giữ gìn, nuôi dưỡng và khăng khít, bền lâu.</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3786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42C054B-D280-DCE9-69F9-CD1DDFDE91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p:blipFill>
        <p:spPr>
          <a:xfrm>
            <a:off x="815570" y="1229869"/>
            <a:ext cx="10560862" cy="5149478"/>
          </a:xfrm>
          <a:prstGeom prst="rect">
            <a:avLst/>
          </a:prstGeom>
        </p:spPr>
      </p:pic>
      <p:sp>
        <p:nvSpPr>
          <p:cNvPr id="7" name="TextBox 6">
            <a:extLst>
              <a:ext uri="{FF2B5EF4-FFF2-40B4-BE49-F238E27FC236}">
                <a16:creationId xmlns:a16="http://schemas.microsoft.com/office/drawing/2014/main" id="{9D45AB48-0121-03CD-7525-7C304430516B}"/>
              </a:ext>
            </a:extLst>
          </p:cNvPr>
          <p:cNvSpPr txBox="1"/>
          <p:nvPr/>
        </p:nvSpPr>
        <p:spPr>
          <a:xfrm>
            <a:off x="2794000" y="3314668"/>
            <a:ext cx="6604000" cy="1846659"/>
          </a:xfrm>
          <a:prstGeom prst="rect">
            <a:avLst/>
          </a:prstGeom>
          <a:noFill/>
        </p:spPr>
        <p:txBody>
          <a:bodyPr wrap="square" lIns="0" tIns="0" rIns="0" bIns="0" rtlCol="0">
            <a:spAutoFit/>
          </a:bodyPr>
          <a:lstStyle/>
          <a:p>
            <a:pPr algn="ctr"/>
            <a:r>
              <a:rPr lang="vi-VN" sz="6000" b="1" dirty="0">
                <a:solidFill>
                  <a:srgbClr val="FF0000"/>
                </a:solidFill>
                <a:effectLst>
                  <a:outerShdw blurRad="38100" dist="38100" dir="2700000" algn="tl">
                    <a:srgbClr val="000000">
                      <a:alpha val="43137"/>
                    </a:srgbClr>
                  </a:outerShdw>
                </a:effectLst>
                <a:latin typeface="+mj-lt"/>
                <a:cs typeface="Calibri" panose="020F0502020204030204" pitchFamily="34" charset="0"/>
              </a:rPr>
              <a:t>Lựa chọn </a:t>
            </a:r>
            <a:endParaRPr lang="en-US" sz="6000" b="1" dirty="0">
              <a:solidFill>
                <a:srgbClr val="FF0000"/>
              </a:solidFill>
              <a:effectLst>
                <a:outerShdw blurRad="38100" dist="38100" dir="2700000" algn="tl">
                  <a:srgbClr val="000000">
                    <a:alpha val="43137"/>
                  </a:srgbClr>
                </a:outerShdw>
              </a:effectLst>
              <a:latin typeface="+mj-lt"/>
              <a:cs typeface="Calibri" panose="020F0502020204030204" pitchFamily="34" charset="0"/>
            </a:endParaRPr>
          </a:p>
          <a:p>
            <a:pPr algn="ctr"/>
            <a:r>
              <a:rPr lang="vi-VN" sz="6000" b="1" dirty="0">
                <a:solidFill>
                  <a:srgbClr val="FF0000"/>
                </a:solidFill>
                <a:effectLst>
                  <a:outerShdw blurRad="38100" dist="38100" dir="2700000" algn="tl">
                    <a:srgbClr val="000000">
                      <a:alpha val="43137"/>
                    </a:srgbClr>
                  </a:outerShdw>
                </a:effectLst>
                <a:latin typeface="+mj-lt"/>
                <a:cs typeface="Calibri" panose="020F0502020204030204" pitchFamily="34" charset="0"/>
              </a:rPr>
              <a:t>"Sứ giả tình bạn"</a:t>
            </a:r>
            <a:endParaRPr lang="en-US" sz="6000" b="1" dirty="0">
              <a:solidFill>
                <a:srgbClr val="FF0000"/>
              </a:solidFill>
              <a:effectLst>
                <a:outerShdw blurRad="38100" dist="38100" dir="2700000" algn="tl">
                  <a:srgbClr val="000000">
                    <a:alpha val="43137"/>
                  </a:srgbClr>
                </a:outerShdw>
              </a:effectLst>
              <a:latin typeface="+mj-lt"/>
              <a:cs typeface="Calibri" panose="020F0502020204030204" pitchFamily="34" charset="0"/>
            </a:endParaRPr>
          </a:p>
        </p:txBody>
      </p:sp>
      <p:pic>
        <p:nvPicPr>
          <p:cNvPr id="8" name="Picture 7">
            <a:extLst>
              <a:ext uri="{FF2B5EF4-FFF2-40B4-BE49-F238E27FC236}">
                <a16:creationId xmlns:a16="http://schemas.microsoft.com/office/drawing/2014/main" id="{CE5AFE72-01A6-5A4D-D2D5-28772E8E0188}"/>
              </a:ext>
            </a:extLst>
          </p:cNvPr>
          <p:cNvPicPr>
            <a:picLocks noChangeAspect="1"/>
          </p:cNvPicPr>
          <p:nvPr/>
        </p:nvPicPr>
        <p:blipFill>
          <a:blip r:embed="rId5"/>
          <a:stretch>
            <a:fillRect/>
          </a:stretch>
        </p:blipFill>
        <p:spPr>
          <a:xfrm>
            <a:off x="3575085" y="1848040"/>
            <a:ext cx="5041829" cy="1475360"/>
          </a:xfrm>
          <a:prstGeom prst="rect">
            <a:avLst/>
          </a:prstGeom>
        </p:spPr>
      </p:pic>
    </p:spTree>
    <p:extLst>
      <p:ext uri="{BB962C8B-B14F-4D97-AF65-F5344CB8AC3E}">
        <p14:creationId xmlns:p14="http://schemas.microsoft.com/office/powerpoint/2010/main" val="234718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568960" y="386080"/>
            <a:ext cx="1114552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92F0CA56-AA14-EABE-A44F-7819343F1234}"/>
              </a:ext>
            </a:extLst>
          </p:cNvPr>
          <p:cNvGrpSpPr/>
          <p:nvPr/>
        </p:nvGrpSpPr>
        <p:grpSpPr>
          <a:xfrm>
            <a:off x="551182" y="2802013"/>
            <a:ext cx="4149118" cy="3721268"/>
            <a:chOff x="337822" y="2192413"/>
            <a:chExt cx="4149118" cy="3721268"/>
          </a:xfrm>
        </p:grpSpPr>
        <p:pic>
          <p:nvPicPr>
            <p:cNvPr id="11" name="图片 35">
              <a:extLst>
                <a:ext uri="{FF2B5EF4-FFF2-40B4-BE49-F238E27FC236}">
                  <a16:creationId xmlns:a16="http://schemas.microsoft.com/office/drawing/2014/main" id="{99F00DF2-D0C1-7947-1D2A-67A8DD709972}"/>
                </a:ext>
              </a:extLst>
            </p:cNvPr>
            <p:cNvPicPr>
              <a:picLocks noChangeAspect="1"/>
            </p:cNvPicPr>
            <p:nvPr/>
          </p:nvPicPr>
          <p:blipFill>
            <a:blip r:embed="rId3"/>
            <a:stretch>
              <a:fillRect/>
            </a:stretch>
          </p:blipFill>
          <p:spPr>
            <a:xfrm>
              <a:off x="488375" y="2192413"/>
              <a:ext cx="3862971" cy="3055220"/>
            </a:xfrm>
            <a:prstGeom prst="rect">
              <a:avLst/>
            </a:prstGeom>
          </p:spPr>
        </p:pic>
        <p:sp>
          <p:nvSpPr>
            <p:cNvPr id="14" name="Rectangle 13">
              <a:extLst>
                <a:ext uri="{FF2B5EF4-FFF2-40B4-BE49-F238E27FC236}">
                  <a16:creationId xmlns:a16="http://schemas.microsoft.com/office/drawing/2014/main" id="{40E74373-1B83-022B-91F5-FA444563D030}"/>
                </a:ext>
              </a:extLst>
            </p:cNvPr>
            <p:cNvSpPr/>
            <p:nvPr/>
          </p:nvSpPr>
          <p:spPr>
            <a:xfrm>
              <a:off x="337822" y="5214579"/>
              <a:ext cx="4149118" cy="699102"/>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36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nhóm</a:t>
              </a:r>
              <a:endParaRPr lang="en-US" sz="32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E4CC1183-FE9C-6252-02C2-365C7F4FA7D7}"/>
              </a:ext>
            </a:extLst>
          </p:cNvPr>
          <p:cNvGrpSpPr/>
          <p:nvPr/>
        </p:nvGrpSpPr>
        <p:grpSpPr>
          <a:xfrm>
            <a:off x="1978364" y="1154010"/>
            <a:ext cx="9633433" cy="1401347"/>
            <a:chOff x="453320" y="784778"/>
            <a:chExt cx="10434754" cy="1189049"/>
          </a:xfrm>
        </p:grpSpPr>
        <p:sp>
          <p:nvSpPr>
            <p:cNvPr id="20" name="Speech Bubble: Rectangle with Corners Rounded 19">
              <a:extLst>
                <a:ext uri="{FF2B5EF4-FFF2-40B4-BE49-F238E27FC236}">
                  <a16:creationId xmlns:a16="http://schemas.microsoft.com/office/drawing/2014/main" id="{FE607243-356B-9851-78AC-30DB74CBEF84}"/>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TextBox 39">
              <a:extLst>
                <a:ext uri="{FF2B5EF4-FFF2-40B4-BE49-F238E27FC236}">
                  <a16:creationId xmlns:a16="http://schemas.microsoft.com/office/drawing/2014/main" id="{D8AA9CD6-D755-A930-2EAD-9E6D9E47F44B}"/>
                </a:ext>
              </a:extLst>
            </p:cNvPr>
            <p:cNvSpPr txBox="1"/>
            <p:nvPr/>
          </p:nvSpPr>
          <p:spPr>
            <a:xfrm>
              <a:off x="682766" y="835076"/>
              <a:ext cx="9807097" cy="11229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ưa ra các tiêu chí lựa chọn “Sứ giả tình bạn”.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41" name="Group 40">
            <a:extLst>
              <a:ext uri="{FF2B5EF4-FFF2-40B4-BE49-F238E27FC236}">
                <a16:creationId xmlns:a16="http://schemas.microsoft.com/office/drawing/2014/main" id="{4ADAFFF2-8A43-D537-C387-B0A28246B1FC}"/>
              </a:ext>
            </a:extLst>
          </p:cNvPr>
          <p:cNvGrpSpPr/>
          <p:nvPr/>
        </p:nvGrpSpPr>
        <p:grpSpPr>
          <a:xfrm>
            <a:off x="5892801" y="3025837"/>
            <a:ext cx="5222240" cy="2470723"/>
            <a:chOff x="310800" y="1911333"/>
            <a:chExt cx="5650162" cy="3047186"/>
          </a:xfrm>
        </p:grpSpPr>
        <p:sp>
          <p:nvSpPr>
            <p:cNvPr id="42" name="Google Shape;718;p33">
              <a:extLst>
                <a:ext uri="{FF2B5EF4-FFF2-40B4-BE49-F238E27FC236}">
                  <a16:creationId xmlns:a16="http://schemas.microsoft.com/office/drawing/2014/main" id="{9DC78A97-5F90-876A-9E81-7CA546E85F29}"/>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18;p33">
              <a:extLst>
                <a:ext uri="{FF2B5EF4-FFF2-40B4-BE49-F238E27FC236}">
                  <a16:creationId xmlns:a16="http://schemas.microsoft.com/office/drawing/2014/main" id="{57E2BD51-B30D-9757-4EF8-4B1F60B959E1}"/>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Có uy tín. </a:t>
              </a: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Biết lắng nghe.</a:t>
              </a: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Biết thuyết phục...</a:t>
              </a:r>
            </a:p>
          </p:txBody>
        </p:sp>
        <p:pic>
          <p:nvPicPr>
            <p:cNvPr id="44" name="Picture 43">
              <a:extLst>
                <a:ext uri="{FF2B5EF4-FFF2-40B4-BE49-F238E27FC236}">
                  <a16:creationId xmlns:a16="http://schemas.microsoft.com/office/drawing/2014/main" id="{6BD99F96-CF3D-170F-E43C-C8D3BBD65ECA}"/>
                </a:ext>
              </a:extLst>
            </p:cNvPr>
            <p:cNvPicPr>
              <a:picLocks noChangeAspect="1"/>
            </p:cNvPicPr>
            <p:nvPr/>
          </p:nvPicPr>
          <p:blipFill rotWithShape="1">
            <a:blip r:embed="rId4"/>
            <a:srcRect t="16340" b="43951"/>
            <a:stretch/>
          </p:blipFill>
          <p:spPr>
            <a:xfrm>
              <a:off x="2570162" y="4315458"/>
              <a:ext cx="730339" cy="643061"/>
            </a:xfrm>
            <a:prstGeom prst="rect">
              <a:avLst/>
            </a:prstGeom>
          </p:spPr>
        </p:pic>
        <p:grpSp>
          <p:nvGrpSpPr>
            <p:cNvPr id="45" name="Google Shape;724;p33">
              <a:extLst>
                <a:ext uri="{FF2B5EF4-FFF2-40B4-BE49-F238E27FC236}">
                  <a16:creationId xmlns:a16="http://schemas.microsoft.com/office/drawing/2014/main" id="{F019222F-0A51-3BAB-736A-DB36F5DAFA40}"/>
                </a:ext>
              </a:extLst>
            </p:cNvPr>
            <p:cNvGrpSpPr/>
            <p:nvPr/>
          </p:nvGrpSpPr>
          <p:grpSpPr>
            <a:xfrm>
              <a:off x="2344968" y="1911333"/>
              <a:ext cx="1854260" cy="523163"/>
              <a:chOff x="1897640" y="539501"/>
              <a:chExt cx="1091683" cy="548641"/>
            </a:xfrm>
          </p:grpSpPr>
          <p:sp>
            <p:nvSpPr>
              <p:cNvPr id="46" name="Google Shape;725;p33">
                <a:extLst>
                  <a:ext uri="{FF2B5EF4-FFF2-40B4-BE49-F238E27FC236}">
                    <a16:creationId xmlns:a16="http://schemas.microsoft.com/office/drawing/2014/main" id="{7C28F6EA-74EF-0BD0-C3C7-1B3F3D3D42CB}"/>
                  </a:ext>
                </a:extLst>
              </p:cNvPr>
              <p:cNvSpPr/>
              <p:nvPr/>
            </p:nvSpPr>
            <p:spPr>
              <a:xfrm>
                <a:off x="1897640"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26;p33">
                <a:extLst>
                  <a:ext uri="{FF2B5EF4-FFF2-40B4-BE49-F238E27FC236}">
                    <a16:creationId xmlns:a16="http://schemas.microsoft.com/office/drawing/2014/main" id="{3FF509FD-8E83-3D98-1D1B-5C76307CE714}"/>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27;p33">
                <a:extLst>
                  <a:ext uri="{FF2B5EF4-FFF2-40B4-BE49-F238E27FC236}">
                    <a16:creationId xmlns:a16="http://schemas.microsoft.com/office/drawing/2014/main" id="{6218E40F-2419-9D88-5DAC-72C37B907556}"/>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1508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568960" y="386080"/>
            <a:ext cx="1114552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 name="Picture 3" descr="A cartoon of a child holding a pencil and a notebook&#10;&#10;Description automatically generated">
            <a:extLst>
              <a:ext uri="{FF2B5EF4-FFF2-40B4-BE49-F238E27FC236}">
                <a16:creationId xmlns:a16="http://schemas.microsoft.com/office/drawing/2014/main" id="{0D5F448E-504D-E13E-4EEC-B51FB8BFF65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5" name="Group 4">
            <a:extLst>
              <a:ext uri="{FF2B5EF4-FFF2-40B4-BE49-F238E27FC236}">
                <a16:creationId xmlns:a16="http://schemas.microsoft.com/office/drawing/2014/main" id="{FE482F10-58A4-E835-9F8F-B0B0E3D27407}"/>
              </a:ext>
            </a:extLst>
          </p:cNvPr>
          <p:cNvGrpSpPr/>
          <p:nvPr/>
        </p:nvGrpSpPr>
        <p:grpSpPr>
          <a:xfrm>
            <a:off x="1899137" y="933450"/>
            <a:ext cx="9956165" cy="2426438"/>
            <a:chOff x="1594337" y="1602154"/>
            <a:chExt cx="9003323" cy="3477846"/>
          </a:xfrm>
        </p:grpSpPr>
        <p:sp>
          <p:nvSpPr>
            <p:cNvPr id="6" name="Rounded Rectangle 8">
              <a:extLst>
                <a:ext uri="{FF2B5EF4-FFF2-40B4-BE49-F238E27FC236}">
                  <a16:creationId xmlns:a16="http://schemas.microsoft.com/office/drawing/2014/main" id="{B1B2BA4F-2162-25D9-667A-4A1ED3BAFA65}"/>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ounded Rectangle 9">
              <a:extLst>
                <a:ext uri="{FF2B5EF4-FFF2-40B4-BE49-F238E27FC236}">
                  <a16:creationId xmlns:a16="http://schemas.microsoft.com/office/drawing/2014/main" id="{C27A0A39-A7EA-C432-8633-C90107CEBDCD}"/>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Cambria" panose="02040503050406030204" pitchFamily="18" charset="0"/>
                  <a:ea typeface="Cambria" panose="02040503050406030204" pitchFamily="18" charset="0"/>
                </a:rPr>
                <a:t>Bình </a:t>
              </a:r>
              <a:r>
                <a:rPr lang="en-US" sz="4000" dirty="0" err="1">
                  <a:solidFill>
                    <a:srgbClr val="000000"/>
                  </a:solidFill>
                  <a:latin typeface="Cambria" panose="02040503050406030204" pitchFamily="18" charset="0"/>
                  <a:ea typeface="Cambria" panose="02040503050406030204" pitchFamily="18" charset="0"/>
                </a:rPr>
                <a:t>chọn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hoặc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xung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phong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ứng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cử</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vào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vai</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trò</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Sứ</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giả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tình</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bạn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theo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các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tiêu</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chí</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xác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định</a:t>
              </a:r>
              <a:r>
                <a:rPr lang="en-US" sz="4000" dirty="0">
                  <a:solidFill>
                    <a:srgbClr val="000000"/>
                  </a:solidFill>
                  <a:latin typeface="Cambria" panose="02040503050406030204" pitchFamily="18" charset="0"/>
                  <a:ea typeface="Cambria" panose="02040503050406030204" pitchFamily="18" charset="0"/>
                </a:rPr>
                <a:t>.</a:t>
              </a:r>
              <a:endParaRPr kumimoji="0" lang="vi-VN"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10772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4624D1-1576-A641-6235-55AB09EE1F38}"/>
              </a:ext>
            </a:extLst>
          </p:cNvPr>
          <p:cNvGrpSpPr/>
          <p:nvPr/>
        </p:nvGrpSpPr>
        <p:grpSpPr>
          <a:xfrm>
            <a:off x="2072640" y="203199"/>
            <a:ext cx="9326880" cy="1066801"/>
            <a:chOff x="5323327" y="1489834"/>
            <a:chExt cx="6642222" cy="4715783"/>
          </a:xfrm>
        </p:grpSpPr>
        <p:sp>
          <p:nvSpPr>
            <p:cNvPr id="11" name="Rectangle: Folded Corner 16">
              <a:extLst>
                <a:ext uri="{FF2B5EF4-FFF2-40B4-BE49-F238E27FC236}">
                  <a16:creationId xmlns:a16="http://schemas.microsoft.com/office/drawing/2014/main" id="{EA247F62-E53A-F2E1-9D8D-8F7F473DABE2}"/>
                </a:ext>
              </a:extLst>
            </p:cNvPr>
            <p:cNvSpPr/>
            <p:nvPr/>
          </p:nvSpPr>
          <p:spPr>
            <a:xfrm>
              <a:off x="5323327" y="2141277"/>
              <a:ext cx="6097656" cy="4064340"/>
            </a:xfrm>
            <a:custGeom>
              <a:avLst/>
              <a:gdLst>
                <a:gd name="connsiteX0" fmla="*/ 0 w 6097656"/>
                <a:gd name="connsiteY0" fmla="*/ 0 h 4064340"/>
                <a:gd name="connsiteX1" fmla="*/ 554331 w 6097656"/>
                <a:gd name="connsiteY1" fmla="*/ 0 h 4064340"/>
                <a:gd name="connsiteX2" fmla="*/ 1169640 w 6097656"/>
                <a:gd name="connsiteY2" fmla="*/ 0 h 4064340"/>
                <a:gd name="connsiteX3" fmla="*/ 1602020 w 6097656"/>
                <a:gd name="connsiteY3" fmla="*/ 0 h 4064340"/>
                <a:gd name="connsiteX4" fmla="*/ 2278305 w 6097656"/>
                <a:gd name="connsiteY4" fmla="*/ 0 h 4064340"/>
                <a:gd name="connsiteX5" fmla="*/ 2893614 w 6097656"/>
                <a:gd name="connsiteY5" fmla="*/ 0 h 4064340"/>
                <a:gd name="connsiteX6" fmla="*/ 3569899 w 6097656"/>
                <a:gd name="connsiteY6" fmla="*/ 0 h 4064340"/>
                <a:gd name="connsiteX7" fmla="*/ 3941302 w 6097656"/>
                <a:gd name="connsiteY7" fmla="*/ 0 h 4064340"/>
                <a:gd name="connsiteX8" fmla="*/ 4556611 w 6097656"/>
                <a:gd name="connsiteY8" fmla="*/ 0 h 4064340"/>
                <a:gd name="connsiteX9" fmla="*/ 5110943 w 6097656"/>
                <a:gd name="connsiteY9" fmla="*/ 0 h 4064340"/>
                <a:gd name="connsiteX10" fmla="*/ 5482346 w 6097656"/>
                <a:gd name="connsiteY10" fmla="*/ 0 h 4064340"/>
                <a:gd name="connsiteX11" fmla="*/ 5802307 w 6097656"/>
                <a:gd name="connsiteY11" fmla="*/ 0 h 4064340"/>
                <a:gd name="connsiteX12" fmla="*/ 6097656 w 6097656"/>
                <a:gd name="connsiteY12" fmla="*/ 0 h 4064340"/>
                <a:gd name="connsiteX13" fmla="*/ 6097656 w 6097656"/>
                <a:gd name="connsiteY13" fmla="*/ 530617 h 4064340"/>
                <a:gd name="connsiteX14" fmla="*/ 6097656 w 6097656"/>
                <a:gd name="connsiteY14" fmla="*/ 1162845 h 4064340"/>
                <a:gd name="connsiteX15" fmla="*/ 6097656 w 6097656"/>
                <a:gd name="connsiteY15" fmla="*/ 1795072 h 4064340"/>
                <a:gd name="connsiteX16" fmla="*/ 6097656 w 6097656"/>
                <a:gd name="connsiteY16" fmla="*/ 2257955 h 4064340"/>
                <a:gd name="connsiteX17" fmla="*/ 6097656 w 6097656"/>
                <a:gd name="connsiteY17" fmla="*/ 2754707 h 4064340"/>
                <a:gd name="connsiteX18" fmla="*/ 6097656 w 6097656"/>
                <a:gd name="connsiteY18" fmla="*/ 3386935 h 4064340"/>
                <a:gd name="connsiteX19" fmla="*/ 5772501 w 6097656"/>
                <a:gd name="connsiteY19" fmla="*/ 3712088 h 4064340"/>
                <a:gd name="connsiteX20" fmla="*/ 5420251 w 6097656"/>
                <a:gd name="connsiteY20" fmla="*/ 4064340 h 4064340"/>
                <a:gd name="connsiteX21" fmla="*/ 4986631 w 6097656"/>
                <a:gd name="connsiteY21" fmla="*/ 4064340 h 4064340"/>
                <a:gd name="connsiteX22" fmla="*/ 4498808 w 6097656"/>
                <a:gd name="connsiteY22" fmla="*/ 4064340 h 4064340"/>
                <a:gd name="connsiteX23" fmla="*/ 4065188 w 6097656"/>
                <a:gd name="connsiteY23" fmla="*/ 4064340 h 4064340"/>
                <a:gd name="connsiteX24" fmla="*/ 3577365 w 6097656"/>
                <a:gd name="connsiteY24" fmla="*/ 4064340 h 4064340"/>
                <a:gd name="connsiteX25" fmla="*/ 2981138 w 6097656"/>
                <a:gd name="connsiteY25" fmla="*/ 4064340 h 4064340"/>
                <a:gd name="connsiteX26" fmla="*/ 2547517 w 6097656"/>
                <a:gd name="connsiteY26" fmla="*/ 4064340 h 4064340"/>
                <a:gd name="connsiteX27" fmla="*/ 2059695 w 6097656"/>
                <a:gd name="connsiteY27" fmla="*/ 4064340 h 4064340"/>
                <a:gd name="connsiteX28" fmla="*/ 1680277 w 6097656"/>
                <a:gd name="connsiteY28" fmla="*/ 4064340 h 4064340"/>
                <a:gd name="connsiteX29" fmla="*/ 1084049 w 6097656"/>
                <a:gd name="connsiteY29" fmla="*/ 4064340 h 4064340"/>
                <a:gd name="connsiteX30" fmla="*/ 487822 w 6097656"/>
                <a:gd name="connsiteY30" fmla="*/ 4064340 h 4064340"/>
                <a:gd name="connsiteX31" fmla="*/ 0 w 6097656"/>
                <a:gd name="connsiteY31" fmla="*/ 4064340 h 4064340"/>
                <a:gd name="connsiteX32" fmla="*/ 0 w 6097656"/>
                <a:gd name="connsiteY32" fmla="*/ 3483717 h 4064340"/>
                <a:gd name="connsiteX33" fmla="*/ 0 w 6097656"/>
                <a:gd name="connsiteY33" fmla="*/ 2984383 h 4064340"/>
                <a:gd name="connsiteX34" fmla="*/ 0 w 6097656"/>
                <a:gd name="connsiteY34" fmla="*/ 2525695 h 4064340"/>
                <a:gd name="connsiteX35" fmla="*/ 0 w 6097656"/>
                <a:gd name="connsiteY35" fmla="*/ 1945073 h 4064340"/>
                <a:gd name="connsiteX36" fmla="*/ 0 w 6097656"/>
                <a:gd name="connsiteY36" fmla="*/ 1323812 h 4064340"/>
                <a:gd name="connsiteX37" fmla="*/ 0 w 6097656"/>
                <a:gd name="connsiteY37" fmla="*/ 743190 h 4064340"/>
                <a:gd name="connsiteX38" fmla="*/ 0 w 6097656"/>
                <a:gd name="connsiteY38" fmla="*/ 0 h 4064340"/>
                <a:gd name="connsiteX0" fmla="*/ 5420251 w 6097656"/>
                <a:gd name="connsiteY0" fmla="*/ 4064340 h 4064340"/>
                <a:gd name="connsiteX1" fmla="*/ 5555732 w 6097656"/>
                <a:gd name="connsiteY1" fmla="*/ 3522414 h 4064340"/>
                <a:gd name="connsiteX2" fmla="*/ 5826694 w 6097656"/>
                <a:gd name="connsiteY2" fmla="*/ 3454674 h 4064340"/>
                <a:gd name="connsiteX3" fmla="*/ 6097656 w 6097656"/>
                <a:gd name="connsiteY3" fmla="*/ 3386935 h 4064340"/>
                <a:gd name="connsiteX4" fmla="*/ 5779275 w 6097656"/>
                <a:gd name="connsiteY4" fmla="*/ 3705312 h 4064340"/>
                <a:gd name="connsiteX5" fmla="*/ 5420251 w 6097656"/>
                <a:gd name="connsiteY5" fmla="*/ 4064340 h 4064340"/>
                <a:gd name="connsiteX0" fmla="*/ 5420251 w 6097656"/>
                <a:gd name="connsiteY0" fmla="*/ 4064340 h 4064340"/>
                <a:gd name="connsiteX1" fmla="*/ 5555732 w 6097656"/>
                <a:gd name="connsiteY1" fmla="*/ 3522414 h 4064340"/>
                <a:gd name="connsiteX2" fmla="*/ 6097656 w 6097656"/>
                <a:gd name="connsiteY2" fmla="*/ 3386935 h 4064340"/>
                <a:gd name="connsiteX3" fmla="*/ 5745405 w 6097656"/>
                <a:gd name="connsiteY3" fmla="*/ 3739182 h 4064340"/>
                <a:gd name="connsiteX4" fmla="*/ 5420251 w 6097656"/>
                <a:gd name="connsiteY4" fmla="*/ 4064340 h 4064340"/>
                <a:gd name="connsiteX5" fmla="*/ 5040833 w 6097656"/>
                <a:gd name="connsiteY5" fmla="*/ 4064340 h 4064340"/>
                <a:gd name="connsiteX6" fmla="*/ 4498808 w 6097656"/>
                <a:gd name="connsiteY6" fmla="*/ 4064340 h 4064340"/>
                <a:gd name="connsiteX7" fmla="*/ 4010985 w 6097656"/>
                <a:gd name="connsiteY7" fmla="*/ 4064340 h 4064340"/>
                <a:gd name="connsiteX8" fmla="*/ 3631568 w 6097656"/>
                <a:gd name="connsiteY8" fmla="*/ 4064340 h 4064340"/>
                <a:gd name="connsiteX9" fmla="*/ 3143745 w 6097656"/>
                <a:gd name="connsiteY9" fmla="*/ 4064340 h 4064340"/>
                <a:gd name="connsiteX10" fmla="*/ 2764328 w 6097656"/>
                <a:gd name="connsiteY10" fmla="*/ 4064340 h 4064340"/>
                <a:gd name="connsiteX11" fmla="*/ 2384910 w 6097656"/>
                <a:gd name="connsiteY11" fmla="*/ 4064340 h 4064340"/>
                <a:gd name="connsiteX12" fmla="*/ 1788682 w 6097656"/>
                <a:gd name="connsiteY12" fmla="*/ 4064340 h 4064340"/>
                <a:gd name="connsiteX13" fmla="*/ 1192454 w 6097656"/>
                <a:gd name="connsiteY13" fmla="*/ 4064340 h 4064340"/>
                <a:gd name="connsiteX14" fmla="*/ 813037 w 6097656"/>
                <a:gd name="connsiteY14" fmla="*/ 4064340 h 4064340"/>
                <a:gd name="connsiteX15" fmla="*/ 0 w 6097656"/>
                <a:gd name="connsiteY15" fmla="*/ 4064340 h 4064340"/>
                <a:gd name="connsiteX16" fmla="*/ 0 w 6097656"/>
                <a:gd name="connsiteY16" fmla="*/ 3605647 h 4064340"/>
                <a:gd name="connsiteX17" fmla="*/ 0 w 6097656"/>
                <a:gd name="connsiteY17" fmla="*/ 3065671 h 4064340"/>
                <a:gd name="connsiteX18" fmla="*/ 0 w 6097656"/>
                <a:gd name="connsiteY18" fmla="*/ 2525695 h 4064340"/>
                <a:gd name="connsiteX19" fmla="*/ 0 w 6097656"/>
                <a:gd name="connsiteY19" fmla="*/ 2067003 h 4064340"/>
                <a:gd name="connsiteX20" fmla="*/ 0 w 6097656"/>
                <a:gd name="connsiteY20" fmla="*/ 1486385 h 4064340"/>
                <a:gd name="connsiteX21" fmla="*/ 0 w 6097656"/>
                <a:gd name="connsiteY21" fmla="*/ 865120 h 4064340"/>
                <a:gd name="connsiteX22" fmla="*/ 0 w 6097656"/>
                <a:gd name="connsiteY22" fmla="*/ 0 h 4064340"/>
                <a:gd name="connsiteX23" fmla="*/ 676284 w 6097656"/>
                <a:gd name="connsiteY23" fmla="*/ 0 h 4064340"/>
                <a:gd name="connsiteX24" fmla="*/ 1230617 w 6097656"/>
                <a:gd name="connsiteY24" fmla="*/ 0 h 4064340"/>
                <a:gd name="connsiteX25" fmla="*/ 1723973 w 6097656"/>
                <a:gd name="connsiteY25" fmla="*/ 0 h 4064340"/>
                <a:gd name="connsiteX26" fmla="*/ 2217328 w 6097656"/>
                <a:gd name="connsiteY26" fmla="*/ 0 h 4064340"/>
                <a:gd name="connsiteX27" fmla="*/ 2893614 w 6097656"/>
                <a:gd name="connsiteY27" fmla="*/ 0 h 4064340"/>
                <a:gd name="connsiteX28" fmla="*/ 3508923 w 6097656"/>
                <a:gd name="connsiteY28" fmla="*/ 0 h 4064340"/>
                <a:gd name="connsiteX29" fmla="*/ 4185208 w 6097656"/>
                <a:gd name="connsiteY29" fmla="*/ 0 h 4064340"/>
                <a:gd name="connsiteX30" fmla="*/ 4617588 w 6097656"/>
                <a:gd name="connsiteY30" fmla="*/ 0 h 4064340"/>
                <a:gd name="connsiteX31" fmla="*/ 5049967 w 6097656"/>
                <a:gd name="connsiteY31" fmla="*/ 0 h 4064340"/>
                <a:gd name="connsiteX32" fmla="*/ 5482346 w 6097656"/>
                <a:gd name="connsiteY32" fmla="*/ 0 h 4064340"/>
                <a:gd name="connsiteX33" fmla="*/ 6097656 w 6097656"/>
                <a:gd name="connsiteY33" fmla="*/ 0 h 4064340"/>
                <a:gd name="connsiteX34" fmla="*/ 6097656 w 6097656"/>
                <a:gd name="connsiteY34" fmla="*/ 564487 h 4064340"/>
                <a:gd name="connsiteX35" fmla="*/ 6097656 w 6097656"/>
                <a:gd name="connsiteY35" fmla="*/ 1027370 h 4064340"/>
                <a:gd name="connsiteX36" fmla="*/ 6097656 w 6097656"/>
                <a:gd name="connsiteY36" fmla="*/ 1524118 h 4064340"/>
                <a:gd name="connsiteX37" fmla="*/ 6097656 w 6097656"/>
                <a:gd name="connsiteY37" fmla="*/ 2088610 h 4064340"/>
                <a:gd name="connsiteX38" fmla="*/ 6097656 w 6097656"/>
                <a:gd name="connsiteY38" fmla="*/ 2720838 h 4064340"/>
                <a:gd name="connsiteX39" fmla="*/ 6097656 w 6097656"/>
                <a:gd name="connsiteY39" fmla="*/ 3386935 h 4064340"/>
                <a:gd name="connsiteX0" fmla="*/ 5420251 w 6097656"/>
                <a:gd name="connsiteY0" fmla="*/ 4064340 h 4064340"/>
                <a:gd name="connsiteX1" fmla="*/ 5555732 w 6097656"/>
                <a:gd name="connsiteY1" fmla="*/ 3522414 h 4064340"/>
                <a:gd name="connsiteX2" fmla="*/ 6097656 w 6097656"/>
                <a:gd name="connsiteY2" fmla="*/ 3386935 h 4064340"/>
                <a:gd name="connsiteX3" fmla="*/ 5772501 w 6097656"/>
                <a:gd name="connsiteY3" fmla="*/ 3712088 h 4064340"/>
                <a:gd name="connsiteX4" fmla="*/ 5420251 w 6097656"/>
                <a:gd name="connsiteY4" fmla="*/ 4064340 h 4064340"/>
                <a:gd name="connsiteX5" fmla="*/ 5040833 w 6097656"/>
                <a:gd name="connsiteY5" fmla="*/ 4064340 h 4064340"/>
                <a:gd name="connsiteX6" fmla="*/ 4390403 w 6097656"/>
                <a:gd name="connsiteY6" fmla="*/ 4064340 h 4064340"/>
                <a:gd name="connsiteX7" fmla="*/ 4010985 w 6097656"/>
                <a:gd name="connsiteY7" fmla="*/ 4064340 h 4064340"/>
                <a:gd name="connsiteX8" fmla="*/ 3414758 w 6097656"/>
                <a:gd name="connsiteY8" fmla="*/ 4064340 h 4064340"/>
                <a:gd name="connsiteX9" fmla="*/ 2926935 w 6097656"/>
                <a:gd name="connsiteY9" fmla="*/ 4064340 h 4064340"/>
                <a:gd name="connsiteX10" fmla="*/ 2439112 w 6097656"/>
                <a:gd name="connsiteY10" fmla="*/ 4064340 h 4064340"/>
                <a:gd name="connsiteX11" fmla="*/ 1788682 w 6097656"/>
                <a:gd name="connsiteY11" fmla="*/ 4064340 h 4064340"/>
                <a:gd name="connsiteX12" fmla="*/ 1138252 w 6097656"/>
                <a:gd name="connsiteY12" fmla="*/ 4064340 h 4064340"/>
                <a:gd name="connsiteX13" fmla="*/ 542024 w 6097656"/>
                <a:gd name="connsiteY13" fmla="*/ 4064340 h 4064340"/>
                <a:gd name="connsiteX14" fmla="*/ 0 w 6097656"/>
                <a:gd name="connsiteY14" fmla="*/ 4064340 h 4064340"/>
                <a:gd name="connsiteX15" fmla="*/ 0 w 6097656"/>
                <a:gd name="connsiteY15" fmla="*/ 3443075 h 4064340"/>
                <a:gd name="connsiteX16" fmla="*/ 0 w 6097656"/>
                <a:gd name="connsiteY16" fmla="*/ 2903099 h 4064340"/>
                <a:gd name="connsiteX17" fmla="*/ 0 w 6097656"/>
                <a:gd name="connsiteY17" fmla="*/ 2322476 h 4064340"/>
                <a:gd name="connsiteX18" fmla="*/ 0 w 6097656"/>
                <a:gd name="connsiteY18" fmla="*/ 1701216 h 4064340"/>
                <a:gd name="connsiteX19" fmla="*/ 0 w 6097656"/>
                <a:gd name="connsiteY19" fmla="*/ 1242524 h 4064340"/>
                <a:gd name="connsiteX20" fmla="*/ 0 w 6097656"/>
                <a:gd name="connsiteY20" fmla="*/ 580618 h 4064340"/>
                <a:gd name="connsiteX21" fmla="*/ 0 w 6097656"/>
                <a:gd name="connsiteY21" fmla="*/ 0 h 4064340"/>
                <a:gd name="connsiteX22" fmla="*/ 554331 w 6097656"/>
                <a:gd name="connsiteY22" fmla="*/ 0 h 4064340"/>
                <a:gd name="connsiteX23" fmla="*/ 1047687 w 6097656"/>
                <a:gd name="connsiteY23" fmla="*/ 0 h 4064340"/>
                <a:gd name="connsiteX24" fmla="*/ 1480066 w 6097656"/>
                <a:gd name="connsiteY24" fmla="*/ 0 h 4064340"/>
                <a:gd name="connsiteX25" fmla="*/ 2156352 w 6097656"/>
                <a:gd name="connsiteY25" fmla="*/ 0 h 4064340"/>
                <a:gd name="connsiteX26" fmla="*/ 2710684 w 6097656"/>
                <a:gd name="connsiteY26" fmla="*/ 0 h 4064340"/>
                <a:gd name="connsiteX27" fmla="*/ 3325993 w 6097656"/>
                <a:gd name="connsiteY27" fmla="*/ 0 h 4064340"/>
                <a:gd name="connsiteX28" fmla="*/ 4002279 w 6097656"/>
                <a:gd name="connsiteY28" fmla="*/ 0 h 4064340"/>
                <a:gd name="connsiteX29" fmla="*/ 4556611 w 6097656"/>
                <a:gd name="connsiteY29" fmla="*/ 0 h 4064340"/>
                <a:gd name="connsiteX30" fmla="*/ 4988990 w 6097656"/>
                <a:gd name="connsiteY30" fmla="*/ 0 h 4064340"/>
                <a:gd name="connsiteX31" fmla="*/ 5421370 w 6097656"/>
                <a:gd name="connsiteY31" fmla="*/ 0 h 4064340"/>
                <a:gd name="connsiteX32" fmla="*/ 6097656 w 6097656"/>
                <a:gd name="connsiteY32" fmla="*/ 0 h 4064340"/>
                <a:gd name="connsiteX33" fmla="*/ 6097656 w 6097656"/>
                <a:gd name="connsiteY33" fmla="*/ 462878 h 4064340"/>
                <a:gd name="connsiteX34" fmla="*/ 6097656 w 6097656"/>
                <a:gd name="connsiteY34" fmla="*/ 1027370 h 4064340"/>
                <a:gd name="connsiteX35" fmla="*/ 6097656 w 6097656"/>
                <a:gd name="connsiteY35" fmla="*/ 1524118 h 4064340"/>
                <a:gd name="connsiteX36" fmla="*/ 6097656 w 6097656"/>
                <a:gd name="connsiteY36" fmla="*/ 2088610 h 4064340"/>
                <a:gd name="connsiteX37" fmla="*/ 6097656 w 6097656"/>
                <a:gd name="connsiteY37" fmla="*/ 2686968 h 4064340"/>
                <a:gd name="connsiteX38" fmla="*/ 6097656 w 6097656"/>
                <a:gd name="connsiteY38" fmla="*/ 3386935 h 4064340"/>
                <a:gd name="connsiteX0" fmla="*/ 5420251 w 6097656"/>
                <a:gd name="connsiteY0" fmla="*/ 4064340 h 4064340"/>
                <a:gd name="connsiteX1" fmla="*/ 5555732 w 6097656"/>
                <a:gd name="connsiteY1" fmla="*/ 3522414 h 4064340"/>
                <a:gd name="connsiteX2" fmla="*/ 6097656 w 6097656"/>
                <a:gd name="connsiteY2" fmla="*/ 3386935 h 4064340"/>
                <a:gd name="connsiteX3" fmla="*/ 5745405 w 6097656"/>
                <a:gd name="connsiteY3" fmla="*/ 3739182 h 4064340"/>
                <a:gd name="connsiteX4" fmla="*/ 5420251 w 6097656"/>
                <a:gd name="connsiteY4" fmla="*/ 4064340 h 4064340"/>
                <a:gd name="connsiteX5" fmla="*/ 5040833 w 6097656"/>
                <a:gd name="connsiteY5" fmla="*/ 4064340 h 4064340"/>
                <a:gd name="connsiteX6" fmla="*/ 4498808 w 6097656"/>
                <a:gd name="connsiteY6" fmla="*/ 4064340 h 4064340"/>
                <a:gd name="connsiteX7" fmla="*/ 4010985 w 6097656"/>
                <a:gd name="connsiteY7" fmla="*/ 4064340 h 4064340"/>
                <a:gd name="connsiteX8" fmla="*/ 3631568 w 6097656"/>
                <a:gd name="connsiteY8" fmla="*/ 4064340 h 4064340"/>
                <a:gd name="connsiteX9" fmla="*/ 3143745 w 6097656"/>
                <a:gd name="connsiteY9" fmla="*/ 4064340 h 4064340"/>
                <a:gd name="connsiteX10" fmla="*/ 2764328 w 6097656"/>
                <a:gd name="connsiteY10" fmla="*/ 4064340 h 4064340"/>
                <a:gd name="connsiteX11" fmla="*/ 2384910 w 6097656"/>
                <a:gd name="connsiteY11" fmla="*/ 4064340 h 4064340"/>
                <a:gd name="connsiteX12" fmla="*/ 1788682 w 6097656"/>
                <a:gd name="connsiteY12" fmla="*/ 4064340 h 4064340"/>
                <a:gd name="connsiteX13" fmla="*/ 1192454 w 6097656"/>
                <a:gd name="connsiteY13" fmla="*/ 4064340 h 4064340"/>
                <a:gd name="connsiteX14" fmla="*/ 813037 w 6097656"/>
                <a:gd name="connsiteY14" fmla="*/ 4064340 h 4064340"/>
                <a:gd name="connsiteX15" fmla="*/ 0 w 6097656"/>
                <a:gd name="connsiteY15" fmla="*/ 4064340 h 4064340"/>
                <a:gd name="connsiteX16" fmla="*/ 0 w 6097656"/>
                <a:gd name="connsiteY16" fmla="*/ 3605647 h 4064340"/>
                <a:gd name="connsiteX17" fmla="*/ 0 w 6097656"/>
                <a:gd name="connsiteY17" fmla="*/ 3065671 h 4064340"/>
                <a:gd name="connsiteX18" fmla="*/ 0 w 6097656"/>
                <a:gd name="connsiteY18" fmla="*/ 2525695 h 4064340"/>
                <a:gd name="connsiteX19" fmla="*/ 0 w 6097656"/>
                <a:gd name="connsiteY19" fmla="*/ 2067003 h 4064340"/>
                <a:gd name="connsiteX20" fmla="*/ 0 w 6097656"/>
                <a:gd name="connsiteY20" fmla="*/ 1486385 h 4064340"/>
                <a:gd name="connsiteX21" fmla="*/ 0 w 6097656"/>
                <a:gd name="connsiteY21" fmla="*/ 865120 h 4064340"/>
                <a:gd name="connsiteX22" fmla="*/ 0 w 6097656"/>
                <a:gd name="connsiteY22" fmla="*/ 0 h 4064340"/>
                <a:gd name="connsiteX23" fmla="*/ 676284 w 6097656"/>
                <a:gd name="connsiteY23" fmla="*/ 0 h 4064340"/>
                <a:gd name="connsiteX24" fmla="*/ 1230617 w 6097656"/>
                <a:gd name="connsiteY24" fmla="*/ 0 h 4064340"/>
                <a:gd name="connsiteX25" fmla="*/ 1723973 w 6097656"/>
                <a:gd name="connsiteY25" fmla="*/ 0 h 4064340"/>
                <a:gd name="connsiteX26" fmla="*/ 2217328 w 6097656"/>
                <a:gd name="connsiteY26" fmla="*/ 0 h 4064340"/>
                <a:gd name="connsiteX27" fmla="*/ 2893614 w 6097656"/>
                <a:gd name="connsiteY27" fmla="*/ 0 h 4064340"/>
                <a:gd name="connsiteX28" fmla="*/ 3508923 w 6097656"/>
                <a:gd name="connsiteY28" fmla="*/ 0 h 4064340"/>
                <a:gd name="connsiteX29" fmla="*/ 4185208 w 6097656"/>
                <a:gd name="connsiteY29" fmla="*/ 0 h 4064340"/>
                <a:gd name="connsiteX30" fmla="*/ 4617588 w 6097656"/>
                <a:gd name="connsiteY30" fmla="*/ 0 h 4064340"/>
                <a:gd name="connsiteX31" fmla="*/ 5049967 w 6097656"/>
                <a:gd name="connsiteY31" fmla="*/ 0 h 4064340"/>
                <a:gd name="connsiteX32" fmla="*/ 5482346 w 6097656"/>
                <a:gd name="connsiteY32" fmla="*/ 0 h 4064340"/>
                <a:gd name="connsiteX33" fmla="*/ 6097656 w 6097656"/>
                <a:gd name="connsiteY33" fmla="*/ 0 h 4064340"/>
                <a:gd name="connsiteX34" fmla="*/ 6097656 w 6097656"/>
                <a:gd name="connsiteY34" fmla="*/ 564487 h 4064340"/>
                <a:gd name="connsiteX35" fmla="*/ 6097656 w 6097656"/>
                <a:gd name="connsiteY35" fmla="*/ 1027370 h 4064340"/>
                <a:gd name="connsiteX36" fmla="*/ 6097656 w 6097656"/>
                <a:gd name="connsiteY36" fmla="*/ 1524118 h 4064340"/>
                <a:gd name="connsiteX37" fmla="*/ 6097656 w 6097656"/>
                <a:gd name="connsiteY37" fmla="*/ 2088610 h 4064340"/>
                <a:gd name="connsiteX38" fmla="*/ 6097656 w 6097656"/>
                <a:gd name="connsiteY38" fmla="*/ 2720838 h 4064340"/>
                <a:gd name="connsiteX39" fmla="*/ 6097656 w 6097656"/>
                <a:gd name="connsiteY39" fmla="*/ 3386935 h 40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7656" h="4064340" stroke="0" extrusionOk="0">
                  <a:moveTo>
                    <a:pt x="0" y="0"/>
                  </a:moveTo>
                  <a:cubicBezTo>
                    <a:pt x="141132" y="-132875"/>
                    <a:pt x="388906" y="100459"/>
                    <a:pt x="554331" y="0"/>
                  </a:cubicBezTo>
                  <a:cubicBezTo>
                    <a:pt x="659472" y="-142899"/>
                    <a:pt x="1038858" y="-64312"/>
                    <a:pt x="1169640" y="0"/>
                  </a:cubicBezTo>
                  <a:cubicBezTo>
                    <a:pt x="1338280" y="-109534"/>
                    <a:pt x="1454213" y="75680"/>
                    <a:pt x="1602020" y="0"/>
                  </a:cubicBezTo>
                  <a:cubicBezTo>
                    <a:pt x="1732650" y="-206237"/>
                    <a:pt x="2138614" y="-121397"/>
                    <a:pt x="2278305" y="0"/>
                  </a:cubicBezTo>
                  <a:cubicBezTo>
                    <a:pt x="2396749" y="214858"/>
                    <a:pt x="2647784" y="46665"/>
                    <a:pt x="2893614" y="0"/>
                  </a:cubicBezTo>
                  <a:cubicBezTo>
                    <a:pt x="2966392" y="-138839"/>
                    <a:pt x="3302715" y="270465"/>
                    <a:pt x="3569899" y="0"/>
                  </a:cubicBezTo>
                  <a:cubicBezTo>
                    <a:pt x="3864228" y="-10492"/>
                    <a:pt x="3863250" y="30009"/>
                    <a:pt x="3941302" y="0"/>
                  </a:cubicBezTo>
                  <a:cubicBezTo>
                    <a:pt x="4081205" y="287080"/>
                    <a:pt x="4340674" y="16047"/>
                    <a:pt x="4556611" y="0"/>
                  </a:cubicBezTo>
                  <a:cubicBezTo>
                    <a:pt x="4812935" y="-58466"/>
                    <a:pt x="4862275" y="40407"/>
                    <a:pt x="5110943" y="0"/>
                  </a:cubicBezTo>
                  <a:cubicBezTo>
                    <a:pt x="5370613" y="-20999"/>
                    <a:pt x="5305523" y="56136"/>
                    <a:pt x="5482346" y="0"/>
                  </a:cubicBezTo>
                  <a:cubicBezTo>
                    <a:pt x="5634225" y="-53065"/>
                    <a:pt x="5650379" y="57116"/>
                    <a:pt x="5802307" y="0"/>
                  </a:cubicBezTo>
                  <a:cubicBezTo>
                    <a:pt x="5890750" y="-79729"/>
                    <a:pt x="6027358" y="181770"/>
                    <a:pt x="6097656" y="0"/>
                  </a:cubicBezTo>
                  <a:cubicBezTo>
                    <a:pt x="6145681" y="145158"/>
                    <a:pt x="6051906" y="191616"/>
                    <a:pt x="6097656" y="530617"/>
                  </a:cubicBezTo>
                  <a:cubicBezTo>
                    <a:pt x="6125448" y="796505"/>
                    <a:pt x="6104183" y="948941"/>
                    <a:pt x="6097656" y="1162845"/>
                  </a:cubicBezTo>
                  <a:cubicBezTo>
                    <a:pt x="6156618" y="1385324"/>
                    <a:pt x="6070789" y="1696863"/>
                    <a:pt x="6097656" y="1795072"/>
                  </a:cubicBezTo>
                  <a:cubicBezTo>
                    <a:pt x="6144565" y="2003305"/>
                    <a:pt x="6066886" y="2076236"/>
                    <a:pt x="6097656" y="2257955"/>
                  </a:cubicBezTo>
                  <a:cubicBezTo>
                    <a:pt x="6088313" y="2462038"/>
                    <a:pt x="6088707" y="2635773"/>
                    <a:pt x="6097656" y="2754707"/>
                  </a:cubicBezTo>
                  <a:cubicBezTo>
                    <a:pt x="6065079" y="2898878"/>
                    <a:pt x="6051507" y="3261736"/>
                    <a:pt x="6097656" y="3386935"/>
                  </a:cubicBezTo>
                  <a:cubicBezTo>
                    <a:pt x="6052845" y="3545857"/>
                    <a:pt x="5902832" y="3725589"/>
                    <a:pt x="5772501" y="3712088"/>
                  </a:cubicBezTo>
                  <a:cubicBezTo>
                    <a:pt x="5619934" y="3811441"/>
                    <a:pt x="5592607" y="3920586"/>
                    <a:pt x="5420251" y="4064340"/>
                  </a:cubicBezTo>
                  <a:cubicBezTo>
                    <a:pt x="5303000" y="4246930"/>
                    <a:pt x="5173259" y="4216000"/>
                    <a:pt x="4986631" y="4064340"/>
                  </a:cubicBezTo>
                  <a:cubicBezTo>
                    <a:pt x="4773578" y="4245474"/>
                    <a:pt x="4638916" y="4152993"/>
                    <a:pt x="4498808" y="4064340"/>
                  </a:cubicBezTo>
                  <a:cubicBezTo>
                    <a:pt x="4396660" y="4069243"/>
                    <a:pt x="4247600" y="4145845"/>
                    <a:pt x="4065188" y="4064340"/>
                  </a:cubicBezTo>
                  <a:cubicBezTo>
                    <a:pt x="3915596" y="4274895"/>
                    <a:pt x="3782335" y="3934715"/>
                    <a:pt x="3577365" y="4064340"/>
                  </a:cubicBezTo>
                  <a:cubicBezTo>
                    <a:pt x="3336143" y="4341407"/>
                    <a:pt x="3147983" y="3948747"/>
                    <a:pt x="2981138" y="4064340"/>
                  </a:cubicBezTo>
                  <a:cubicBezTo>
                    <a:pt x="2892534" y="4230639"/>
                    <a:pt x="2689868" y="4069855"/>
                    <a:pt x="2547517" y="4064340"/>
                  </a:cubicBezTo>
                  <a:cubicBezTo>
                    <a:pt x="2329683" y="4163273"/>
                    <a:pt x="2293677" y="4146005"/>
                    <a:pt x="2059695" y="4064340"/>
                  </a:cubicBezTo>
                  <a:cubicBezTo>
                    <a:pt x="1841024" y="4075029"/>
                    <a:pt x="1812755" y="4012728"/>
                    <a:pt x="1680277" y="4064340"/>
                  </a:cubicBezTo>
                  <a:cubicBezTo>
                    <a:pt x="1541805" y="4255553"/>
                    <a:pt x="1326490" y="4351117"/>
                    <a:pt x="1084049" y="4064340"/>
                  </a:cubicBezTo>
                  <a:cubicBezTo>
                    <a:pt x="893839" y="3991211"/>
                    <a:pt x="816137" y="3964352"/>
                    <a:pt x="487822" y="4064340"/>
                  </a:cubicBezTo>
                  <a:cubicBezTo>
                    <a:pt x="194034" y="4067555"/>
                    <a:pt x="171763" y="4029096"/>
                    <a:pt x="0" y="4064340"/>
                  </a:cubicBezTo>
                  <a:cubicBezTo>
                    <a:pt x="-20844" y="3880451"/>
                    <a:pt x="63727" y="3743474"/>
                    <a:pt x="0" y="3483717"/>
                  </a:cubicBezTo>
                  <a:cubicBezTo>
                    <a:pt x="-45947" y="3332636"/>
                    <a:pt x="81135" y="3175705"/>
                    <a:pt x="0" y="2984383"/>
                  </a:cubicBezTo>
                  <a:cubicBezTo>
                    <a:pt x="-31315" y="2685839"/>
                    <a:pt x="38694" y="2819768"/>
                    <a:pt x="0" y="2525695"/>
                  </a:cubicBezTo>
                  <a:cubicBezTo>
                    <a:pt x="-97127" y="2280290"/>
                    <a:pt x="46099" y="2121768"/>
                    <a:pt x="0" y="1945073"/>
                  </a:cubicBezTo>
                  <a:cubicBezTo>
                    <a:pt x="-26345" y="1714671"/>
                    <a:pt x="7527" y="1610323"/>
                    <a:pt x="0" y="1323812"/>
                  </a:cubicBezTo>
                  <a:cubicBezTo>
                    <a:pt x="23043" y="1025390"/>
                    <a:pt x="40249" y="830462"/>
                    <a:pt x="0" y="743190"/>
                  </a:cubicBezTo>
                  <a:cubicBezTo>
                    <a:pt x="-57231" y="712296"/>
                    <a:pt x="45535" y="245563"/>
                    <a:pt x="0" y="0"/>
                  </a:cubicBezTo>
                  <a:close/>
                </a:path>
                <a:path w="6097656" h="4064340" fill="darkenLess" stroke="0" extrusionOk="0">
                  <a:moveTo>
                    <a:pt x="5420251" y="4064340"/>
                  </a:moveTo>
                  <a:cubicBezTo>
                    <a:pt x="5415957" y="3805037"/>
                    <a:pt x="5496423" y="3650810"/>
                    <a:pt x="5555732" y="3522414"/>
                  </a:cubicBezTo>
                  <a:cubicBezTo>
                    <a:pt x="5653952" y="3488848"/>
                    <a:pt x="5689199" y="3654335"/>
                    <a:pt x="5826694" y="3454674"/>
                  </a:cubicBezTo>
                  <a:cubicBezTo>
                    <a:pt x="5940179" y="3274136"/>
                    <a:pt x="5945660" y="3597529"/>
                    <a:pt x="6097656" y="3386935"/>
                  </a:cubicBezTo>
                  <a:cubicBezTo>
                    <a:pt x="6011676" y="3614335"/>
                    <a:pt x="5815366" y="3489651"/>
                    <a:pt x="5779275" y="3705312"/>
                  </a:cubicBezTo>
                  <a:cubicBezTo>
                    <a:pt x="5721821" y="3729702"/>
                    <a:pt x="5644362" y="3921213"/>
                    <a:pt x="5420251" y="4064340"/>
                  </a:cubicBezTo>
                  <a:close/>
                </a:path>
                <a:path w="6097656" h="4064340" fill="none" extrusionOk="0">
                  <a:moveTo>
                    <a:pt x="5420251" y="4064340"/>
                  </a:moveTo>
                  <a:cubicBezTo>
                    <a:pt x="5438267" y="4003174"/>
                    <a:pt x="5601797" y="3648149"/>
                    <a:pt x="5555732" y="3522414"/>
                  </a:cubicBezTo>
                  <a:cubicBezTo>
                    <a:pt x="5801284" y="3444986"/>
                    <a:pt x="5822229" y="3512486"/>
                    <a:pt x="6097656" y="3386935"/>
                  </a:cubicBezTo>
                  <a:cubicBezTo>
                    <a:pt x="6009536" y="3685647"/>
                    <a:pt x="5877023" y="3746091"/>
                    <a:pt x="5745405" y="3739182"/>
                  </a:cubicBezTo>
                  <a:cubicBezTo>
                    <a:pt x="5640795" y="3779098"/>
                    <a:pt x="5507311" y="3894981"/>
                    <a:pt x="5420251" y="4064340"/>
                  </a:cubicBezTo>
                  <a:cubicBezTo>
                    <a:pt x="5271099" y="4230746"/>
                    <a:pt x="5207575" y="4170450"/>
                    <a:pt x="5040833" y="4064340"/>
                  </a:cubicBezTo>
                  <a:cubicBezTo>
                    <a:pt x="4881244" y="4138904"/>
                    <a:pt x="4779482" y="4085015"/>
                    <a:pt x="4498808" y="4064340"/>
                  </a:cubicBezTo>
                  <a:cubicBezTo>
                    <a:pt x="4236765" y="4084542"/>
                    <a:pt x="4221746" y="4033944"/>
                    <a:pt x="4010985" y="4064340"/>
                  </a:cubicBezTo>
                  <a:cubicBezTo>
                    <a:pt x="3753362" y="4152851"/>
                    <a:pt x="3723795" y="3953146"/>
                    <a:pt x="3631568" y="4064340"/>
                  </a:cubicBezTo>
                  <a:cubicBezTo>
                    <a:pt x="3525753" y="4095867"/>
                    <a:pt x="3357591" y="3869051"/>
                    <a:pt x="3143745" y="4064340"/>
                  </a:cubicBezTo>
                  <a:cubicBezTo>
                    <a:pt x="2964218" y="4043081"/>
                    <a:pt x="2928745" y="3945114"/>
                    <a:pt x="2764328" y="4064340"/>
                  </a:cubicBezTo>
                  <a:cubicBezTo>
                    <a:pt x="2605895" y="4026881"/>
                    <a:pt x="2474691" y="3854152"/>
                    <a:pt x="2384910" y="4064340"/>
                  </a:cubicBezTo>
                  <a:cubicBezTo>
                    <a:pt x="2367583" y="4178276"/>
                    <a:pt x="2001869" y="3717389"/>
                    <a:pt x="1788682" y="4064340"/>
                  </a:cubicBezTo>
                  <a:cubicBezTo>
                    <a:pt x="1644580" y="4062143"/>
                    <a:pt x="1401235" y="3963002"/>
                    <a:pt x="1192454" y="4064340"/>
                  </a:cubicBezTo>
                  <a:cubicBezTo>
                    <a:pt x="942238" y="4053753"/>
                    <a:pt x="944121" y="4027183"/>
                    <a:pt x="813037" y="4064340"/>
                  </a:cubicBezTo>
                  <a:cubicBezTo>
                    <a:pt x="621170" y="4583673"/>
                    <a:pt x="375159" y="4425705"/>
                    <a:pt x="0" y="4064340"/>
                  </a:cubicBezTo>
                  <a:cubicBezTo>
                    <a:pt x="-40614" y="3778810"/>
                    <a:pt x="63544" y="3662679"/>
                    <a:pt x="0" y="3605647"/>
                  </a:cubicBezTo>
                  <a:cubicBezTo>
                    <a:pt x="-53744" y="3529634"/>
                    <a:pt x="-17996" y="3244857"/>
                    <a:pt x="0" y="3065671"/>
                  </a:cubicBezTo>
                  <a:cubicBezTo>
                    <a:pt x="-13878" y="2858608"/>
                    <a:pt x="-4291" y="2666930"/>
                    <a:pt x="0" y="2525695"/>
                  </a:cubicBezTo>
                  <a:cubicBezTo>
                    <a:pt x="-9587" y="2416087"/>
                    <a:pt x="59219" y="2148246"/>
                    <a:pt x="0" y="2067003"/>
                  </a:cubicBezTo>
                  <a:cubicBezTo>
                    <a:pt x="-5481" y="1804737"/>
                    <a:pt x="104057" y="1681936"/>
                    <a:pt x="0" y="1486385"/>
                  </a:cubicBezTo>
                  <a:cubicBezTo>
                    <a:pt x="-55546" y="1206580"/>
                    <a:pt x="72761" y="1076741"/>
                    <a:pt x="0" y="865120"/>
                  </a:cubicBezTo>
                  <a:cubicBezTo>
                    <a:pt x="-56409" y="493588"/>
                    <a:pt x="79307" y="246115"/>
                    <a:pt x="0" y="0"/>
                  </a:cubicBezTo>
                  <a:cubicBezTo>
                    <a:pt x="146729" y="-18271"/>
                    <a:pt x="477948" y="78856"/>
                    <a:pt x="676284" y="0"/>
                  </a:cubicBezTo>
                  <a:cubicBezTo>
                    <a:pt x="965455" y="-29870"/>
                    <a:pt x="983643" y="40907"/>
                    <a:pt x="1230617" y="0"/>
                  </a:cubicBezTo>
                  <a:cubicBezTo>
                    <a:pt x="1473202" y="53375"/>
                    <a:pt x="1578291" y="-25766"/>
                    <a:pt x="1723973" y="0"/>
                  </a:cubicBezTo>
                  <a:cubicBezTo>
                    <a:pt x="1913604" y="10000"/>
                    <a:pt x="1968570" y="172772"/>
                    <a:pt x="2217328" y="0"/>
                  </a:cubicBezTo>
                  <a:cubicBezTo>
                    <a:pt x="2433475" y="351828"/>
                    <a:pt x="2601752" y="85495"/>
                    <a:pt x="2893614" y="0"/>
                  </a:cubicBezTo>
                  <a:cubicBezTo>
                    <a:pt x="3104210" y="103043"/>
                    <a:pt x="3209384" y="137384"/>
                    <a:pt x="3508923" y="0"/>
                  </a:cubicBezTo>
                  <a:cubicBezTo>
                    <a:pt x="3769609" y="-26997"/>
                    <a:pt x="3843104" y="-14738"/>
                    <a:pt x="4185208" y="0"/>
                  </a:cubicBezTo>
                  <a:cubicBezTo>
                    <a:pt x="4495020" y="-102055"/>
                    <a:pt x="4451345" y="51244"/>
                    <a:pt x="4617588" y="0"/>
                  </a:cubicBezTo>
                  <a:cubicBezTo>
                    <a:pt x="4797171" y="13744"/>
                    <a:pt x="4966458" y="-14221"/>
                    <a:pt x="5049967" y="0"/>
                  </a:cubicBezTo>
                  <a:cubicBezTo>
                    <a:pt x="5175049" y="92924"/>
                    <a:pt x="5408569" y="-102493"/>
                    <a:pt x="5482346" y="0"/>
                  </a:cubicBezTo>
                  <a:cubicBezTo>
                    <a:pt x="5665437" y="-189671"/>
                    <a:pt x="5749618" y="-166288"/>
                    <a:pt x="6097656" y="0"/>
                  </a:cubicBezTo>
                  <a:cubicBezTo>
                    <a:pt x="6141059" y="268498"/>
                    <a:pt x="6095913" y="356706"/>
                    <a:pt x="6097656" y="564487"/>
                  </a:cubicBezTo>
                  <a:cubicBezTo>
                    <a:pt x="6089080" y="801269"/>
                    <a:pt x="6079026" y="814579"/>
                    <a:pt x="6097656" y="1027370"/>
                  </a:cubicBezTo>
                  <a:cubicBezTo>
                    <a:pt x="6121304" y="1194501"/>
                    <a:pt x="6053462" y="1320810"/>
                    <a:pt x="6097656" y="1524118"/>
                  </a:cubicBezTo>
                  <a:cubicBezTo>
                    <a:pt x="6154172" y="1725039"/>
                    <a:pt x="6076066" y="1830619"/>
                    <a:pt x="6097656" y="2088610"/>
                  </a:cubicBezTo>
                  <a:cubicBezTo>
                    <a:pt x="6091592" y="2370388"/>
                    <a:pt x="6069076" y="2393557"/>
                    <a:pt x="6097656" y="2720838"/>
                  </a:cubicBezTo>
                  <a:cubicBezTo>
                    <a:pt x="6092799" y="2959190"/>
                    <a:pt x="6138564" y="3171443"/>
                    <a:pt x="6097656" y="3386935"/>
                  </a:cubicBezTo>
                </a:path>
                <a:path w="6097656" h="4064340" fill="none" stroke="0" extrusionOk="0">
                  <a:moveTo>
                    <a:pt x="5420251" y="4064340"/>
                  </a:moveTo>
                  <a:cubicBezTo>
                    <a:pt x="5440698" y="3946987"/>
                    <a:pt x="5539733" y="3800373"/>
                    <a:pt x="5555732" y="3522414"/>
                  </a:cubicBezTo>
                  <a:cubicBezTo>
                    <a:pt x="5739799" y="3439091"/>
                    <a:pt x="5833986" y="3395659"/>
                    <a:pt x="6097656" y="3386935"/>
                  </a:cubicBezTo>
                  <a:cubicBezTo>
                    <a:pt x="6017189" y="3413530"/>
                    <a:pt x="5813233" y="3592657"/>
                    <a:pt x="5772501" y="3712088"/>
                  </a:cubicBezTo>
                  <a:cubicBezTo>
                    <a:pt x="5734835" y="3864109"/>
                    <a:pt x="5615476" y="3781169"/>
                    <a:pt x="5420251" y="4064340"/>
                  </a:cubicBezTo>
                  <a:cubicBezTo>
                    <a:pt x="5331966" y="4023356"/>
                    <a:pt x="5101306" y="4081586"/>
                    <a:pt x="5040833" y="4064340"/>
                  </a:cubicBezTo>
                  <a:cubicBezTo>
                    <a:pt x="4983467" y="4232861"/>
                    <a:pt x="4709172" y="4310596"/>
                    <a:pt x="4390403" y="4064340"/>
                  </a:cubicBezTo>
                  <a:cubicBezTo>
                    <a:pt x="4149180" y="4120601"/>
                    <a:pt x="4179897" y="4051743"/>
                    <a:pt x="4010985" y="4064340"/>
                  </a:cubicBezTo>
                  <a:cubicBezTo>
                    <a:pt x="3778040" y="4297772"/>
                    <a:pt x="3639918" y="4434680"/>
                    <a:pt x="3414758" y="4064340"/>
                  </a:cubicBezTo>
                  <a:cubicBezTo>
                    <a:pt x="3223374" y="4082299"/>
                    <a:pt x="3105307" y="4130191"/>
                    <a:pt x="2926935" y="4064340"/>
                  </a:cubicBezTo>
                  <a:cubicBezTo>
                    <a:pt x="2778946" y="4170705"/>
                    <a:pt x="2610862" y="3964227"/>
                    <a:pt x="2439112" y="4064340"/>
                  </a:cubicBezTo>
                  <a:cubicBezTo>
                    <a:pt x="2319890" y="4288164"/>
                    <a:pt x="1887262" y="3934618"/>
                    <a:pt x="1788682" y="4064340"/>
                  </a:cubicBezTo>
                  <a:cubicBezTo>
                    <a:pt x="1606806" y="4212741"/>
                    <a:pt x="1438088" y="3932895"/>
                    <a:pt x="1138252" y="4064340"/>
                  </a:cubicBezTo>
                  <a:cubicBezTo>
                    <a:pt x="938798" y="3976528"/>
                    <a:pt x="732567" y="3695060"/>
                    <a:pt x="542024" y="4064340"/>
                  </a:cubicBezTo>
                  <a:cubicBezTo>
                    <a:pt x="417318" y="4115157"/>
                    <a:pt x="259825" y="3941752"/>
                    <a:pt x="0" y="4064340"/>
                  </a:cubicBezTo>
                  <a:cubicBezTo>
                    <a:pt x="-85715" y="3887563"/>
                    <a:pt x="14163" y="3700001"/>
                    <a:pt x="0" y="3443075"/>
                  </a:cubicBezTo>
                  <a:cubicBezTo>
                    <a:pt x="-2198" y="3324582"/>
                    <a:pt x="62960" y="3026295"/>
                    <a:pt x="0" y="2903099"/>
                  </a:cubicBezTo>
                  <a:cubicBezTo>
                    <a:pt x="-56035" y="2935617"/>
                    <a:pt x="29711" y="2681493"/>
                    <a:pt x="0" y="2322476"/>
                  </a:cubicBezTo>
                  <a:cubicBezTo>
                    <a:pt x="-40851" y="2119070"/>
                    <a:pt x="39375" y="1949358"/>
                    <a:pt x="0" y="1701216"/>
                  </a:cubicBezTo>
                  <a:cubicBezTo>
                    <a:pt x="-12121" y="1490599"/>
                    <a:pt x="52489" y="1547762"/>
                    <a:pt x="0" y="1242524"/>
                  </a:cubicBezTo>
                  <a:cubicBezTo>
                    <a:pt x="-15243" y="1031582"/>
                    <a:pt x="56632" y="995323"/>
                    <a:pt x="0" y="580618"/>
                  </a:cubicBezTo>
                  <a:cubicBezTo>
                    <a:pt x="-20070" y="334339"/>
                    <a:pt x="7432" y="265966"/>
                    <a:pt x="0" y="0"/>
                  </a:cubicBezTo>
                  <a:cubicBezTo>
                    <a:pt x="249376" y="-15561"/>
                    <a:pt x="285075" y="256212"/>
                    <a:pt x="554331" y="0"/>
                  </a:cubicBezTo>
                  <a:cubicBezTo>
                    <a:pt x="809945" y="37285"/>
                    <a:pt x="850644" y="30261"/>
                    <a:pt x="1047687" y="0"/>
                  </a:cubicBezTo>
                  <a:cubicBezTo>
                    <a:pt x="1237471" y="59602"/>
                    <a:pt x="1355687" y="100536"/>
                    <a:pt x="1480066" y="0"/>
                  </a:cubicBezTo>
                  <a:cubicBezTo>
                    <a:pt x="1497881" y="-43337"/>
                    <a:pt x="1865702" y="-31064"/>
                    <a:pt x="2156352" y="0"/>
                  </a:cubicBezTo>
                  <a:cubicBezTo>
                    <a:pt x="2297258" y="125844"/>
                    <a:pt x="2511724" y="109613"/>
                    <a:pt x="2710684" y="0"/>
                  </a:cubicBezTo>
                  <a:cubicBezTo>
                    <a:pt x="2914494" y="-110051"/>
                    <a:pt x="3010702" y="-154402"/>
                    <a:pt x="3325993" y="0"/>
                  </a:cubicBezTo>
                  <a:cubicBezTo>
                    <a:pt x="3561643" y="-174961"/>
                    <a:pt x="3768971" y="61378"/>
                    <a:pt x="4002279" y="0"/>
                  </a:cubicBezTo>
                  <a:cubicBezTo>
                    <a:pt x="4342388" y="-109974"/>
                    <a:pt x="4425668" y="-66673"/>
                    <a:pt x="4556611" y="0"/>
                  </a:cubicBezTo>
                  <a:cubicBezTo>
                    <a:pt x="4648134" y="177978"/>
                    <a:pt x="4842829" y="-33631"/>
                    <a:pt x="4988990" y="0"/>
                  </a:cubicBezTo>
                  <a:cubicBezTo>
                    <a:pt x="5091589" y="-7985"/>
                    <a:pt x="5344389" y="-89304"/>
                    <a:pt x="5421370" y="0"/>
                  </a:cubicBezTo>
                  <a:cubicBezTo>
                    <a:pt x="5569930" y="-167126"/>
                    <a:pt x="5782802" y="4192"/>
                    <a:pt x="6097656" y="0"/>
                  </a:cubicBezTo>
                  <a:cubicBezTo>
                    <a:pt x="6132001" y="99811"/>
                    <a:pt x="6064572" y="280948"/>
                    <a:pt x="6097656" y="462878"/>
                  </a:cubicBezTo>
                  <a:cubicBezTo>
                    <a:pt x="6108384" y="633264"/>
                    <a:pt x="6080900" y="939345"/>
                    <a:pt x="6097656" y="1027370"/>
                  </a:cubicBezTo>
                  <a:cubicBezTo>
                    <a:pt x="6141482" y="1134359"/>
                    <a:pt x="6109135" y="1417243"/>
                    <a:pt x="6097656" y="1524118"/>
                  </a:cubicBezTo>
                  <a:cubicBezTo>
                    <a:pt x="6117054" y="1671121"/>
                    <a:pt x="6049810" y="1776045"/>
                    <a:pt x="6097656" y="2088610"/>
                  </a:cubicBezTo>
                  <a:cubicBezTo>
                    <a:pt x="6159855" y="2247734"/>
                    <a:pt x="6048548" y="2547417"/>
                    <a:pt x="6097656" y="2686968"/>
                  </a:cubicBezTo>
                  <a:cubicBezTo>
                    <a:pt x="6159240" y="2893428"/>
                    <a:pt x="6029637" y="3287112"/>
                    <a:pt x="6097656" y="3386935"/>
                  </a:cubicBezTo>
                </a:path>
                <a:path w="6097656" h="4064340" fill="none" stroke="0" extrusionOk="0">
                  <a:moveTo>
                    <a:pt x="5420251" y="4064340"/>
                  </a:moveTo>
                  <a:cubicBezTo>
                    <a:pt x="5437094" y="3980655"/>
                    <a:pt x="5585927" y="3648401"/>
                    <a:pt x="5555732" y="3522414"/>
                  </a:cubicBezTo>
                  <a:cubicBezTo>
                    <a:pt x="5820452" y="3435749"/>
                    <a:pt x="5839523" y="3501056"/>
                    <a:pt x="6097656" y="3386935"/>
                  </a:cubicBezTo>
                  <a:cubicBezTo>
                    <a:pt x="6060260" y="3367640"/>
                    <a:pt x="5877087" y="3710422"/>
                    <a:pt x="5745405" y="3739182"/>
                  </a:cubicBezTo>
                  <a:cubicBezTo>
                    <a:pt x="5598027" y="3863774"/>
                    <a:pt x="5532896" y="3942052"/>
                    <a:pt x="5420251" y="4064340"/>
                  </a:cubicBezTo>
                  <a:cubicBezTo>
                    <a:pt x="5313644" y="4223964"/>
                    <a:pt x="5215727" y="3981109"/>
                    <a:pt x="5040833" y="4064340"/>
                  </a:cubicBezTo>
                  <a:cubicBezTo>
                    <a:pt x="4892791" y="4086804"/>
                    <a:pt x="4723135" y="4040369"/>
                    <a:pt x="4498808" y="4064340"/>
                  </a:cubicBezTo>
                  <a:cubicBezTo>
                    <a:pt x="4228698" y="4078749"/>
                    <a:pt x="4235217" y="4045449"/>
                    <a:pt x="4010985" y="4064340"/>
                  </a:cubicBezTo>
                  <a:cubicBezTo>
                    <a:pt x="3768020" y="4113450"/>
                    <a:pt x="3755857" y="4023226"/>
                    <a:pt x="3631568" y="4064340"/>
                  </a:cubicBezTo>
                  <a:cubicBezTo>
                    <a:pt x="3575377" y="4177615"/>
                    <a:pt x="3305018" y="4158480"/>
                    <a:pt x="3143745" y="4064340"/>
                  </a:cubicBezTo>
                  <a:cubicBezTo>
                    <a:pt x="3006560" y="4206764"/>
                    <a:pt x="2913857" y="3977374"/>
                    <a:pt x="2764328" y="4064340"/>
                  </a:cubicBezTo>
                  <a:cubicBezTo>
                    <a:pt x="2633289" y="3927966"/>
                    <a:pt x="2478847" y="4121402"/>
                    <a:pt x="2384910" y="4064340"/>
                  </a:cubicBezTo>
                  <a:cubicBezTo>
                    <a:pt x="2299704" y="4201642"/>
                    <a:pt x="2003219" y="4000839"/>
                    <a:pt x="1788682" y="4064340"/>
                  </a:cubicBezTo>
                  <a:cubicBezTo>
                    <a:pt x="1567216" y="4010719"/>
                    <a:pt x="1422794" y="4175032"/>
                    <a:pt x="1192454" y="4064340"/>
                  </a:cubicBezTo>
                  <a:cubicBezTo>
                    <a:pt x="940726" y="4055763"/>
                    <a:pt x="944493" y="4027522"/>
                    <a:pt x="813037" y="4064340"/>
                  </a:cubicBezTo>
                  <a:cubicBezTo>
                    <a:pt x="669698" y="4210562"/>
                    <a:pt x="354497" y="3897921"/>
                    <a:pt x="0" y="4064340"/>
                  </a:cubicBezTo>
                  <a:cubicBezTo>
                    <a:pt x="-46828" y="3750074"/>
                    <a:pt x="65092" y="3651925"/>
                    <a:pt x="0" y="3605647"/>
                  </a:cubicBezTo>
                  <a:cubicBezTo>
                    <a:pt x="-93896" y="3488771"/>
                    <a:pt x="83827" y="3227325"/>
                    <a:pt x="0" y="3065671"/>
                  </a:cubicBezTo>
                  <a:cubicBezTo>
                    <a:pt x="-65807" y="2840609"/>
                    <a:pt x="-13637" y="2703820"/>
                    <a:pt x="0" y="2525695"/>
                  </a:cubicBezTo>
                  <a:cubicBezTo>
                    <a:pt x="8768" y="2346368"/>
                    <a:pt x="77945" y="2300125"/>
                    <a:pt x="0" y="2067003"/>
                  </a:cubicBezTo>
                  <a:cubicBezTo>
                    <a:pt x="-41657" y="1897689"/>
                    <a:pt x="66924" y="1625959"/>
                    <a:pt x="0" y="1486385"/>
                  </a:cubicBezTo>
                  <a:cubicBezTo>
                    <a:pt x="-92024" y="1409998"/>
                    <a:pt x="73036" y="1208075"/>
                    <a:pt x="0" y="865120"/>
                  </a:cubicBezTo>
                  <a:cubicBezTo>
                    <a:pt x="-43706" y="515203"/>
                    <a:pt x="37534" y="255196"/>
                    <a:pt x="0" y="0"/>
                  </a:cubicBezTo>
                  <a:cubicBezTo>
                    <a:pt x="197503" y="68188"/>
                    <a:pt x="378035" y="77934"/>
                    <a:pt x="676284" y="0"/>
                  </a:cubicBezTo>
                  <a:cubicBezTo>
                    <a:pt x="962078" y="-55556"/>
                    <a:pt x="975206" y="43257"/>
                    <a:pt x="1230617" y="0"/>
                  </a:cubicBezTo>
                  <a:cubicBezTo>
                    <a:pt x="1461361" y="36355"/>
                    <a:pt x="1657673" y="229730"/>
                    <a:pt x="1723973" y="0"/>
                  </a:cubicBezTo>
                  <a:cubicBezTo>
                    <a:pt x="1838747" y="-25924"/>
                    <a:pt x="2068386" y="3585"/>
                    <a:pt x="2217328" y="0"/>
                  </a:cubicBezTo>
                  <a:cubicBezTo>
                    <a:pt x="2393686" y="-261170"/>
                    <a:pt x="2686290" y="133867"/>
                    <a:pt x="2893614" y="0"/>
                  </a:cubicBezTo>
                  <a:cubicBezTo>
                    <a:pt x="3117805" y="-31880"/>
                    <a:pt x="3185691" y="19593"/>
                    <a:pt x="3508923" y="0"/>
                  </a:cubicBezTo>
                  <a:cubicBezTo>
                    <a:pt x="3786463" y="-12374"/>
                    <a:pt x="3838498" y="-5965"/>
                    <a:pt x="4185208" y="0"/>
                  </a:cubicBezTo>
                  <a:cubicBezTo>
                    <a:pt x="4495341" y="-158236"/>
                    <a:pt x="4428271" y="36489"/>
                    <a:pt x="4617588" y="0"/>
                  </a:cubicBezTo>
                  <a:cubicBezTo>
                    <a:pt x="4785881" y="-29365"/>
                    <a:pt x="4965560" y="37496"/>
                    <a:pt x="5049967" y="0"/>
                  </a:cubicBezTo>
                  <a:cubicBezTo>
                    <a:pt x="5090769" y="43527"/>
                    <a:pt x="5316030" y="-165367"/>
                    <a:pt x="5482346" y="0"/>
                  </a:cubicBezTo>
                  <a:cubicBezTo>
                    <a:pt x="5633136" y="-209403"/>
                    <a:pt x="5778501" y="75944"/>
                    <a:pt x="6097656" y="0"/>
                  </a:cubicBezTo>
                  <a:cubicBezTo>
                    <a:pt x="6121595" y="227506"/>
                    <a:pt x="6096046" y="246185"/>
                    <a:pt x="6097656" y="564487"/>
                  </a:cubicBezTo>
                  <a:cubicBezTo>
                    <a:pt x="6078608" y="898940"/>
                    <a:pt x="6081191" y="776796"/>
                    <a:pt x="6097656" y="1027370"/>
                  </a:cubicBezTo>
                  <a:cubicBezTo>
                    <a:pt x="6144256" y="1236928"/>
                    <a:pt x="6069560" y="1339040"/>
                    <a:pt x="6097656" y="1524118"/>
                  </a:cubicBezTo>
                  <a:cubicBezTo>
                    <a:pt x="6128665" y="1601443"/>
                    <a:pt x="6110355" y="1766969"/>
                    <a:pt x="6097656" y="2088610"/>
                  </a:cubicBezTo>
                  <a:cubicBezTo>
                    <a:pt x="6106238" y="2342239"/>
                    <a:pt x="6088397" y="2435881"/>
                    <a:pt x="6097656" y="2720838"/>
                  </a:cubicBezTo>
                  <a:cubicBezTo>
                    <a:pt x="6110222" y="3037754"/>
                    <a:pt x="6057385" y="3166481"/>
                    <a:pt x="6097656" y="3386935"/>
                  </a:cubicBezTo>
                </a:path>
                <a:path w="6097656" h="4064340" fill="none" stroke="0" extrusionOk="0">
                  <a:moveTo>
                    <a:pt x="5420251" y="4064340"/>
                  </a:moveTo>
                  <a:cubicBezTo>
                    <a:pt x="5434340" y="3975416"/>
                    <a:pt x="5600554" y="3654083"/>
                    <a:pt x="5555732" y="3522414"/>
                  </a:cubicBezTo>
                  <a:cubicBezTo>
                    <a:pt x="5813127" y="3429293"/>
                    <a:pt x="5823132" y="3507106"/>
                    <a:pt x="6097656" y="3386935"/>
                  </a:cubicBezTo>
                  <a:cubicBezTo>
                    <a:pt x="6033708" y="3662232"/>
                    <a:pt x="5887859" y="3755441"/>
                    <a:pt x="5745405" y="3739182"/>
                  </a:cubicBezTo>
                  <a:cubicBezTo>
                    <a:pt x="5594081" y="3804626"/>
                    <a:pt x="5530453" y="3876340"/>
                    <a:pt x="5420251" y="4064340"/>
                  </a:cubicBezTo>
                  <a:cubicBezTo>
                    <a:pt x="5280515" y="4220776"/>
                    <a:pt x="5196637" y="4122678"/>
                    <a:pt x="5040833" y="4064340"/>
                  </a:cubicBezTo>
                  <a:cubicBezTo>
                    <a:pt x="4901671" y="4146846"/>
                    <a:pt x="4801697" y="4066539"/>
                    <a:pt x="4498808" y="4064340"/>
                  </a:cubicBezTo>
                  <a:cubicBezTo>
                    <a:pt x="4237867" y="4087883"/>
                    <a:pt x="4234734" y="4033556"/>
                    <a:pt x="4010985" y="4064340"/>
                  </a:cubicBezTo>
                  <a:cubicBezTo>
                    <a:pt x="3766940" y="4148793"/>
                    <a:pt x="3752577" y="3961587"/>
                    <a:pt x="3631568" y="4064340"/>
                  </a:cubicBezTo>
                  <a:cubicBezTo>
                    <a:pt x="3568126" y="4105601"/>
                    <a:pt x="3309030" y="3916882"/>
                    <a:pt x="3143745" y="4064340"/>
                  </a:cubicBezTo>
                  <a:cubicBezTo>
                    <a:pt x="2997400" y="4059895"/>
                    <a:pt x="2897333" y="3940193"/>
                    <a:pt x="2764328" y="4064340"/>
                  </a:cubicBezTo>
                  <a:cubicBezTo>
                    <a:pt x="2618488" y="4025989"/>
                    <a:pt x="2480820" y="3902617"/>
                    <a:pt x="2384910" y="4064340"/>
                  </a:cubicBezTo>
                  <a:cubicBezTo>
                    <a:pt x="2387658" y="4177895"/>
                    <a:pt x="2059124" y="3702059"/>
                    <a:pt x="1788682" y="4064340"/>
                  </a:cubicBezTo>
                  <a:cubicBezTo>
                    <a:pt x="1598767" y="4029452"/>
                    <a:pt x="1409148" y="4046451"/>
                    <a:pt x="1192454" y="4064340"/>
                  </a:cubicBezTo>
                  <a:cubicBezTo>
                    <a:pt x="941403" y="4054775"/>
                    <a:pt x="944626" y="4034205"/>
                    <a:pt x="813037" y="4064340"/>
                  </a:cubicBezTo>
                  <a:cubicBezTo>
                    <a:pt x="663810" y="4551737"/>
                    <a:pt x="324562" y="4344873"/>
                    <a:pt x="0" y="4064340"/>
                  </a:cubicBezTo>
                  <a:cubicBezTo>
                    <a:pt x="-45751" y="3767322"/>
                    <a:pt x="52887" y="3670805"/>
                    <a:pt x="0" y="3605647"/>
                  </a:cubicBezTo>
                  <a:cubicBezTo>
                    <a:pt x="-71638" y="3519314"/>
                    <a:pt x="1897" y="3250766"/>
                    <a:pt x="0" y="3065671"/>
                  </a:cubicBezTo>
                  <a:cubicBezTo>
                    <a:pt x="-52489" y="2868574"/>
                    <a:pt x="-3792" y="2678324"/>
                    <a:pt x="0" y="2525695"/>
                  </a:cubicBezTo>
                  <a:cubicBezTo>
                    <a:pt x="-25150" y="2410533"/>
                    <a:pt x="79144" y="2173009"/>
                    <a:pt x="0" y="2067003"/>
                  </a:cubicBezTo>
                  <a:cubicBezTo>
                    <a:pt x="-24560" y="1826020"/>
                    <a:pt x="47242" y="1675669"/>
                    <a:pt x="0" y="1486385"/>
                  </a:cubicBezTo>
                  <a:cubicBezTo>
                    <a:pt x="-70023" y="1228965"/>
                    <a:pt x="29276" y="1130294"/>
                    <a:pt x="0" y="865120"/>
                  </a:cubicBezTo>
                  <a:cubicBezTo>
                    <a:pt x="-2892" y="554834"/>
                    <a:pt x="46721" y="246786"/>
                    <a:pt x="0" y="0"/>
                  </a:cubicBezTo>
                  <a:cubicBezTo>
                    <a:pt x="220249" y="-1660"/>
                    <a:pt x="390257" y="93900"/>
                    <a:pt x="676284" y="0"/>
                  </a:cubicBezTo>
                  <a:cubicBezTo>
                    <a:pt x="963292" y="-48683"/>
                    <a:pt x="993623" y="42696"/>
                    <a:pt x="1230617" y="0"/>
                  </a:cubicBezTo>
                  <a:cubicBezTo>
                    <a:pt x="1465230" y="56088"/>
                    <a:pt x="1580031" y="-7976"/>
                    <a:pt x="1723973" y="0"/>
                  </a:cubicBezTo>
                  <a:cubicBezTo>
                    <a:pt x="1872056" y="-6182"/>
                    <a:pt x="2011803" y="155648"/>
                    <a:pt x="2217328" y="0"/>
                  </a:cubicBezTo>
                  <a:cubicBezTo>
                    <a:pt x="2416103" y="202764"/>
                    <a:pt x="2623499" y="94499"/>
                    <a:pt x="2893614" y="0"/>
                  </a:cubicBezTo>
                  <a:cubicBezTo>
                    <a:pt x="3077431" y="80260"/>
                    <a:pt x="3210674" y="130728"/>
                    <a:pt x="3508923" y="0"/>
                  </a:cubicBezTo>
                  <a:cubicBezTo>
                    <a:pt x="3776622" y="-25635"/>
                    <a:pt x="3834548" y="-8848"/>
                    <a:pt x="4185208" y="0"/>
                  </a:cubicBezTo>
                  <a:cubicBezTo>
                    <a:pt x="4498329" y="-103247"/>
                    <a:pt x="4442863" y="63581"/>
                    <a:pt x="4617588" y="0"/>
                  </a:cubicBezTo>
                  <a:cubicBezTo>
                    <a:pt x="4779831" y="-6758"/>
                    <a:pt x="4974896" y="-4168"/>
                    <a:pt x="5049967" y="0"/>
                  </a:cubicBezTo>
                  <a:cubicBezTo>
                    <a:pt x="5141715" y="90556"/>
                    <a:pt x="5376804" y="-87789"/>
                    <a:pt x="5482346" y="0"/>
                  </a:cubicBezTo>
                  <a:cubicBezTo>
                    <a:pt x="5646359" y="-183331"/>
                    <a:pt x="5752596" y="-152661"/>
                    <a:pt x="6097656" y="0"/>
                  </a:cubicBezTo>
                  <a:cubicBezTo>
                    <a:pt x="6106626" y="239268"/>
                    <a:pt x="6078025" y="324575"/>
                    <a:pt x="6097656" y="564487"/>
                  </a:cubicBezTo>
                  <a:cubicBezTo>
                    <a:pt x="6092720" y="806298"/>
                    <a:pt x="6077478" y="811050"/>
                    <a:pt x="6097656" y="1027370"/>
                  </a:cubicBezTo>
                  <a:cubicBezTo>
                    <a:pt x="6092176" y="1208544"/>
                    <a:pt x="6100132" y="1328410"/>
                    <a:pt x="6097656" y="1524118"/>
                  </a:cubicBezTo>
                  <a:cubicBezTo>
                    <a:pt x="6134432" y="1704975"/>
                    <a:pt x="6047822" y="1832593"/>
                    <a:pt x="6097656" y="2088610"/>
                  </a:cubicBezTo>
                  <a:cubicBezTo>
                    <a:pt x="6107006" y="2375307"/>
                    <a:pt x="6081100" y="2397395"/>
                    <a:pt x="6097656" y="2720838"/>
                  </a:cubicBezTo>
                  <a:cubicBezTo>
                    <a:pt x="6111190" y="2985360"/>
                    <a:pt x="6069957" y="3163631"/>
                    <a:pt x="6097656" y="3386935"/>
                  </a:cubicBezTo>
                </a:path>
              </a:pathLst>
            </a:custGeom>
            <a:solidFill>
              <a:schemeClr val="accent5">
                <a:lumMod val="60000"/>
                <a:lumOff val="40000"/>
              </a:schemeClr>
            </a:solidFill>
            <a:ln w="38100" cap="flat" cmpd="sng" algn="ctr">
              <a:solidFill>
                <a:srgbClr val="0070C0"/>
              </a:solidFill>
              <a:prstDash val="solid"/>
              <a:miter lim="800000"/>
              <a:extLst>
                <a:ext uri="{C807C97D-BFC1-408E-A445-0C87EB9F89A2}">
                  <ask:lineSketchStyleProps xmlns:ask="http://schemas.microsoft.com/office/drawing/2018/sketchyshapes" sd="2114197731">
                    <a:custGeom>
                      <a:avLst/>
                      <a:gdLst>
                        <a:gd name="connsiteX0" fmla="*/ 0 w 8562211"/>
                        <a:gd name="connsiteY0" fmla="*/ 0 h 919432"/>
                        <a:gd name="connsiteX1" fmla="*/ 778382 w 8562211"/>
                        <a:gd name="connsiteY1" fmla="*/ 0 h 919432"/>
                        <a:gd name="connsiteX2" fmla="*/ 1642387 w 8562211"/>
                        <a:gd name="connsiteY2" fmla="*/ 0 h 919432"/>
                        <a:gd name="connsiteX3" fmla="*/ 2249527 w 8562211"/>
                        <a:gd name="connsiteY3" fmla="*/ 0 h 919432"/>
                        <a:gd name="connsiteX4" fmla="*/ 3199153 w 8562211"/>
                        <a:gd name="connsiteY4" fmla="*/ 0 h 919432"/>
                        <a:gd name="connsiteX5" fmla="*/ 4063158 w 8562211"/>
                        <a:gd name="connsiteY5" fmla="*/ 0 h 919432"/>
                        <a:gd name="connsiteX6" fmla="*/ 5012784 w 8562211"/>
                        <a:gd name="connsiteY6" fmla="*/ 0 h 919432"/>
                        <a:gd name="connsiteX7" fmla="*/ 5534301 w 8562211"/>
                        <a:gd name="connsiteY7" fmla="*/ 0 h 919432"/>
                        <a:gd name="connsiteX8" fmla="*/ 6398306 w 8562211"/>
                        <a:gd name="connsiteY8" fmla="*/ 0 h 919432"/>
                        <a:gd name="connsiteX9" fmla="*/ 7176689 w 8562211"/>
                        <a:gd name="connsiteY9" fmla="*/ 0 h 919432"/>
                        <a:gd name="connsiteX10" fmla="*/ 7698205 w 8562211"/>
                        <a:gd name="connsiteY10" fmla="*/ 0 h 919432"/>
                        <a:gd name="connsiteX11" fmla="*/ 8147488 w 8562211"/>
                        <a:gd name="connsiteY11" fmla="*/ 0 h 919432"/>
                        <a:gd name="connsiteX12" fmla="*/ 8562211 w 8562211"/>
                        <a:gd name="connsiteY12" fmla="*/ 0 h 919432"/>
                        <a:gd name="connsiteX13" fmla="*/ 8562211 w 8562211"/>
                        <a:gd name="connsiteY13" fmla="*/ 120036 h 919432"/>
                        <a:gd name="connsiteX14" fmla="*/ 8562211 w 8562211"/>
                        <a:gd name="connsiteY14" fmla="*/ 263058 h 919432"/>
                        <a:gd name="connsiteX15" fmla="*/ 8562211 w 8562211"/>
                        <a:gd name="connsiteY15" fmla="*/ 406080 h 919432"/>
                        <a:gd name="connsiteX16" fmla="*/ 8562211 w 8562211"/>
                        <a:gd name="connsiteY16" fmla="*/ 510793 h 919432"/>
                        <a:gd name="connsiteX17" fmla="*/ 8562211 w 8562211"/>
                        <a:gd name="connsiteY17" fmla="*/ 623168 h 919432"/>
                        <a:gd name="connsiteX18" fmla="*/ 8562211 w 8562211"/>
                        <a:gd name="connsiteY18" fmla="*/ 766190 h 919432"/>
                        <a:gd name="connsiteX19" fmla="*/ 8105636 w 8562211"/>
                        <a:gd name="connsiteY19" fmla="*/ 839746 h 919432"/>
                        <a:gd name="connsiteX20" fmla="*/ 7611013 w 8562211"/>
                        <a:gd name="connsiteY20" fmla="*/ 919432 h 919432"/>
                        <a:gd name="connsiteX21" fmla="*/ 7002132 w 8562211"/>
                        <a:gd name="connsiteY21" fmla="*/ 919432 h 919432"/>
                        <a:gd name="connsiteX22" fmla="*/ 6317140 w 8562211"/>
                        <a:gd name="connsiteY22" fmla="*/ 919432 h 919432"/>
                        <a:gd name="connsiteX23" fmla="*/ 5708260 w 8562211"/>
                        <a:gd name="connsiteY23" fmla="*/ 919432 h 919432"/>
                        <a:gd name="connsiteX24" fmla="*/ 5023268 w 8562211"/>
                        <a:gd name="connsiteY24" fmla="*/ 919432 h 919432"/>
                        <a:gd name="connsiteX25" fmla="*/ 4186057 w 8562211"/>
                        <a:gd name="connsiteY25" fmla="*/ 919432 h 919432"/>
                        <a:gd name="connsiteX26" fmla="*/ 3577175 w 8562211"/>
                        <a:gd name="connsiteY26" fmla="*/ 919432 h 919432"/>
                        <a:gd name="connsiteX27" fmla="*/ 2892185 w 8562211"/>
                        <a:gd name="connsiteY27" fmla="*/ 919432 h 919432"/>
                        <a:gd name="connsiteX28" fmla="*/ 2359413 w 8562211"/>
                        <a:gd name="connsiteY28" fmla="*/ 919432 h 919432"/>
                        <a:gd name="connsiteX29" fmla="*/ 1522202 w 8562211"/>
                        <a:gd name="connsiteY29" fmla="*/ 919432 h 919432"/>
                        <a:gd name="connsiteX30" fmla="*/ 684991 w 8562211"/>
                        <a:gd name="connsiteY30" fmla="*/ 919432 h 919432"/>
                        <a:gd name="connsiteX31" fmla="*/ 0 w 8562211"/>
                        <a:gd name="connsiteY31" fmla="*/ 919432 h 919432"/>
                        <a:gd name="connsiteX32" fmla="*/ 0 w 8562211"/>
                        <a:gd name="connsiteY32" fmla="*/ 788084 h 919432"/>
                        <a:gd name="connsiteX33" fmla="*/ 0 w 8562211"/>
                        <a:gd name="connsiteY33" fmla="*/ 675125 h 919432"/>
                        <a:gd name="connsiteX34" fmla="*/ 0 w 8562211"/>
                        <a:gd name="connsiteY34" fmla="*/ 571361 h 919432"/>
                        <a:gd name="connsiteX35" fmla="*/ 0 w 8562211"/>
                        <a:gd name="connsiteY35" fmla="*/ 440013 h 919432"/>
                        <a:gd name="connsiteX36" fmla="*/ 0 w 8562211"/>
                        <a:gd name="connsiteY36" fmla="*/ 299472 h 919432"/>
                        <a:gd name="connsiteX37" fmla="*/ 0 w 8562211"/>
                        <a:gd name="connsiteY37" fmla="*/ 168124 h 919432"/>
                        <a:gd name="connsiteX38" fmla="*/ 0 w 8562211"/>
                        <a:gd name="connsiteY38" fmla="*/ 0 h 919432"/>
                        <a:gd name="connsiteX0" fmla="*/ 7611013 w 8562211"/>
                        <a:gd name="connsiteY0" fmla="*/ 919432 h 919432"/>
                        <a:gd name="connsiteX1" fmla="*/ 7801253 w 8562211"/>
                        <a:gd name="connsiteY1" fmla="*/ 796838 h 919432"/>
                        <a:gd name="connsiteX2" fmla="*/ 8181732 w 8562211"/>
                        <a:gd name="connsiteY2" fmla="*/ 781514 h 919432"/>
                        <a:gd name="connsiteX3" fmla="*/ 8562211 w 8562211"/>
                        <a:gd name="connsiteY3" fmla="*/ 766190 h 919432"/>
                        <a:gd name="connsiteX4" fmla="*/ 8115147 w 8562211"/>
                        <a:gd name="connsiteY4" fmla="*/ 838213 h 919432"/>
                        <a:gd name="connsiteX5" fmla="*/ 7611013 w 8562211"/>
                        <a:gd name="connsiteY5" fmla="*/ 919432 h 919432"/>
                        <a:gd name="connsiteX0" fmla="*/ 7611013 w 8562211"/>
                        <a:gd name="connsiteY0" fmla="*/ 919432 h 919432"/>
                        <a:gd name="connsiteX1" fmla="*/ 7801253 w 8562211"/>
                        <a:gd name="connsiteY1" fmla="*/ 796838 h 919432"/>
                        <a:gd name="connsiteX2" fmla="*/ 8562211 w 8562211"/>
                        <a:gd name="connsiteY2" fmla="*/ 766190 h 919432"/>
                        <a:gd name="connsiteX3" fmla="*/ 8067588 w 8562211"/>
                        <a:gd name="connsiteY3" fmla="*/ 845875 h 919432"/>
                        <a:gd name="connsiteX4" fmla="*/ 7611013 w 8562211"/>
                        <a:gd name="connsiteY4" fmla="*/ 919432 h 919432"/>
                        <a:gd name="connsiteX5" fmla="*/ 7078241 w 8562211"/>
                        <a:gd name="connsiteY5" fmla="*/ 919432 h 919432"/>
                        <a:gd name="connsiteX6" fmla="*/ 6317140 w 8562211"/>
                        <a:gd name="connsiteY6" fmla="*/ 919432 h 919432"/>
                        <a:gd name="connsiteX7" fmla="*/ 5632149 w 8562211"/>
                        <a:gd name="connsiteY7" fmla="*/ 919432 h 919432"/>
                        <a:gd name="connsiteX8" fmla="*/ 5099379 w 8562211"/>
                        <a:gd name="connsiteY8" fmla="*/ 919432 h 919432"/>
                        <a:gd name="connsiteX9" fmla="*/ 4414387 w 8562211"/>
                        <a:gd name="connsiteY9" fmla="*/ 919432 h 919432"/>
                        <a:gd name="connsiteX10" fmla="*/ 3881617 w 8562211"/>
                        <a:gd name="connsiteY10" fmla="*/ 919432 h 919432"/>
                        <a:gd name="connsiteX11" fmla="*/ 3348846 w 8562211"/>
                        <a:gd name="connsiteY11" fmla="*/ 919432 h 919432"/>
                        <a:gd name="connsiteX12" fmla="*/ 2511634 w 8562211"/>
                        <a:gd name="connsiteY12" fmla="*/ 919432 h 919432"/>
                        <a:gd name="connsiteX13" fmla="*/ 1674422 w 8562211"/>
                        <a:gd name="connsiteY13" fmla="*/ 919432 h 919432"/>
                        <a:gd name="connsiteX14" fmla="*/ 1141652 w 8562211"/>
                        <a:gd name="connsiteY14" fmla="*/ 919432 h 919432"/>
                        <a:gd name="connsiteX15" fmla="*/ 0 w 8562211"/>
                        <a:gd name="connsiteY15" fmla="*/ 919432 h 919432"/>
                        <a:gd name="connsiteX16" fmla="*/ 0 w 8562211"/>
                        <a:gd name="connsiteY16" fmla="*/ 815667 h 919432"/>
                        <a:gd name="connsiteX17" fmla="*/ 0 w 8562211"/>
                        <a:gd name="connsiteY17" fmla="*/ 693514 h 919432"/>
                        <a:gd name="connsiteX18" fmla="*/ 0 w 8562211"/>
                        <a:gd name="connsiteY18" fmla="*/ 571361 h 919432"/>
                        <a:gd name="connsiteX19" fmla="*/ 0 w 8562211"/>
                        <a:gd name="connsiteY19" fmla="*/ 467596 h 919432"/>
                        <a:gd name="connsiteX20" fmla="*/ 0 w 8562211"/>
                        <a:gd name="connsiteY20" fmla="*/ 336249 h 919432"/>
                        <a:gd name="connsiteX21" fmla="*/ 0 w 8562211"/>
                        <a:gd name="connsiteY21" fmla="*/ 195707 h 919432"/>
                        <a:gd name="connsiteX22" fmla="*/ 0 w 8562211"/>
                        <a:gd name="connsiteY22" fmla="*/ 0 h 919432"/>
                        <a:gd name="connsiteX23" fmla="*/ 949626 w 8562211"/>
                        <a:gd name="connsiteY23" fmla="*/ 0 h 919432"/>
                        <a:gd name="connsiteX24" fmla="*/ 1728010 w 8562211"/>
                        <a:gd name="connsiteY24" fmla="*/ 0 h 919432"/>
                        <a:gd name="connsiteX25" fmla="*/ 2420771 w 8562211"/>
                        <a:gd name="connsiteY25" fmla="*/ 0 h 919432"/>
                        <a:gd name="connsiteX26" fmla="*/ 3113530 w 8562211"/>
                        <a:gd name="connsiteY26" fmla="*/ 0 h 919432"/>
                        <a:gd name="connsiteX27" fmla="*/ 4063158 w 8562211"/>
                        <a:gd name="connsiteY27" fmla="*/ 0 h 919432"/>
                        <a:gd name="connsiteX28" fmla="*/ 4927163 w 8562211"/>
                        <a:gd name="connsiteY28" fmla="*/ 0 h 919432"/>
                        <a:gd name="connsiteX29" fmla="*/ 5876789 w 8562211"/>
                        <a:gd name="connsiteY29" fmla="*/ 0 h 919432"/>
                        <a:gd name="connsiteX30" fmla="*/ 6483929 w 8562211"/>
                        <a:gd name="connsiteY30" fmla="*/ 0 h 919432"/>
                        <a:gd name="connsiteX31" fmla="*/ 7091067 w 8562211"/>
                        <a:gd name="connsiteY31" fmla="*/ 0 h 919432"/>
                        <a:gd name="connsiteX32" fmla="*/ 7698205 w 8562211"/>
                        <a:gd name="connsiteY32" fmla="*/ 0 h 919432"/>
                        <a:gd name="connsiteX33" fmla="*/ 8562211 w 8562211"/>
                        <a:gd name="connsiteY33" fmla="*/ 0 h 919432"/>
                        <a:gd name="connsiteX34" fmla="*/ 8562211 w 8562211"/>
                        <a:gd name="connsiteY34" fmla="*/ 127698 h 919432"/>
                        <a:gd name="connsiteX35" fmla="*/ 8562211 w 8562211"/>
                        <a:gd name="connsiteY35" fmla="*/ 232411 h 919432"/>
                        <a:gd name="connsiteX36" fmla="*/ 8562211 w 8562211"/>
                        <a:gd name="connsiteY36" fmla="*/ 344785 h 919432"/>
                        <a:gd name="connsiteX37" fmla="*/ 8562211 w 8562211"/>
                        <a:gd name="connsiteY37" fmla="*/ 472484 h 919432"/>
                        <a:gd name="connsiteX38" fmla="*/ 8562211 w 8562211"/>
                        <a:gd name="connsiteY38" fmla="*/ 615506 h 919432"/>
                        <a:gd name="connsiteX39" fmla="*/ 8562211 w 8562211"/>
                        <a:gd name="connsiteY39" fmla="*/ 766190 h 919432"/>
                        <a:gd name="connsiteX0" fmla="*/ 7611013 w 8562211"/>
                        <a:gd name="connsiteY0" fmla="*/ 919432 h 919432"/>
                        <a:gd name="connsiteX1" fmla="*/ 7801253 w 8562211"/>
                        <a:gd name="connsiteY1" fmla="*/ 796838 h 919432"/>
                        <a:gd name="connsiteX2" fmla="*/ 8562211 w 8562211"/>
                        <a:gd name="connsiteY2" fmla="*/ 766190 h 919432"/>
                        <a:gd name="connsiteX3" fmla="*/ 8105636 w 8562211"/>
                        <a:gd name="connsiteY3" fmla="*/ 839746 h 919432"/>
                        <a:gd name="connsiteX4" fmla="*/ 7611013 w 8562211"/>
                        <a:gd name="connsiteY4" fmla="*/ 919432 h 919432"/>
                        <a:gd name="connsiteX5" fmla="*/ 7078241 w 8562211"/>
                        <a:gd name="connsiteY5" fmla="*/ 919432 h 919432"/>
                        <a:gd name="connsiteX6" fmla="*/ 6164920 w 8562211"/>
                        <a:gd name="connsiteY6" fmla="*/ 919432 h 919432"/>
                        <a:gd name="connsiteX7" fmla="*/ 5632149 w 8562211"/>
                        <a:gd name="connsiteY7" fmla="*/ 919432 h 919432"/>
                        <a:gd name="connsiteX8" fmla="*/ 4794938 w 8562211"/>
                        <a:gd name="connsiteY8" fmla="*/ 919432 h 919432"/>
                        <a:gd name="connsiteX9" fmla="*/ 4109947 w 8562211"/>
                        <a:gd name="connsiteY9" fmla="*/ 919432 h 919432"/>
                        <a:gd name="connsiteX10" fmla="*/ 3424955 w 8562211"/>
                        <a:gd name="connsiteY10" fmla="*/ 919432 h 919432"/>
                        <a:gd name="connsiteX11" fmla="*/ 2511634 w 8562211"/>
                        <a:gd name="connsiteY11" fmla="*/ 919432 h 919432"/>
                        <a:gd name="connsiteX12" fmla="*/ 1598312 w 8562211"/>
                        <a:gd name="connsiteY12" fmla="*/ 919432 h 919432"/>
                        <a:gd name="connsiteX13" fmla="*/ 761101 w 8562211"/>
                        <a:gd name="connsiteY13" fmla="*/ 919432 h 919432"/>
                        <a:gd name="connsiteX14" fmla="*/ 0 w 8562211"/>
                        <a:gd name="connsiteY14" fmla="*/ 919432 h 919432"/>
                        <a:gd name="connsiteX15" fmla="*/ 0 w 8562211"/>
                        <a:gd name="connsiteY15" fmla="*/ 778890 h 919432"/>
                        <a:gd name="connsiteX16" fmla="*/ 0 w 8562211"/>
                        <a:gd name="connsiteY16" fmla="*/ 656737 h 919432"/>
                        <a:gd name="connsiteX17" fmla="*/ 0 w 8562211"/>
                        <a:gd name="connsiteY17" fmla="*/ 525389 h 919432"/>
                        <a:gd name="connsiteX18" fmla="*/ 0 w 8562211"/>
                        <a:gd name="connsiteY18" fmla="*/ 384848 h 919432"/>
                        <a:gd name="connsiteX19" fmla="*/ 0 w 8562211"/>
                        <a:gd name="connsiteY19" fmla="*/ 281083 h 919432"/>
                        <a:gd name="connsiteX20" fmla="*/ 0 w 8562211"/>
                        <a:gd name="connsiteY20" fmla="*/ 131347 h 919432"/>
                        <a:gd name="connsiteX21" fmla="*/ 0 w 8562211"/>
                        <a:gd name="connsiteY21" fmla="*/ 0 h 919432"/>
                        <a:gd name="connsiteX22" fmla="*/ 778382 w 8562211"/>
                        <a:gd name="connsiteY22" fmla="*/ 0 h 919432"/>
                        <a:gd name="connsiteX23" fmla="*/ 1471143 w 8562211"/>
                        <a:gd name="connsiteY23" fmla="*/ 0 h 919432"/>
                        <a:gd name="connsiteX24" fmla="*/ 2078281 w 8562211"/>
                        <a:gd name="connsiteY24" fmla="*/ 0 h 919432"/>
                        <a:gd name="connsiteX25" fmla="*/ 3027909 w 8562211"/>
                        <a:gd name="connsiteY25" fmla="*/ 0 h 919432"/>
                        <a:gd name="connsiteX26" fmla="*/ 3806291 w 8562211"/>
                        <a:gd name="connsiteY26" fmla="*/ 0 h 919432"/>
                        <a:gd name="connsiteX27" fmla="*/ 4670296 w 8562211"/>
                        <a:gd name="connsiteY27" fmla="*/ 0 h 919432"/>
                        <a:gd name="connsiteX28" fmla="*/ 5619924 w 8562211"/>
                        <a:gd name="connsiteY28" fmla="*/ 0 h 919432"/>
                        <a:gd name="connsiteX29" fmla="*/ 6398306 w 8562211"/>
                        <a:gd name="connsiteY29" fmla="*/ 0 h 919432"/>
                        <a:gd name="connsiteX30" fmla="*/ 7005444 w 8562211"/>
                        <a:gd name="connsiteY30" fmla="*/ 0 h 919432"/>
                        <a:gd name="connsiteX31" fmla="*/ 7612584 w 8562211"/>
                        <a:gd name="connsiteY31" fmla="*/ 0 h 919432"/>
                        <a:gd name="connsiteX32" fmla="*/ 8562211 w 8562211"/>
                        <a:gd name="connsiteY32" fmla="*/ 0 h 919432"/>
                        <a:gd name="connsiteX33" fmla="*/ 8562211 w 8562211"/>
                        <a:gd name="connsiteY33" fmla="*/ 104712 h 919432"/>
                        <a:gd name="connsiteX34" fmla="*/ 8562211 w 8562211"/>
                        <a:gd name="connsiteY34" fmla="*/ 232411 h 919432"/>
                        <a:gd name="connsiteX35" fmla="*/ 8562211 w 8562211"/>
                        <a:gd name="connsiteY35" fmla="*/ 344785 h 919432"/>
                        <a:gd name="connsiteX36" fmla="*/ 8562211 w 8562211"/>
                        <a:gd name="connsiteY36" fmla="*/ 472484 h 919432"/>
                        <a:gd name="connsiteX37" fmla="*/ 8562211 w 8562211"/>
                        <a:gd name="connsiteY37" fmla="*/ 607844 h 919432"/>
                        <a:gd name="connsiteX38" fmla="*/ 8562211 w 8562211"/>
                        <a:gd name="connsiteY38" fmla="*/ 766190 h 91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62211" h="919432" stroke="0" extrusionOk="0">
                          <a:moveTo>
                            <a:pt x="0" y="0"/>
                          </a:moveTo>
                          <a:cubicBezTo>
                            <a:pt x="187322" y="-28263"/>
                            <a:pt x="569006" y="16346"/>
                            <a:pt x="778382" y="0"/>
                          </a:cubicBezTo>
                          <a:cubicBezTo>
                            <a:pt x="962446" y="-27842"/>
                            <a:pt x="1405860" y="-8143"/>
                            <a:pt x="1642387" y="0"/>
                          </a:cubicBezTo>
                          <a:cubicBezTo>
                            <a:pt x="1885997" y="-20331"/>
                            <a:pt x="2053634" y="16704"/>
                            <a:pt x="2249527" y="0"/>
                          </a:cubicBezTo>
                          <a:cubicBezTo>
                            <a:pt x="2426384" y="-43842"/>
                            <a:pt x="3003656" y="-18029"/>
                            <a:pt x="3199153" y="0"/>
                          </a:cubicBezTo>
                          <a:cubicBezTo>
                            <a:pt x="3377039" y="42791"/>
                            <a:pt x="3735012" y="10408"/>
                            <a:pt x="4063158" y="0"/>
                          </a:cubicBezTo>
                          <a:cubicBezTo>
                            <a:pt x="4285212" y="-22282"/>
                            <a:pt x="4628435" y="54824"/>
                            <a:pt x="5012784" y="0"/>
                          </a:cubicBezTo>
                          <a:cubicBezTo>
                            <a:pt x="5411320" y="-3587"/>
                            <a:pt x="5422048" y="6719"/>
                            <a:pt x="5534301" y="0"/>
                          </a:cubicBezTo>
                          <a:cubicBezTo>
                            <a:pt x="5715280" y="62361"/>
                            <a:pt x="6029488" y="4573"/>
                            <a:pt x="6398306" y="0"/>
                          </a:cubicBezTo>
                          <a:cubicBezTo>
                            <a:pt x="6764850" y="-12470"/>
                            <a:pt x="6842911" y="10852"/>
                            <a:pt x="7176689" y="0"/>
                          </a:cubicBezTo>
                          <a:cubicBezTo>
                            <a:pt x="7515218" y="-7629"/>
                            <a:pt x="7456799" y="9578"/>
                            <a:pt x="7698205" y="0"/>
                          </a:cubicBezTo>
                          <a:cubicBezTo>
                            <a:pt x="7904063" y="-12077"/>
                            <a:pt x="7961218" y="14240"/>
                            <a:pt x="8147488" y="0"/>
                          </a:cubicBezTo>
                          <a:cubicBezTo>
                            <a:pt x="8333758" y="-14240"/>
                            <a:pt x="8456756" y="41296"/>
                            <a:pt x="8562211" y="0"/>
                          </a:cubicBezTo>
                          <a:cubicBezTo>
                            <a:pt x="8627998" y="35568"/>
                            <a:pt x="8493480" y="44426"/>
                            <a:pt x="8562211" y="120036"/>
                          </a:cubicBezTo>
                          <a:cubicBezTo>
                            <a:pt x="8628064" y="178679"/>
                            <a:pt x="8514202" y="214180"/>
                            <a:pt x="8562211" y="263058"/>
                          </a:cubicBezTo>
                          <a:cubicBezTo>
                            <a:pt x="8640403" y="313363"/>
                            <a:pt x="8520121" y="380147"/>
                            <a:pt x="8562211" y="406080"/>
                          </a:cubicBezTo>
                          <a:cubicBezTo>
                            <a:pt x="8614044" y="451559"/>
                            <a:pt x="8544356" y="467066"/>
                            <a:pt x="8562211" y="510793"/>
                          </a:cubicBezTo>
                          <a:cubicBezTo>
                            <a:pt x="8574016" y="556702"/>
                            <a:pt x="8548813" y="598068"/>
                            <a:pt x="8562211" y="623168"/>
                          </a:cubicBezTo>
                          <a:cubicBezTo>
                            <a:pt x="8564522" y="652433"/>
                            <a:pt x="8507067" y="731068"/>
                            <a:pt x="8562211" y="766190"/>
                          </a:cubicBezTo>
                          <a:cubicBezTo>
                            <a:pt x="8453053" y="799908"/>
                            <a:pt x="8289556" y="841238"/>
                            <a:pt x="8105636" y="839746"/>
                          </a:cubicBezTo>
                          <a:cubicBezTo>
                            <a:pt x="7901655" y="862971"/>
                            <a:pt x="7815092" y="885390"/>
                            <a:pt x="7611013" y="919432"/>
                          </a:cubicBezTo>
                          <a:cubicBezTo>
                            <a:pt x="7436755" y="953165"/>
                            <a:pt x="7272001" y="950898"/>
                            <a:pt x="7002132" y="919432"/>
                          </a:cubicBezTo>
                          <a:cubicBezTo>
                            <a:pt x="6712126" y="951611"/>
                            <a:pt x="6508792" y="932276"/>
                            <a:pt x="6317140" y="919432"/>
                          </a:cubicBezTo>
                          <a:cubicBezTo>
                            <a:pt x="6150450" y="922213"/>
                            <a:pt x="5953075" y="933063"/>
                            <a:pt x="5708260" y="919432"/>
                          </a:cubicBezTo>
                          <a:cubicBezTo>
                            <a:pt x="5486117" y="962392"/>
                            <a:pt x="5318577" y="896928"/>
                            <a:pt x="5023268" y="919432"/>
                          </a:cubicBezTo>
                          <a:cubicBezTo>
                            <a:pt x="4694048" y="979854"/>
                            <a:pt x="4386136" y="902454"/>
                            <a:pt x="4186057" y="919432"/>
                          </a:cubicBezTo>
                          <a:cubicBezTo>
                            <a:pt x="4013302" y="950166"/>
                            <a:pt x="3824373" y="917690"/>
                            <a:pt x="3577175" y="919432"/>
                          </a:cubicBezTo>
                          <a:cubicBezTo>
                            <a:pt x="3285182" y="940743"/>
                            <a:pt x="3220532" y="937643"/>
                            <a:pt x="2892185" y="919432"/>
                          </a:cubicBezTo>
                          <a:cubicBezTo>
                            <a:pt x="2568805" y="920787"/>
                            <a:pt x="2546198" y="910129"/>
                            <a:pt x="2359413" y="919432"/>
                          </a:cubicBezTo>
                          <a:cubicBezTo>
                            <a:pt x="2166433" y="961417"/>
                            <a:pt x="1823352" y="974840"/>
                            <a:pt x="1522202" y="919432"/>
                          </a:cubicBezTo>
                          <a:cubicBezTo>
                            <a:pt x="1256265" y="903779"/>
                            <a:pt x="1136925" y="897371"/>
                            <a:pt x="684991" y="919432"/>
                          </a:cubicBezTo>
                          <a:cubicBezTo>
                            <a:pt x="272979" y="922279"/>
                            <a:pt x="227579" y="911467"/>
                            <a:pt x="0" y="919432"/>
                          </a:cubicBezTo>
                          <a:cubicBezTo>
                            <a:pt x="-14949" y="883875"/>
                            <a:pt x="48528" y="837831"/>
                            <a:pt x="0" y="788084"/>
                          </a:cubicBezTo>
                          <a:cubicBezTo>
                            <a:pt x="-44598" y="749506"/>
                            <a:pt x="60821" y="720947"/>
                            <a:pt x="0" y="675125"/>
                          </a:cubicBezTo>
                          <a:cubicBezTo>
                            <a:pt x="-44089" y="613188"/>
                            <a:pt x="65479" y="633452"/>
                            <a:pt x="0" y="571361"/>
                          </a:cubicBezTo>
                          <a:cubicBezTo>
                            <a:pt x="-84263" y="523855"/>
                            <a:pt x="47911" y="478410"/>
                            <a:pt x="0" y="440013"/>
                          </a:cubicBezTo>
                          <a:cubicBezTo>
                            <a:pt x="-44500" y="392968"/>
                            <a:pt x="7668" y="362356"/>
                            <a:pt x="0" y="299472"/>
                          </a:cubicBezTo>
                          <a:cubicBezTo>
                            <a:pt x="7468" y="235826"/>
                            <a:pt x="55061" y="190775"/>
                            <a:pt x="0" y="168124"/>
                          </a:cubicBezTo>
                          <a:cubicBezTo>
                            <a:pt x="-63087" y="155974"/>
                            <a:pt x="57484" y="54142"/>
                            <a:pt x="0" y="0"/>
                          </a:cubicBezTo>
                          <a:close/>
                        </a:path>
                        <a:path w="8562211" h="919432" fill="darkenLess" stroke="0" extrusionOk="0">
                          <a:moveTo>
                            <a:pt x="7611013" y="919432"/>
                          </a:moveTo>
                          <a:cubicBezTo>
                            <a:pt x="7610001" y="860838"/>
                            <a:pt x="7745945" y="825868"/>
                            <a:pt x="7801253" y="796838"/>
                          </a:cubicBezTo>
                          <a:cubicBezTo>
                            <a:pt x="7950243" y="788665"/>
                            <a:pt x="7998001" y="817951"/>
                            <a:pt x="8181732" y="781514"/>
                          </a:cubicBezTo>
                          <a:cubicBezTo>
                            <a:pt x="8365463" y="745077"/>
                            <a:pt x="8379456" y="807578"/>
                            <a:pt x="8562211" y="766190"/>
                          </a:cubicBezTo>
                          <a:cubicBezTo>
                            <a:pt x="8402941" y="811963"/>
                            <a:pt x="8184666" y="792681"/>
                            <a:pt x="8115147" y="838213"/>
                          </a:cubicBezTo>
                          <a:cubicBezTo>
                            <a:pt x="8031370" y="849783"/>
                            <a:pt x="7853622" y="884963"/>
                            <a:pt x="7611013" y="919432"/>
                          </a:cubicBezTo>
                          <a:close/>
                        </a:path>
                        <a:path w="8562211" h="919432" fill="none" extrusionOk="0">
                          <a:moveTo>
                            <a:pt x="7611013" y="919432"/>
                          </a:moveTo>
                          <a:cubicBezTo>
                            <a:pt x="7625354" y="898960"/>
                            <a:pt x="7817786" y="828716"/>
                            <a:pt x="7801253" y="796838"/>
                          </a:cubicBezTo>
                          <a:cubicBezTo>
                            <a:pt x="8162827" y="778686"/>
                            <a:pt x="8200538" y="792551"/>
                            <a:pt x="8562211" y="766190"/>
                          </a:cubicBezTo>
                          <a:cubicBezTo>
                            <a:pt x="8447713" y="831595"/>
                            <a:pt x="8250634" y="846818"/>
                            <a:pt x="8067588" y="845875"/>
                          </a:cubicBezTo>
                          <a:cubicBezTo>
                            <a:pt x="7902583" y="863784"/>
                            <a:pt x="7729041" y="883049"/>
                            <a:pt x="7611013" y="919432"/>
                          </a:cubicBezTo>
                          <a:cubicBezTo>
                            <a:pt x="7417626" y="952537"/>
                            <a:pt x="7307545" y="938647"/>
                            <a:pt x="7078241" y="919432"/>
                          </a:cubicBezTo>
                          <a:cubicBezTo>
                            <a:pt x="6853843" y="935653"/>
                            <a:pt x="6700340" y="922806"/>
                            <a:pt x="6317140" y="919432"/>
                          </a:cubicBezTo>
                          <a:cubicBezTo>
                            <a:pt x="5949481" y="925395"/>
                            <a:pt x="5947283" y="911363"/>
                            <a:pt x="5632149" y="919432"/>
                          </a:cubicBezTo>
                          <a:cubicBezTo>
                            <a:pt x="5303163" y="935988"/>
                            <a:pt x="5235545" y="901441"/>
                            <a:pt x="5099379" y="919432"/>
                          </a:cubicBezTo>
                          <a:cubicBezTo>
                            <a:pt x="4958469" y="924791"/>
                            <a:pt x="4642821" y="882932"/>
                            <a:pt x="4414387" y="919432"/>
                          </a:cubicBezTo>
                          <a:cubicBezTo>
                            <a:pt x="4204216" y="917916"/>
                            <a:pt x="4092143" y="894153"/>
                            <a:pt x="3881617" y="919432"/>
                          </a:cubicBezTo>
                          <a:cubicBezTo>
                            <a:pt x="3675755" y="912548"/>
                            <a:pt x="3485305" y="881750"/>
                            <a:pt x="3348846" y="919432"/>
                          </a:cubicBezTo>
                          <a:cubicBezTo>
                            <a:pt x="3256280" y="941541"/>
                            <a:pt x="2804757" y="843606"/>
                            <a:pt x="2511634" y="919432"/>
                          </a:cubicBezTo>
                          <a:cubicBezTo>
                            <a:pt x="2289480" y="919387"/>
                            <a:pt x="2016273" y="905787"/>
                            <a:pt x="1674422" y="919432"/>
                          </a:cubicBezTo>
                          <a:cubicBezTo>
                            <a:pt x="1323961" y="918911"/>
                            <a:pt x="1330685" y="910724"/>
                            <a:pt x="1141652" y="919432"/>
                          </a:cubicBezTo>
                          <a:cubicBezTo>
                            <a:pt x="905887" y="1025145"/>
                            <a:pt x="523905" y="990566"/>
                            <a:pt x="0" y="919432"/>
                          </a:cubicBezTo>
                          <a:cubicBezTo>
                            <a:pt x="-57968" y="856503"/>
                            <a:pt x="75299" y="833709"/>
                            <a:pt x="0" y="815667"/>
                          </a:cubicBezTo>
                          <a:cubicBezTo>
                            <a:pt x="-74173" y="796516"/>
                            <a:pt x="45244" y="732985"/>
                            <a:pt x="0" y="693514"/>
                          </a:cubicBezTo>
                          <a:cubicBezTo>
                            <a:pt x="-54566" y="650848"/>
                            <a:pt x="6541" y="604939"/>
                            <a:pt x="0" y="571361"/>
                          </a:cubicBezTo>
                          <a:cubicBezTo>
                            <a:pt x="-12957" y="545117"/>
                            <a:pt x="80204" y="488084"/>
                            <a:pt x="0" y="467596"/>
                          </a:cubicBezTo>
                          <a:cubicBezTo>
                            <a:pt x="-55231" y="413147"/>
                            <a:pt x="78673" y="382902"/>
                            <a:pt x="0" y="336249"/>
                          </a:cubicBezTo>
                          <a:cubicBezTo>
                            <a:pt x="-76523" y="275100"/>
                            <a:pt x="84381" y="251887"/>
                            <a:pt x="0" y="195707"/>
                          </a:cubicBezTo>
                          <a:cubicBezTo>
                            <a:pt x="-81485" y="125154"/>
                            <a:pt x="71027" y="53151"/>
                            <a:pt x="0" y="0"/>
                          </a:cubicBezTo>
                          <a:cubicBezTo>
                            <a:pt x="252794" y="-3213"/>
                            <a:pt x="581370" y="17570"/>
                            <a:pt x="949626" y="0"/>
                          </a:cubicBezTo>
                          <a:cubicBezTo>
                            <a:pt x="1347353" y="-8938"/>
                            <a:pt x="1371032" y="11024"/>
                            <a:pt x="1728010" y="0"/>
                          </a:cubicBezTo>
                          <a:cubicBezTo>
                            <a:pt x="2072478" y="11038"/>
                            <a:pt x="2223010" y="-5379"/>
                            <a:pt x="2420771" y="0"/>
                          </a:cubicBezTo>
                          <a:cubicBezTo>
                            <a:pt x="2665765" y="1862"/>
                            <a:pt x="2802951" y="35547"/>
                            <a:pt x="3113530" y="0"/>
                          </a:cubicBezTo>
                          <a:cubicBezTo>
                            <a:pt x="3393944" y="64718"/>
                            <a:pt x="3678450" y="18617"/>
                            <a:pt x="4063158" y="0"/>
                          </a:cubicBezTo>
                          <a:cubicBezTo>
                            <a:pt x="4368942" y="17555"/>
                            <a:pt x="4512215" y="29718"/>
                            <a:pt x="4927163" y="0"/>
                          </a:cubicBezTo>
                          <a:cubicBezTo>
                            <a:pt x="5312852" y="-7448"/>
                            <a:pt x="5405666" y="-707"/>
                            <a:pt x="5876789" y="0"/>
                          </a:cubicBezTo>
                          <a:cubicBezTo>
                            <a:pt x="6321684" y="-21919"/>
                            <a:pt x="6231868" y="8817"/>
                            <a:pt x="6483929" y="0"/>
                          </a:cubicBezTo>
                          <a:cubicBezTo>
                            <a:pt x="6741565" y="1127"/>
                            <a:pt x="6967857" y="-2794"/>
                            <a:pt x="7091067" y="0"/>
                          </a:cubicBezTo>
                          <a:cubicBezTo>
                            <a:pt x="7249831" y="17419"/>
                            <a:pt x="7553608" y="-18542"/>
                            <a:pt x="7698205" y="0"/>
                          </a:cubicBezTo>
                          <a:cubicBezTo>
                            <a:pt x="7930279" y="-40313"/>
                            <a:pt x="8093016" y="-34768"/>
                            <a:pt x="8562211" y="0"/>
                          </a:cubicBezTo>
                          <a:cubicBezTo>
                            <a:pt x="8605368" y="56244"/>
                            <a:pt x="8559335" y="78921"/>
                            <a:pt x="8562211" y="127698"/>
                          </a:cubicBezTo>
                          <a:cubicBezTo>
                            <a:pt x="8553899" y="181701"/>
                            <a:pt x="8529759" y="184087"/>
                            <a:pt x="8562211" y="232411"/>
                          </a:cubicBezTo>
                          <a:cubicBezTo>
                            <a:pt x="8607411" y="276013"/>
                            <a:pt x="8518570" y="305184"/>
                            <a:pt x="8562211" y="344785"/>
                          </a:cubicBezTo>
                          <a:cubicBezTo>
                            <a:pt x="8614690" y="386690"/>
                            <a:pt x="8537610" y="414004"/>
                            <a:pt x="8562211" y="472484"/>
                          </a:cubicBezTo>
                          <a:cubicBezTo>
                            <a:pt x="8563353" y="535774"/>
                            <a:pt x="8529516" y="542650"/>
                            <a:pt x="8562211" y="615506"/>
                          </a:cubicBezTo>
                          <a:cubicBezTo>
                            <a:pt x="8574069" y="671569"/>
                            <a:pt x="8541803" y="715105"/>
                            <a:pt x="8562211" y="766190"/>
                          </a:cubicBezTo>
                        </a:path>
                        <a:path w="8562211" h="919432" fill="none" stroke="0" extrusionOk="0">
                          <a:moveTo>
                            <a:pt x="7611013" y="919432"/>
                          </a:moveTo>
                          <a:cubicBezTo>
                            <a:pt x="7630800" y="886111"/>
                            <a:pt x="7769883" y="858896"/>
                            <a:pt x="7801253" y="796838"/>
                          </a:cubicBezTo>
                          <a:cubicBezTo>
                            <a:pt x="8080425" y="775383"/>
                            <a:pt x="8211610" y="771361"/>
                            <a:pt x="8562211" y="766190"/>
                          </a:cubicBezTo>
                          <a:cubicBezTo>
                            <a:pt x="8424553" y="778904"/>
                            <a:pt x="8208869" y="812425"/>
                            <a:pt x="8105636" y="839746"/>
                          </a:cubicBezTo>
                          <a:cubicBezTo>
                            <a:pt x="8021783" y="873494"/>
                            <a:pt x="7840839" y="859369"/>
                            <a:pt x="7611013" y="919432"/>
                          </a:cubicBezTo>
                          <a:cubicBezTo>
                            <a:pt x="7478363" y="910947"/>
                            <a:pt x="7190182" y="920717"/>
                            <a:pt x="7078241" y="919432"/>
                          </a:cubicBezTo>
                          <a:cubicBezTo>
                            <a:pt x="6963426" y="942230"/>
                            <a:pt x="6530815" y="960336"/>
                            <a:pt x="6164920" y="919432"/>
                          </a:cubicBezTo>
                          <a:cubicBezTo>
                            <a:pt x="5846754" y="934233"/>
                            <a:pt x="5870161" y="916210"/>
                            <a:pt x="5632149" y="919432"/>
                          </a:cubicBezTo>
                          <a:cubicBezTo>
                            <a:pt x="5350675" y="965142"/>
                            <a:pt x="5099950" y="993233"/>
                            <a:pt x="4794938" y="919432"/>
                          </a:cubicBezTo>
                          <a:cubicBezTo>
                            <a:pt x="4522563" y="923499"/>
                            <a:pt x="4366184" y="929844"/>
                            <a:pt x="4109947" y="919432"/>
                          </a:cubicBezTo>
                          <a:cubicBezTo>
                            <a:pt x="3867883" y="939562"/>
                            <a:pt x="3658675" y="899421"/>
                            <a:pt x="3424955" y="919432"/>
                          </a:cubicBezTo>
                          <a:cubicBezTo>
                            <a:pt x="3217031" y="961259"/>
                            <a:pt x="2693816" y="893865"/>
                            <a:pt x="2511634" y="919432"/>
                          </a:cubicBezTo>
                          <a:cubicBezTo>
                            <a:pt x="2302518" y="938533"/>
                            <a:pt x="1951088" y="894538"/>
                            <a:pt x="1598312" y="919432"/>
                          </a:cubicBezTo>
                          <a:cubicBezTo>
                            <a:pt x="1290673" y="914588"/>
                            <a:pt x="1017872" y="856079"/>
                            <a:pt x="761101" y="919432"/>
                          </a:cubicBezTo>
                          <a:cubicBezTo>
                            <a:pt x="540591" y="931096"/>
                            <a:pt x="359966" y="899300"/>
                            <a:pt x="0" y="919432"/>
                          </a:cubicBezTo>
                          <a:cubicBezTo>
                            <a:pt x="-60469" y="879028"/>
                            <a:pt x="24152" y="833688"/>
                            <a:pt x="0" y="778890"/>
                          </a:cubicBezTo>
                          <a:cubicBezTo>
                            <a:pt x="-14457" y="750268"/>
                            <a:pt x="74704" y="684659"/>
                            <a:pt x="0" y="656737"/>
                          </a:cubicBezTo>
                          <a:cubicBezTo>
                            <a:pt x="-71072" y="648229"/>
                            <a:pt x="64201" y="597518"/>
                            <a:pt x="0" y="525389"/>
                          </a:cubicBezTo>
                          <a:cubicBezTo>
                            <a:pt x="-64262" y="477478"/>
                            <a:pt x="51389" y="442181"/>
                            <a:pt x="0" y="384848"/>
                          </a:cubicBezTo>
                          <a:cubicBezTo>
                            <a:pt x="-33989" y="334477"/>
                            <a:pt x="73758" y="347086"/>
                            <a:pt x="0" y="281083"/>
                          </a:cubicBezTo>
                          <a:cubicBezTo>
                            <a:pt x="-68950" y="233540"/>
                            <a:pt x="71180" y="218302"/>
                            <a:pt x="0" y="131347"/>
                          </a:cubicBezTo>
                          <a:cubicBezTo>
                            <a:pt x="-48196" y="74548"/>
                            <a:pt x="20866" y="59608"/>
                            <a:pt x="0" y="0"/>
                          </a:cubicBezTo>
                          <a:cubicBezTo>
                            <a:pt x="294194" y="-3862"/>
                            <a:pt x="419583" y="44314"/>
                            <a:pt x="778382" y="0"/>
                          </a:cubicBezTo>
                          <a:cubicBezTo>
                            <a:pt x="1131523" y="6145"/>
                            <a:pt x="1184596" y="7837"/>
                            <a:pt x="1471143" y="0"/>
                          </a:cubicBezTo>
                          <a:cubicBezTo>
                            <a:pt x="1752725" y="9132"/>
                            <a:pt x="1934105" y="20490"/>
                            <a:pt x="2078281" y="0"/>
                          </a:cubicBezTo>
                          <a:cubicBezTo>
                            <a:pt x="2190498" y="-10280"/>
                            <a:pt x="2695752" y="-3112"/>
                            <a:pt x="3027909" y="0"/>
                          </a:cubicBezTo>
                          <a:cubicBezTo>
                            <a:pt x="3259100" y="22073"/>
                            <a:pt x="3544110" y="18952"/>
                            <a:pt x="3806291" y="0"/>
                          </a:cubicBezTo>
                          <a:cubicBezTo>
                            <a:pt x="4066062" y="-14862"/>
                            <a:pt x="4289513" y="-30165"/>
                            <a:pt x="4670296" y="0"/>
                          </a:cubicBezTo>
                          <a:cubicBezTo>
                            <a:pt x="4997186" y="-38295"/>
                            <a:pt x="5188101" y="13769"/>
                            <a:pt x="5619924" y="0"/>
                          </a:cubicBezTo>
                          <a:cubicBezTo>
                            <a:pt x="6076654" y="-20160"/>
                            <a:pt x="6203569" y="-11405"/>
                            <a:pt x="6398306" y="0"/>
                          </a:cubicBezTo>
                          <a:cubicBezTo>
                            <a:pt x="6565904" y="33197"/>
                            <a:pt x="6809389" y="-3481"/>
                            <a:pt x="7005444" y="0"/>
                          </a:cubicBezTo>
                          <a:cubicBezTo>
                            <a:pt x="7170033" y="-2348"/>
                            <a:pt x="7470578" y="-14841"/>
                            <a:pt x="7612584" y="0"/>
                          </a:cubicBezTo>
                          <a:cubicBezTo>
                            <a:pt x="7788872" y="-29599"/>
                            <a:pt x="8170158" y="1523"/>
                            <a:pt x="8562211" y="0"/>
                          </a:cubicBezTo>
                          <a:cubicBezTo>
                            <a:pt x="8588602" y="25774"/>
                            <a:pt x="8537709" y="60785"/>
                            <a:pt x="8562211" y="104712"/>
                          </a:cubicBezTo>
                          <a:cubicBezTo>
                            <a:pt x="8579037" y="148246"/>
                            <a:pt x="8518635" y="210431"/>
                            <a:pt x="8562211" y="232411"/>
                          </a:cubicBezTo>
                          <a:cubicBezTo>
                            <a:pt x="8620196" y="256893"/>
                            <a:pt x="8557931" y="314776"/>
                            <a:pt x="8562211" y="344785"/>
                          </a:cubicBezTo>
                          <a:cubicBezTo>
                            <a:pt x="8580511" y="378180"/>
                            <a:pt x="8503358" y="410874"/>
                            <a:pt x="8562211" y="472484"/>
                          </a:cubicBezTo>
                          <a:cubicBezTo>
                            <a:pt x="8632699" y="510237"/>
                            <a:pt x="8519017" y="564613"/>
                            <a:pt x="8562211" y="607844"/>
                          </a:cubicBezTo>
                          <a:cubicBezTo>
                            <a:pt x="8612709" y="654302"/>
                            <a:pt x="8449719" y="737851"/>
                            <a:pt x="8562211" y="766190"/>
                          </a:cubicBezTo>
                        </a:path>
                        <a:path w="8562211" h="919432" fill="none" stroke="0" extrusionOk="0">
                          <a:moveTo>
                            <a:pt x="7611013" y="919432"/>
                          </a:moveTo>
                          <a:cubicBezTo>
                            <a:pt x="7624798" y="893040"/>
                            <a:pt x="7815186" y="830087"/>
                            <a:pt x="7801253" y="796838"/>
                          </a:cubicBezTo>
                          <a:cubicBezTo>
                            <a:pt x="8168800" y="774114"/>
                            <a:pt x="8197024" y="791704"/>
                            <a:pt x="8562211" y="766190"/>
                          </a:cubicBezTo>
                          <a:cubicBezTo>
                            <a:pt x="8516656" y="758258"/>
                            <a:pt x="8255043" y="834609"/>
                            <a:pt x="8067588" y="845875"/>
                          </a:cubicBezTo>
                          <a:cubicBezTo>
                            <a:pt x="7890772" y="872468"/>
                            <a:pt x="7726201" y="894685"/>
                            <a:pt x="7611013" y="919432"/>
                          </a:cubicBezTo>
                          <a:cubicBezTo>
                            <a:pt x="7427832" y="944967"/>
                            <a:pt x="7298002" y="893967"/>
                            <a:pt x="7078241" y="919432"/>
                          </a:cubicBezTo>
                          <a:cubicBezTo>
                            <a:pt x="6859861" y="929317"/>
                            <a:pt x="6688089" y="909807"/>
                            <a:pt x="6317140" y="919432"/>
                          </a:cubicBezTo>
                          <a:cubicBezTo>
                            <a:pt x="5950353" y="925113"/>
                            <a:pt x="5948995" y="914396"/>
                            <a:pt x="5632149" y="919432"/>
                          </a:cubicBezTo>
                          <a:cubicBezTo>
                            <a:pt x="5312625" y="930837"/>
                            <a:pt x="5248274" y="907457"/>
                            <a:pt x="5099379" y="919432"/>
                          </a:cubicBezTo>
                          <a:cubicBezTo>
                            <a:pt x="5003237" y="941622"/>
                            <a:pt x="4607965" y="941500"/>
                            <a:pt x="4414387" y="919432"/>
                          </a:cubicBezTo>
                          <a:cubicBezTo>
                            <a:pt x="4256939" y="949373"/>
                            <a:pt x="4055350" y="906484"/>
                            <a:pt x="3881617" y="919432"/>
                          </a:cubicBezTo>
                          <a:cubicBezTo>
                            <a:pt x="3706267" y="890046"/>
                            <a:pt x="3484705" y="936786"/>
                            <a:pt x="3348846" y="919432"/>
                          </a:cubicBezTo>
                          <a:cubicBezTo>
                            <a:pt x="3280852" y="942122"/>
                            <a:pt x="2797741" y="904703"/>
                            <a:pt x="2511634" y="919432"/>
                          </a:cubicBezTo>
                          <a:cubicBezTo>
                            <a:pt x="2221961" y="900811"/>
                            <a:pt x="1999175" y="955812"/>
                            <a:pt x="1674422" y="919432"/>
                          </a:cubicBezTo>
                          <a:cubicBezTo>
                            <a:pt x="1323357" y="918641"/>
                            <a:pt x="1332631" y="911264"/>
                            <a:pt x="1141652" y="919432"/>
                          </a:cubicBezTo>
                          <a:cubicBezTo>
                            <a:pt x="972451" y="953086"/>
                            <a:pt x="497447" y="885675"/>
                            <a:pt x="0" y="919432"/>
                          </a:cubicBezTo>
                          <a:cubicBezTo>
                            <a:pt x="-63211" y="851902"/>
                            <a:pt x="73434" y="826247"/>
                            <a:pt x="0" y="815667"/>
                          </a:cubicBezTo>
                          <a:cubicBezTo>
                            <a:pt x="-82897" y="793774"/>
                            <a:pt x="54669" y="733692"/>
                            <a:pt x="0" y="693514"/>
                          </a:cubicBezTo>
                          <a:cubicBezTo>
                            <a:pt x="-64388" y="653316"/>
                            <a:pt x="8522" y="611427"/>
                            <a:pt x="0" y="571361"/>
                          </a:cubicBezTo>
                          <a:cubicBezTo>
                            <a:pt x="-18552" y="533497"/>
                            <a:pt x="89453" y="518968"/>
                            <a:pt x="0" y="467596"/>
                          </a:cubicBezTo>
                          <a:cubicBezTo>
                            <a:pt x="-54655" y="425626"/>
                            <a:pt x="66770" y="367821"/>
                            <a:pt x="0" y="336249"/>
                          </a:cubicBezTo>
                          <a:cubicBezTo>
                            <a:pt x="-98748" y="308486"/>
                            <a:pt x="66422" y="268098"/>
                            <a:pt x="0" y="195707"/>
                          </a:cubicBezTo>
                          <a:cubicBezTo>
                            <a:pt x="-63576" y="132161"/>
                            <a:pt x="52413" y="52164"/>
                            <a:pt x="0" y="0"/>
                          </a:cubicBezTo>
                          <a:cubicBezTo>
                            <a:pt x="299557" y="8782"/>
                            <a:pt x="550999" y="21164"/>
                            <a:pt x="949626" y="0"/>
                          </a:cubicBezTo>
                          <a:cubicBezTo>
                            <a:pt x="1342795" y="-18261"/>
                            <a:pt x="1377796" y="9961"/>
                            <a:pt x="1728010" y="0"/>
                          </a:cubicBezTo>
                          <a:cubicBezTo>
                            <a:pt x="2057899" y="6724"/>
                            <a:pt x="2245097" y="51502"/>
                            <a:pt x="2420771" y="0"/>
                          </a:cubicBezTo>
                          <a:cubicBezTo>
                            <a:pt x="2575371" y="-14009"/>
                            <a:pt x="2916330" y="1935"/>
                            <a:pt x="3113530" y="0"/>
                          </a:cubicBezTo>
                          <a:cubicBezTo>
                            <a:pt x="3375117" y="-62889"/>
                            <a:pt x="3760796" y="37215"/>
                            <a:pt x="4063158" y="0"/>
                          </a:cubicBezTo>
                          <a:cubicBezTo>
                            <a:pt x="4362735" y="-4678"/>
                            <a:pt x="4480460" y="6367"/>
                            <a:pt x="4927163" y="0"/>
                          </a:cubicBezTo>
                          <a:cubicBezTo>
                            <a:pt x="5320546" y="-3044"/>
                            <a:pt x="5388193" y="-2790"/>
                            <a:pt x="5876789" y="0"/>
                          </a:cubicBezTo>
                          <a:cubicBezTo>
                            <a:pt x="6332675" y="-25524"/>
                            <a:pt x="6226139" y="9233"/>
                            <a:pt x="6483929" y="0"/>
                          </a:cubicBezTo>
                          <a:cubicBezTo>
                            <a:pt x="6737897" y="-5128"/>
                            <a:pt x="6959079" y="11529"/>
                            <a:pt x="7091067" y="0"/>
                          </a:cubicBezTo>
                          <a:cubicBezTo>
                            <a:pt x="7211505" y="8134"/>
                            <a:pt x="7488182" y="-39227"/>
                            <a:pt x="7698205" y="0"/>
                          </a:cubicBezTo>
                          <a:cubicBezTo>
                            <a:pt x="7877466" y="-45583"/>
                            <a:pt x="8080888" y="9173"/>
                            <a:pt x="8562211" y="0"/>
                          </a:cubicBezTo>
                          <a:cubicBezTo>
                            <a:pt x="8602543" y="52965"/>
                            <a:pt x="8552095" y="55880"/>
                            <a:pt x="8562211" y="127698"/>
                          </a:cubicBezTo>
                          <a:cubicBezTo>
                            <a:pt x="8570333" y="205052"/>
                            <a:pt x="8516748" y="179204"/>
                            <a:pt x="8562211" y="232411"/>
                          </a:cubicBezTo>
                          <a:cubicBezTo>
                            <a:pt x="8605121" y="282069"/>
                            <a:pt x="8524636" y="311688"/>
                            <a:pt x="8562211" y="344785"/>
                          </a:cubicBezTo>
                          <a:cubicBezTo>
                            <a:pt x="8599835" y="359381"/>
                            <a:pt x="8543758" y="412907"/>
                            <a:pt x="8562211" y="472484"/>
                          </a:cubicBezTo>
                          <a:cubicBezTo>
                            <a:pt x="8576518" y="534215"/>
                            <a:pt x="8540677" y="548846"/>
                            <a:pt x="8562211" y="615506"/>
                          </a:cubicBezTo>
                          <a:cubicBezTo>
                            <a:pt x="8588745" y="684496"/>
                            <a:pt x="8517377" y="716121"/>
                            <a:pt x="8562211" y="766190"/>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FB71532B-03D9-7E6C-3DD9-9FBE6B7877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539976" y="1489834"/>
              <a:ext cx="1425573" cy="1425573"/>
            </a:xfrm>
            <a:prstGeom prst="rect">
              <a:avLst/>
            </a:prstGeom>
          </p:spPr>
        </p:pic>
      </p:grpSp>
      <p:sp>
        <p:nvSpPr>
          <p:cNvPr id="15" name="TextBox 14">
            <a:extLst>
              <a:ext uri="{FF2B5EF4-FFF2-40B4-BE49-F238E27FC236}">
                <a16:creationId xmlns:a16="http://schemas.microsoft.com/office/drawing/2014/main" id="{F6A6DCF0-A290-162D-6720-0A7930983DA8}"/>
              </a:ext>
            </a:extLst>
          </p:cNvPr>
          <p:cNvSpPr txBox="1"/>
          <p:nvPr/>
        </p:nvSpPr>
        <p:spPr>
          <a:xfrm>
            <a:off x="1808480" y="426720"/>
            <a:ext cx="8869680" cy="646331"/>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Xác định nhiệm vụ của các "Sứ giả"</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28DFAA5E-8BE0-91E4-D7AD-91FF45AADBB9}"/>
              </a:ext>
            </a:extLst>
          </p:cNvPr>
          <p:cNvGrpSpPr/>
          <p:nvPr/>
        </p:nvGrpSpPr>
        <p:grpSpPr>
          <a:xfrm>
            <a:off x="2844800" y="1877757"/>
            <a:ext cx="6736079" cy="3903283"/>
            <a:chOff x="310800" y="1911333"/>
            <a:chExt cx="5650162" cy="3047186"/>
          </a:xfrm>
        </p:grpSpPr>
        <p:sp>
          <p:nvSpPr>
            <p:cNvPr id="3" name="Google Shape;718;p33">
              <a:extLst>
                <a:ext uri="{FF2B5EF4-FFF2-40B4-BE49-F238E27FC236}">
                  <a16:creationId xmlns:a16="http://schemas.microsoft.com/office/drawing/2014/main" id="{703098C1-192E-EBE5-5CCA-0155063A83E9}"/>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929035AE-30E2-4EF1-590F-23E759B0497D}"/>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Lắng nghe các bên khi có mâu thuẫn xảy ra;</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Chia sẻ, phân tích với từng bên để các bạn hiểu nhau hơn;</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Kết nối để các bạn giảng hoà với nhau.</a:t>
              </a:r>
            </a:p>
          </p:txBody>
        </p:sp>
        <p:pic>
          <p:nvPicPr>
            <p:cNvPr id="5" name="Picture 4">
              <a:extLst>
                <a:ext uri="{FF2B5EF4-FFF2-40B4-BE49-F238E27FC236}">
                  <a16:creationId xmlns:a16="http://schemas.microsoft.com/office/drawing/2014/main" id="{BF91A94E-027B-F6A1-09B6-18004B9E3845}"/>
                </a:ext>
              </a:extLst>
            </p:cNvPr>
            <p:cNvPicPr>
              <a:picLocks noChangeAspect="1"/>
            </p:cNvPicPr>
            <p:nvPr/>
          </p:nvPicPr>
          <p:blipFill rotWithShape="1">
            <a:blip r:embed="rId5"/>
            <a:srcRect t="16340" b="43951"/>
            <a:stretch/>
          </p:blipFill>
          <p:spPr>
            <a:xfrm>
              <a:off x="2570162" y="4315458"/>
              <a:ext cx="730339" cy="643061"/>
            </a:xfrm>
            <a:prstGeom prst="rect">
              <a:avLst/>
            </a:prstGeom>
          </p:spPr>
        </p:pic>
        <p:grpSp>
          <p:nvGrpSpPr>
            <p:cNvPr id="6" name="Google Shape;724;p33">
              <a:extLst>
                <a:ext uri="{FF2B5EF4-FFF2-40B4-BE49-F238E27FC236}">
                  <a16:creationId xmlns:a16="http://schemas.microsoft.com/office/drawing/2014/main" id="{E33694CD-5009-DB4A-1214-16B2A85BAEF4}"/>
                </a:ext>
              </a:extLst>
            </p:cNvPr>
            <p:cNvGrpSpPr/>
            <p:nvPr/>
          </p:nvGrpSpPr>
          <p:grpSpPr>
            <a:xfrm>
              <a:off x="2344968" y="1911333"/>
              <a:ext cx="1854260" cy="523163"/>
              <a:chOff x="1897640" y="539501"/>
              <a:chExt cx="1091683" cy="548641"/>
            </a:xfrm>
          </p:grpSpPr>
          <p:sp>
            <p:nvSpPr>
              <p:cNvPr id="7" name="Google Shape;725;p33">
                <a:extLst>
                  <a:ext uri="{FF2B5EF4-FFF2-40B4-BE49-F238E27FC236}">
                    <a16:creationId xmlns:a16="http://schemas.microsoft.com/office/drawing/2014/main" id="{597F9D9F-ECAF-2953-9BDB-2B78E5ADE707}"/>
                  </a:ext>
                </a:extLst>
              </p:cNvPr>
              <p:cNvSpPr/>
              <p:nvPr/>
            </p:nvSpPr>
            <p:spPr>
              <a:xfrm>
                <a:off x="1897640"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726;p33">
                <a:extLst>
                  <a:ext uri="{FF2B5EF4-FFF2-40B4-BE49-F238E27FC236}">
                    <a16:creationId xmlns:a16="http://schemas.microsoft.com/office/drawing/2014/main" id="{B541F082-286A-6866-BA3D-54C742BF4199}"/>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7;p33">
                <a:extLst>
                  <a:ext uri="{FF2B5EF4-FFF2-40B4-BE49-F238E27FC236}">
                    <a16:creationId xmlns:a16="http://schemas.microsoft.com/office/drawing/2014/main" id="{A312439A-D7E7-21E9-65CC-187A1C582A12}"/>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6339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1BDF17AB-D7B4-8D1F-BDA9-E4E02EC819F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489E368D-7804-F389-42E8-2C55C82545C6}"/>
              </a:ext>
            </a:extLst>
          </p:cNvPr>
          <p:cNvSpPr/>
          <p:nvPr/>
        </p:nvSpPr>
        <p:spPr>
          <a:xfrm>
            <a:off x="558800" y="2164080"/>
            <a:ext cx="8022340" cy="42875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300" dirty="0">
                <a:solidFill>
                  <a:srgbClr val="002060"/>
                </a:solidFill>
                <a:latin typeface="Cambria" panose="02040503050406030204" pitchFamily="18" charset="0"/>
                <a:ea typeface="Cambria" panose="02040503050406030204" pitchFamily="18" charset="0"/>
                <a:cs typeface="Calibri" panose="020F0502020204030204" pitchFamily="34" charset="0"/>
              </a:rPr>
              <a:t>Đôi khi, nếu chúng ta không thể tìm được tiếng nói chung, mâu thuẫn trở nên sâu sắc, có thể tìm đến những người bạn chung để kết nối, chia sẻ; qua đó dễ dàng ngồi lại nói chuyện với nhau hơn. Bạn bè, tập thể rất quan trọng, sẽ giúp đỡ chúng ta nuôi dưỡng tình bạn.</a:t>
            </a:r>
            <a:endPar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6996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492DB36B-2C90-F7CF-B9E8-6ABB34B951B2}"/>
              </a:ext>
            </a:extLst>
          </p:cNvPr>
          <p:cNvPicPr>
            <a:picLocks noChangeAspect="1"/>
          </p:cNvPicPr>
          <p:nvPr/>
        </p:nvPicPr>
        <p:blipFill rotWithShape="1">
          <a:blip r:embed="rId3">
            <a:extLst>
              <a:ext uri="{28A0092B-C50C-407E-A947-70E740481C1C}">
                <a14:useLocalDpi xmlns:a14="http://schemas.microsoft.com/office/drawing/2010/main" val="0"/>
              </a:ext>
            </a:extLst>
          </a:blip>
          <a:srcRect b="12068"/>
          <a:stretch/>
        </p:blipFill>
        <p:spPr>
          <a:xfrm>
            <a:off x="0" y="-132984"/>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grpSp>
        <p:nvGrpSpPr>
          <p:cNvPr id="3" name="Group 2">
            <a:extLst>
              <a:ext uri="{FF2B5EF4-FFF2-40B4-BE49-F238E27FC236}">
                <a16:creationId xmlns:a16="http://schemas.microsoft.com/office/drawing/2014/main" id="{4D7C2F5C-C5B1-6297-FDC3-2DCF74A4576E}"/>
              </a:ext>
            </a:extLst>
          </p:cNvPr>
          <p:cNvGrpSpPr/>
          <p:nvPr/>
        </p:nvGrpSpPr>
        <p:grpSpPr>
          <a:xfrm>
            <a:off x="4651688" y="595624"/>
            <a:ext cx="5171963" cy="3865442"/>
            <a:chOff x="2774373" y="1878022"/>
            <a:chExt cx="7467489" cy="3412396"/>
          </a:xfrm>
        </p:grpSpPr>
        <p:sp>
          <p:nvSpPr>
            <p:cNvPr id="4" name="TextBox 3">
              <a:extLst>
                <a:ext uri="{FF2B5EF4-FFF2-40B4-BE49-F238E27FC236}">
                  <a16:creationId xmlns:a16="http://schemas.microsoft.com/office/drawing/2014/main" id="{92B344B6-CBF4-E8FB-906B-46E0016708D4}"/>
                </a:ext>
              </a:extLst>
            </p:cNvPr>
            <p:cNvSpPr txBox="1"/>
            <p:nvPr/>
          </p:nvSpPr>
          <p:spPr>
            <a:xfrm>
              <a:off x="2774373" y="1878022"/>
              <a:ext cx="7042076" cy="1643808"/>
            </a:xfrm>
            <a:prstGeom prst="rect">
              <a:avLst/>
            </a:prstGeom>
            <a:noFill/>
          </p:spPr>
          <p:txBody>
            <a:bodyPr wrap="square" rtlCol="0">
              <a:spAutoFit/>
            </a:bodyPr>
            <a:lstStyle/>
            <a:p>
              <a:pPr algn="ctr"/>
              <a:endParaRPr lang="en-US" sz="11500" dirty="0">
                <a:ln w="390525">
                  <a:solidFill>
                    <a:schemeClr val="bg1"/>
                  </a:solidFill>
                </a:ln>
                <a:latin typeface="SVN-Poky's" panose="020B0606040200020203" pitchFamily="34" charset="0"/>
              </a:endParaRPr>
            </a:p>
          </p:txBody>
        </p:sp>
        <p:sp>
          <p:nvSpPr>
            <p:cNvPr id="5" name="TextBox 4">
              <a:extLst>
                <a:ext uri="{FF2B5EF4-FFF2-40B4-BE49-F238E27FC236}">
                  <a16:creationId xmlns:a16="http://schemas.microsoft.com/office/drawing/2014/main" id="{E9CFCEC3-B20A-DA60-302A-4D43FEA60A44}"/>
                </a:ext>
              </a:extLst>
            </p:cNvPr>
            <p:cNvSpPr txBox="1"/>
            <p:nvPr/>
          </p:nvSpPr>
          <p:spPr>
            <a:xfrm>
              <a:off x="3199786" y="2084313"/>
              <a:ext cx="7042076" cy="3206105"/>
            </a:xfrm>
            <a:prstGeom prst="rect">
              <a:avLst/>
            </a:prstGeom>
            <a:noFill/>
          </p:spPr>
          <p:txBody>
            <a:bodyPr wrap="square" rtlCol="0">
              <a:spAutoFit/>
            </a:bodyPr>
            <a:lstStyle/>
            <a:p>
              <a:pPr algn="ctr"/>
              <a:r>
                <a:rPr lang="en-US" sz="11500" dirty="0">
                  <a:ln w="19050">
                    <a:solidFill>
                      <a:schemeClr val="tx1"/>
                    </a:solidFill>
                  </a:ln>
                  <a:solidFill>
                    <a:srgbClr val="00FF00"/>
                  </a:solidFill>
                  <a:latin typeface="SVN-Poky's" panose="020B0606040200020203" pitchFamily="34" charset="0"/>
                </a:rPr>
                <a:t>V</a:t>
              </a:r>
              <a:r>
                <a:rPr lang="en-US" sz="11500" dirty="0">
                  <a:ln w="19050">
                    <a:solidFill>
                      <a:schemeClr val="tx1"/>
                    </a:solidFill>
                  </a:ln>
                  <a:solidFill>
                    <a:srgbClr val="FF99FF"/>
                  </a:solidFill>
                  <a:latin typeface="SVN-Poky's" panose="020B0606040200020203" pitchFamily="34" charset="0"/>
                </a:rPr>
                <a:t>Ậ</a:t>
              </a:r>
              <a:r>
                <a:rPr lang="en-US" sz="11500" dirty="0">
                  <a:ln w="19050">
                    <a:solidFill>
                      <a:schemeClr val="tx1"/>
                    </a:solidFill>
                  </a:ln>
                  <a:solidFill>
                    <a:srgbClr val="66CCFF"/>
                  </a:solidFill>
                  <a:latin typeface="SVN-Poky's" panose="020B0606040200020203" pitchFamily="34" charset="0"/>
                </a:rPr>
                <a:t>N</a:t>
              </a:r>
              <a:r>
                <a:rPr lang="en-US" sz="11500" dirty="0">
                  <a:ln w="19050">
                    <a:solidFill>
                      <a:schemeClr val="tx1"/>
                    </a:solidFill>
                  </a:ln>
                  <a:solidFill>
                    <a:srgbClr val="FFFF66"/>
                  </a:solidFill>
                  <a:latin typeface="SVN-Poky's" panose="020B0606040200020203" pitchFamily="34" charset="0"/>
                </a:rPr>
                <a:t> D</a:t>
              </a:r>
              <a:r>
                <a:rPr lang="en-US" sz="11500" dirty="0">
                  <a:ln w="19050">
                    <a:solidFill>
                      <a:schemeClr val="tx1"/>
                    </a:solidFill>
                  </a:ln>
                  <a:solidFill>
                    <a:srgbClr val="00FF00"/>
                  </a:solidFill>
                  <a:latin typeface="SVN-Poky's" panose="020B0606040200020203" pitchFamily="34" charset="0"/>
                </a:rPr>
                <a:t>Ụ</a:t>
              </a:r>
              <a:r>
                <a:rPr lang="en-US" sz="11500" dirty="0">
                  <a:ln w="19050">
                    <a:solidFill>
                      <a:schemeClr val="tx1"/>
                    </a:solidFill>
                  </a:ln>
                  <a:solidFill>
                    <a:srgbClr val="FF99FF"/>
                  </a:solidFill>
                  <a:latin typeface="SVN-Poky's" panose="020B0606040200020203" pitchFamily="34" charset="0"/>
                </a:rPr>
                <a:t>N</a:t>
              </a:r>
              <a:r>
                <a:rPr lang="en-US" sz="11500" dirty="0">
                  <a:ln w="19050">
                    <a:solidFill>
                      <a:schemeClr val="tx1"/>
                    </a:solidFill>
                  </a:ln>
                  <a:solidFill>
                    <a:srgbClr val="66CCFF"/>
                  </a:solidFill>
                  <a:latin typeface="SVN-Poky's" panose="020B0606040200020203" pitchFamily="34" charset="0"/>
                </a:rPr>
                <a:t>G</a:t>
              </a:r>
              <a:r>
                <a:rPr lang="en-US" sz="11500" dirty="0">
                  <a:ln w="19050">
                    <a:solidFill>
                      <a:schemeClr val="tx1"/>
                    </a:solidFill>
                  </a:ln>
                  <a:latin typeface="SVN-Poky's" panose="020B0606040200020203" pitchFamily="34" charset="0"/>
                </a:rPr>
                <a:t> </a:t>
              </a:r>
            </a:p>
          </p:txBody>
        </p:sp>
      </p:grpSp>
    </p:spTree>
    <p:extLst>
      <p:ext uri="{BB962C8B-B14F-4D97-AF65-F5344CB8AC3E}">
        <p14:creationId xmlns:p14="http://schemas.microsoft.com/office/powerpoint/2010/main" val="214565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0" name="Picture 9" descr="A picture containing silhouette&#10;&#10;Description automatically generated">
            <a:extLst>
              <a:ext uri="{FF2B5EF4-FFF2-40B4-BE49-F238E27FC236}">
                <a16:creationId xmlns:a16="http://schemas.microsoft.com/office/drawing/2014/main" id="{64C0559F-F599-8B95-E5CA-070EC8BBE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65112">
            <a:off x="-973695" y="-2381996"/>
            <a:ext cx="4848606" cy="6858000"/>
          </a:xfrm>
          <a:prstGeom prst="rect">
            <a:avLst/>
          </a:prstGeom>
        </p:spPr>
      </p:pic>
      <p:sp>
        <p:nvSpPr>
          <p:cNvPr id="2" name="Rectangle: Rounded Corners 1">
            <a:extLst>
              <a:ext uri="{FF2B5EF4-FFF2-40B4-BE49-F238E27FC236}">
                <a16:creationId xmlns:a16="http://schemas.microsoft.com/office/drawing/2014/main" id="{A942F43A-8C72-8EA2-6908-759581EAE734}"/>
              </a:ext>
            </a:extLst>
          </p:cNvPr>
          <p:cNvSpPr/>
          <p:nvPr/>
        </p:nvSpPr>
        <p:spPr>
          <a:xfrm>
            <a:off x="5112242" y="842395"/>
            <a:ext cx="4063427" cy="985201"/>
          </a:xfrm>
          <a:custGeom>
            <a:avLst/>
            <a:gdLst>
              <a:gd name="connsiteX0" fmla="*/ 0 w 4063427"/>
              <a:gd name="connsiteY0" fmla="*/ 164203 h 985201"/>
              <a:gd name="connsiteX1" fmla="*/ 164203 w 4063427"/>
              <a:gd name="connsiteY1" fmla="*/ 0 h 985201"/>
              <a:gd name="connsiteX2" fmla="*/ 3899224 w 4063427"/>
              <a:gd name="connsiteY2" fmla="*/ 0 h 985201"/>
              <a:gd name="connsiteX3" fmla="*/ 4063427 w 4063427"/>
              <a:gd name="connsiteY3" fmla="*/ 164203 h 985201"/>
              <a:gd name="connsiteX4" fmla="*/ 4063427 w 4063427"/>
              <a:gd name="connsiteY4" fmla="*/ 820998 h 985201"/>
              <a:gd name="connsiteX5" fmla="*/ 3899224 w 4063427"/>
              <a:gd name="connsiteY5" fmla="*/ 985201 h 985201"/>
              <a:gd name="connsiteX6" fmla="*/ 164203 w 4063427"/>
              <a:gd name="connsiteY6" fmla="*/ 985201 h 985201"/>
              <a:gd name="connsiteX7" fmla="*/ 0 w 4063427"/>
              <a:gd name="connsiteY7" fmla="*/ 820998 h 985201"/>
              <a:gd name="connsiteX8" fmla="*/ 0 w 4063427"/>
              <a:gd name="connsiteY8" fmla="*/ 164203 h 98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3427" h="985201" fill="none" extrusionOk="0">
                <a:moveTo>
                  <a:pt x="0" y="164203"/>
                </a:moveTo>
                <a:cubicBezTo>
                  <a:pt x="-12727" y="68193"/>
                  <a:pt x="82721" y="10478"/>
                  <a:pt x="164203" y="0"/>
                </a:cubicBezTo>
                <a:cubicBezTo>
                  <a:pt x="1410142" y="-61902"/>
                  <a:pt x="3438250" y="-101778"/>
                  <a:pt x="3899224" y="0"/>
                </a:cubicBezTo>
                <a:cubicBezTo>
                  <a:pt x="3979871" y="-3148"/>
                  <a:pt x="4070090" y="64637"/>
                  <a:pt x="4063427" y="164203"/>
                </a:cubicBezTo>
                <a:cubicBezTo>
                  <a:pt x="4069959" y="298125"/>
                  <a:pt x="4117292" y="745452"/>
                  <a:pt x="4063427" y="820998"/>
                </a:cubicBezTo>
                <a:cubicBezTo>
                  <a:pt x="4050830" y="905518"/>
                  <a:pt x="3989007" y="981024"/>
                  <a:pt x="3899224" y="985201"/>
                </a:cubicBezTo>
                <a:cubicBezTo>
                  <a:pt x="2525138" y="842809"/>
                  <a:pt x="1087007" y="1096302"/>
                  <a:pt x="164203" y="985201"/>
                </a:cubicBezTo>
                <a:cubicBezTo>
                  <a:pt x="68341" y="987790"/>
                  <a:pt x="-744" y="915080"/>
                  <a:pt x="0" y="820998"/>
                </a:cubicBezTo>
                <a:cubicBezTo>
                  <a:pt x="46486" y="630611"/>
                  <a:pt x="-29686" y="381521"/>
                  <a:pt x="0" y="164203"/>
                </a:cubicBezTo>
                <a:close/>
              </a:path>
              <a:path w="4063427" h="985201" stroke="0" extrusionOk="0">
                <a:moveTo>
                  <a:pt x="0" y="164203"/>
                </a:moveTo>
                <a:cubicBezTo>
                  <a:pt x="-3856" y="68420"/>
                  <a:pt x="72610" y="-1516"/>
                  <a:pt x="164203" y="0"/>
                </a:cubicBezTo>
                <a:cubicBezTo>
                  <a:pt x="1546575" y="-164947"/>
                  <a:pt x="2551142" y="-52288"/>
                  <a:pt x="3899224" y="0"/>
                </a:cubicBezTo>
                <a:cubicBezTo>
                  <a:pt x="3989553" y="-5612"/>
                  <a:pt x="4045939" y="76316"/>
                  <a:pt x="4063427" y="164203"/>
                </a:cubicBezTo>
                <a:cubicBezTo>
                  <a:pt x="4015828" y="455938"/>
                  <a:pt x="4107831" y="614105"/>
                  <a:pt x="4063427" y="820998"/>
                </a:cubicBezTo>
                <a:cubicBezTo>
                  <a:pt x="4073633" y="924862"/>
                  <a:pt x="3981755" y="970360"/>
                  <a:pt x="3899224" y="985201"/>
                </a:cubicBezTo>
                <a:cubicBezTo>
                  <a:pt x="2429104" y="1143742"/>
                  <a:pt x="1882770" y="843365"/>
                  <a:pt x="164203" y="985201"/>
                </a:cubicBezTo>
                <a:cubicBezTo>
                  <a:pt x="72577" y="1001697"/>
                  <a:pt x="7507" y="909075"/>
                  <a:pt x="0" y="820998"/>
                </a:cubicBezTo>
                <a:cubicBezTo>
                  <a:pt x="-23559" y="746004"/>
                  <a:pt x="11588" y="470026"/>
                  <a:pt x="0" y="164203"/>
                </a:cubicBezTo>
                <a:close/>
              </a:path>
            </a:pathLst>
          </a:custGeom>
          <a:solidFill>
            <a:schemeClr val="bg1"/>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Về</a:t>
            </a:r>
            <a:r>
              <a:rPr kumimoji="0" lang="en-US" sz="4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nhà</a:t>
            </a:r>
            <a:r>
              <a:rPr kumimoji="0" lang="en-US" sz="4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a:t>
            </a:r>
            <a:endParaRPr kumimoji="0" lang="en-US" sz="4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5DBA7D32-3740-B1C8-C223-49BA9B3B567C}"/>
              </a:ext>
            </a:extLst>
          </p:cNvPr>
          <p:cNvGrpSpPr/>
          <p:nvPr/>
        </p:nvGrpSpPr>
        <p:grpSpPr>
          <a:xfrm>
            <a:off x="2301303" y="2314453"/>
            <a:ext cx="9406992" cy="2229093"/>
            <a:chOff x="5814324" y="491558"/>
            <a:chExt cx="5879305" cy="3208710"/>
          </a:xfrm>
        </p:grpSpPr>
        <p:grpSp>
          <p:nvGrpSpPr>
            <p:cNvPr id="5" name="Graphic 4">
              <a:extLst>
                <a:ext uri="{FF2B5EF4-FFF2-40B4-BE49-F238E27FC236}">
                  <a16:creationId xmlns:a16="http://schemas.microsoft.com/office/drawing/2014/main" id="{D43E6E62-1934-DFCE-7E62-3DEC83366796}"/>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09C12D1B-BDBD-1574-5F12-8B0519D4C02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DF9ADBE-5C60-5BF6-A369-7DF2DB7A4D0E}"/>
                  </a:ext>
                </a:extLst>
              </p:cNvPr>
              <p:cNvSpPr/>
              <p:nvPr/>
            </p:nvSpPr>
            <p:spPr>
              <a:xfrm>
                <a:off x="5899701" y="1323174"/>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aphic 4">
                <a:extLst>
                  <a:ext uri="{FF2B5EF4-FFF2-40B4-BE49-F238E27FC236}">
                    <a16:creationId xmlns:a16="http://schemas.microsoft.com/office/drawing/2014/main" id="{B0A2EB01-C437-84B8-6D7A-C113877D4887}"/>
                  </a:ext>
                </a:extLst>
              </p:cNvPr>
              <p:cNvGrpSpPr/>
              <p:nvPr/>
            </p:nvGrpSpPr>
            <p:grpSpPr>
              <a:xfrm>
                <a:off x="5610688" y="1031736"/>
                <a:ext cx="5879305" cy="3980523"/>
                <a:chOff x="5610688" y="1031736"/>
                <a:chExt cx="5879305" cy="3980523"/>
              </a:xfrm>
              <a:solidFill>
                <a:srgbClr val="1A1A1A"/>
              </a:solidFill>
            </p:grpSpPr>
            <p:sp>
              <p:nvSpPr>
                <p:cNvPr id="18" name="Freeform: Shape 17">
                  <a:extLst>
                    <a:ext uri="{FF2B5EF4-FFF2-40B4-BE49-F238E27FC236}">
                      <a16:creationId xmlns:a16="http://schemas.microsoft.com/office/drawing/2014/main" id="{C86FDB63-776F-ACEC-53A4-F4913114F986}"/>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70CB08DF-B775-C09F-411D-FF377CB0339D}"/>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ACF3A11-99DD-C753-17C9-D4DF787397C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750D833-B0CB-589C-AD16-E1791DAFA55B}"/>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B428532-4E5C-6302-5E75-E85766FAA22B}"/>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960F0EB3-1A08-1D71-6538-2D6AF0E5B94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 name="TextBox 5">
              <a:extLst>
                <a:ext uri="{FF2B5EF4-FFF2-40B4-BE49-F238E27FC236}">
                  <a16:creationId xmlns:a16="http://schemas.microsoft.com/office/drawing/2014/main" id="{7FAAC2EE-7665-3F21-22E6-FC04EC5A4E34}"/>
                </a:ext>
              </a:extLst>
            </p:cNvPr>
            <p:cNvSpPr txBox="1"/>
            <p:nvPr/>
          </p:nvSpPr>
          <p:spPr>
            <a:xfrm>
              <a:off x="6171801" y="778400"/>
              <a:ext cx="5189720" cy="27911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mj-lt"/>
                  <a:ea typeface="+mn-ea"/>
                  <a:cs typeface="+mn-cs"/>
                </a:rPr>
                <a:t>Suy nghĩ và đề xuất những ý tưởng mới cho việc nuôi dưỡng tình bạn của tập thể lớp ở năm học cuối cấp.</a:t>
              </a:r>
              <a:endParaRPr kumimoji="0" lang="en-US" sz="4000" b="1" i="0" u="none" strike="noStrike" kern="1200" cap="none" spc="0" normalizeH="0" baseline="0" noProof="0" dirty="0">
                <a:ln>
                  <a:noFill/>
                </a:ln>
                <a:solidFill>
                  <a:prstClr val="black"/>
                </a:solidFill>
                <a:effectLst/>
                <a:uLnTx/>
                <a:uFillTx/>
                <a:latin typeface="+mj-lt"/>
                <a:ea typeface="+mn-ea"/>
                <a:cs typeface="+mn-cs"/>
              </a:endParaRPr>
            </a:p>
          </p:txBody>
        </p:sp>
      </p:grpSp>
      <p:pic>
        <p:nvPicPr>
          <p:cNvPr id="14" name="Picture 13" descr="A picture containing clipart&#10;&#10;Description automatically generated">
            <a:extLst>
              <a:ext uri="{FF2B5EF4-FFF2-40B4-BE49-F238E27FC236}">
                <a16:creationId xmlns:a16="http://schemas.microsoft.com/office/drawing/2014/main" id="{AEDB1102-DA31-407B-5AE7-085572D9AC7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447367" y="3389790"/>
            <a:ext cx="4394572" cy="3515658"/>
          </a:xfrm>
          <a:prstGeom prst="rect">
            <a:avLst/>
          </a:prstGeom>
        </p:spPr>
      </p:pic>
    </p:spTree>
    <p:extLst>
      <p:ext uri="{BB962C8B-B14F-4D97-AF65-F5344CB8AC3E}">
        <p14:creationId xmlns:p14="http://schemas.microsoft.com/office/powerpoint/2010/main" val="220173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8" name="图片 20">
            <a:extLst>
              <a:ext uri="{FF2B5EF4-FFF2-40B4-BE49-F238E27FC236}">
                <a16:creationId xmlns:a16="http://schemas.microsoft.com/office/drawing/2014/main" id="{2553750E-595D-A6F8-C458-17BFDC2AC94E}"/>
              </a:ext>
            </a:extLst>
          </p:cNvPr>
          <p:cNvPicPr>
            <a:picLocks noChangeAspect="1"/>
          </p:cNvPicPr>
          <p:nvPr/>
        </p:nvPicPr>
        <p:blipFill>
          <a:blip r:embed="rId3"/>
          <a:stretch>
            <a:fillRect/>
          </a:stretch>
        </p:blipFill>
        <p:spPr>
          <a:xfrm>
            <a:off x="1209077" y="334024"/>
            <a:ext cx="9218673" cy="5784976"/>
          </a:xfrm>
          <a:prstGeom prst="rect">
            <a:avLst/>
          </a:prstGeom>
        </p:spPr>
      </p:pic>
      <p:grpSp>
        <p:nvGrpSpPr>
          <p:cNvPr id="10" name="组合 49">
            <a:extLst>
              <a:ext uri="{FF2B5EF4-FFF2-40B4-BE49-F238E27FC236}">
                <a16:creationId xmlns:a16="http://schemas.microsoft.com/office/drawing/2014/main" id="{F0927FFF-5701-890D-040A-E6D7106DB3A6}"/>
              </a:ext>
            </a:extLst>
          </p:cNvPr>
          <p:cNvGrpSpPr/>
          <p:nvPr/>
        </p:nvGrpSpPr>
        <p:grpSpPr>
          <a:xfrm>
            <a:off x="-608480" y="3429000"/>
            <a:ext cx="6241184" cy="3178006"/>
            <a:chOff x="-112148" y="3696816"/>
            <a:chExt cx="6208148" cy="3161184"/>
          </a:xfrm>
        </p:grpSpPr>
        <p:pic>
          <p:nvPicPr>
            <p:cNvPr id="11" name="图片 2">
              <a:extLst>
                <a:ext uri="{FF2B5EF4-FFF2-40B4-BE49-F238E27FC236}">
                  <a16:creationId xmlns:a16="http://schemas.microsoft.com/office/drawing/2014/main" id="{2C34D424-9F8C-8EEA-9F7C-0123B8B8BB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12" name="图片 22">
              <a:extLst>
                <a:ext uri="{FF2B5EF4-FFF2-40B4-BE49-F238E27FC236}">
                  <a16:creationId xmlns:a16="http://schemas.microsoft.com/office/drawing/2014/main" id="{B181EDC9-D590-3943-88A6-D4C2D56A953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13" name="图片 4">
            <a:extLst>
              <a:ext uri="{FF2B5EF4-FFF2-40B4-BE49-F238E27FC236}">
                <a16:creationId xmlns:a16="http://schemas.microsoft.com/office/drawing/2014/main" id="{A0B55F55-2241-017E-17D0-891C590D13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9542" r="77401"/>
          <a:stretch/>
        </p:blipFill>
        <p:spPr>
          <a:xfrm>
            <a:off x="7711641" y="3462063"/>
            <a:ext cx="5088839" cy="3429000"/>
          </a:xfrm>
          <a:prstGeom prst="rect">
            <a:avLst/>
          </a:prstGeom>
        </p:spPr>
      </p:pic>
      <p:pic>
        <p:nvPicPr>
          <p:cNvPr id="3" name="Picture 2">
            <a:extLst>
              <a:ext uri="{FF2B5EF4-FFF2-40B4-BE49-F238E27FC236}">
                <a16:creationId xmlns:a16="http://schemas.microsoft.com/office/drawing/2014/main" id="{38A5FC03-A2AC-1C5E-CCAA-4B65A6050D96}"/>
              </a:ext>
            </a:extLst>
          </p:cNvPr>
          <p:cNvPicPr>
            <a:picLocks noChangeAspect="1"/>
          </p:cNvPicPr>
          <p:nvPr/>
        </p:nvPicPr>
        <p:blipFill>
          <a:blip r:embed="rId7"/>
          <a:stretch>
            <a:fillRect/>
          </a:stretch>
        </p:blipFill>
        <p:spPr>
          <a:xfrm>
            <a:off x="3096503" y="2347884"/>
            <a:ext cx="6120914" cy="2121592"/>
          </a:xfrm>
          <a:prstGeom prst="rect">
            <a:avLst/>
          </a:prstGeom>
        </p:spPr>
      </p:pic>
    </p:spTree>
    <p:extLst>
      <p:ext uri="{BB962C8B-B14F-4D97-AF65-F5344CB8AC3E}">
        <p14:creationId xmlns:p14="http://schemas.microsoft.com/office/powerpoint/2010/main" val="18238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3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492DB36B-2C90-F7CF-B9E8-6ABB34B951B2}"/>
              </a:ext>
            </a:extLst>
          </p:cNvPr>
          <p:cNvPicPr>
            <a:picLocks noChangeAspect="1"/>
          </p:cNvPicPr>
          <p:nvPr/>
        </p:nvPicPr>
        <p:blipFill rotWithShape="1">
          <a:blip r:embed="rId3">
            <a:extLst>
              <a:ext uri="{28A0092B-C50C-407E-A947-70E740481C1C}">
                <a14:useLocalDpi xmlns:a14="http://schemas.microsoft.com/office/drawing/2010/main" val="0"/>
              </a:ext>
            </a:extLst>
          </a:blip>
          <a:srcRect b="12068"/>
          <a:stretch/>
        </p:blipFill>
        <p:spPr>
          <a:xfrm>
            <a:off x="0" y="0"/>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pic>
        <p:nvPicPr>
          <p:cNvPr id="3" name="Picture 2">
            <a:extLst>
              <a:ext uri="{FF2B5EF4-FFF2-40B4-BE49-F238E27FC236}">
                <a16:creationId xmlns:a16="http://schemas.microsoft.com/office/drawing/2014/main" id="{09BECC9A-E150-2B91-E512-2E91D834EB9C}"/>
              </a:ext>
            </a:extLst>
          </p:cNvPr>
          <p:cNvPicPr>
            <a:picLocks noChangeAspect="1"/>
          </p:cNvPicPr>
          <p:nvPr/>
        </p:nvPicPr>
        <p:blipFill>
          <a:blip r:embed="rId6"/>
          <a:stretch>
            <a:fillRect/>
          </a:stretch>
        </p:blipFill>
        <p:spPr>
          <a:xfrm>
            <a:off x="4756658" y="1107738"/>
            <a:ext cx="5054022" cy="3633531"/>
          </a:xfrm>
          <a:prstGeom prst="rect">
            <a:avLst/>
          </a:prstGeom>
        </p:spPr>
      </p:pic>
    </p:spTree>
    <p:extLst>
      <p:ext uri="{BB962C8B-B14F-4D97-AF65-F5344CB8AC3E}">
        <p14:creationId xmlns:p14="http://schemas.microsoft.com/office/powerpoint/2010/main" val="336136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42C054B-D280-DCE9-69F9-CD1DDFDE91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p:blipFill>
        <p:spPr>
          <a:xfrm>
            <a:off x="815570" y="1229869"/>
            <a:ext cx="10560862" cy="5149478"/>
          </a:xfrm>
          <a:prstGeom prst="rect">
            <a:avLst/>
          </a:prstGeom>
        </p:spPr>
      </p:pic>
      <p:sp>
        <p:nvSpPr>
          <p:cNvPr id="7" name="TextBox 6">
            <a:extLst>
              <a:ext uri="{FF2B5EF4-FFF2-40B4-BE49-F238E27FC236}">
                <a16:creationId xmlns:a16="http://schemas.microsoft.com/office/drawing/2014/main" id="{9D45AB48-0121-03CD-7525-7C304430516B}"/>
              </a:ext>
            </a:extLst>
          </p:cNvPr>
          <p:cNvSpPr txBox="1"/>
          <p:nvPr/>
        </p:nvSpPr>
        <p:spPr>
          <a:xfrm>
            <a:off x="2799844" y="3216279"/>
            <a:ext cx="6258835" cy="24929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solidFill>
                  <a:srgbClr val="002060"/>
                </a:solidFill>
                <a:latin typeface="+mj-lt"/>
                <a:cs typeface="Calibri" panose="020F0502020204030204" pitchFamily="34" charset="0"/>
              </a:rPr>
              <a:t>Chia sẻ về những ưu điểm của các thành viên trong lớp</a:t>
            </a:r>
            <a:endParaRPr kumimoji="0" lang="en-US" sz="54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endParaRPr>
          </a:p>
        </p:txBody>
      </p:sp>
      <p:pic>
        <p:nvPicPr>
          <p:cNvPr id="8" name="Picture 7">
            <a:extLst>
              <a:ext uri="{FF2B5EF4-FFF2-40B4-BE49-F238E27FC236}">
                <a16:creationId xmlns:a16="http://schemas.microsoft.com/office/drawing/2014/main" id="{DCD93A9D-64AC-AEB4-0DAD-495BD2CC5726}"/>
              </a:ext>
            </a:extLst>
          </p:cNvPr>
          <p:cNvPicPr>
            <a:picLocks noChangeAspect="1"/>
          </p:cNvPicPr>
          <p:nvPr/>
        </p:nvPicPr>
        <p:blipFill>
          <a:blip r:embed="rId5"/>
          <a:stretch>
            <a:fillRect/>
          </a:stretch>
        </p:blipFill>
        <p:spPr>
          <a:xfrm>
            <a:off x="3585245" y="1844992"/>
            <a:ext cx="5041829" cy="1481456"/>
          </a:xfrm>
          <a:prstGeom prst="rect">
            <a:avLst/>
          </a:prstGeom>
        </p:spPr>
      </p:pic>
    </p:spTree>
    <p:extLst>
      <p:ext uri="{BB962C8B-B14F-4D97-AF65-F5344CB8AC3E}">
        <p14:creationId xmlns:p14="http://schemas.microsoft.com/office/powerpoint/2010/main" val="3444173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2BB3EB-B4D8-0614-E746-4675EABCA840}"/>
              </a:ext>
            </a:extLst>
          </p:cNvPr>
          <p:cNvSpPr txBox="1"/>
          <p:nvPr/>
        </p:nvSpPr>
        <p:spPr>
          <a:xfrm>
            <a:off x="2036540" y="755691"/>
            <a:ext cx="223641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FF3399"/>
              </a:solidFill>
              <a:effectLst/>
              <a:uLnTx/>
              <a:uFillTx/>
              <a:latin typeface="SVN-Kitten" pitchFamily="50" charset="0"/>
              <a:ea typeface="+mn-ea"/>
              <a:cs typeface="+mn-cs"/>
            </a:endParaRPr>
          </a:p>
        </p:txBody>
      </p:sp>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5" name="图片 40">
            <a:extLst>
              <a:ext uri="{FF2B5EF4-FFF2-40B4-BE49-F238E27FC236}">
                <a16:creationId xmlns:a16="http://schemas.microsoft.com/office/drawing/2014/main" id="{7A76A61E-E0D4-DD9A-9C3B-D31A857CFE6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5146" y="577206"/>
            <a:ext cx="1339568" cy="947926"/>
          </a:xfrm>
          <a:prstGeom prst="rect">
            <a:avLst/>
          </a:prstGeom>
        </p:spPr>
      </p:pic>
      <p:pic>
        <p:nvPicPr>
          <p:cNvPr id="31" name="图片 40">
            <a:extLst>
              <a:ext uri="{FF2B5EF4-FFF2-40B4-BE49-F238E27FC236}">
                <a16:creationId xmlns:a16="http://schemas.microsoft.com/office/drawing/2014/main" id="{1CF87B2F-5F79-445B-9F54-CA0963AA4D9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21768" y="666448"/>
            <a:ext cx="1339568" cy="947926"/>
          </a:xfrm>
          <a:prstGeom prst="rect">
            <a:avLst/>
          </a:prstGeom>
        </p:spPr>
      </p:pic>
      <p:grpSp>
        <p:nvGrpSpPr>
          <p:cNvPr id="17" name="Group 16">
            <a:extLst>
              <a:ext uri="{FF2B5EF4-FFF2-40B4-BE49-F238E27FC236}">
                <a16:creationId xmlns:a16="http://schemas.microsoft.com/office/drawing/2014/main" id="{DBEE6614-E386-4891-85AB-4495766189F6}"/>
              </a:ext>
            </a:extLst>
          </p:cNvPr>
          <p:cNvGrpSpPr/>
          <p:nvPr/>
        </p:nvGrpSpPr>
        <p:grpSpPr>
          <a:xfrm>
            <a:off x="432480" y="143601"/>
            <a:ext cx="11459804" cy="1400720"/>
            <a:chOff x="902423" y="192718"/>
            <a:chExt cx="11356061" cy="1654118"/>
          </a:xfrm>
        </p:grpSpPr>
        <p:sp>
          <p:nvSpPr>
            <p:cNvPr id="18" name="Rectangle: Rounded Corners 17">
              <a:extLst>
                <a:ext uri="{FF2B5EF4-FFF2-40B4-BE49-F238E27FC236}">
                  <a16:creationId xmlns:a16="http://schemas.microsoft.com/office/drawing/2014/main" id="{1E8987FD-7BE9-48B3-8CBB-EBCBA7C1858D}"/>
                </a:ext>
              </a:extLst>
            </p:cNvPr>
            <p:cNvSpPr/>
            <p:nvPr/>
          </p:nvSpPr>
          <p:spPr>
            <a:xfrm>
              <a:off x="902423" y="380216"/>
              <a:ext cx="10472925" cy="1466620"/>
            </a:xfrm>
            <a:custGeom>
              <a:avLst/>
              <a:gdLst>
                <a:gd name="connsiteX0" fmla="*/ 0 w 10472925"/>
                <a:gd name="connsiteY0" fmla="*/ 244441 h 1466620"/>
                <a:gd name="connsiteX1" fmla="*/ 205121 w 10472925"/>
                <a:gd name="connsiteY1" fmla="*/ 0 h 1466620"/>
                <a:gd name="connsiteX2" fmla="*/ 10267803 w 10472925"/>
                <a:gd name="connsiteY2" fmla="*/ 0 h 1466620"/>
                <a:gd name="connsiteX3" fmla="*/ 10472925 w 10472925"/>
                <a:gd name="connsiteY3" fmla="*/ 244441 h 1466620"/>
                <a:gd name="connsiteX4" fmla="*/ 10472925 w 10472925"/>
                <a:gd name="connsiteY4" fmla="*/ 1222178 h 1466620"/>
                <a:gd name="connsiteX5" fmla="*/ 10267803 w 10472925"/>
                <a:gd name="connsiteY5" fmla="*/ 1466620 h 1466620"/>
                <a:gd name="connsiteX6" fmla="*/ 205121 w 10472925"/>
                <a:gd name="connsiteY6" fmla="*/ 1466620 h 1466620"/>
                <a:gd name="connsiteX7" fmla="*/ 0 w 10472925"/>
                <a:gd name="connsiteY7" fmla="*/ 1222178 h 1466620"/>
                <a:gd name="connsiteX8" fmla="*/ 0 w 10472925"/>
                <a:gd name="connsiteY8" fmla="*/ 244441 h 1466620"/>
                <a:gd name="connsiteX0" fmla="*/ 0 w 10472925"/>
                <a:gd name="connsiteY0" fmla="*/ 244441 h 1466620"/>
                <a:gd name="connsiteX1" fmla="*/ 205121 w 10472925"/>
                <a:gd name="connsiteY1" fmla="*/ 0 h 1466620"/>
                <a:gd name="connsiteX2" fmla="*/ 10267803 w 10472925"/>
                <a:gd name="connsiteY2" fmla="*/ 0 h 1466620"/>
                <a:gd name="connsiteX3" fmla="*/ 10472925 w 10472925"/>
                <a:gd name="connsiteY3" fmla="*/ 244441 h 1466620"/>
                <a:gd name="connsiteX4" fmla="*/ 10472925 w 10472925"/>
                <a:gd name="connsiteY4" fmla="*/ 1222178 h 1466620"/>
                <a:gd name="connsiteX5" fmla="*/ 10267803 w 10472925"/>
                <a:gd name="connsiteY5" fmla="*/ 1466620 h 1466620"/>
                <a:gd name="connsiteX6" fmla="*/ 205121 w 10472925"/>
                <a:gd name="connsiteY6" fmla="*/ 1466620 h 1466620"/>
                <a:gd name="connsiteX7" fmla="*/ 0 w 10472925"/>
                <a:gd name="connsiteY7" fmla="*/ 1222178 h 1466620"/>
                <a:gd name="connsiteX8" fmla="*/ 0 w 10472925"/>
                <a:gd name="connsiteY8" fmla="*/ 244441 h 146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2925" h="1466620" fill="none" extrusionOk="0">
                  <a:moveTo>
                    <a:pt x="0" y="244441"/>
                  </a:moveTo>
                  <a:cubicBezTo>
                    <a:pt x="-17516" y="120717"/>
                    <a:pt x="110481" y="6227"/>
                    <a:pt x="205121" y="0"/>
                  </a:cubicBezTo>
                  <a:cubicBezTo>
                    <a:pt x="3245044" y="270235"/>
                    <a:pt x="8404557" y="130942"/>
                    <a:pt x="10267803" y="0"/>
                  </a:cubicBezTo>
                  <a:cubicBezTo>
                    <a:pt x="10397569" y="833"/>
                    <a:pt x="10496228" y="99753"/>
                    <a:pt x="10472925" y="244441"/>
                  </a:cubicBezTo>
                  <a:cubicBezTo>
                    <a:pt x="10451172" y="346674"/>
                    <a:pt x="10447203" y="847839"/>
                    <a:pt x="10472925" y="1222178"/>
                  </a:cubicBezTo>
                  <a:cubicBezTo>
                    <a:pt x="10500281" y="1349770"/>
                    <a:pt x="10368775" y="1511693"/>
                    <a:pt x="10267803" y="1466620"/>
                  </a:cubicBezTo>
                  <a:cubicBezTo>
                    <a:pt x="6610222" y="1096324"/>
                    <a:pt x="2103313" y="1288494"/>
                    <a:pt x="205121" y="1466620"/>
                  </a:cubicBezTo>
                  <a:cubicBezTo>
                    <a:pt x="63950" y="1483600"/>
                    <a:pt x="5752" y="1366890"/>
                    <a:pt x="0" y="1222178"/>
                  </a:cubicBezTo>
                  <a:cubicBezTo>
                    <a:pt x="117885" y="1018778"/>
                    <a:pt x="1396" y="701611"/>
                    <a:pt x="0" y="244441"/>
                  </a:cubicBezTo>
                  <a:close/>
                </a:path>
                <a:path w="10472925" h="1466620" stroke="0" extrusionOk="0">
                  <a:moveTo>
                    <a:pt x="0" y="244441"/>
                  </a:moveTo>
                  <a:cubicBezTo>
                    <a:pt x="2705" y="92367"/>
                    <a:pt x="118979" y="10355"/>
                    <a:pt x="205121" y="0"/>
                  </a:cubicBezTo>
                  <a:cubicBezTo>
                    <a:pt x="2866872" y="-68237"/>
                    <a:pt x="8573739" y="51229"/>
                    <a:pt x="10267803" y="0"/>
                  </a:cubicBezTo>
                  <a:cubicBezTo>
                    <a:pt x="10360610" y="12945"/>
                    <a:pt x="10466248" y="108083"/>
                    <a:pt x="10472925" y="244441"/>
                  </a:cubicBezTo>
                  <a:cubicBezTo>
                    <a:pt x="10491421" y="741575"/>
                    <a:pt x="10403206" y="825712"/>
                    <a:pt x="10472925" y="1222178"/>
                  </a:cubicBezTo>
                  <a:cubicBezTo>
                    <a:pt x="10457292" y="1361276"/>
                    <a:pt x="10393328" y="1499971"/>
                    <a:pt x="10267803" y="1466620"/>
                  </a:cubicBezTo>
                  <a:cubicBezTo>
                    <a:pt x="8356429" y="1228870"/>
                    <a:pt x="3478984" y="1488938"/>
                    <a:pt x="205121" y="1466620"/>
                  </a:cubicBezTo>
                  <a:cubicBezTo>
                    <a:pt x="85267" y="1460757"/>
                    <a:pt x="-7782" y="1348533"/>
                    <a:pt x="0" y="1222178"/>
                  </a:cubicBezTo>
                  <a:cubicBezTo>
                    <a:pt x="70494" y="982116"/>
                    <a:pt x="83650" y="738892"/>
                    <a:pt x="0" y="244441"/>
                  </a:cubicBezTo>
                  <a:close/>
                </a:path>
                <a:path w="10472925" h="1466620" fill="none" stroke="0" extrusionOk="0">
                  <a:moveTo>
                    <a:pt x="0" y="244441"/>
                  </a:moveTo>
                  <a:cubicBezTo>
                    <a:pt x="631" y="104073"/>
                    <a:pt x="124451" y="5976"/>
                    <a:pt x="205121" y="0"/>
                  </a:cubicBezTo>
                  <a:cubicBezTo>
                    <a:pt x="3353367" y="172419"/>
                    <a:pt x="8410320" y="-38069"/>
                    <a:pt x="10267803" y="0"/>
                  </a:cubicBezTo>
                  <a:cubicBezTo>
                    <a:pt x="10388927" y="17386"/>
                    <a:pt x="10478994" y="97565"/>
                    <a:pt x="10472925" y="244441"/>
                  </a:cubicBezTo>
                  <a:cubicBezTo>
                    <a:pt x="10394102" y="324647"/>
                    <a:pt x="10449634" y="870398"/>
                    <a:pt x="10472925" y="1222178"/>
                  </a:cubicBezTo>
                  <a:cubicBezTo>
                    <a:pt x="10460440" y="1364706"/>
                    <a:pt x="10379164" y="1503143"/>
                    <a:pt x="10267803" y="1466620"/>
                  </a:cubicBezTo>
                  <a:cubicBezTo>
                    <a:pt x="6821952" y="1293456"/>
                    <a:pt x="2252782" y="1596558"/>
                    <a:pt x="205121" y="1466620"/>
                  </a:cubicBezTo>
                  <a:cubicBezTo>
                    <a:pt x="73233" y="1470553"/>
                    <a:pt x="8132" y="1353265"/>
                    <a:pt x="0" y="1222178"/>
                  </a:cubicBezTo>
                  <a:cubicBezTo>
                    <a:pt x="47751" y="1018060"/>
                    <a:pt x="-110711" y="733221"/>
                    <a:pt x="0" y="244441"/>
                  </a:cubicBezTo>
                  <a:close/>
                </a:path>
              </a:pathLst>
            </a:custGeom>
            <a:ln w="38100">
              <a:solidFill>
                <a:srgbClr val="FF3300"/>
              </a:solidFill>
              <a:extLst>
                <a:ext uri="{C807C97D-BFC1-408E-A445-0C87EB9F89A2}">
                  <ask:lineSketchStyleProps xmlns:ask="http://schemas.microsoft.com/office/drawing/2018/sketchyshapes" sd="718854429">
                    <a:custGeom>
                      <a:avLst/>
                      <a:gdLst>
                        <a:gd name="connsiteX0" fmla="*/ 0 w 10568600"/>
                        <a:gd name="connsiteY0" fmla="*/ 206995 h 1241945"/>
                        <a:gd name="connsiteX1" fmla="*/ 206995 w 10568600"/>
                        <a:gd name="connsiteY1" fmla="*/ 0 h 1241945"/>
                        <a:gd name="connsiteX2" fmla="*/ 10361605 w 10568600"/>
                        <a:gd name="connsiteY2" fmla="*/ 0 h 1241945"/>
                        <a:gd name="connsiteX3" fmla="*/ 10568600 w 10568600"/>
                        <a:gd name="connsiteY3" fmla="*/ 206995 h 1241945"/>
                        <a:gd name="connsiteX4" fmla="*/ 10568600 w 10568600"/>
                        <a:gd name="connsiteY4" fmla="*/ 1034950 h 1241945"/>
                        <a:gd name="connsiteX5" fmla="*/ 10361605 w 10568600"/>
                        <a:gd name="connsiteY5" fmla="*/ 1241945 h 1241945"/>
                        <a:gd name="connsiteX6" fmla="*/ 206995 w 10568600"/>
                        <a:gd name="connsiteY6" fmla="*/ 1241945 h 1241945"/>
                        <a:gd name="connsiteX7" fmla="*/ 0 w 10568600"/>
                        <a:gd name="connsiteY7" fmla="*/ 1034950 h 1241945"/>
                        <a:gd name="connsiteX8" fmla="*/ 0 w 10568600"/>
                        <a:gd name="connsiteY8" fmla="*/ 206995 h 124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8600" h="1241945" fill="none" extrusionOk="0">
                          <a:moveTo>
                            <a:pt x="0" y="206995"/>
                          </a:moveTo>
                          <a:cubicBezTo>
                            <a:pt x="-4738" y="95577"/>
                            <a:pt x="109426" y="4779"/>
                            <a:pt x="206995" y="0"/>
                          </a:cubicBezTo>
                          <a:cubicBezTo>
                            <a:pt x="3355887" y="135331"/>
                            <a:pt x="8447963" y="4454"/>
                            <a:pt x="10361605" y="0"/>
                          </a:cubicBezTo>
                          <a:cubicBezTo>
                            <a:pt x="10485987" y="456"/>
                            <a:pt x="10578346" y="88922"/>
                            <a:pt x="10568600" y="206995"/>
                          </a:cubicBezTo>
                          <a:cubicBezTo>
                            <a:pt x="10547114" y="304526"/>
                            <a:pt x="10559114" y="736830"/>
                            <a:pt x="10568600" y="1034950"/>
                          </a:cubicBezTo>
                          <a:cubicBezTo>
                            <a:pt x="10575662" y="1147447"/>
                            <a:pt x="10469486" y="1263384"/>
                            <a:pt x="10361605" y="1241945"/>
                          </a:cubicBezTo>
                          <a:cubicBezTo>
                            <a:pt x="6918731" y="1080337"/>
                            <a:pt x="2013182" y="1325640"/>
                            <a:pt x="206995" y="1241945"/>
                          </a:cubicBezTo>
                          <a:cubicBezTo>
                            <a:pt x="76997" y="1250571"/>
                            <a:pt x="3093" y="1154007"/>
                            <a:pt x="0" y="1034950"/>
                          </a:cubicBezTo>
                          <a:cubicBezTo>
                            <a:pt x="62020" y="876714"/>
                            <a:pt x="-53126" y="606259"/>
                            <a:pt x="0" y="206995"/>
                          </a:cubicBezTo>
                          <a:close/>
                        </a:path>
                        <a:path w="10568600" h="1241945" stroke="0" extrusionOk="0">
                          <a:moveTo>
                            <a:pt x="0" y="206995"/>
                          </a:moveTo>
                          <a:cubicBezTo>
                            <a:pt x="8794" y="78157"/>
                            <a:pt x="112848" y="420"/>
                            <a:pt x="206995" y="0"/>
                          </a:cubicBezTo>
                          <a:cubicBezTo>
                            <a:pt x="2908148" y="140082"/>
                            <a:pt x="8544112" y="49945"/>
                            <a:pt x="10361605" y="0"/>
                          </a:cubicBezTo>
                          <a:cubicBezTo>
                            <a:pt x="10473605" y="18335"/>
                            <a:pt x="10564816" y="84827"/>
                            <a:pt x="10568600" y="206995"/>
                          </a:cubicBezTo>
                          <a:cubicBezTo>
                            <a:pt x="10577235" y="617390"/>
                            <a:pt x="10501433" y="688048"/>
                            <a:pt x="10568600" y="1034950"/>
                          </a:cubicBezTo>
                          <a:cubicBezTo>
                            <a:pt x="10552850" y="1157095"/>
                            <a:pt x="10480486" y="1253415"/>
                            <a:pt x="10361605" y="1241945"/>
                          </a:cubicBezTo>
                          <a:cubicBezTo>
                            <a:pt x="8534862" y="1298954"/>
                            <a:pt x="3877720" y="1088658"/>
                            <a:pt x="206995" y="1241945"/>
                          </a:cubicBezTo>
                          <a:cubicBezTo>
                            <a:pt x="88061" y="1232534"/>
                            <a:pt x="9104" y="1132191"/>
                            <a:pt x="0" y="1034950"/>
                          </a:cubicBezTo>
                          <a:cubicBezTo>
                            <a:pt x="29686" y="814986"/>
                            <a:pt x="69942" y="607539"/>
                            <a:pt x="0" y="206995"/>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latin typeface="Cambria" panose="02040503050406030204" pitchFamily="18" charset="0"/>
                </a:rPr>
                <a:t>Từng thành viên trong lớp chọn một bạn để nói về ưu điểm của bạn đó.</a:t>
              </a:r>
              <a:endParaRPr lang="en-US" sz="3200" dirty="0">
                <a:latin typeface="Cambria" panose="02040503050406030204" pitchFamily="18" charset="0"/>
              </a:endParaRPr>
            </a:p>
          </p:txBody>
        </p:sp>
        <p:pic>
          <p:nvPicPr>
            <p:cNvPr id="19" name="Picture 18" descr="Icon&#10;&#10;Description automatically generated">
              <a:extLst>
                <a:ext uri="{FF2B5EF4-FFF2-40B4-BE49-F238E27FC236}">
                  <a16:creationId xmlns:a16="http://schemas.microsoft.com/office/drawing/2014/main" id="{D79D0C81-FD95-4227-A5A2-4D3C46FE6EA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64725" y="192718"/>
              <a:ext cx="993759" cy="993759"/>
            </a:xfrm>
            <a:prstGeom prst="rect">
              <a:avLst/>
            </a:prstGeom>
          </p:spPr>
        </p:pic>
      </p:grpSp>
      <p:pic>
        <p:nvPicPr>
          <p:cNvPr id="3" name="Picture 2">
            <a:extLst>
              <a:ext uri="{FF2B5EF4-FFF2-40B4-BE49-F238E27FC236}">
                <a16:creationId xmlns:a16="http://schemas.microsoft.com/office/drawing/2014/main" id="{B76E77EC-86AA-3DF3-A276-B308D1B53317}"/>
              </a:ext>
            </a:extLst>
          </p:cNvPr>
          <p:cNvPicPr>
            <a:picLocks noChangeAspect="1"/>
          </p:cNvPicPr>
          <p:nvPr/>
        </p:nvPicPr>
        <p:blipFill>
          <a:blip r:embed="rId5"/>
          <a:stretch>
            <a:fillRect/>
          </a:stretch>
        </p:blipFill>
        <p:spPr>
          <a:xfrm>
            <a:off x="2237104" y="1817052"/>
            <a:ext cx="8219815" cy="4024948"/>
          </a:xfrm>
          <a:prstGeom prst="rect">
            <a:avLst/>
          </a:prstGeom>
        </p:spPr>
      </p:pic>
    </p:spTree>
    <p:extLst>
      <p:ext uri="{BB962C8B-B14F-4D97-AF65-F5344CB8AC3E}">
        <p14:creationId xmlns:p14="http://schemas.microsoft.com/office/powerpoint/2010/main" val="320630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eacher teaching a student in a classroom&#10;&#10;Description automatically generated">
            <a:extLst>
              <a:ext uri="{FF2B5EF4-FFF2-40B4-BE49-F238E27FC236}">
                <a16:creationId xmlns:a16="http://schemas.microsoft.com/office/drawing/2014/main" id="{BB91EC92-F0C4-CBBB-564B-4F351FA7F4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823" y="-963000"/>
            <a:ext cx="12917645" cy="8784000"/>
          </a:xfrm>
          <a:prstGeom prst="rect">
            <a:avLst/>
          </a:prstGeom>
        </p:spPr>
      </p:pic>
      <p:sp>
        <p:nvSpPr>
          <p:cNvPr id="2" name="TextBox 1">
            <a:extLst>
              <a:ext uri="{FF2B5EF4-FFF2-40B4-BE49-F238E27FC236}">
                <a16:creationId xmlns:a16="http://schemas.microsoft.com/office/drawing/2014/main" id="{73A8E490-DB6A-D258-7560-FA6E0B233875}"/>
              </a:ext>
            </a:extLst>
          </p:cNvPr>
          <p:cNvSpPr txBox="1"/>
          <p:nvPr/>
        </p:nvSpPr>
        <p:spPr>
          <a:xfrm>
            <a:off x="6055360" y="741680"/>
            <a:ext cx="5547360" cy="2800767"/>
          </a:xfrm>
          <a:prstGeom prst="rect">
            <a:avLst/>
          </a:prstGeom>
          <a:noFill/>
        </p:spPr>
        <p:txBody>
          <a:bodyPr wrap="square" rtlCol="0">
            <a:spAutoFit/>
          </a:bodyPr>
          <a:lstStyle/>
          <a:p>
            <a:pPr algn="ctr"/>
            <a:r>
              <a:rPr lang="en-US" sz="4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C</a:t>
            </a:r>
            <a:r>
              <a:rPr lang="vi-VN" sz="4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hia sẻ cảm xúc của mình khi được các bạn khen ngợi, công nhận ưu điểm của mình</a:t>
            </a:r>
            <a:endParaRPr lang="en-US" sz="4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00062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1BDF17AB-D7B4-8D1F-BDA9-E4E02EC819F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489E368D-7804-F389-42E8-2C55C82545C6}"/>
              </a:ext>
            </a:extLst>
          </p:cNvPr>
          <p:cNvSpPr/>
          <p:nvPr/>
        </p:nvSpPr>
        <p:spPr>
          <a:xfrm>
            <a:off x="558800" y="2454907"/>
            <a:ext cx="8022340" cy="352059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Cảm xúc tích cực có thể có được nhờ những lời khen, sự động viên và sự công nhận các ưu điểm, tiến bộ của nhau. Vì thế, việc phát hiện ra các ưu điểm là biểu hiện đáng yêu, đáng quý. </a:t>
            </a:r>
          </a:p>
        </p:txBody>
      </p:sp>
    </p:spTree>
    <p:extLst>
      <p:ext uri="{BB962C8B-B14F-4D97-AF65-F5344CB8AC3E}">
        <p14:creationId xmlns:p14="http://schemas.microsoft.com/office/powerpoint/2010/main" val="182889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2019" name="Google Shape;2019;p51"/>
          <p:cNvSpPr/>
          <p:nvPr/>
        </p:nvSpPr>
        <p:spPr>
          <a:xfrm>
            <a:off x="3901440" y="568476"/>
            <a:ext cx="7699055" cy="4785843"/>
          </a:xfrm>
          <a:prstGeom prst="cloud">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172" name="Picture 4" descr="Baby Bird Nest Stock Vector (Royalty Free) 338484314 | Shutterstock">
            <a:extLst>
              <a:ext uri="{FF2B5EF4-FFF2-40B4-BE49-F238E27FC236}">
                <a16:creationId xmlns:a16="http://schemas.microsoft.com/office/drawing/2014/main" id="{E0F95821-CB14-88E0-ACBB-94FAC742386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0000" l="3165" r="98945">
                        <a14:foregroundMark x1="3165" y1="70357" x2="8017" y2="70000"/>
                        <a14:foregroundMark x1="72152" y1="6429" x2="72152" y2="6429"/>
                        <a14:foregroundMark x1="66034" y1="8214" x2="66034" y2="8214"/>
                        <a14:foregroundMark x1="76582" y1="26786" x2="76582" y2="26786"/>
                        <a14:foregroundMark x1="78903" y1="30000" x2="78903" y2="30000"/>
                        <a14:foregroundMark x1="68987" y1="5714" x2="68987" y2="5714"/>
                        <a14:foregroundMark x1="91772" y1="34286" x2="91772" y2="34286"/>
                        <a14:foregroundMark x1="96835" y1="38214" x2="96835" y2="38214"/>
                        <a14:foregroundMark x1="98734" y1="45357" x2="98734" y2="45357"/>
                        <a14:foregroundMark x1="99367" y1="38214" x2="99367" y2="38214"/>
                        <a14:foregroundMark x1="64557" y1="4286" x2="64557" y2="4286"/>
                        <a14:foregroundMark x1="70675" y1="4286" x2="70675" y2="4286"/>
                        <a14:foregroundMark x1="71941" y1="2500" x2="71941" y2="2500"/>
                        <a14:foregroundMark x1="63924" y1="2857" x2="63924" y2="2857"/>
                        <a14:foregroundMark x1="76371" y1="24643" x2="76371" y2="24643"/>
                        <a14:foregroundMark x1="79747" y1="32500" x2="79747" y2="32500"/>
                        <a14:foregroundMark x1="78692" y1="36071" x2="78692" y2="36071"/>
                        <a14:foregroundMark x1="81013" y1="29286" x2="81013" y2="29286"/>
                        <a14:foregroundMark x1="63713" y1="24286" x2="63713" y2="24286"/>
                        <a14:foregroundMark x1="47468" y1="36429" x2="47468" y2="36429"/>
                        <a14:backgroundMark x1="35865" y1="73571" x2="35865" y2="73571"/>
                        <a14:backgroundMark x1="37764" y1="77143" x2="37764" y2="77143"/>
                        <a14:backgroundMark x1="67722" y1="11071" x2="67722" y2="11071"/>
                      </a14:backgroundRemoval>
                    </a14:imgEffect>
                  </a14:imgLayer>
                </a14:imgProps>
              </a:ext>
              <a:ext uri="{28A0092B-C50C-407E-A947-70E740481C1C}">
                <a14:useLocalDpi xmlns:a14="http://schemas.microsoft.com/office/drawing/2010/main" val="0"/>
              </a:ext>
            </a:extLst>
          </a:blip>
          <a:srcRect/>
          <a:stretch>
            <a:fillRect/>
          </a:stretch>
        </p:blipFill>
        <p:spPr bwMode="auto">
          <a:xfrm>
            <a:off x="2" y="833120"/>
            <a:ext cx="4569916" cy="26995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643C0A0-3125-CC45-B324-2B650C60650D}"/>
              </a:ext>
            </a:extLst>
          </p:cNvPr>
          <p:cNvPicPr>
            <a:picLocks noChangeAspect="1"/>
          </p:cNvPicPr>
          <p:nvPr/>
        </p:nvPicPr>
        <p:blipFill>
          <a:blip r:embed="rId5"/>
          <a:stretch>
            <a:fillRect/>
          </a:stretch>
        </p:blipFill>
        <p:spPr>
          <a:xfrm>
            <a:off x="217503" y="3403600"/>
            <a:ext cx="5213582" cy="3281680"/>
          </a:xfrm>
          <a:prstGeom prst="rect">
            <a:avLst/>
          </a:prstGeom>
        </p:spPr>
      </p:pic>
      <p:pic>
        <p:nvPicPr>
          <p:cNvPr id="2" name="Picture 1">
            <a:extLst>
              <a:ext uri="{FF2B5EF4-FFF2-40B4-BE49-F238E27FC236}">
                <a16:creationId xmlns:a16="http://schemas.microsoft.com/office/drawing/2014/main" id="{B20F6416-CB42-D830-BD50-BB40C09EFA72}"/>
              </a:ext>
            </a:extLst>
          </p:cNvPr>
          <p:cNvPicPr>
            <a:picLocks noChangeAspect="1"/>
          </p:cNvPicPr>
          <p:nvPr/>
        </p:nvPicPr>
        <p:blipFill>
          <a:blip r:embed="rId6"/>
          <a:stretch>
            <a:fillRect/>
          </a:stretch>
        </p:blipFill>
        <p:spPr>
          <a:xfrm>
            <a:off x="5019820" y="788354"/>
            <a:ext cx="5444200" cy="1420491"/>
          </a:xfrm>
          <a:prstGeom prst="rect">
            <a:avLst/>
          </a:prstGeom>
        </p:spPr>
      </p:pic>
      <p:sp>
        <p:nvSpPr>
          <p:cNvPr id="3" name="TextBox 2">
            <a:extLst>
              <a:ext uri="{FF2B5EF4-FFF2-40B4-BE49-F238E27FC236}">
                <a16:creationId xmlns:a16="http://schemas.microsoft.com/office/drawing/2014/main" id="{3F05E076-442D-64F2-63A7-1B968B04EBCF}"/>
              </a:ext>
            </a:extLst>
          </p:cNvPr>
          <p:cNvSpPr txBox="1"/>
          <p:nvPr/>
        </p:nvSpPr>
        <p:spPr>
          <a:xfrm>
            <a:off x="4612640" y="2296160"/>
            <a:ext cx="6593840" cy="1569660"/>
          </a:xfrm>
          <a:prstGeom prst="rect">
            <a:avLst/>
          </a:prstGeom>
          <a:noFill/>
        </p:spPr>
        <p:txBody>
          <a:bodyPr wrap="square" rtlCol="0">
            <a:spAutoFit/>
          </a:bodyPr>
          <a:lstStyle/>
          <a:p>
            <a:pPr algn="ctr"/>
            <a:r>
              <a:rPr lang="en-US" sz="4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Đề</a:t>
            </a:r>
            <a:r>
              <a:rPr lang="en-US" sz="4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xuất</a:t>
            </a:r>
            <a:r>
              <a:rPr lang="en-US" sz="4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những</a:t>
            </a:r>
            <a:r>
              <a:rPr lang="en-US" sz="4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việc</a:t>
            </a:r>
            <a:r>
              <a:rPr lang="en-US" sz="4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a:t>
            </a:r>
            <a:r>
              <a:rPr lang="en-US" sz="4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để</a:t>
            </a:r>
            <a:r>
              <a:rPr lang="en-US" sz="4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giữ</a:t>
            </a:r>
            <a:r>
              <a:rPr lang="en-US" sz="4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gìn</a:t>
            </a:r>
            <a:r>
              <a:rPr lang="en-US" sz="4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tình</a:t>
            </a:r>
            <a:r>
              <a:rPr lang="en-US" sz="4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a:t>
            </a:r>
            <a:endParaRPr lang="en-US" sz="4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420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4624D1-1576-A641-6235-55AB09EE1F38}"/>
              </a:ext>
            </a:extLst>
          </p:cNvPr>
          <p:cNvGrpSpPr/>
          <p:nvPr/>
        </p:nvGrpSpPr>
        <p:grpSpPr>
          <a:xfrm>
            <a:off x="1518570" y="110501"/>
            <a:ext cx="10409270" cy="1433819"/>
            <a:chOff x="5323327" y="1489834"/>
            <a:chExt cx="6642222" cy="4715783"/>
          </a:xfrm>
        </p:grpSpPr>
        <p:sp>
          <p:nvSpPr>
            <p:cNvPr id="11" name="Rectangle: Folded Corner 16">
              <a:extLst>
                <a:ext uri="{FF2B5EF4-FFF2-40B4-BE49-F238E27FC236}">
                  <a16:creationId xmlns:a16="http://schemas.microsoft.com/office/drawing/2014/main" id="{EA247F62-E53A-F2E1-9D8D-8F7F473DABE2}"/>
                </a:ext>
              </a:extLst>
            </p:cNvPr>
            <p:cNvSpPr/>
            <p:nvPr/>
          </p:nvSpPr>
          <p:spPr>
            <a:xfrm>
              <a:off x="5323327" y="2141277"/>
              <a:ext cx="6097656" cy="4064340"/>
            </a:xfrm>
            <a:custGeom>
              <a:avLst/>
              <a:gdLst>
                <a:gd name="connsiteX0" fmla="*/ 0 w 6097656"/>
                <a:gd name="connsiteY0" fmla="*/ 0 h 4064340"/>
                <a:gd name="connsiteX1" fmla="*/ 554331 w 6097656"/>
                <a:gd name="connsiteY1" fmla="*/ 0 h 4064340"/>
                <a:gd name="connsiteX2" fmla="*/ 1169640 w 6097656"/>
                <a:gd name="connsiteY2" fmla="*/ 0 h 4064340"/>
                <a:gd name="connsiteX3" fmla="*/ 1602020 w 6097656"/>
                <a:gd name="connsiteY3" fmla="*/ 0 h 4064340"/>
                <a:gd name="connsiteX4" fmla="*/ 2278305 w 6097656"/>
                <a:gd name="connsiteY4" fmla="*/ 0 h 4064340"/>
                <a:gd name="connsiteX5" fmla="*/ 2893614 w 6097656"/>
                <a:gd name="connsiteY5" fmla="*/ 0 h 4064340"/>
                <a:gd name="connsiteX6" fmla="*/ 3569899 w 6097656"/>
                <a:gd name="connsiteY6" fmla="*/ 0 h 4064340"/>
                <a:gd name="connsiteX7" fmla="*/ 3941302 w 6097656"/>
                <a:gd name="connsiteY7" fmla="*/ 0 h 4064340"/>
                <a:gd name="connsiteX8" fmla="*/ 4556611 w 6097656"/>
                <a:gd name="connsiteY8" fmla="*/ 0 h 4064340"/>
                <a:gd name="connsiteX9" fmla="*/ 5110943 w 6097656"/>
                <a:gd name="connsiteY9" fmla="*/ 0 h 4064340"/>
                <a:gd name="connsiteX10" fmla="*/ 5482346 w 6097656"/>
                <a:gd name="connsiteY10" fmla="*/ 0 h 4064340"/>
                <a:gd name="connsiteX11" fmla="*/ 5802307 w 6097656"/>
                <a:gd name="connsiteY11" fmla="*/ 0 h 4064340"/>
                <a:gd name="connsiteX12" fmla="*/ 6097656 w 6097656"/>
                <a:gd name="connsiteY12" fmla="*/ 0 h 4064340"/>
                <a:gd name="connsiteX13" fmla="*/ 6097656 w 6097656"/>
                <a:gd name="connsiteY13" fmla="*/ 530618 h 4064340"/>
                <a:gd name="connsiteX14" fmla="*/ 6097656 w 6097656"/>
                <a:gd name="connsiteY14" fmla="*/ 1162846 h 4064340"/>
                <a:gd name="connsiteX15" fmla="*/ 6097656 w 6097656"/>
                <a:gd name="connsiteY15" fmla="*/ 1795075 h 4064340"/>
                <a:gd name="connsiteX16" fmla="*/ 6097656 w 6097656"/>
                <a:gd name="connsiteY16" fmla="*/ 2257954 h 4064340"/>
                <a:gd name="connsiteX17" fmla="*/ 6097656 w 6097656"/>
                <a:gd name="connsiteY17" fmla="*/ 2754706 h 4064340"/>
                <a:gd name="connsiteX18" fmla="*/ 6097656 w 6097656"/>
                <a:gd name="connsiteY18" fmla="*/ 3386934 h 4064340"/>
                <a:gd name="connsiteX19" fmla="*/ 5772501 w 6097656"/>
                <a:gd name="connsiteY19" fmla="*/ 3712088 h 4064340"/>
                <a:gd name="connsiteX20" fmla="*/ 5420251 w 6097656"/>
                <a:gd name="connsiteY20" fmla="*/ 4064340 h 4064340"/>
                <a:gd name="connsiteX21" fmla="*/ 4986631 w 6097656"/>
                <a:gd name="connsiteY21" fmla="*/ 4064340 h 4064340"/>
                <a:gd name="connsiteX22" fmla="*/ 4498808 w 6097656"/>
                <a:gd name="connsiteY22" fmla="*/ 4064340 h 4064340"/>
                <a:gd name="connsiteX23" fmla="*/ 4065188 w 6097656"/>
                <a:gd name="connsiteY23" fmla="*/ 4064340 h 4064340"/>
                <a:gd name="connsiteX24" fmla="*/ 3577365 w 6097656"/>
                <a:gd name="connsiteY24" fmla="*/ 4064340 h 4064340"/>
                <a:gd name="connsiteX25" fmla="*/ 2981138 w 6097656"/>
                <a:gd name="connsiteY25" fmla="*/ 4064340 h 4064340"/>
                <a:gd name="connsiteX26" fmla="*/ 2547517 w 6097656"/>
                <a:gd name="connsiteY26" fmla="*/ 4064340 h 4064340"/>
                <a:gd name="connsiteX27" fmla="*/ 2059695 w 6097656"/>
                <a:gd name="connsiteY27" fmla="*/ 4064340 h 4064340"/>
                <a:gd name="connsiteX28" fmla="*/ 1680277 w 6097656"/>
                <a:gd name="connsiteY28" fmla="*/ 4064340 h 4064340"/>
                <a:gd name="connsiteX29" fmla="*/ 1084049 w 6097656"/>
                <a:gd name="connsiteY29" fmla="*/ 4064340 h 4064340"/>
                <a:gd name="connsiteX30" fmla="*/ 487822 w 6097656"/>
                <a:gd name="connsiteY30" fmla="*/ 4064340 h 4064340"/>
                <a:gd name="connsiteX31" fmla="*/ 0 w 6097656"/>
                <a:gd name="connsiteY31" fmla="*/ 4064340 h 4064340"/>
                <a:gd name="connsiteX32" fmla="*/ 0 w 6097656"/>
                <a:gd name="connsiteY32" fmla="*/ 3483719 h 4064340"/>
                <a:gd name="connsiteX33" fmla="*/ 0 w 6097656"/>
                <a:gd name="connsiteY33" fmla="*/ 2984384 h 4064340"/>
                <a:gd name="connsiteX34" fmla="*/ 0 w 6097656"/>
                <a:gd name="connsiteY34" fmla="*/ 2525695 h 4064340"/>
                <a:gd name="connsiteX35" fmla="*/ 0 w 6097656"/>
                <a:gd name="connsiteY35" fmla="*/ 1945074 h 4064340"/>
                <a:gd name="connsiteX36" fmla="*/ 0 w 6097656"/>
                <a:gd name="connsiteY36" fmla="*/ 1323812 h 4064340"/>
                <a:gd name="connsiteX37" fmla="*/ 0 w 6097656"/>
                <a:gd name="connsiteY37" fmla="*/ 743191 h 4064340"/>
                <a:gd name="connsiteX38" fmla="*/ 0 w 6097656"/>
                <a:gd name="connsiteY38" fmla="*/ 0 h 4064340"/>
                <a:gd name="connsiteX0" fmla="*/ 5420251 w 6097656"/>
                <a:gd name="connsiteY0" fmla="*/ 4064340 h 4064340"/>
                <a:gd name="connsiteX1" fmla="*/ 5555732 w 6097656"/>
                <a:gd name="connsiteY1" fmla="*/ 3522413 h 4064340"/>
                <a:gd name="connsiteX2" fmla="*/ 6097656 w 6097656"/>
                <a:gd name="connsiteY2" fmla="*/ 3386934 h 4064340"/>
                <a:gd name="connsiteX3" fmla="*/ 5779275 w 6097656"/>
                <a:gd name="connsiteY3" fmla="*/ 3705313 h 4064340"/>
                <a:gd name="connsiteX4" fmla="*/ 5420251 w 6097656"/>
                <a:gd name="connsiteY4" fmla="*/ 4064340 h 4064340"/>
                <a:gd name="connsiteX0" fmla="*/ 5420251 w 6097656"/>
                <a:gd name="connsiteY0" fmla="*/ 4064340 h 4064340"/>
                <a:gd name="connsiteX1" fmla="*/ 5555732 w 6097656"/>
                <a:gd name="connsiteY1" fmla="*/ 3522413 h 4064340"/>
                <a:gd name="connsiteX2" fmla="*/ 6097656 w 6097656"/>
                <a:gd name="connsiteY2" fmla="*/ 3386934 h 4064340"/>
                <a:gd name="connsiteX3" fmla="*/ 5745405 w 6097656"/>
                <a:gd name="connsiteY3" fmla="*/ 3739182 h 4064340"/>
                <a:gd name="connsiteX4" fmla="*/ 5420251 w 6097656"/>
                <a:gd name="connsiteY4" fmla="*/ 4064340 h 4064340"/>
                <a:gd name="connsiteX5" fmla="*/ 5040833 w 6097656"/>
                <a:gd name="connsiteY5" fmla="*/ 4064340 h 4064340"/>
                <a:gd name="connsiteX6" fmla="*/ 4498808 w 6097656"/>
                <a:gd name="connsiteY6" fmla="*/ 4064340 h 4064340"/>
                <a:gd name="connsiteX7" fmla="*/ 4010985 w 6097656"/>
                <a:gd name="connsiteY7" fmla="*/ 4064340 h 4064340"/>
                <a:gd name="connsiteX8" fmla="*/ 3631568 w 6097656"/>
                <a:gd name="connsiteY8" fmla="*/ 4064340 h 4064340"/>
                <a:gd name="connsiteX9" fmla="*/ 3143745 w 6097656"/>
                <a:gd name="connsiteY9" fmla="*/ 4064340 h 4064340"/>
                <a:gd name="connsiteX10" fmla="*/ 2764328 w 6097656"/>
                <a:gd name="connsiteY10" fmla="*/ 4064340 h 4064340"/>
                <a:gd name="connsiteX11" fmla="*/ 2384910 w 6097656"/>
                <a:gd name="connsiteY11" fmla="*/ 4064340 h 4064340"/>
                <a:gd name="connsiteX12" fmla="*/ 1788682 w 6097656"/>
                <a:gd name="connsiteY12" fmla="*/ 4064340 h 4064340"/>
                <a:gd name="connsiteX13" fmla="*/ 1192454 w 6097656"/>
                <a:gd name="connsiteY13" fmla="*/ 4064340 h 4064340"/>
                <a:gd name="connsiteX14" fmla="*/ 813037 w 6097656"/>
                <a:gd name="connsiteY14" fmla="*/ 4064340 h 4064340"/>
                <a:gd name="connsiteX15" fmla="*/ 0 w 6097656"/>
                <a:gd name="connsiteY15" fmla="*/ 4064340 h 4064340"/>
                <a:gd name="connsiteX16" fmla="*/ 0 w 6097656"/>
                <a:gd name="connsiteY16" fmla="*/ 3605647 h 4064340"/>
                <a:gd name="connsiteX17" fmla="*/ 0 w 6097656"/>
                <a:gd name="connsiteY17" fmla="*/ 3065671 h 4064340"/>
                <a:gd name="connsiteX18" fmla="*/ 0 w 6097656"/>
                <a:gd name="connsiteY18" fmla="*/ 2525695 h 4064340"/>
                <a:gd name="connsiteX19" fmla="*/ 0 w 6097656"/>
                <a:gd name="connsiteY19" fmla="*/ 2067006 h 4064340"/>
                <a:gd name="connsiteX20" fmla="*/ 0 w 6097656"/>
                <a:gd name="connsiteY20" fmla="*/ 1486385 h 4064340"/>
                <a:gd name="connsiteX21" fmla="*/ 0 w 6097656"/>
                <a:gd name="connsiteY21" fmla="*/ 865123 h 4064340"/>
                <a:gd name="connsiteX22" fmla="*/ 0 w 6097656"/>
                <a:gd name="connsiteY22" fmla="*/ 0 h 4064340"/>
                <a:gd name="connsiteX23" fmla="*/ 676284 w 6097656"/>
                <a:gd name="connsiteY23" fmla="*/ 0 h 4064340"/>
                <a:gd name="connsiteX24" fmla="*/ 1230617 w 6097656"/>
                <a:gd name="connsiteY24" fmla="*/ 0 h 4064340"/>
                <a:gd name="connsiteX25" fmla="*/ 1723973 w 6097656"/>
                <a:gd name="connsiteY25" fmla="*/ 0 h 4064340"/>
                <a:gd name="connsiteX26" fmla="*/ 2217328 w 6097656"/>
                <a:gd name="connsiteY26" fmla="*/ 0 h 4064340"/>
                <a:gd name="connsiteX27" fmla="*/ 2893614 w 6097656"/>
                <a:gd name="connsiteY27" fmla="*/ 0 h 4064340"/>
                <a:gd name="connsiteX28" fmla="*/ 3508923 w 6097656"/>
                <a:gd name="connsiteY28" fmla="*/ 0 h 4064340"/>
                <a:gd name="connsiteX29" fmla="*/ 4185208 w 6097656"/>
                <a:gd name="connsiteY29" fmla="*/ 0 h 4064340"/>
                <a:gd name="connsiteX30" fmla="*/ 4617588 w 6097656"/>
                <a:gd name="connsiteY30" fmla="*/ 0 h 4064340"/>
                <a:gd name="connsiteX31" fmla="*/ 5049967 w 6097656"/>
                <a:gd name="connsiteY31" fmla="*/ 0 h 4064340"/>
                <a:gd name="connsiteX32" fmla="*/ 5482346 w 6097656"/>
                <a:gd name="connsiteY32" fmla="*/ 0 h 4064340"/>
                <a:gd name="connsiteX33" fmla="*/ 6097656 w 6097656"/>
                <a:gd name="connsiteY33" fmla="*/ 0 h 4064340"/>
                <a:gd name="connsiteX34" fmla="*/ 6097656 w 6097656"/>
                <a:gd name="connsiteY34" fmla="*/ 564488 h 4064340"/>
                <a:gd name="connsiteX35" fmla="*/ 6097656 w 6097656"/>
                <a:gd name="connsiteY35" fmla="*/ 1027367 h 4064340"/>
                <a:gd name="connsiteX36" fmla="*/ 6097656 w 6097656"/>
                <a:gd name="connsiteY36" fmla="*/ 1524120 h 4064340"/>
                <a:gd name="connsiteX37" fmla="*/ 6097656 w 6097656"/>
                <a:gd name="connsiteY37" fmla="*/ 2088608 h 4064340"/>
                <a:gd name="connsiteX38" fmla="*/ 6097656 w 6097656"/>
                <a:gd name="connsiteY38" fmla="*/ 2720836 h 4064340"/>
                <a:gd name="connsiteX39" fmla="*/ 6097656 w 6097656"/>
                <a:gd name="connsiteY39" fmla="*/ 3386934 h 4064340"/>
                <a:gd name="connsiteX0" fmla="*/ 5420251 w 6097656"/>
                <a:gd name="connsiteY0" fmla="*/ 4064340 h 4064340"/>
                <a:gd name="connsiteX1" fmla="*/ 5555732 w 6097656"/>
                <a:gd name="connsiteY1" fmla="*/ 3522413 h 4064340"/>
                <a:gd name="connsiteX2" fmla="*/ 6097656 w 6097656"/>
                <a:gd name="connsiteY2" fmla="*/ 3386934 h 4064340"/>
                <a:gd name="connsiteX3" fmla="*/ 5772501 w 6097656"/>
                <a:gd name="connsiteY3" fmla="*/ 3712088 h 4064340"/>
                <a:gd name="connsiteX4" fmla="*/ 5420251 w 6097656"/>
                <a:gd name="connsiteY4" fmla="*/ 4064340 h 4064340"/>
                <a:gd name="connsiteX5" fmla="*/ 5040833 w 6097656"/>
                <a:gd name="connsiteY5" fmla="*/ 4064340 h 4064340"/>
                <a:gd name="connsiteX6" fmla="*/ 4390403 w 6097656"/>
                <a:gd name="connsiteY6" fmla="*/ 4064340 h 4064340"/>
                <a:gd name="connsiteX7" fmla="*/ 4010985 w 6097656"/>
                <a:gd name="connsiteY7" fmla="*/ 4064340 h 4064340"/>
                <a:gd name="connsiteX8" fmla="*/ 3414758 w 6097656"/>
                <a:gd name="connsiteY8" fmla="*/ 4064340 h 4064340"/>
                <a:gd name="connsiteX9" fmla="*/ 2926935 w 6097656"/>
                <a:gd name="connsiteY9" fmla="*/ 4064340 h 4064340"/>
                <a:gd name="connsiteX10" fmla="*/ 2439112 w 6097656"/>
                <a:gd name="connsiteY10" fmla="*/ 4064340 h 4064340"/>
                <a:gd name="connsiteX11" fmla="*/ 1788682 w 6097656"/>
                <a:gd name="connsiteY11" fmla="*/ 4064340 h 4064340"/>
                <a:gd name="connsiteX12" fmla="*/ 1138252 w 6097656"/>
                <a:gd name="connsiteY12" fmla="*/ 4064340 h 4064340"/>
                <a:gd name="connsiteX13" fmla="*/ 542024 w 6097656"/>
                <a:gd name="connsiteY13" fmla="*/ 4064340 h 4064340"/>
                <a:gd name="connsiteX14" fmla="*/ 0 w 6097656"/>
                <a:gd name="connsiteY14" fmla="*/ 4064340 h 4064340"/>
                <a:gd name="connsiteX15" fmla="*/ 0 w 6097656"/>
                <a:gd name="connsiteY15" fmla="*/ 3443074 h 4064340"/>
                <a:gd name="connsiteX16" fmla="*/ 0 w 6097656"/>
                <a:gd name="connsiteY16" fmla="*/ 2903098 h 4064340"/>
                <a:gd name="connsiteX17" fmla="*/ 0 w 6097656"/>
                <a:gd name="connsiteY17" fmla="*/ 2322477 h 4064340"/>
                <a:gd name="connsiteX18" fmla="*/ 0 w 6097656"/>
                <a:gd name="connsiteY18" fmla="*/ 1701214 h 4064340"/>
                <a:gd name="connsiteX19" fmla="*/ 0 w 6097656"/>
                <a:gd name="connsiteY19" fmla="*/ 1242525 h 4064340"/>
                <a:gd name="connsiteX20" fmla="*/ 0 w 6097656"/>
                <a:gd name="connsiteY20" fmla="*/ 580617 h 4064340"/>
                <a:gd name="connsiteX21" fmla="*/ 0 w 6097656"/>
                <a:gd name="connsiteY21" fmla="*/ 0 h 4064340"/>
                <a:gd name="connsiteX22" fmla="*/ 554331 w 6097656"/>
                <a:gd name="connsiteY22" fmla="*/ 0 h 4064340"/>
                <a:gd name="connsiteX23" fmla="*/ 1047687 w 6097656"/>
                <a:gd name="connsiteY23" fmla="*/ 0 h 4064340"/>
                <a:gd name="connsiteX24" fmla="*/ 1480066 w 6097656"/>
                <a:gd name="connsiteY24" fmla="*/ 0 h 4064340"/>
                <a:gd name="connsiteX25" fmla="*/ 2156352 w 6097656"/>
                <a:gd name="connsiteY25" fmla="*/ 0 h 4064340"/>
                <a:gd name="connsiteX26" fmla="*/ 2710684 w 6097656"/>
                <a:gd name="connsiteY26" fmla="*/ 0 h 4064340"/>
                <a:gd name="connsiteX27" fmla="*/ 3325993 w 6097656"/>
                <a:gd name="connsiteY27" fmla="*/ 0 h 4064340"/>
                <a:gd name="connsiteX28" fmla="*/ 4002279 w 6097656"/>
                <a:gd name="connsiteY28" fmla="*/ 0 h 4064340"/>
                <a:gd name="connsiteX29" fmla="*/ 4556611 w 6097656"/>
                <a:gd name="connsiteY29" fmla="*/ 0 h 4064340"/>
                <a:gd name="connsiteX30" fmla="*/ 4988990 w 6097656"/>
                <a:gd name="connsiteY30" fmla="*/ 0 h 4064340"/>
                <a:gd name="connsiteX31" fmla="*/ 5421370 w 6097656"/>
                <a:gd name="connsiteY31" fmla="*/ 0 h 4064340"/>
                <a:gd name="connsiteX32" fmla="*/ 6097656 w 6097656"/>
                <a:gd name="connsiteY32" fmla="*/ 0 h 4064340"/>
                <a:gd name="connsiteX33" fmla="*/ 6097656 w 6097656"/>
                <a:gd name="connsiteY33" fmla="*/ 462879 h 4064340"/>
                <a:gd name="connsiteX34" fmla="*/ 6097656 w 6097656"/>
                <a:gd name="connsiteY34" fmla="*/ 1027367 h 4064340"/>
                <a:gd name="connsiteX35" fmla="*/ 6097656 w 6097656"/>
                <a:gd name="connsiteY35" fmla="*/ 1524120 h 4064340"/>
                <a:gd name="connsiteX36" fmla="*/ 6097656 w 6097656"/>
                <a:gd name="connsiteY36" fmla="*/ 2088608 h 4064340"/>
                <a:gd name="connsiteX37" fmla="*/ 6097656 w 6097656"/>
                <a:gd name="connsiteY37" fmla="*/ 2686966 h 4064340"/>
                <a:gd name="connsiteX38" fmla="*/ 6097656 w 6097656"/>
                <a:gd name="connsiteY38" fmla="*/ 3386934 h 4064340"/>
                <a:gd name="connsiteX0" fmla="*/ 5420251 w 6097656"/>
                <a:gd name="connsiteY0" fmla="*/ 4064340 h 4064340"/>
                <a:gd name="connsiteX1" fmla="*/ 5555732 w 6097656"/>
                <a:gd name="connsiteY1" fmla="*/ 3522413 h 4064340"/>
                <a:gd name="connsiteX2" fmla="*/ 6097656 w 6097656"/>
                <a:gd name="connsiteY2" fmla="*/ 3386934 h 4064340"/>
                <a:gd name="connsiteX3" fmla="*/ 5745405 w 6097656"/>
                <a:gd name="connsiteY3" fmla="*/ 3739182 h 4064340"/>
                <a:gd name="connsiteX4" fmla="*/ 5420251 w 6097656"/>
                <a:gd name="connsiteY4" fmla="*/ 4064340 h 4064340"/>
                <a:gd name="connsiteX5" fmla="*/ 5040833 w 6097656"/>
                <a:gd name="connsiteY5" fmla="*/ 4064340 h 4064340"/>
                <a:gd name="connsiteX6" fmla="*/ 4498808 w 6097656"/>
                <a:gd name="connsiteY6" fmla="*/ 4064340 h 4064340"/>
                <a:gd name="connsiteX7" fmla="*/ 4010985 w 6097656"/>
                <a:gd name="connsiteY7" fmla="*/ 4064340 h 4064340"/>
                <a:gd name="connsiteX8" fmla="*/ 3631568 w 6097656"/>
                <a:gd name="connsiteY8" fmla="*/ 4064340 h 4064340"/>
                <a:gd name="connsiteX9" fmla="*/ 3143745 w 6097656"/>
                <a:gd name="connsiteY9" fmla="*/ 4064340 h 4064340"/>
                <a:gd name="connsiteX10" fmla="*/ 2764328 w 6097656"/>
                <a:gd name="connsiteY10" fmla="*/ 4064340 h 4064340"/>
                <a:gd name="connsiteX11" fmla="*/ 2384910 w 6097656"/>
                <a:gd name="connsiteY11" fmla="*/ 4064340 h 4064340"/>
                <a:gd name="connsiteX12" fmla="*/ 1788682 w 6097656"/>
                <a:gd name="connsiteY12" fmla="*/ 4064340 h 4064340"/>
                <a:gd name="connsiteX13" fmla="*/ 1192454 w 6097656"/>
                <a:gd name="connsiteY13" fmla="*/ 4064340 h 4064340"/>
                <a:gd name="connsiteX14" fmla="*/ 813037 w 6097656"/>
                <a:gd name="connsiteY14" fmla="*/ 4064340 h 4064340"/>
                <a:gd name="connsiteX15" fmla="*/ 0 w 6097656"/>
                <a:gd name="connsiteY15" fmla="*/ 4064340 h 4064340"/>
                <a:gd name="connsiteX16" fmla="*/ 0 w 6097656"/>
                <a:gd name="connsiteY16" fmla="*/ 3605647 h 4064340"/>
                <a:gd name="connsiteX17" fmla="*/ 0 w 6097656"/>
                <a:gd name="connsiteY17" fmla="*/ 3065671 h 4064340"/>
                <a:gd name="connsiteX18" fmla="*/ 0 w 6097656"/>
                <a:gd name="connsiteY18" fmla="*/ 2525695 h 4064340"/>
                <a:gd name="connsiteX19" fmla="*/ 0 w 6097656"/>
                <a:gd name="connsiteY19" fmla="*/ 2067006 h 4064340"/>
                <a:gd name="connsiteX20" fmla="*/ 0 w 6097656"/>
                <a:gd name="connsiteY20" fmla="*/ 1486385 h 4064340"/>
                <a:gd name="connsiteX21" fmla="*/ 0 w 6097656"/>
                <a:gd name="connsiteY21" fmla="*/ 865123 h 4064340"/>
                <a:gd name="connsiteX22" fmla="*/ 0 w 6097656"/>
                <a:gd name="connsiteY22" fmla="*/ 0 h 4064340"/>
                <a:gd name="connsiteX23" fmla="*/ 676284 w 6097656"/>
                <a:gd name="connsiteY23" fmla="*/ 0 h 4064340"/>
                <a:gd name="connsiteX24" fmla="*/ 1230617 w 6097656"/>
                <a:gd name="connsiteY24" fmla="*/ 0 h 4064340"/>
                <a:gd name="connsiteX25" fmla="*/ 1723973 w 6097656"/>
                <a:gd name="connsiteY25" fmla="*/ 0 h 4064340"/>
                <a:gd name="connsiteX26" fmla="*/ 2217328 w 6097656"/>
                <a:gd name="connsiteY26" fmla="*/ 0 h 4064340"/>
                <a:gd name="connsiteX27" fmla="*/ 2893614 w 6097656"/>
                <a:gd name="connsiteY27" fmla="*/ 0 h 4064340"/>
                <a:gd name="connsiteX28" fmla="*/ 3508923 w 6097656"/>
                <a:gd name="connsiteY28" fmla="*/ 0 h 4064340"/>
                <a:gd name="connsiteX29" fmla="*/ 4185208 w 6097656"/>
                <a:gd name="connsiteY29" fmla="*/ 0 h 4064340"/>
                <a:gd name="connsiteX30" fmla="*/ 4617588 w 6097656"/>
                <a:gd name="connsiteY30" fmla="*/ 0 h 4064340"/>
                <a:gd name="connsiteX31" fmla="*/ 5049967 w 6097656"/>
                <a:gd name="connsiteY31" fmla="*/ 0 h 4064340"/>
                <a:gd name="connsiteX32" fmla="*/ 5482346 w 6097656"/>
                <a:gd name="connsiteY32" fmla="*/ 0 h 4064340"/>
                <a:gd name="connsiteX33" fmla="*/ 6097656 w 6097656"/>
                <a:gd name="connsiteY33" fmla="*/ 0 h 4064340"/>
                <a:gd name="connsiteX34" fmla="*/ 6097656 w 6097656"/>
                <a:gd name="connsiteY34" fmla="*/ 564488 h 4064340"/>
                <a:gd name="connsiteX35" fmla="*/ 6097656 w 6097656"/>
                <a:gd name="connsiteY35" fmla="*/ 1027367 h 4064340"/>
                <a:gd name="connsiteX36" fmla="*/ 6097656 w 6097656"/>
                <a:gd name="connsiteY36" fmla="*/ 1524120 h 4064340"/>
                <a:gd name="connsiteX37" fmla="*/ 6097656 w 6097656"/>
                <a:gd name="connsiteY37" fmla="*/ 2088608 h 4064340"/>
                <a:gd name="connsiteX38" fmla="*/ 6097656 w 6097656"/>
                <a:gd name="connsiteY38" fmla="*/ 2720836 h 4064340"/>
                <a:gd name="connsiteX39" fmla="*/ 6097656 w 6097656"/>
                <a:gd name="connsiteY39" fmla="*/ 3386934 h 40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7656" h="4064340" stroke="0" extrusionOk="0">
                  <a:moveTo>
                    <a:pt x="0" y="0"/>
                  </a:moveTo>
                  <a:cubicBezTo>
                    <a:pt x="160662" y="-120067"/>
                    <a:pt x="353522" y="298244"/>
                    <a:pt x="554331" y="0"/>
                  </a:cubicBezTo>
                  <a:cubicBezTo>
                    <a:pt x="654453" y="-210430"/>
                    <a:pt x="1019295" y="-39405"/>
                    <a:pt x="1169640" y="0"/>
                  </a:cubicBezTo>
                  <a:cubicBezTo>
                    <a:pt x="1336322" y="-172395"/>
                    <a:pt x="1421923" y="79363"/>
                    <a:pt x="1602020" y="0"/>
                  </a:cubicBezTo>
                  <a:cubicBezTo>
                    <a:pt x="1733078" y="-200638"/>
                    <a:pt x="2139176" y="7785"/>
                    <a:pt x="2278305" y="0"/>
                  </a:cubicBezTo>
                  <a:cubicBezTo>
                    <a:pt x="2401380" y="120588"/>
                    <a:pt x="2658639" y="33748"/>
                    <a:pt x="2893614" y="0"/>
                  </a:cubicBezTo>
                  <a:cubicBezTo>
                    <a:pt x="2951702" y="-182112"/>
                    <a:pt x="3304951" y="223127"/>
                    <a:pt x="3569899" y="0"/>
                  </a:cubicBezTo>
                  <a:cubicBezTo>
                    <a:pt x="3863585" y="-12988"/>
                    <a:pt x="3862879" y="28681"/>
                    <a:pt x="3941302" y="0"/>
                  </a:cubicBezTo>
                  <a:cubicBezTo>
                    <a:pt x="4065741" y="62605"/>
                    <a:pt x="4406882" y="-15869"/>
                    <a:pt x="4556611" y="0"/>
                  </a:cubicBezTo>
                  <a:cubicBezTo>
                    <a:pt x="4799320" y="-54699"/>
                    <a:pt x="4858946" y="45139"/>
                    <a:pt x="5110943" y="0"/>
                  </a:cubicBezTo>
                  <a:cubicBezTo>
                    <a:pt x="5367912" y="-37564"/>
                    <a:pt x="5308507" y="46556"/>
                    <a:pt x="5482346" y="0"/>
                  </a:cubicBezTo>
                  <a:cubicBezTo>
                    <a:pt x="5592121" y="-139601"/>
                    <a:pt x="5690200" y="132763"/>
                    <a:pt x="5802307" y="0"/>
                  </a:cubicBezTo>
                  <a:cubicBezTo>
                    <a:pt x="5856380" y="-152004"/>
                    <a:pt x="5985526" y="631"/>
                    <a:pt x="6097656" y="0"/>
                  </a:cubicBezTo>
                  <a:cubicBezTo>
                    <a:pt x="6144136" y="228495"/>
                    <a:pt x="6055624" y="196449"/>
                    <a:pt x="6097656" y="530618"/>
                  </a:cubicBezTo>
                  <a:cubicBezTo>
                    <a:pt x="6148223" y="772619"/>
                    <a:pt x="6094188" y="944896"/>
                    <a:pt x="6097656" y="1162846"/>
                  </a:cubicBezTo>
                  <a:cubicBezTo>
                    <a:pt x="6182931" y="1386467"/>
                    <a:pt x="6071249" y="1699695"/>
                    <a:pt x="6097656" y="1795075"/>
                  </a:cubicBezTo>
                  <a:cubicBezTo>
                    <a:pt x="6152248" y="2008455"/>
                    <a:pt x="6066475" y="2076868"/>
                    <a:pt x="6097656" y="2257954"/>
                  </a:cubicBezTo>
                  <a:cubicBezTo>
                    <a:pt x="6100529" y="2461817"/>
                    <a:pt x="6089238" y="2618711"/>
                    <a:pt x="6097656" y="2754706"/>
                  </a:cubicBezTo>
                  <a:cubicBezTo>
                    <a:pt x="6076225" y="2900816"/>
                    <a:pt x="6058120" y="3191429"/>
                    <a:pt x="6097656" y="3386934"/>
                  </a:cubicBezTo>
                  <a:cubicBezTo>
                    <a:pt x="6062881" y="3554213"/>
                    <a:pt x="5903529" y="3676279"/>
                    <a:pt x="5772501" y="3712088"/>
                  </a:cubicBezTo>
                  <a:cubicBezTo>
                    <a:pt x="5618943" y="3810344"/>
                    <a:pt x="5565842" y="3890774"/>
                    <a:pt x="5420251" y="4064340"/>
                  </a:cubicBezTo>
                  <a:cubicBezTo>
                    <a:pt x="5295327" y="4116409"/>
                    <a:pt x="5171069" y="4148585"/>
                    <a:pt x="4986631" y="4064340"/>
                  </a:cubicBezTo>
                  <a:cubicBezTo>
                    <a:pt x="4769959" y="4323202"/>
                    <a:pt x="4641128" y="4223616"/>
                    <a:pt x="4498808" y="4064340"/>
                  </a:cubicBezTo>
                  <a:cubicBezTo>
                    <a:pt x="4422426" y="4038641"/>
                    <a:pt x="4236862" y="4046425"/>
                    <a:pt x="4065188" y="4064340"/>
                  </a:cubicBezTo>
                  <a:cubicBezTo>
                    <a:pt x="3917397" y="4183845"/>
                    <a:pt x="3775491" y="3879386"/>
                    <a:pt x="3577365" y="4064340"/>
                  </a:cubicBezTo>
                  <a:cubicBezTo>
                    <a:pt x="3339167" y="4241262"/>
                    <a:pt x="3138954" y="3946221"/>
                    <a:pt x="2981138" y="4064340"/>
                  </a:cubicBezTo>
                  <a:cubicBezTo>
                    <a:pt x="2892973" y="4230162"/>
                    <a:pt x="2696610" y="4058040"/>
                    <a:pt x="2547517" y="4064340"/>
                  </a:cubicBezTo>
                  <a:cubicBezTo>
                    <a:pt x="2347233" y="4127591"/>
                    <a:pt x="2294848" y="4139788"/>
                    <a:pt x="2059695" y="4064340"/>
                  </a:cubicBezTo>
                  <a:cubicBezTo>
                    <a:pt x="1841198" y="4073965"/>
                    <a:pt x="1813059" y="4014767"/>
                    <a:pt x="1680277" y="4064340"/>
                  </a:cubicBezTo>
                  <a:cubicBezTo>
                    <a:pt x="1533309" y="4279364"/>
                    <a:pt x="1291259" y="4136437"/>
                    <a:pt x="1084049" y="4064340"/>
                  </a:cubicBezTo>
                  <a:cubicBezTo>
                    <a:pt x="886107" y="3910547"/>
                    <a:pt x="795701" y="4019899"/>
                    <a:pt x="487822" y="4064340"/>
                  </a:cubicBezTo>
                  <a:cubicBezTo>
                    <a:pt x="193874" y="4066945"/>
                    <a:pt x="168399" y="4029232"/>
                    <a:pt x="0" y="4064340"/>
                  </a:cubicBezTo>
                  <a:cubicBezTo>
                    <a:pt x="-21838" y="3887724"/>
                    <a:pt x="67396" y="3740814"/>
                    <a:pt x="0" y="3483719"/>
                  </a:cubicBezTo>
                  <a:cubicBezTo>
                    <a:pt x="-51770" y="3333706"/>
                    <a:pt x="59650" y="3189077"/>
                    <a:pt x="0" y="2984384"/>
                  </a:cubicBezTo>
                  <a:cubicBezTo>
                    <a:pt x="-31394" y="2738329"/>
                    <a:pt x="38848" y="2791155"/>
                    <a:pt x="0" y="2525695"/>
                  </a:cubicBezTo>
                  <a:cubicBezTo>
                    <a:pt x="-75403" y="2323541"/>
                    <a:pt x="64670" y="2137636"/>
                    <a:pt x="0" y="1945074"/>
                  </a:cubicBezTo>
                  <a:cubicBezTo>
                    <a:pt x="-30999" y="1762976"/>
                    <a:pt x="13140" y="1626181"/>
                    <a:pt x="0" y="1323812"/>
                  </a:cubicBezTo>
                  <a:cubicBezTo>
                    <a:pt x="9608" y="1048051"/>
                    <a:pt x="40269" y="793709"/>
                    <a:pt x="0" y="743191"/>
                  </a:cubicBezTo>
                  <a:cubicBezTo>
                    <a:pt x="-64128" y="680873"/>
                    <a:pt x="64080" y="242328"/>
                    <a:pt x="0" y="0"/>
                  </a:cubicBezTo>
                  <a:close/>
                </a:path>
                <a:path w="6097656" h="4064340" fill="darkenLess" stroke="0" extrusionOk="0">
                  <a:moveTo>
                    <a:pt x="5420251" y="4064340"/>
                  </a:moveTo>
                  <a:cubicBezTo>
                    <a:pt x="5412908" y="3806986"/>
                    <a:pt x="5480973" y="3650817"/>
                    <a:pt x="5555732" y="3522413"/>
                  </a:cubicBezTo>
                  <a:cubicBezTo>
                    <a:pt x="5718175" y="3514245"/>
                    <a:pt x="5844958" y="3641233"/>
                    <a:pt x="6097656" y="3386934"/>
                  </a:cubicBezTo>
                  <a:cubicBezTo>
                    <a:pt x="5962426" y="3514174"/>
                    <a:pt x="5818315" y="3669681"/>
                    <a:pt x="5779275" y="3705313"/>
                  </a:cubicBezTo>
                  <a:cubicBezTo>
                    <a:pt x="5767789" y="3973039"/>
                    <a:pt x="5520901" y="3790616"/>
                    <a:pt x="5420251" y="4064340"/>
                  </a:cubicBezTo>
                  <a:close/>
                </a:path>
                <a:path w="6097656" h="4064340" fill="none" extrusionOk="0">
                  <a:moveTo>
                    <a:pt x="5420251" y="4064340"/>
                  </a:moveTo>
                  <a:cubicBezTo>
                    <a:pt x="5443556" y="4006083"/>
                    <a:pt x="5518836" y="3682567"/>
                    <a:pt x="5555732" y="3522413"/>
                  </a:cubicBezTo>
                  <a:cubicBezTo>
                    <a:pt x="5821715" y="3471192"/>
                    <a:pt x="5848658" y="3487740"/>
                    <a:pt x="6097656" y="3386934"/>
                  </a:cubicBezTo>
                  <a:cubicBezTo>
                    <a:pt x="6004943" y="3513269"/>
                    <a:pt x="5820272" y="3657301"/>
                    <a:pt x="5745405" y="3739182"/>
                  </a:cubicBezTo>
                  <a:cubicBezTo>
                    <a:pt x="5610341" y="3931498"/>
                    <a:pt x="5521518" y="4095021"/>
                    <a:pt x="5420251" y="4064340"/>
                  </a:cubicBezTo>
                  <a:cubicBezTo>
                    <a:pt x="5306512" y="3962745"/>
                    <a:pt x="5210667" y="3934248"/>
                    <a:pt x="5040833" y="4064340"/>
                  </a:cubicBezTo>
                  <a:cubicBezTo>
                    <a:pt x="4861715" y="4191026"/>
                    <a:pt x="4766509" y="4121743"/>
                    <a:pt x="4498808" y="4064340"/>
                  </a:cubicBezTo>
                  <a:cubicBezTo>
                    <a:pt x="4238556" y="4135479"/>
                    <a:pt x="4245500" y="4037407"/>
                    <a:pt x="4010985" y="4064340"/>
                  </a:cubicBezTo>
                  <a:cubicBezTo>
                    <a:pt x="3784654" y="4086843"/>
                    <a:pt x="3722550" y="4063013"/>
                    <a:pt x="3631568" y="4064340"/>
                  </a:cubicBezTo>
                  <a:cubicBezTo>
                    <a:pt x="3497331" y="4167004"/>
                    <a:pt x="3268216" y="3864139"/>
                    <a:pt x="3143745" y="4064340"/>
                  </a:cubicBezTo>
                  <a:cubicBezTo>
                    <a:pt x="2989268" y="4231870"/>
                    <a:pt x="2928595" y="3964471"/>
                    <a:pt x="2764328" y="4064340"/>
                  </a:cubicBezTo>
                  <a:cubicBezTo>
                    <a:pt x="2580176" y="4022617"/>
                    <a:pt x="2518076" y="4004116"/>
                    <a:pt x="2384910" y="4064340"/>
                  </a:cubicBezTo>
                  <a:cubicBezTo>
                    <a:pt x="2253700" y="4046144"/>
                    <a:pt x="1967962" y="3828647"/>
                    <a:pt x="1788682" y="4064340"/>
                  </a:cubicBezTo>
                  <a:cubicBezTo>
                    <a:pt x="1637845" y="4129874"/>
                    <a:pt x="1454377" y="3944968"/>
                    <a:pt x="1192454" y="4064340"/>
                  </a:cubicBezTo>
                  <a:cubicBezTo>
                    <a:pt x="953225" y="4077771"/>
                    <a:pt x="940023" y="4005848"/>
                    <a:pt x="813037" y="4064340"/>
                  </a:cubicBezTo>
                  <a:cubicBezTo>
                    <a:pt x="668593" y="3653537"/>
                    <a:pt x="260364" y="4134736"/>
                    <a:pt x="0" y="4064340"/>
                  </a:cubicBezTo>
                  <a:cubicBezTo>
                    <a:pt x="-52935" y="3913470"/>
                    <a:pt x="53703" y="3739913"/>
                    <a:pt x="0" y="3605647"/>
                  </a:cubicBezTo>
                  <a:cubicBezTo>
                    <a:pt x="-48775" y="3460520"/>
                    <a:pt x="54999" y="3181623"/>
                    <a:pt x="0" y="3065671"/>
                  </a:cubicBezTo>
                  <a:cubicBezTo>
                    <a:pt x="-45888" y="2936093"/>
                    <a:pt x="-11857" y="2698399"/>
                    <a:pt x="0" y="2525695"/>
                  </a:cubicBezTo>
                  <a:cubicBezTo>
                    <a:pt x="14471" y="2328134"/>
                    <a:pt x="24538" y="2202005"/>
                    <a:pt x="0" y="2067006"/>
                  </a:cubicBezTo>
                  <a:cubicBezTo>
                    <a:pt x="-55831" y="1932318"/>
                    <a:pt x="57907" y="1630024"/>
                    <a:pt x="0" y="1486385"/>
                  </a:cubicBezTo>
                  <a:cubicBezTo>
                    <a:pt x="-9481" y="1206348"/>
                    <a:pt x="84046" y="1130465"/>
                    <a:pt x="0" y="865123"/>
                  </a:cubicBezTo>
                  <a:cubicBezTo>
                    <a:pt x="-59429" y="552571"/>
                    <a:pt x="54454" y="117617"/>
                    <a:pt x="0" y="0"/>
                  </a:cubicBezTo>
                  <a:cubicBezTo>
                    <a:pt x="192735" y="-333313"/>
                    <a:pt x="482999" y="193497"/>
                    <a:pt x="676284" y="0"/>
                  </a:cubicBezTo>
                  <a:cubicBezTo>
                    <a:pt x="914810" y="-81795"/>
                    <a:pt x="989642" y="57707"/>
                    <a:pt x="1230617" y="0"/>
                  </a:cubicBezTo>
                  <a:cubicBezTo>
                    <a:pt x="1512296" y="58341"/>
                    <a:pt x="1631440" y="-61466"/>
                    <a:pt x="1723973" y="0"/>
                  </a:cubicBezTo>
                  <a:cubicBezTo>
                    <a:pt x="1814009" y="93149"/>
                    <a:pt x="1950961" y="-52229"/>
                    <a:pt x="2217328" y="0"/>
                  </a:cubicBezTo>
                  <a:cubicBezTo>
                    <a:pt x="2450338" y="-21216"/>
                    <a:pt x="2577902" y="210960"/>
                    <a:pt x="2893614" y="0"/>
                  </a:cubicBezTo>
                  <a:cubicBezTo>
                    <a:pt x="3121808" y="17478"/>
                    <a:pt x="3164047" y="97526"/>
                    <a:pt x="3508923" y="0"/>
                  </a:cubicBezTo>
                  <a:cubicBezTo>
                    <a:pt x="3788238" y="-11736"/>
                    <a:pt x="3836691" y="82674"/>
                    <a:pt x="4185208" y="0"/>
                  </a:cubicBezTo>
                  <a:cubicBezTo>
                    <a:pt x="4492918" y="1220"/>
                    <a:pt x="4418283" y="-90427"/>
                    <a:pt x="4617588" y="0"/>
                  </a:cubicBezTo>
                  <a:cubicBezTo>
                    <a:pt x="4786135" y="-58735"/>
                    <a:pt x="4969079" y="60750"/>
                    <a:pt x="5049967" y="0"/>
                  </a:cubicBezTo>
                  <a:cubicBezTo>
                    <a:pt x="5140670" y="17677"/>
                    <a:pt x="5401114" y="-26231"/>
                    <a:pt x="5482346" y="0"/>
                  </a:cubicBezTo>
                  <a:cubicBezTo>
                    <a:pt x="5694388" y="223229"/>
                    <a:pt x="5842041" y="-90433"/>
                    <a:pt x="6097656" y="0"/>
                  </a:cubicBezTo>
                  <a:cubicBezTo>
                    <a:pt x="6151336" y="201724"/>
                    <a:pt x="6076920" y="259498"/>
                    <a:pt x="6097656" y="564488"/>
                  </a:cubicBezTo>
                  <a:cubicBezTo>
                    <a:pt x="6101664" y="847767"/>
                    <a:pt x="6064341" y="849345"/>
                    <a:pt x="6097656" y="1027367"/>
                  </a:cubicBezTo>
                  <a:cubicBezTo>
                    <a:pt x="6098789" y="1216972"/>
                    <a:pt x="6095256" y="1393974"/>
                    <a:pt x="6097656" y="1524120"/>
                  </a:cubicBezTo>
                  <a:cubicBezTo>
                    <a:pt x="6113703" y="1603307"/>
                    <a:pt x="6081350" y="1762774"/>
                    <a:pt x="6097656" y="2088608"/>
                  </a:cubicBezTo>
                  <a:cubicBezTo>
                    <a:pt x="6125059" y="2386182"/>
                    <a:pt x="6071949" y="2431664"/>
                    <a:pt x="6097656" y="2720836"/>
                  </a:cubicBezTo>
                  <a:cubicBezTo>
                    <a:pt x="6098158" y="3021529"/>
                    <a:pt x="6047762" y="3107823"/>
                    <a:pt x="6097656" y="3386934"/>
                  </a:cubicBezTo>
                </a:path>
                <a:path w="6097656" h="4064340" fill="none" stroke="0" extrusionOk="0">
                  <a:moveTo>
                    <a:pt x="5420251" y="4064340"/>
                  </a:moveTo>
                  <a:cubicBezTo>
                    <a:pt x="5406671" y="3848310"/>
                    <a:pt x="5578705" y="3791546"/>
                    <a:pt x="5555732" y="3522413"/>
                  </a:cubicBezTo>
                  <a:cubicBezTo>
                    <a:pt x="5768350" y="3581857"/>
                    <a:pt x="5896814" y="3515581"/>
                    <a:pt x="6097656" y="3386934"/>
                  </a:cubicBezTo>
                  <a:cubicBezTo>
                    <a:pt x="5985455" y="3533375"/>
                    <a:pt x="5842257" y="3551418"/>
                    <a:pt x="5772501" y="3712088"/>
                  </a:cubicBezTo>
                  <a:cubicBezTo>
                    <a:pt x="5714023" y="3728008"/>
                    <a:pt x="5498599" y="3870197"/>
                    <a:pt x="5420251" y="4064340"/>
                  </a:cubicBezTo>
                  <a:cubicBezTo>
                    <a:pt x="5349533" y="4076562"/>
                    <a:pt x="5150805" y="3995766"/>
                    <a:pt x="5040833" y="4064340"/>
                  </a:cubicBezTo>
                  <a:cubicBezTo>
                    <a:pt x="5009680" y="4006011"/>
                    <a:pt x="4565957" y="4089211"/>
                    <a:pt x="4390403" y="4064340"/>
                  </a:cubicBezTo>
                  <a:cubicBezTo>
                    <a:pt x="4169766" y="4156271"/>
                    <a:pt x="4195391" y="4084226"/>
                    <a:pt x="4010985" y="4064340"/>
                  </a:cubicBezTo>
                  <a:cubicBezTo>
                    <a:pt x="3727945" y="3879686"/>
                    <a:pt x="3577334" y="4355509"/>
                    <a:pt x="3414758" y="4064340"/>
                  </a:cubicBezTo>
                  <a:cubicBezTo>
                    <a:pt x="3184143" y="4152319"/>
                    <a:pt x="3115101" y="4061696"/>
                    <a:pt x="2926935" y="4064340"/>
                  </a:cubicBezTo>
                  <a:cubicBezTo>
                    <a:pt x="2774334" y="4096681"/>
                    <a:pt x="2595077" y="4124452"/>
                    <a:pt x="2439112" y="4064340"/>
                  </a:cubicBezTo>
                  <a:cubicBezTo>
                    <a:pt x="2324957" y="4216371"/>
                    <a:pt x="1955363" y="3922803"/>
                    <a:pt x="1788682" y="4064340"/>
                  </a:cubicBezTo>
                  <a:cubicBezTo>
                    <a:pt x="1668790" y="4208040"/>
                    <a:pt x="1301626" y="3889915"/>
                    <a:pt x="1138252" y="4064340"/>
                  </a:cubicBezTo>
                  <a:cubicBezTo>
                    <a:pt x="886075" y="4221708"/>
                    <a:pt x="741830" y="3993134"/>
                    <a:pt x="542024" y="4064340"/>
                  </a:cubicBezTo>
                  <a:cubicBezTo>
                    <a:pt x="370175" y="4067079"/>
                    <a:pt x="258388" y="3972197"/>
                    <a:pt x="0" y="4064340"/>
                  </a:cubicBezTo>
                  <a:cubicBezTo>
                    <a:pt x="-867" y="3882807"/>
                    <a:pt x="20669" y="3566989"/>
                    <a:pt x="0" y="3443074"/>
                  </a:cubicBezTo>
                  <a:cubicBezTo>
                    <a:pt x="-43596" y="3265056"/>
                    <a:pt x="35720" y="3156227"/>
                    <a:pt x="0" y="2903098"/>
                  </a:cubicBezTo>
                  <a:cubicBezTo>
                    <a:pt x="-35964" y="2811973"/>
                    <a:pt x="102993" y="2575718"/>
                    <a:pt x="0" y="2322477"/>
                  </a:cubicBezTo>
                  <a:cubicBezTo>
                    <a:pt x="-53071" y="2185383"/>
                    <a:pt x="21802" y="2060500"/>
                    <a:pt x="0" y="1701214"/>
                  </a:cubicBezTo>
                  <a:cubicBezTo>
                    <a:pt x="-23622" y="1492911"/>
                    <a:pt x="61915" y="1376933"/>
                    <a:pt x="0" y="1242525"/>
                  </a:cubicBezTo>
                  <a:cubicBezTo>
                    <a:pt x="-9748" y="1125562"/>
                    <a:pt x="47216" y="948319"/>
                    <a:pt x="0" y="580617"/>
                  </a:cubicBezTo>
                  <a:cubicBezTo>
                    <a:pt x="-24547" y="300405"/>
                    <a:pt x="27269" y="296217"/>
                    <a:pt x="0" y="0"/>
                  </a:cubicBezTo>
                  <a:cubicBezTo>
                    <a:pt x="205106" y="26561"/>
                    <a:pt x="283172" y="30267"/>
                    <a:pt x="554331" y="0"/>
                  </a:cubicBezTo>
                  <a:cubicBezTo>
                    <a:pt x="827408" y="-10776"/>
                    <a:pt x="836125" y="78136"/>
                    <a:pt x="1047687" y="0"/>
                  </a:cubicBezTo>
                  <a:cubicBezTo>
                    <a:pt x="1265626" y="-19729"/>
                    <a:pt x="1417694" y="1485"/>
                    <a:pt x="1480066" y="0"/>
                  </a:cubicBezTo>
                  <a:cubicBezTo>
                    <a:pt x="1536251" y="47729"/>
                    <a:pt x="1942904" y="120361"/>
                    <a:pt x="2156352" y="0"/>
                  </a:cubicBezTo>
                  <a:cubicBezTo>
                    <a:pt x="2282327" y="-72241"/>
                    <a:pt x="2482197" y="2165"/>
                    <a:pt x="2710684" y="0"/>
                  </a:cubicBezTo>
                  <a:cubicBezTo>
                    <a:pt x="2859223" y="54706"/>
                    <a:pt x="3078006" y="244990"/>
                    <a:pt x="3325993" y="0"/>
                  </a:cubicBezTo>
                  <a:cubicBezTo>
                    <a:pt x="3572410" y="-221955"/>
                    <a:pt x="3631140" y="28042"/>
                    <a:pt x="4002279" y="0"/>
                  </a:cubicBezTo>
                  <a:cubicBezTo>
                    <a:pt x="4340251" y="-177829"/>
                    <a:pt x="4455584" y="32711"/>
                    <a:pt x="4556611" y="0"/>
                  </a:cubicBezTo>
                  <a:cubicBezTo>
                    <a:pt x="4713418" y="-61959"/>
                    <a:pt x="4885339" y="-186878"/>
                    <a:pt x="4988990" y="0"/>
                  </a:cubicBezTo>
                  <a:cubicBezTo>
                    <a:pt x="5092118" y="49744"/>
                    <a:pt x="5295814" y="-153670"/>
                    <a:pt x="5421370" y="0"/>
                  </a:cubicBezTo>
                  <a:cubicBezTo>
                    <a:pt x="5513509" y="8511"/>
                    <a:pt x="5872275" y="-23838"/>
                    <a:pt x="6097656" y="0"/>
                  </a:cubicBezTo>
                  <a:cubicBezTo>
                    <a:pt x="6124027" y="90292"/>
                    <a:pt x="6059531" y="239391"/>
                    <a:pt x="6097656" y="462879"/>
                  </a:cubicBezTo>
                  <a:cubicBezTo>
                    <a:pt x="6123836" y="653381"/>
                    <a:pt x="6036830" y="927937"/>
                    <a:pt x="6097656" y="1027367"/>
                  </a:cubicBezTo>
                  <a:cubicBezTo>
                    <a:pt x="6132560" y="1097145"/>
                    <a:pt x="6107306" y="1388353"/>
                    <a:pt x="6097656" y="1524120"/>
                  </a:cubicBezTo>
                  <a:cubicBezTo>
                    <a:pt x="6122501" y="1663220"/>
                    <a:pt x="6068560" y="1936423"/>
                    <a:pt x="6097656" y="2088608"/>
                  </a:cubicBezTo>
                  <a:cubicBezTo>
                    <a:pt x="6187500" y="2288063"/>
                    <a:pt x="6063011" y="2412902"/>
                    <a:pt x="6097656" y="2686966"/>
                  </a:cubicBezTo>
                  <a:cubicBezTo>
                    <a:pt x="6169099" y="2805871"/>
                    <a:pt x="6007775" y="3245053"/>
                    <a:pt x="6097656" y="3386934"/>
                  </a:cubicBezTo>
                </a:path>
                <a:path w="6097656" h="4064340" fill="none" stroke="0" extrusionOk="0">
                  <a:moveTo>
                    <a:pt x="5420251" y="4064340"/>
                  </a:moveTo>
                  <a:cubicBezTo>
                    <a:pt x="5461144" y="3925411"/>
                    <a:pt x="5584998" y="3709567"/>
                    <a:pt x="5555732" y="3522413"/>
                  </a:cubicBezTo>
                  <a:cubicBezTo>
                    <a:pt x="5821357" y="3446946"/>
                    <a:pt x="5856501" y="3477326"/>
                    <a:pt x="6097656" y="3386934"/>
                  </a:cubicBezTo>
                  <a:cubicBezTo>
                    <a:pt x="6044676" y="3349323"/>
                    <a:pt x="5858565" y="3624398"/>
                    <a:pt x="5745405" y="3739182"/>
                  </a:cubicBezTo>
                  <a:cubicBezTo>
                    <a:pt x="5627397" y="3858294"/>
                    <a:pt x="5511475" y="4059512"/>
                    <a:pt x="5420251" y="4064340"/>
                  </a:cubicBezTo>
                  <a:cubicBezTo>
                    <a:pt x="5264411" y="4056787"/>
                    <a:pt x="5237569" y="3935729"/>
                    <a:pt x="5040833" y="4064340"/>
                  </a:cubicBezTo>
                  <a:cubicBezTo>
                    <a:pt x="4885352" y="4172344"/>
                    <a:pt x="4765070" y="3994784"/>
                    <a:pt x="4498808" y="4064340"/>
                  </a:cubicBezTo>
                  <a:cubicBezTo>
                    <a:pt x="4246112" y="4080241"/>
                    <a:pt x="4229170" y="4024657"/>
                    <a:pt x="4010985" y="4064340"/>
                  </a:cubicBezTo>
                  <a:cubicBezTo>
                    <a:pt x="3780844" y="4055657"/>
                    <a:pt x="3723724" y="4088973"/>
                    <a:pt x="3631568" y="4064340"/>
                  </a:cubicBezTo>
                  <a:cubicBezTo>
                    <a:pt x="3497557" y="4112596"/>
                    <a:pt x="3302932" y="4027296"/>
                    <a:pt x="3143745" y="4064340"/>
                  </a:cubicBezTo>
                  <a:cubicBezTo>
                    <a:pt x="3048766" y="4192422"/>
                    <a:pt x="2912240" y="4085410"/>
                    <a:pt x="2764328" y="4064340"/>
                  </a:cubicBezTo>
                  <a:cubicBezTo>
                    <a:pt x="2619831" y="4154358"/>
                    <a:pt x="2485294" y="3923122"/>
                    <a:pt x="2384910" y="4064340"/>
                  </a:cubicBezTo>
                  <a:cubicBezTo>
                    <a:pt x="2247127" y="3954329"/>
                    <a:pt x="1967468" y="4101729"/>
                    <a:pt x="1788682" y="4064340"/>
                  </a:cubicBezTo>
                  <a:cubicBezTo>
                    <a:pt x="1617954" y="4135273"/>
                    <a:pt x="1500929" y="3973432"/>
                    <a:pt x="1192454" y="4064340"/>
                  </a:cubicBezTo>
                  <a:cubicBezTo>
                    <a:pt x="935883" y="4086125"/>
                    <a:pt x="948055" y="4023809"/>
                    <a:pt x="813037" y="4064340"/>
                  </a:cubicBezTo>
                  <a:cubicBezTo>
                    <a:pt x="632465" y="3596873"/>
                    <a:pt x="351555" y="4068827"/>
                    <a:pt x="0" y="4064340"/>
                  </a:cubicBezTo>
                  <a:cubicBezTo>
                    <a:pt x="-33082" y="3903925"/>
                    <a:pt x="47635" y="3665071"/>
                    <a:pt x="0" y="3605647"/>
                  </a:cubicBezTo>
                  <a:cubicBezTo>
                    <a:pt x="-58077" y="3419241"/>
                    <a:pt x="65251" y="3191232"/>
                    <a:pt x="0" y="3065671"/>
                  </a:cubicBezTo>
                  <a:cubicBezTo>
                    <a:pt x="-82069" y="2875685"/>
                    <a:pt x="37032" y="2694622"/>
                    <a:pt x="0" y="2525695"/>
                  </a:cubicBezTo>
                  <a:cubicBezTo>
                    <a:pt x="-22938" y="2313878"/>
                    <a:pt x="30891" y="2264646"/>
                    <a:pt x="0" y="2067006"/>
                  </a:cubicBezTo>
                  <a:cubicBezTo>
                    <a:pt x="-57425" y="1881294"/>
                    <a:pt x="111157" y="1735367"/>
                    <a:pt x="0" y="1486385"/>
                  </a:cubicBezTo>
                  <a:cubicBezTo>
                    <a:pt x="-43188" y="1318440"/>
                    <a:pt x="109125" y="1109398"/>
                    <a:pt x="0" y="865123"/>
                  </a:cubicBezTo>
                  <a:cubicBezTo>
                    <a:pt x="-68789" y="615918"/>
                    <a:pt x="42165" y="228056"/>
                    <a:pt x="0" y="0"/>
                  </a:cubicBezTo>
                  <a:cubicBezTo>
                    <a:pt x="245928" y="-76269"/>
                    <a:pt x="386507" y="290397"/>
                    <a:pt x="676284" y="0"/>
                  </a:cubicBezTo>
                  <a:cubicBezTo>
                    <a:pt x="947664" y="-47732"/>
                    <a:pt x="954519" y="43350"/>
                    <a:pt x="1230617" y="0"/>
                  </a:cubicBezTo>
                  <a:cubicBezTo>
                    <a:pt x="1494527" y="-75536"/>
                    <a:pt x="1609196" y="-24487"/>
                    <a:pt x="1723973" y="0"/>
                  </a:cubicBezTo>
                  <a:cubicBezTo>
                    <a:pt x="1805512" y="87493"/>
                    <a:pt x="2076630" y="214400"/>
                    <a:pt x="2217328" y="0"/>
                  </a:cubicBezTo>
                  <a:cubicBezTo>
                    <a:pt x="2365328" y="-118762"/>
                    <a:pt x="2714236" y="-8970"/>
                    <a:pt x="2893614" y="0"/>
                  </a:cubicBezTo>
                  <a:cubicBezTo>
                    <a:pt x="3105086" y="-74892"/>
                    <a:pt x="3232847" y="187726"/>
                    <a:pt x="3508923" y="0"/>
                  </a:cubicBezTo>
                  <a:cubicBezTo>
                    <a:pt x="3805273" y="-79850"/>
                    <a:pt x="3835439" y="1891"/>
                    <a:pt x="4185208" y="0"/>
                  </a:cubicBezTo>
                  <a:cubicBezTo>
                    <a:pt x="4498252" y="30976"/>
                    <a:pt x="4432264" y="19906"/>
                    <a:pt x="4617588" y="0"/>
                  </a:cubicBezTo>
                  <a:cubicBezTo>
                    <a:pt x="4787483" y="-87320"/>
                    <a:pt x="4933958" y="114426"/>
                    <a:pt x="5049967" y="0"/>
                  </a:cubicBezTo>
                  <a:cubicBezTo>
                    <a:pt x="5105447" y="-124183"/>
                    <a:pt x="5388186" y="156015"/>
                    <a:pt x="5482346" y="0"/>
                  </a:cubicBezTo>
                  <a:cubicBezTo>
                    <a:pt x="5573827" y="31880"/>
                    <a:pt x="5741200" y="-13594"/>
                    <a:pt x="6097656" y="0"/>
                  </a:cubicBezTo>
                  <a:cubicBezTo>
                    <a:pt x="6138152" y="207884"/>
                    <a:pt x="6099165" y="301284"/>
                    <a:pt x="6097656" y="564488"/>
                  </a:cubicBezTo>
                  <a:cubicBezTo>
                    <a:pt x="6089356" y="822267"/>
                    <a:pt x="6061452" y="772144"/>
                    <a:pt x="6097656" y="1027367"/>
                  </a:cubicBezTo>
                  <a:cubicBezTo>
                    <a:pt x="6113715" y="1302319"/>
                    <a:pt x="6081229" y="1354698"/>
                    <a:pt x="6097656" y="1524120"/>
                  </a:cubicBezTo>
                  <a:cubicBezTo>
                    <a:pt x="6131016" y="1631357"/>
                    <a:pt x="6094234" y="1755093"/>
                    <a:pt x="6097656" y="2088608"/>
                  </a:cubicBezTo>
                  <a:cubicBezTo>
                    <a:pt x="6107591" y="2351142"/>
                    <a:pt x="6074356" y="2424440"/>
                    <a:pt x="6097656" y="2720836"/>
                  </a:cubicBezTo>
                  <a:cubicBezTo>
                    <a:pt x="6117481" y="2999942"/>
                    <a:pt x="6094948" y="3179737"/>
                    <a:pt x="6097656" y="3386934"/>
                  </a:cubicBezTo>
                </a:path>
                <a:path w="6097656" h="4064340" fill="none" stroke="0" extrusionOk="0">
                  <a:moveTo>
                    <a:pt x="5420251" y="4064340"/>
                  </a:moveTo>
                  <a:cubicBezTo>
                    <a:pt x="5431321" y="3949458"/>
                    <a:pt x="5589808" y="3679607"/>
                    <a:pt x="5555732" y="3522413"/>
                  </a:cubicBezTo>
                  <a:cubicBezTo>
                    <a:pt x="5820304" y="3460663"/>
                    <a:pt x="5846655" y="3488938"/>
                    <a:pt x="6097656" y="3386934"/>
                  </a:cubicBezTo>
                  <a:cubicBezTo>
                    <a:pt x="6022263" y="3472897"/>
                    <a:pt x="5831372" y="3645445"/>
                    <a:pt x="5745405" y="3739182"/>
                  </a:cubicBezTo>
                  <a:cubicBezTo>
                    <a:pt x="5634417" y="3906988"/>
                    <a:pt x="5528898" y="4089311"/>
                    <a:pt x="5420251" y="4064340"/>
                  </a:cubicBezTo>
                  <a:cubicBezTo>
                    <a:pt x="5295384" y="3980754"/>
                    <a:pt x="5217791" y="3932460"/>
                    <a:pt x="5040833" y="4064340"/>
                  </a:cubicBezTo>
                  <a:cubicBezTo>
                    <a:pt x="4866179" y="4200472"/>
                    <a:pt x="4754561" y="4069755"/>
                    <a:pt x="4498808" y="4064340"/>
                  </a:cubicBezTo>
                  <a:cubicBezTo>
                    <a:pt x="4252432" y="4126909"/>
                    <a:pt x="4241933" y="4031416"/>
                    <a:pt x="4010985" y="4064340"/>
                  </a:cubicBezTo>
                  <a:cubicBezTo>
                    <a:pt x="3786051" y="4089965"/>
                    <a:pt x="3725836" y="4072634"/>
                    <a:pt x="3631568" y="4064340"/>
                  </a:cubicBezTo>
                  <a:cubicBezTo>
                    <a:pt x="3470677" y="4202636"/>
                    <a:pt x="3303998" y="3872912"/>
                    <a:pt x="3143745" y="4064340"/>
                  </a:cubicBezTo>
                  <a:cubicBezTo>
                    <a:pt x="3003080" y="4229391"/>
                    <a:pt x="2911711" y="4017433"/>
                    <a:pt x="2764328" y="4064340"/>
                  </a:cubicBezTo>
                  <a:cubicBezTo>
                    <a:pt x="2629541" y="4050384"/>
                    <a:pt x="2467798" y="3996548"/>
                    <a:pt x="2384910" y="4064340"/>
                  </a:cubicBezTo>
                  <a:cubicBezTo>
                    <a:pt x="2276783" y="4025183"/>
                    <a:pt x="1951972" y="3937287"/>
                    <a:pt x="1788682" y="4064340"/>
                  </a:cubicBezTo>
                  <a:cubicBezTo>
                    <a:pt x="1652497" y="4131040"/>
                    <a:pt x="1468713" y="3952642"/>
                    <a:pt x="1192454" y="4064340"/>
                  </a:cubicBezTo>
                  <a:cubicBezTo>
                    <a:pt x="945086" y="4076820"/>
                    <a:pt x="943299" y="4024024"/>
                    <a:pt x="813037" y="4064340"/>
                  </a:cubicBezTo>
                  <a:cubicBezTo>
                    <a:pt x="658057" y="3614890"/>
                    <a:pt x="294027" y="4139157"/>
                    <a:pt x="0" y="4064340"/>
                  </a:cubicBezTo>
                  <a:cubicBezTo>
                    <a:pt x="-28215" y="3922125"/>
                    <a:pt x="41642" y="3712815"/>
                    <a:pt x="0" y="3605647"/>
                  </a:cubicBezTo>
                  <a:cubicBezTo>
                    <a:pt x="-55645" y="3487882"/>
                    <a:pt x="44329" y="3168782"/>
                    <a:pt x="0" y="3065671"/>
                  </a:cubicBezTo>
                  <a:cubicBezTo>
                    <a:pt x="-80918" y="2912475"/>
                    <a:pt x="-26164" y="2707423"/>
                    <a:pt x="0" y="2525695"/>
                  </a:cubicBezTo>
                  <a:cubicBezTo>
                    <a:pt x="-15204" y="2336143"/>
                    <a:pt x="39536" y="2222712"/>
                    <a:pt x="0" y="2067006"/>
                  </a:cubicBezTo>
                  <a:cubicBezTo>
                    <a:pt x="-69349" y="1898643"/>
                    <a:pt x="85212" y="1659321"/>
                    <a:pt x="0" y="1486385"/>
                  </a:cubicBezTo>
                  <a:cubicBezTo>
                    <a:pt x="-8439" y="1223618"/>
                    <a:pt x="60695" y="1112907"/>
                    <a:pt x="0" y="865123"/>
                  </a:cubicBezTo>
                  <a:cubicBezTo>
                    <a:pt x="-76971" y="575038"/>
                    <a:pt x="4447" y="173877"/>
                    <a:pt x="0" y="0"/>
                  </a:cubicBezTo>
                  <a:cubicBezTo>
                    <a:pt x="265027" y="-273631"/>
                    <a:pt x="425187" y="252638"/>
                    <a:pt x="676284" y="0"/>
                  </a:cubicBezTo>
                  <a:cubicBezTo>
                    <a:pt x="979376" y="-69052"/>
                    <a:pt x="954343" y="73027"/>
                    <a:pt x="1230617" y="0"/>
                  </a:cubicBezTo>
                  <a:cubicBezTo>
                    <a:pt x="1498983" y="28312"/>
                    <a:pt x="1630607" y="-52520"/>
                    <a:pt x="1723973" y="0"/>
                  </a:cubicBezTo>
                  <a:cubicBezTo>
                    <a:pt x="1813769" y="75505"/>
                    <a:pt x="1988275" y="17095"/>
                    <a:pt x="2217328" y="0"/>
                  </a:cubicBezTo>
                  <a:cubicBezTo>
                    <a:pt x="2400474" y="-36739"/>
                    <a:pt x="2690473" y="182878"/>
                    <a:pt x="2893614" y="0"/>
                  </a:cubicBezTo>
                  <a:cubicBezTo>
                    <a:pt x="3117026" y="-18469"/>
                    <a:pt x="3204095" y="114127"/>
                    <a:pt x="3508923" y="0"/>
                  </a:cubicBezTo>
                  <a:cubicBezTo>
                    <a:pt x="3769204" y="-37835"/>
                    <a:pt x="3826694" y="64315"/>
                    <a:pt x="4185208" y="0"/>
                  </a:cubicBezTo>
                  <a:cubicBezTo>
                    <a:pt x="4489262" y="16386"/>
                    <a:pt x="4393034" y="-93621"/>
                    <a:pt x="4617588" y="0"/>
                  </a:cubicBezTo>
                  <a:cubicBezTo>
                    <a:pt x="4783861" y="-66427"/>
                    <a:pt x="4959289" y="73984"/>
                    <a:pt x="5049967" y="0"/>
                  </a:cubicBezTo>
                  <a:cubicBezTo>
                    <a:pt x="5144248" y="-3242"/>
                    <a:pt x="5392726" y="-7199"/>
                    <a:pt x="5482346" y="0"/>
                  </a:cubicBezTo>
                  <a:cubicBezTo>
                    <a:pt x="5618648" y="178455"/>
                    <a:pt x="5786164" y="-149942"/>
                    <a:pt x="6097656" y="0"/>
                  </a:cubicBezTo>
                  <a:cubicBezTo>
                    <a:pt x="6132155" y="204869"/>
                    <a:pt x="6082952" y="274095"/>
                    <a:pt x="6097656" y="564488"/>
                  </a:cubicBezTo>
                  <a:cubicBezTo>
                    <a:pt x="6092120" y="842615"/>
                    <a:pt x="6058571" y="832359"/>
                    <a:pt x="6097656" y="1027367"/>
                  </a:cubicBezTo>
                  <a:cubicBezTo>
                    <a:pt x="6134015" y="1258349"/>
                    <a:pt x="6100165" y="1367744"/>
                    <a:pt x="6097656" y="1524120"/>
                  </a:cubicBezTo>
                  <a:cubicBezTo>
                    <a:pt x="6111163" y="1630827"/>
                    <a:pt x="6102792" y="1756969"/>
                    <a:pt x="6097656" y="2088608"/>
                  </a:cubicBezTo>
                  <a:cubicBezTo>
                    <a:pt x="6109005" y="2357996"/>
                    <a:pt x="6062370" y="2432108"/>
                    <a:pt x="6097656" y="2720836"/>
                  </a:cubicBezTo>
                  <a:cubicBezTo>
                    <a:pt x="6121995" y="3025463"/>
                    <a:pt x="6075488" y="3131030"/>
                    <a:pt x="6097656" y="3386934"/>
                  </a:cubicBezTo>
                </a:path>
              </a:pathLst>
            </a:custGeom>
            <a:solidFill>
              <a:schemeClr val="accent5">
                <a:lumMod val="60000"/>
                <a:lumOff val="40000"/>
              </a:schemeClr>
            </a:solidFill>
            <a:ln w="38100" cap="flat" cmpd="sng" algn="ctr">
              <a:solidFill>
                <a:srgbClr val="0070C0"/>
              </a:solidFill>
              <a:prstDash val="solid"/>
              <a:miter lim="800000"/>
              <a:extLst>
                <a:ext uri="{C807C97D-BFC1-408E-A445-0C87EB9F89A2}">
                  <ask:lineSketchStyleProps xmlns:ask="http://schemas.microsoft.com/office/drawing/2018/sketchyshapes" sd="2114197731">
                    <a:custGeom>
                      <a:avLst/>
                      <a:gdLst>
                        <a:gd name="connsiteX0" fmla="*/ 0 w 9555861"/>
                        <a:gd name="connsiteY0" fmla="*/ 0 h 1235750"/>
                        <a:gd name="connsiteX1" fmla="*/ 868714 w 9555861"/>
                        <a:gd name="connsiteY1" fmla="*/ 0 h 1235750"/>
                        <a:gd name="connsiteX2" fmla="*/ 1832987 w 9555861"/>
                        <a:gd name="connsiteY2" fmla="*/ 0 h 1235750"/>
                        <a:gd name="connsiteX3" fmla="*/ 2510586 w 9555861"/>
                        <a:gd name="connsiteY3" fmla="*/ 0 h 1235750"/>
                        <a:gd name="connsiteX4" fmla="*/ 3570417 w 9555861"/>
                        <a:gd name="connsiteY4" fmla="*/ 0 h 1235750"/>
                        <a:gd name="connsiteX5" fmla="*/ 4534690 w 9555861"/>
                        <a:gd name="connsiteY5" fmla="*/ 0 h 1235750"/>
                        <a:gd name="connsiteX6" fmla="*/ 5594521 w 9555861"/>
                        <a:gd name="connsiteY6" fmla="*/ 0 h 1235750"/>
                        <a:gd name="connsiteX7" fmla="*/ 6176560 w 9555861"/>
                        <a:gd name="connsiteY7" fmla="*/ 0 h 1235750"/>
                        <a:gd name="connsiteX8" fmla="*/ 7140834 w 9555861"/>
                        <a:gd name="connsiteY8" fmla="*/ 0 h 1235750"/>
                        <a:gd name="connsiteX9" fmla="*/ 8009548 w 9555861"/>
                        <a:gd name="connsiteY9" fmla="*/ 0 h 1235750"/>
                        <a:gd name="connsiteX10" fmla="*/ 8591587 w 9555861"/>
                        <a:gd name="connsiteY10" fmla="*/ 0 h 1235750"/>
                        <a:gd name="connsiteX11" fmla="*/ 9093009 w 9555861"/>
                        <a:gd name="connsiteY11" fmla="*/ 0 h 1235750"/>
                        <a:gd name="connsiteX12" fmla="*/ 9555861 w 9555861"/>
                        <a:gd name="connsiteY12" fmla="*/ 0 h 1235750"/>
                        <a:gd name="connsiteX13" fmla="*/ 9555861 w 9555861"/>
                        <a:gd name="connsiteY13" fmla="*/ 161333 h 1235750"/>
                        <a:gd name="connsiteX14" fmla="*/ 9555861 w 9555861"/>
                        <a:gd name="connsiteY14" fmla="*/ 353560 h 1235750"/>
                        <a:gd name="connsiteX15" fmla="*/ 9555861 w 9555861"/>
                        <a:gd name="connsiteY15" fmla="*/ 545787 h 1235750"/>
                        <a:gd name="connsiteX16" fmla="*/ 9555861 w 9555861"/>
                        <a:gd name="connsiteY16" fmla="*/ 686524 h 1235750"/>
                        <a:gd name="connsiteX17" fmla="*/ 9555861 w 9555861"/>
                        <a:gd name="connsiteY17" fmla="*/ 837560 h 1235750"/>
                        <a:gd name="connsiteX18" fmla="*/ 9555861 w 9555861"/>
                        <a:gd name="connsiteY18" fmla="*/ 1029787 h 1235750"/>
                        <a:gd name="connsiteX19" fmla="*/ 9046300 w 9555861"/>
                        <a:gd name="connsiteY19" fmla="*/ 1128649 h 1235750"/>
                        <a:gd name="connsiteX20" fmla="*/ 8494276 w 9555861"/>
                        <a:gd name="connsiteY20" fmla="*/ 1235750 h 1235750"/>
                        <a:gd name="connsiteX21" fmla="*/ 7814734 w 9555861"/>
                        <a:gd name="connsiteY21" fmla="*/ 1235750 h 1235750"/>
                        <a:gd name="connsiteX22" fmla="*/ 7050249 w 9555861"/>
                        <a:gd name="connsiteY22" fmla="*/ 1235750 h 1235750"/>
                        <a:gd name="connsiteX23" fmla="*/ 6370707 w 9555861"/>
                        <a:gd name="connsiteY23" fmla="*/ 1235750 h 1235750"/>
                        <a:gd name="connsiteX24" fmla="*/ 5606221 w 9555861"/>
                        <a:gd name="connsiteY24" fmla="*/ 1235750 h 1235750"/>
                        <a:gd name="connsiteX25" fmla="*/ 4671852 w 9555861"/>
                        <a:gd name="connsiteY25" fmla="*/ 1235750 h 1235750"/>
                        <a:gd name="connsiteX26" fmla="*/ 3992309 w 9555861"/>
                        <a:gd name="connsiteY26" fmla="*/ 1235750 h 1235750"/>
                        <a:gd name="connsiteX27" fmla="*/ 3227825 w 9555861"/>
                        <a:gd name="connsiteY27" fmla="*/ 1235750 h 1235750"/>
                        <a:gd name="connsiteX28" fmla="*/ 2633225 w 9555861"/>
                        <a:gd name="connsiteY28" fmla="*/ 1235750 h 1235750"/>
                        <a:gd name="connsiteX29" fmla="*/ 1698854 w 9555861"/>
                        <a:gd name="connsiteY29" fmla="*/ 1235750 h 1235750"/>
                        <a:gd name="connsiteX30" fmla="*/ 764485 w 9555861"/>
                        <a:gd name="connsiteY30" fmla="*/ 1235750 h 1235750"/>
                        <a:gd name="connsiteX31" fmla="*/ 0 w 9555861"/>
                        <a:gd name="connsiteY31" fmla="*/ 1235750 h 1235750"/>
                        <a:gd name="connsiteX32" fmla="*/ 0 w 9555861"/>
                        <a:gd name="connsiteY32" fmla="*/ 1059214 h 1235750"/>
                        <a:gd name="connsiteX33" fmla="*/ 0 w 9555861"/>
                        <a:gd name="connsiteY33" fmla="*/ 907393 h 1235750"/>
                        <a:gd name="connsiteX34" fmla="*/ 0 w 9555861"/>
                        <a:gd name="connsiteY34" fmla="*/ 767930 h 1235750"/>
                        <a:gd name="connsiteX35" fmla="*/ 0 w 9555861"/>
                        <a:gd name="connsiteY35" fmla="*/ 591394 h 1235750"/>
                        <a:gd name="connsiteX36" fmla="*/ 0 w 9555861"/>
                        <a:gd name="connsiteY36" fmla="*/ 402501 h 1235750"/>
                        <a:gd name="connsiteX37" fmla="*/ 0 w 9555861"/>
                        <a:gd name="connsiteY37" fmla="*/ 225965 h 1235750"/>
                        <a:gd name="connsiteX38" fmla="*/ 0 w 9555861"/>
                        <a:gd name="connsiteY38" fmla="*/ 0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56915 w 9555861"/>
                        <a:gd name="connsiteY3" fmla="*/ 1126589 h 1235750"/>
                        <a:gd name="connsiteX4" fmla="*/ 8494276 w 9555861"/>
                        <a:gd name="connsiteY4" fmla="*/ 1235750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03837 w 9555861"/>
                        <a:gd name="connsiteY3" fmla="*/ 1136887 h 1235750"/>
                        <a:gd name="connsiteX4" fmla="*/ 8494276 w 9555861"/>
                        <a:gd name="connsiteY4" fmla="*/ 1235750 h 1235750"/>
                        <a:gd name="connsiteX5" fmla="*/ 7899676 w 9555861"/>
                        <a:gd name="connsiteY5" fmla="*/ 1235750 h 1235750"/>
                        <a:gd name="connsiteX6" fmla="*/ 7050249 w 9555861"/>
                        <a:gd name="connsiteY6" fmla="*/ 1235750 h 1235750"/>
                        <a:gd name="connsiteX7" fmla="*/ 6285763 w 9555861"/>
                        <a:gd name="connsiteY7" fmla="*/ 1235750 h 1235750"/>
                        <a:gd name="connsiteX8" fmla="*/ 5691165 w 9555861"/>
                        <a:gd name="connsiteY8" fmla="*/ 1235750 h 1235750"/>
                        <a:gd name="connsiteX9" fmla="*/ 4926679 w 9555861"/>
                        <a:gd name="connsiteY9" fmla="*/ 1235750 h 1235750"/>
                        <a:gd name="connsiteX10" fmla="*/ 4332081 w 9555861"/>
                        <a:gd name="connsiteY10" fmla="*/ 1235750 h 1235750"/>
                        <a:gd name="connsiteX11" fmla="*/ 3737481 w 9555861"/>
                        <a:gd name="connsiteY11" fmla="*/ 1235750 h 1235750"/>
                        <a:gd name="connsiteX12" fmla="*/ 2803110 w 9555861"/>
                        <a:gd name="connsiteY12" fmla="*/ 1235750 h 1235750"/>
                        <a:gd name="connsiteX13" fmla="*/ 1868740 w 9555861"/>
                        <a:gd name="connsiteY13" fmla="*/ 1235750 h 1235750"/>
                        <a:gd name="connsiteX14" fmla="*/ 1274141 w 9555861"/>
                        <a:gd name="connsiteY14" fmla="*/ 1235750 h 1235750"/>
                        <a:gd name="connsiteX15" fmla="*/ 0 w 9555861"/>
                        <a:gd name="connsiteY15" fmla="*/ 1235750 h 1235750"/>
                        <a:gd name="connsiteX16" fmla="*/ 0 w 9555861"/>
                        <a:gd name="connsiteY16" fmla="*/ 1096286 h 1235750"/>
                        <a:gd name="connsiteX17" fmla="*/ 0 w 9555861"/>
                        <a:gd name="connsiteY17" fmla="*/ 932108 h 1235750"/>
                        <a:gd name="connsiteX18" fmla="*/ 0 w 9555861"/>
                        <a:gd name="connsiteY18" fmla="*/ 767930 h 1235750"/>
                        <a:gd name="connsiteX19" fmla="*/ 0 w 9555861"/>
                        <a:gd name="connsiteY19" fmla="*/ 628467 h 1235750"/>
                        <a:gd name="connsiteX20" fmla="*/ 0 w 9555861"/>
                        <a:gd name="connsiteY20" fmla="*/ 451931 h 1235750"/>
                        <a:gd name="connsiteX21" fmla="*/ 0 w 9555861"/>
                        <a:gd name="connsiteY21" fmla="*/ 263038 h 1235750"/>
                        <a:gd name="connsiteX22" fmla="*/ 0 w 9555861"/>
                        <a:gd name="connsiteY22" fmla="*/ 0 h 1235750"/>
                        <a:gd name="connsiteX23" fmla="*/ 1059831 w 9555861"/>
                        <a:gd name="connsiteY23" fmla="*/ 0 h 1235750"/>
                        <a:gd name="connsiteX24" fmla="*/ 1928546 w 9555861"/>
                        <a:gd name="connsiteY24" fmla="*/ 0 h 1235750"/>
                        <a:gd name="connsiteX25" fmla="*/ 2701703 w 9555861"/>
                        <a:gd name="connsiteY25" fmla="*/ 0 h 1235750"/>
                        <a:gd name="connsiteX26" fmla="*/ 3474857 w 9555861"/>
                        <a:gd name="connsiteY26" fmla="*/ 0 h 1235750"/>
                        <a:gd name="connsiteX27" fmla="*/ 4534690 w 9555861"/>
                        <a:gd name="connsiteY27" fmla="*/ 0 h 1235750"/>
                        <a:gd name="connsiteX28" fmla="*/ 5498963 w 9555861"/>
                        <a:gd name="connsiteY28" fmla="*/ 0 h 1235750"/>
                        <a:gd name="connsiteX29" fmla="*/ 6558794 w 9555861"/>
                        <a:gd name="connsiteY29" fmla="*/ 0 h 1235750"/>
                        <a:gd name="connsiteX30" fmla="*/ 7236393 w 9555861"/>
                        <a:gd name="connsiteY30" fmla="*/ 0 h 1235750"/>
                        <a:gd name="connsiteX31" fmla="*/ 7913990 w 9555861"/>
                        <a:gd name="connsiteY31" fmla="*/ 0 h 1235750"/>
                        <a:gd name="connsiteX32" fmla="*/ 8591587 w 9555861"/>
                        <a:gd name="connsiteY32" fmla="*/ 0 h 1235750"/>
                        <a:gd name="connsiteX33" fmla="*/ 9555861 w 9555861"/>
                        <a:gd name="connsiteY33" fmla="*/ 0 h 1235750"/>
                        <a:gd name="connsiteX34" fmla="*/ 9555861 w 9555861"/>
                        <a:gd name="connsiteY34" fmla="*/ 171631 h 1235750"/>
                        <a:gd name="connsiteX35" fmla="*/ 9555861 w 9555861"/>
                        <a:gd name="connsiteY35" fmla="*/ 312368 h 1235750"/>
                        <a:gd name="connsiteX36" fmla="*/ 9555861 w 9555861"/>
                        <a:gd name="connsiteY36" fmla="*/ 463404 h 1235750"/>
                        <a:gd name="connsiteX37" fmla="*/ 9555861 w 9555861"/>
                        <a:gd name="connsiteY37" fmla="*/ 635035 h 1235750"/>
                        <a:gd name="connsiteX38" fmla="*/ 9555861 w 9555861"/>
                        <a:gd name="connsiteY38" fmla="*/ 827262 h 1235750"/>
                        <a:gd name="connsiteX39" fmla="*/ 9555861 w 9555861"/>
                        <a:gd name="connsiteY39" fmla="*/ 1029787 h 1235750"/>
                        <a:gd name="connsiteX0" fmla="*/ 8494276 w 9555861"/>
                        <a:gd name="connsiteY0" fmla="*/ 1235750 h 1235750"/>
                        <a:gd name="connsiteX1" fmla="*/ 8706593 w 9555861"/>
                        <a:gd name="connsiteY1" fmla="*/ 1070979 h 1235750"/>
                        <a:gd name="connsiteX2" fmla="*/ 9555861 w 9555861"/>
                        <a:gd name="connsiteY2" fmla="*/ 1029787 h 1235750"/>
                        <a:gd name="connsiteX3" fmla="*/ 9046300 w 9555861"/>
                        <a:gd name="connsiteY3" fmla="*/ 1128649 h 1235750"/>
                        <a:gd name="connsiteX4" fmla="*/ 8494276 w 9555861"/>
                        <a:gd name="connsiteY4" fmla="*/ 1235750 h 1235750"/>
                        <a:gd name="connsiteX5" fmla="*/ 7899676 w 9555861"/>
                        <a:gd name="connsiteY5" fmla="*/ 1235750 h 1235750"/>
                        <a:gd name="connsiteX6" fmla="*/ 6880363 w 9555861"/>
                        <a:gd name="connsiteY6" fmla="*/ 1235750 h 1235750"/>
                        <a:gd name="connsiteX7" fmla="*/ 6285763 w 9555861"/>
                        <a:gd name="connsiteY7" fmla="*/ 1235750 h 1235750"/>
                        <a:gd name="connsiteX8" fmla="*/ 5351394 w 9555861"/>
                        <a:gd name="connsiteY8" fmla="*/ 1235750 h 1235750"/>
                        <a:gd name="connsiteX9" fmla="*/ 4586909 w 9555861"/>
                        <a:gd name="connsiteY9" fmla="*/ 1235750 h 1235750"/>
                        <a:gd name="connsiteX10" fmla="*/ 3822423 w 9555861"/>
                        <a:gd name="connsiteY10" fmla="*/ 1235750 h 1235750"/>
                        <a:gd name="connsiteX11" fmla="*/ 2803110 w 9555861"/>
                        <a:gd name="connsiteY11" fmla="*/ 1235750 h 1235750"/>
                        <a:gd name="connsiteX12" fmla="*/ 1783798 w 9555861"/>
                        <a:gd name="connsiteY12" fmla="*/ 1235750 h 1235750"/>
                        <a:gd name="connsiteX13" fmla="*/ 849427 w 9555861"/>
                        <a:gd name="connsiteY13" fmla="*/ 1235750 h 1235750"/>
                        <a:gd name="connsiteX14" fmla="*/ 0 w 9555861"/>
                        <a:gd name="connsiteY14" fmla="*/ 1235750 h 1235750"/>
                        <a:gd name="connsiteX15" fmla="*/ 0 w 9555861"/>
                        <a:gd name="connsiteY15" fmla="*/ 1046856 h 1235750"/>
                        <a:gd name="connsiteX16" fmla="*/ 0 w 9555861"/>
                        <a:gd name="connsiteY16" fmla="*/ 882678 h 1235750"/>
                        <a:gd name="connsiteX17" fmla="*/ 0 w 9555861"/>
                        <a:gd name="connsiteY17" fmla="*/ 706142 h 1235750"/>
                        <a:gd name="connsiteX18" fmla="*/ 0 w 9555861"/>
                        <a:gd name="connsiteY18" fmla="*/ 517249 h 1235750"/>
                        <a:gd name="connsiteX19" fmla="*/ 0 w 9555861"/>
                        <a:gd name="connsiteY19" fmla="*/ 377786 h 1235750"/>
                        <a:gd name="connsiteX20" fmla="*/ 0 w 9555861"/>
                        <a:gd name="connsiteY20" fmla="*/ 176535 h 1235750"/>
                        <a:gd name="connsiteX21" fmla="*/ 0 w 9555861"/>
                        <a:gd name="connsiteY21" fmla="*/ 0 h 1235750"/>
                        <a:gd name="connsiteX22" fmla="*/ 868714 w 9555861"/>
                        <a:gd name="connsiteY22" fmla="*/ 0 h 1235750"/>
                        <a:gd name="connsiteX23" fmla="*/ 1641870 w 9555861"/>
                        <a:gd name="connsiteY23" fmla="*/ 0 h 1235750"/>
                        <a:gd name="connsiteX24" fmla="*/ 2319467 w 9555861"/>
                        <a:gd name="connsiteY24" fmla="*/ 0 h 1235750"/>
                        <a:gd name="connsiteX25" fmla="*/ 3379300 w 9555861"/>
                        <a:gd name="connsiteY25" fmla="*/ 0 h 1235750"/>
                        <a:gd name="connsiteX26" fmla="*/ 4248014 w 9555861"/>
                        <a:gd name="connsiteY26" fmla="*/ 0 h 1235750"/>
                        <a:gd name="connsiteX27" fmla="*/ 5212287 w 9555861"/>
                        <a:gd name="connsiteY27" fmla="*/ 0 h 1235750"/>
                        <a:gd name="connsiteX28" fmla="*/ 6272120 w 9555861"/>
                        <a:gd name="connsiteY28" fmla="*/ 0 h 1235750"/>
                        <a:gd name="connsiteX29" fmla="*/ 7140834 w 9555861"/>
                        <a:gd name="connsiteY29" fmla="*/ 0 h 1235750"/>
                        <a:gd name="connsiteX30" fmla="*/ 7818431 w 9555861"/>
                        <a:gd name="connsiteY30" fmla="*/ 0 h 1235750"/>
                        <a:gd name="connsiteX31" fmla="*/ 8496029 w 9555861"/>
                        <a:gd name="connsiteY31" fmla="*/ 0 h 1235750"/>
                        <a:gd name="connsiteX32" fmla="*/ 9555861 w 9555861"/>
                        <a:gd name="connsiteY32" fmla="*/ 0 h 1235750"/>
                        <a:gd name="connsiteX33" fmla="*/ 9555861 w 9555861"/>
                        <a:gd name="connsiteY33" fmla="*/ 140737 h 1235750"/>
                        <a:gd name="connsiteX34" fmla="*/ 9555861 w 9555861"/>
                        <a:gd name="connsiteY34" fmla="*/ 312368 h 1235750"/>
                        <a:gd name="connsiteX35" fmla="*/ 9555861 w 9555861"/>
                        <a:gd name="connsiteY35" fmla="*/ 463404 h 1235750"/>
                        <a:gd name="connsiteX36" fmla="*/ 9555861 w 9555861"/>
                        <a:gd name="connsiteY36" fmla="*/ 635035 h 1235750"/>
                        <a:gd name="connsiteX37" fmla="*/ 9555861 w 9555861"/>
                        <a:gd name="connsiteY37" fmla="*/ 816964 h 1235750"/>
                        <a:gd name="connsiteX38" fmla="*/ 9555861 w 9555861"/>
                        <a:gd name="connsiteY38" fmla="*/ 1029787 h 123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55861" h="1235750" stroke="0" extrusionOk="0">
                          <a:moveTo>
                            <a:pt x="0" y="0"/>
                          </a:moveTo>
                          <a:cubicBezTo>
                            <a:pt x="203857" y="-26957"/>
                            <a:pt x="604332" y="73807"/>
                            <a:pt x="868714" y="0"/>
                          </a:cubicBezTo>
                          <a:cubicBezTo>
                            <a:pt x="1036421" y="-62379"/>
                            <a:pt x="1567258" y="-7588"/>
                            <a:pt x="1832987" y="0"/>
                          </a:cubicBezTo>
                          <a:cubicBezTo>
                            <a:pt x="2098395" y="-49116"/>
                            <a:pt x="2288851" y="21527"/>
                            <a:pt x="2510586" y="0"/>
                          </a:cubicBezTo>
                          <a:cubicBezTo>
                            <a:pt x="2710653" y="-58262"/>
                            <a:pt x="3352472" y="3907"/>
                            <a:pt x="3570417" y="0"/>
                          </a:cubicBezTo>
                          <a:cubicBezTo>
                            <a:pt x="3773711" y="30358"/>
                            <a:pt x="4233762" y="9554"/>
                            <a:pt x="4534690" y="0"/>
                          </a:cubicBezTo>
                          <a:cubicBezTo>
                            <a:pt x="4744050" y="-44521"/>
                            <a:pt x="5163855" y="54937"/>
                            <a:pt x="5594521" y="0"/>
                          </a:cubicBezTo>
                          <a:cubicBezTo>
                            <a:pt x="6038433" y="-5567"/>
                            <a:pt x="6049017" y="8574"/>
                            <a:pt x="6176560" y="0"/>
                          </a:cubicBezTo>
                          <a:cubicBezTo>
                            <a:pt x="6321390" y="8949"/>
                            <a:pt x="6841476" y="-3705"/>
                            <a:pt x="7140834" y="0"/>
                          </a:cubicBezTo>
                          <a:cubicBezTo>
                            <a:pt x="7554185" y="-12093"/>
                            <a:pt x="7639219" y="17015"/>
                            <a:pt x="8009548" y="0"/>
                          </a:cubicBezTo>
                          <a:cubicBezTo>
                            <a:pt x="8382260" y="-15406"/>
                            <a:pt x="8321391" y="12936"/>
                            <a:pt x="8591587" y="0"/>
                          </a:cubicBezTo>
                          <a:cubicBezTo>
                            <a:pt x="8694060" y="-43269"/>
                            <a:pt x="8974057" y="43697"/>
                            <a:pt x="9093009" y="0"/>
                          </a:cubicBezTo>
                          <a:cubicBezTo>
                            <a:pt x="9211961" y="-43697"/>
                            <a:pt x="9331794" y="1711"/>
                            <a:pt x="9555861" y="0"/>
                          </a:cubicBezTo>
                          <a:cubicBezTo>
                            <a:pt x="9627477" y="71914"/>
                            <a:pt x="9480977" y="62337"/>
                            <a:pt x="9555861" y="161333"/>
                          </a:cubicBezTo>
                          <a:cubicBezTo>
                            <a:pt x="9641360" y="234490"/>
                            <a:pt x="9483422" y="286603"/>
                            <a:pt x="9555861" y="353560"/>
                          </a:cubicBezTo>
                          <a:cubicBezTo>
                            <a:pt x="9648846" y="421295"/>
                            <a:pt x="9509691" y="511877"/>
                            <a:pt x="9555861" y="545787"/>
                          </a:cubicBezTo>
                          <a:cubicBezTo>
                            <a:pt x="9615488" y="607045"/>
                            <a:pt x="9534839" y="628002"/>
                            <a:pt x="9555861" y="686524"/>
                          </a:cubicBezTo>
                          <a:cubicBezTo>
                            <a:pt x="9564903" y="748451"/>
                            <a:pt x="9541200" y="800050"/>
                            <a:pt x="9555861" y="837560"/>
                          </a:cubicBezTo>
                          <a:cubicBezTo>
                            <a:pt x="9549397" y="879708"/>
                            <a:pt x="9496983" y="967733"/>
                            <a:pt x="9555861" y="1029787"/>
                          </a:cubicBezTo>
                          <a:cubicBezTo>
                            <a:pt x="9445929" y="1077423"/>
                            <a:pt x="9252189" y="1116627"/>
                            <a:pt x="9046300" y="1128649"/>
                          </a:cubicBezTo>
                          <a:cubicBezTo>
                            <a:pt x="8813302" y="1159197"/>
                            <a:pt x="8695123" y="1181658"/>
                            <a:pt x="8494276" y="1235750"/>
                          </a:cubicBezTo>
                          <a:cubicBezTo>
                            <a:pt x="8294451" y="1247740"/>
                            <a:pt x="8123696" y="1252633"/>
                            <a:pt x="7814734" y="1235750"/>
                          </a:cubicBezTo>
                          <a:cubicBezTo>
                            <a:pt x="7486133" y="1301786"/>
                            <a:pt x="7267151" y="1273705"/>
                            <a:pt x="7050249" y="1235750"/>
                          </a:cubicBezTo>
                          <a:cubicBezTo>
                            <a:pt x="6886609" y="1231740"/>
                            <a:pt x="6636389" y="1228588"/>
                            <a:pt x="6370707" y="1235750"/>
                          </a:cubicBezTo>
                          <a:cubicBezTo>
                            <a:pt x="6111562" y="1259270"/>
                            <a:pt x="5934210" y="1198693"/>
                            <a:pt x="5606221" y="1235750"/>
                          </a:cubicBezTo>
                          <a:cubicBezTo>
                            <a:pt x="5254169" y="1283469"/>
                            <a:pt x="4900283" y="1205936"/>
                            <a:pt x="4671852" y="1235750"/>
                          </a:cubicBezTo>
                          <a:cubicBezTo>
                            <a:pt x="4485253" y="1277859"/>
                            <a:pt x="4270921" y="1230413"/>
                            <a:pt x="3992309" y="1235750"/>
                          </a:cubicBezTo>
                          <a:cubicBezTo>
                            <a:pt x="3681382" y="1254708"/>
                            <a:pt x="3594199" y="1255388"/>
                            <a:pt x="3227825" y="1235750"/>
                          </a:cubicBezTo>
                          <a:cubicBezTo>
                            <a:pt x="2866608" y="1237202"/>
                            <a:pt x="2841602" y="1221764"/>
                            <a:pt x="2633225" y="1235750"/>
                          </a:cubicBezTo>
                          <a:cubicBezTo>
                            <a:pt x="2417648" y="1285663"/>
                            <a:pt x="2005174" y="1252329"/>
                            <a:pt x="1698854" y="1235750"/>
                          </a:cubicBezTo>
                          <a:cubicBezTo>
                            <a:pt x="1397512" y="1197226"/>
                            <a:pt x="1232994" y="1223273"/>
                            <a:pt x="764485" y="1235750"/>
                          </a:cubicBezTo>
                          <a:cubicBezTo>
                            <a:pt x="304666" y="1240662"/>
                            <a:pt x="244229" y="1225089"/>
                            <a:pt x="0" y="1235750"/>
                          </a:cubicBezTo>
                          <a:cubicBezTo>
                            <a:pt x="-15988" y="1191316"/>
                            <a:pt x="53753" y="1123635"/>
                            <a:pt x="0" y="1059214"/>
                          </a:cubicBezTo>
                          <a:cubicBezTo>
                            <a:pt x="-48470" y="1004914"/>
                            <a:pt x="63723" y="971344"/>
                            <a:pt x="0" y="907393"/>
                          </a:cubicBezTo>
                          <a:cubicBezTo>
                            <a:pt x="-49233" y="834575"/>
                            <a:pt x="74705" y="842019"/>
                            <a:pt x="0" y="767930"/>
                          </a:cubicBezTo>
                          <a:cubicBezTo>
                            <a:pt x="-87759" y="712093"/>
                            <a:pt x="57101" y="644953"/>
                            <a:pt x="0" y="591394"/>
                          </a:cubicBezTo>
                          <a:cubicBezTo>
                            <a:pt x="-51620" y="538505"/>
                            <a:pt x="8659" y="484880"/>
                            <a:pt x="0" y="402501"/>
                          </a:cubicBezTo>
                          <a:cubicBezTo>
                            <a:pt x="8043" y="319968"/>
                            <a:pt x="62678" y="242356"/>
                            <a:pt x="0" y="225965"/>
                          </a:cubicBezTo>
                          <a:cubicBezTo>
                            <a:pt x="-63801" y="193815"/>
                            <a:pt x="59119" y="62823"/>
                            <a:pt x="0" y="0"/>
                          </a:cubicBezTo>
                          <a:close/>
                        </a:path>
                        <a:path w="9555861" h="1235750" fill="darkenLess" stroke="0" extrusionOk="0">
                          <a:moveTo>
                            <a:pt x="8494276" y="1235750"/>
                          </a:moveTo>
                          <a:cubicBezTo>
                            <a:pt x="8501011" y="1157788"/>
                            <a:pt x="8646898" y="1109981"/>
                            <a:pt x="8706593" y="1070979"/>
                          </a:cubicBezTo>
                          <a:cubicBezTo>
                            <a:pt x="8980107" y="1067301"/>
                            <a:pt x="9168236" y="1097661"/>
                            <a:pt x="9555861" y="1029787"/>
                          </a:cubicBezTo>
                          <a:cubicBezTo>
                            <a:pt x="9360889" y="1072162"/>
                            <a:pt x="9132923" y="1112116"/>
                            <a:pt x="9056915" y="1126589"/>
                          </a:cubicBezTo>
                          <a:cubicBezTo>
                            <a:pt x="9001430" y="1201350"/>
                            <a:pt x="8703132" y="1163161"/>
                            <a:pt x="8494276" y="1235750"/>
                          </a:cubicBezTo>
                          <a:close/>
                        </a:path>
                        <a:path w="9555861" h="1235750" fill="none" extrusionOk="0">
                          <a:moveTo>
                            <a:pt x="8494276" y="1235750"/>
                          </a:moveTo>
                          <a:cubicBezTo>
                            <a:pt x="8509944" y="1204766"/>
                            <a:pt x="8715216" y="1117209"/>
                            <a:pt x="8706593" y="1070979"/>
                          </a:cubicBezTo>
                          <a:cubicBezTo>
                            <a:pt x="9118771" y="1052012"/>
                            <a:pt x="9159520" y="1060963"/>
                            <a:pt x="9555861" y="1029787"/>
                          </a:cubicBezTo>
                          <a:cubicBezTo>
                            <a:pt x="9438169" y="1066938"/>
                            <a:pt x="9172272" y="1106981"/>
                            <a:pt x="9003837" y="1136887"/>
                          </a:cubicBezTo>
                          <a:cubicBezTo>
                            <a:pt x="8805214" y="1191672"/>
                            <a:pt x="8635533" y="1237717"/>
                            <a:pt x="8494276" y="1235750"/>
                          </a:cubicBezTo>
                          <a:cubicBezTo>
                            <a:pt x="8305794" y="1210903"/>
                            <a:pt x="8160937" y="1198889"/>
                            <a:pt x="7899676" y="1235750"/>
                          </a:cubicBezTo>
                          <a:cubicBezTo>
                            <a:pt x="7634284" y="1269054"/>
                            <a:pt x="7463998" y="1246311"/>
                            <a:pt x="7050249" y="1235750"/>
                          </a:cubicBezTo>
                          <a:cubicBezTo>
                            <a:pt x="6640433" y="1252367"/>
                            <a:pt x="6643186" y="1226110"/>
                            <a:pt x="6285763" y="1235750"/>
                          </a:cubicBezTo>
                          <a:cubicBezTo>
                            <a:pt x="5931437" y="1244660"/>
                            <a:pt x="5841396" y="1234774"/>
                            <a:pt x="5691165" y="1235750"/>
                          </a:cubicBezTo>
                          <a:cubicBezTo>
                            <a:pt x="5496028" y="1265024"/>
                            <a:pt x="5130635" y="1186391"/>
                            <a:pt x="4926679" y="1235750"/>
                          </a:cubicBezTo>
                          <a:cubicBezTo>
                            <a:pt x="4692021" y="1284620"/>
                            <a:pt x="4552139" y="1210195"/>
                            <a:pt x="4332081" y="1235750"/>
                          </a:cubicBezTo>
                          <a:cubicBezTo>
                            <a:pt x="4090415" y="1227504"/>
                            <a:pt x="3909439" y="1221118"/>
                            <a:pt x="3737481" y="1235750"/>
                          </a:cubicBezTo>
                          <a:cubicBezTo>
                            <a:pt x="3563060" y="1233815"/>
                            <a:pt x="3091754" y="1172879"/>
                            <a:pt x="2803110" y="1235750"/>
                          </a:cubicBezTo>
                          <a:cubicBezTo>
                            <a:pt x="2533100" y="1253500"/>
                            <a:pt x="2269314" y="1204546"/>
                            <a:pt x="1868740" y="1235750"/>
                          </a:cubicBezTo>
                          <a:cubicBezTo>
                            <a:pt x="1483749" y="1240111"/>
                            <a:pt x="1486374" y="1221002"/>
                            <a:pt x="1274141" y="1235750"/>
                          </a:cubicBezTo>
                          <a:cubicBezTo>
                            <a:pt x="1050378" y="1117451"/>
                            <a:pt x="472078" y="1252459"/>
                            <a:pt x="0" y="1235750"/>
                          </a:cubicBezTo>
                          <a:cubicBezTo>
                            <a:pt x="-74295" y="1186231"/>
                            <a:pt x="82838" y="1131253"/>
                            <a:pt x="0" y="1096286"/>
                          </a:cubicBezTo>
                          <a:cubicBezTo>
                            <a:pt x="-82240" y="1064540"/>
                            <a:pt x="72113" y="973620"/>
                            <a:pt x="0" y="932108"/>
                          </a:cubicBezTo>
                          <a:cubicBezTo>
                            <a:pt x="-68523" y="886537"/>
                            <a:pt x="5966" y="819994"/>
                            <a:pt x="0" y="767930"/>
                          </a:cubicBezTo>
                          <a:cubicBezTo>
                            <a:pt x="-7813" y="712233"/>
                            <a:pt x="72374" y="674805"/>
                            <a:pt x="0" y="628467"/>
                          </a:cubicBezTo>
                          <a:cubicBezTo>
                            <a:pt x="-84460" y="577026"/>
                            <a:pt x="87650" y="498271"/>
                            <a:pt x="0" y="451931"/>
                          </a:cubicBezTo>
                          <a:cubicBezTo>
                            <a:pt x="-58736" y="372212"/>
                            <a:pt x="111690" y="344578"/>
                            <a:pt x="0" y="263038"/>
                          </a:cubicBezTo>
                          <a:cubicBezTo>
                            <a:pt x="-91879" y="170209"/>
                            <a:pt x="66052" y="46606"/>
                            <a:pt x="0" y="0"/>
                          </a:cubicBezTo>
                          <a:cubicBezTo>
                            <a:pt x="299590" y="-83845"/>
                            <a:pt x="703362" y="54794"/>
                            <a:pt x="1059831" y="0"/>
                          </a:cubicBezTo>
                          <a:cubicBezTo>
                            <a:pt x="1494701" y="-23422"/>
                            <a:pt x="1531281" y="17475"/>
                            <a:pt x="1928546" y="0"/>
                          </a:cubicBezTo>
                          <a:cubicBezTo>
                            <a:pt x="2345885" y="10134"/>
                            <a:pt x="2538084" y="-14793"/>
                            <a:pt x="2701703" y="0"/>
                          </a:cubicBezTo>
                          <a:cubicBezTo>
                            <a:pt x="2870807" y="19204"/>
                            <a:pt x="3131291" y="-10001"/>
                            <a:pt x="3474857" y="0"/>
                          </a:cubicBezTo>
                          <a:cubicBezTo>
                            <a:pt x="3797281" y="-7419"/>
                            <a:pt x="4097653" y="57791"/>
                            <a:pt x="4534690" y="0"/>
                          </a:cubicBezTo>
                          <a:cubicBezTo>
                            <a:pt x="4885112" y="-260"/>
                            <a:pt x="5010114" y="27862"/>
                            <a:pt x="5498963" y="0"/>
                          </a:cubicBezTo>
                          <a:cubicBezTo>
                            <a:pt x="5949149" y="-12146"/>
                            <a:pt x="6027167" y="20923"/>
                            <a:pt x="6558794" y="0"/>
                          </a:cubicBezTo>
                          <a:cubicBezTo>
                            <a:pt x="7069626" y="-1981"/>
                            <a:pt x="6931239" y="-25038"/>
                            <a:pt x="7236393" y="0"/>
                          </a:cubicBezTo>
                          <a:cubicBezTo>
                            <a:pt x="7506639" y="-16987"/>
                            <a:pt x="7763609" y="14233"/>
                            <a:pt x="7913990" y="0"/>
                          </a:cubicBezTo>
                          <a:cubicBezTo>
                            <a:pt x="8068937" y="-214"/>
                            <a:pt x="8429039" y="-4957"/>
                            <a:pt x="8591587" y="0"/>
                          </a:cubicBezTo>
                          <a:cubicBezTo>
                            <a:pt x="8849614" y="48778"/>
                            <a:pt x="9119791" y="-22655"/>
                            <a:pt x="9555861" y="0"/>
                          </a:cubicBezTo>
                          <a:cubicBezTo>
                            <a:pt x="9612985" y="64705"/>
                            <a:pt x="9547112" y="83076"/>
                            <a:pt x="9555861" y="171631"/>
                          </a:cubicBezTo>
                          <a:cubicBezTo>
                            <a:pt x="9560699" y="257322"/>
                            <a:pt x="9503069" y="255344"/>
                            <a:pt x="9555861" y="312368"/>
                          </a:cubicBezTo>
                          <a:cubicBezTo>
                            <a:pt x="9602660" y="376389"/>
                            <a:pt x="9521348" y="422735"/>
                            <a:pt x="9555861" y="463404"/>
                          </a:cubicBezTo>
                          <a:cubicBezTo>
                            <a:pt x="9597487" y="497067"/>
                            <a:pt x="9534491" y="537714"/>
                            <a:pt x="9555861" y="635035"/>
                          </a:cubicBezTo>
                          <a:cubicBezTo>
                            <a:pt x="9577257" y="722087"/>
                            <a:pt x="9524748" y="739113"/>
                            <a:pt x="9555861" y="827262"/>
                          </a:cubicBezTo>
                          <a:cubicBezTo>
                            <a:pt x="9578537" y="917449"/>
                            <a:pt x="9515684" y="952197"/>
                            <a:pt x="9555861" y="1029787"/>
                          </a:cubicBezTo>
                        </a:path>
                        <a:path w="9555861" h="1235750" fill="none" stroke="0" extrusionOk="0">
                          <a:moveTo>
                            <a:pt x="8494276" y="1235750"/>
                          </a:moveTo>
                          <a:cubicBezTo>
                            <a:pt x="8505532" y="1174563"/>
                            <a:pt x="8682112" y="1150622"/>
                            <a:pt x="8706593" y="1070979"/>
                          </a:cubicBezTo>
                          <a:cubicBezTo>
                            <a:pt x="9031279" y="1081269"/>
                            <a:pt x="9201108" y="1064456"/>
                            <a:pt x="9555861" y="1029787"/>
                          </a:cubicBezTo>
                          <a:cubicBezTo>
                            <a:pt x="9385940" y="1073416"/>
                            <a:pt x="9181711" y="1084914"/>
                            <a:pt x="9046300" y="1128649"/>
                          </a:cubicBezTo>
                          <a:cubicBezTo>
                            <a:pt x="8917715" y="1145568"/>
                            <a:pt x="8681004" y="1176214"/>
                            <a:pt x="8494276" y="1235750"/>
                          </a:cubicBezTo>
                          <a:cubicBezTo>
                            <a:pt x="8344002" y="1238481"/>
                            <a:pt x="8059381" y="1216273"/>
                            <a:pt x="7899676" y="1235750"/>
                          </a:cubicBezTo>
                          <a:cubicBezTo>
                            <a:pt x="7795517" y="1224052"/>
                            <a:pt x="7185268" y="1239839"/>
                            <a:pt x="6880363" y="1235750"/>
                          </a:cubicBezTo>
                          <a:cubicBezTo>
                            <a:pt x="6530750" y="1261631"/>
                            <a:pt x="6558813" y="1238319"/>
                            <a:pt x="6285763" y="1235750"/>
                          </a:cubicBezTo>
                          <a:cubicBezTo>
                            <a:pt x="5940596" y="1191560"/>
                            <a:pt x="5651006" y="1300053"/>
                            <a:pt x="5351394" y="1235750"/>
                          </a:cubicBezTo>
                          <a:cubicBezTo>
                            <a:pt x="5008382" y="1259054"/>
                            <a:pt x="4877896" y="1230751"/>
                            <a:pt x="4586909" y="1235750"/>
                          </a:cubicBezTo>
                          <a:cubicBezTo>
                            <a:pt x="4303755" y="1245647"/>
                            <a:pt x="4073313" y="1247970"/>
                            <a:pt x="3822423" y="1235750"/>
                          </a:cubicBezTo>
                          <a:cubicBezTo>
                            <a:pt x="3599430" y="1275880"/>
                            <a:pt x="3039885" y="1203133"/>
                            <a:pt x="2803110" y="1235750"/>
                          </a:cubicBezTo>
                          <a:cubicBezTo>
                            <a:pt x="2587521" y="1272190"/>
                            <a:pt x="2050253" y="1183801"/>
                            <a:pt x="1783798" y="1235750"/>
                          </a:cubicBezTo>
                          <a:cubicBezTo>
                            <a:pt x="1423294" y="1270532"/>
                            <a:pt x="1137582" y="1216233"/>
                            <a:pt x="849427" y="1235750"/>
                          </a:cubicBezTo>
                          <a:cubicBezTo>
                            <a:pt x="570585" y="1242837"/>
                            <a:pt x="401079" y="1216413"/>
                            <a:pt x="0" y="1235750"/>
                          </a:cubicBezTo>
                          <a:cubicBezTo>
                            <a:pt x="-44524" y="1180748"/>
                            <a:pt x="31824" y="1085598"/>
                            <a:pt x="0" y="1046856"/>
                          </a:cubicBezTo>
                          <a:cubicBezTo>
                            <a:pt x="-51322" y="992589"/>
                            <a:pt x="72777" y="943872"/>
                            <a:pt x="0" y="882678"/>
                          </a:cubicBezTo>
                          <a:cubicBezTo>
                            <a:pt x="-70259" y="852298"/>
                            <a:pt x="83462" y="783500"/>
                            <a:pt x="0" y="706142"/>
                          </a:cubicBezTo>
                          <a:cubicBezTo>
                            <a:pt x="-80302" y="657262"/>
                            <a:pt x="46601" y="620436"/>
                            <a:pt x="0" y="517249"/>
                          </a:cubicBezTo>
                          <a:cubicBezTo>
                            <a:pt x="-40653" y="452712"/>
                            <a:pt x="93736" y="419871"/>
                            <a:pt x="0" y="377786"/>
                          </a:cubicBezTo>
                          <a:cubicBezTo>
                            <a:pt x="-63448" y="332907"/>
                            <a:pt x="74145" y="277906"/>
                            <a:pt x="0" y="176535"/>
                          </a:cubicBezTo>
                          <a:cubicBezTo>
                            <a:pt x="-51437" y="91395"/>
                            <a:pt x="38424" y="85795"/>
                            <a:pt x="0" y="0"/>
                          </a:cubicBezTo>
                          <a:cubicBezTo>
                            <a:pt x="312603" y="7499"/>
                            <a:pt x="468085" y="7634"/>
                            <a:pt x="868714" y="0"/>
                          </a:cubicBezTo>
                          <a:cubicBezTo>
                            <a:pt x="1275931" y="-3429"/>
                            <a:pt x="1313204" y="21302"/>
                            <a:pt x="1641870" y="0"/>
                          </a:cubicBezTo>
                          <a:cubicBezTo>
                            <a:pt x="1971266" y="-11785"/>
                            <a:pt x="2200616" y="3006"/>
                            <a:pt x="2319467" y="0"/>
                          </a:cubicBezTo>
                          <a:cubicBezTo>
                            <a:pt x="2448213" y="380"/>
                            <a:pt x="3060391" y="35207"/>
                            <a:pt x="3379300" y="0"/>
                          </a:cubicBezTo>
                          <a:cubicBezTo>
                            <a:pt x="3600957" y="-22124"/>
                            <a:pt x="3954530" y="4667"/>
                            <a:pt x="4248014" y="0"/>
                          </a:cubicBezTo>
                          <a:cubicBezTo>
                            <a:pt x="4521246" y="7287"/>
                            <a:pt x="4836384" y="69279"/>
                            <a:pt x="5212287" y="0"/>
                          </a:cubicBezTo>
                          <a:cubicBezTo>
                            <a:pt x="5580812" y="-59414"/>
                            <a:pt x="5760680" y="15026"/>
                            <a:pt x="6272120" y="0"/>
                          </a:cubicBezTo>
                          <a:cubicBezTo>
                            <a:pt x="6792900" y="-50642"/>
                            <a:pt x="6946834" y="9898"/>
                            <a:pt x="7140834" y="0"/>
                          </a:cubicBezTo>
                          <a:cubicBezTo>
                            <a:pt x="7371694" y="-14783"/>
                            <a:pt x="7630243" y="-46327"/>
                            <a:pt x="7818431" y="0"/>
                          </a:cubicBezTo>
                          <a:cubicBezTo>
                            <a:pt x="8018887" y="6669"/>
                            <a:pt x="8303035" y="-44682"/>
                            <a:pt x="8496029" y="0"/>
                          </a:cubicBezTo>
                          <a:cubicBezTo>
                            <a:pt x="8650488" y="2268"/>
                            <a:pt x="9181752" y="-3267"/>
                            <a:pt x="9555861" y="0"/>
                          </a:cubicBezTo>
                          <a:cubicBezTo>
                            <a:pt x="9586549" y="30707"/>
                            <a:pt x="9525619" y="73194"/>
                            <a:pt x="9555861" y="140737"/>
                          </a:cubicBezTo>
                          <a:cubicBezTo>
                            <a:pt x="9581836" y="201311"/>
                            <a:pt x="9496353" y="276693"/>
                            <a:pt x="9555861" y="312368"/>
                          </a:cubicBezTo>
                          <a:cubicBezTo>
                            <a:pt x="9613632" y="344060"/>
                            <a:pt x="9552680" y="419852"/>
                            <a:pt x="9555861" y="463404"/>
                          </a:cubicBezTo>
                          <a:cubicBezTo>
                            <a:pt x="9566352" y="508385"/>
                            <a:pt x="9499925" y="585204"/>
                            <a:pt x="9555861" y="635035"/>
                          </a:cubicBezTo>
                          <a:cubicBezTo>
                            <a:pt x="9627551" y="696983"/>
                            <a:pt x="9506626" y="740287"/>
                            <a:pt x="9555861" y="816964"/>
                          </a:cubicBezTo>
                          <a:cubicBezTo>
                            <a:pt x="9636810" y="857009"/>
                            <a:pt x="9423866" y="981818"/>
                            <a:pt x="9555861" y="1029787"/>
                          </a:cubicBezTo>
                        </a:path>
                        <a:path w="9555861" h="1235750" fill="none" stroke="0" extrusionOk="0">
                          <a:moveTo>
                            <a:pt x="8494276" y="1235750"/>
                          </a:moveTo>
                          <a:cubicBezTo>
                            <a:pt x="8508927" y="1193100"/>
                            <a:pt x="8726244" y="1117181"/>
                            <a:pt x="8706593" y="1070979"/>
                          </a:cubicBezTo>
                          <a:cubicBezTo>
                            <a:pt x="9121089" y="1046417"/>
                            <a:pt x="9161792" y="1060514"/>
                            <a:pt x="9555861" y="1029787"/>
                          </a:cubicBezTo>
                          <a:cubicBezTo>
                            <a:pt x="9459458" y="1006295"/>
                            <a:pt x="9173283" y="1100932"/>
                            <a:pt x="9003837" y="1136887"/>
                          </a:cubicBezTo>
                          <a:cubicBezTo>
                            <a:pt x="8824990" y="1169342"/>
                            <a:pt x="8641055" y="1225696"/>
                            <a:pt x="8494276" y="1235750"/>
                          </a:cubicBezTo>
                          <a:cubicBezTo>
                            <a:pt x="8255093" y="1233133"/>
                            <a:pt x="8178024" y="1199095"/>
                            <a:pt x="7899676" y="1235750"/>
                          </a:cubicBezTo>
                          <a:cubicBezTo>
                            <a:pt x="7644427" y="1264181"/>
                            <a:pt x="7456691" y="1211251"/>
                            <a:pt x="7050249" y="1235750"/>
                          </a:cubicBezTo>
                          <a:cubicBezTo>
                            <a:pt x="6641550" y="1247574"/>
                            <a:pt x="6643475" y="1222257"/>
                            <a:pt x="6285763" y="1235750"/>
                          </a:cubicBezTo>
                          <a:cubicBezTo>
                            <a:pt x="5935416" y="1235517"/>
                            <a:pt x="5845002" y="1238880"/>
                            <a:pt x="5691165" y="1235750"/>
                          </a:cubicBezTo>
                          <a:cubicBezTo>
                            <a:pt x="5525507" y="1251151"/>
                            <a:pt x="5139407" y="1219870"/>
                            <a:pt x="4926679" y="1235750"/>
                          </a:cubicBezTo>
                          <a:cubicBezTo>
                            <a:pt x="4766741" y="1272031"/>
                            <a:pt x="4535557" y="1242957"/>
                            <a:pt x="4332081" y="1235750"/>
                          </a:cubicBezTo>
                          <a:cubicBezTo>
                            <a:pt x="4149630" y="1259689"/>
                            <a:pt x="3858655" y="1200892"/>
                            <a:pt x="3737481" y="1235750"/>
                          </a:cubicBezTo>
                          <a:cubicBezTo>
                            <a:pt x="3581906" y="1214602"/>
                            <a:pt x="3092517" y="1259603"/>
                            <a:pt x="2803110" y="1235750"/>
                          </a:cubicBezTo>
                          <a:cubicBezTo>
                            <a:pt x="2549939" y="1254510"/>
                            <a:pt x="2313215" y="1206982"/>
                            <a:pt x="1868740" y="1235750"/>
                          </a:cubicBezTo>
                          <a:cubicBezTo>
                            <a:pt x="1476126" y="1238900"/>
                            <a:pt x="1485963" y="1225826"/>
                            <a:pt x="1274141" y="1235750"/>
                          </a:cubicBezTo>
                          <a:cubicBezTo>
                            <a:pt x="1034055" y="1118289"/>
                            <a:pt x="570851" y="1237718"/>
                            <a:pt x="0" y="1235750"/>
                          </a:cubicBezTo>
                          <a:cubicBezTo>
                            <a:pt x="-48440" y="1187050"/>
                            <a:pt x="74330" y="1118899"/>
                            <a:pt x="0" y="1096286"/>
                          </a:cubicBezTo>
                          <a:cubicBezTo>
                            <a:pt x="-88098" y="1044531"/>
                            <a:pt x="67297" y="970545"/>
                            <a:pt x="0" y="932108"/>
                          </a:cubicBezTo>
                          <a:cubicBezTo>
                            <a:pt x="-72599" y="880609"/>
                            <a:pt x="2754" y="823103"/>
                            <a:pt x="0" y="767930"/>
                          </a:cubicBezTo>
                          <a:cubicBezTo>
                            <a:pt x="-31072" y="705772"/>
                            <a:pt x="76246" y="688281"/>
                            <a:pt x="0" y="628467"/>
                          </a:cubicBezTo>
                          <a:cubicBezTo>
                            <a:pt x="-107551" y="573854"/>
                            <a:pt x="90938" y="520790"/>
                            <a:pt x="0" y="451931"/>
                          </a:cubicBezTo>
                          <a:cubicBezTo>
                            <a:pt x="-56143" y="387588"/>
                            <a:pt x="84994" y="337301"/>
                            <a:pt x="0" y="263038"/>
                          </a:cubicBezTo>
                          <a:cubicBezTo>
                            <a:pt x="-99401" y="183788"/>
                            <a:pt x="52564" y="67001"/>
                            <a:pt x="0" y="0"/>
                          </a:cubicBezTo>
                          <a:cubicBezTo>
                            <a:pt x="382637" y="386"/>
                            <a:pt x="605067" y="73547"/>
                            <a:pt x="1059831" y="0"/>
                          </a:cubicBezTo>
                          <a:cubicBezTo>
                            <a:pt x="1503790" y="-21233"/>
                            <a:pt x="1525260" y="19384"/>
                            <a:pt x="1928546" y="0"/>
                          </a:cubicBezTo>
                          <a:cubicBezTo>
                            <a:pt x="2334028" y="-29792"/>
                            <a:pt x="2561584" y="-6449"/>
                            <a:pt x="2701703" y="0"/>
                          </a:cubicBezTo>
                          <a:cubicBezTo>
                            <a:pt x="2839032" y="23670"/>
                            <a:pt x="3171681" y="64624"/>
                            <a:pt x="3474857" y="0"/>
                          </a:cubicBezTo>
                          <a:cubicBezTo>
                            <a:pt x="3698432" y="-48604"/>
                            <a:pt x="4272525" y="-580"/>
                            <a:pt x="4534690" y="0"/>
                          </a:cubicBezTo>
                          <a:cubicBezTo>
                            <a:pt x="4883038" y="-28340"/>
                            <a:pt x="5059125" y="62416"/>
                            <a:pt x="5498963" y="0"/>
                          </a:cubicBezTo>
                          <a:cubicBezTo>
                            <a:pt x="5947399" y="-21075"/>
                            <a:pt x="6012186" y="1071"/>
                            <a:pt x="6558794" y="0"/>
                          </a:cubicBezTo>
                          <a:cubicBezTo>
                            <a:pt x="7066792" y="8018"/>
                            <a:pt x="6940305" y="450"/>
                            <a:pt x="7236393" y="0"/>
                          </a:cubicBezTo>
                          <a:cubicBezTo>
                            <a:pt x="7516937" y="-17882"/>
                            <a:pt x="7762182" y="39184"/>
                            <a:pt x="7913990" y="0"/>
                          </a:cubicBezTo>
                          <a:cubicBezTo>
                            <a:pt x="8020285" y="-35758"/>
                            <a:pt x="8435126" y="49861"/>
                            <a:pt x="8591587" y="0"/>
                          </a:cubicBezTo>
                          <a:cubicBezTo>
                            <a:pt x="8762418" y="8796"/>
                            <a:pt x="9072661" y="-11154"/>
                            <a:pt x="9555861" y="0"/>
                          </a:cubicBezTo>
                          <a:cubicBezTo>
                            <a:pt x="9600209" y="64474"/>
                            <a:pt x="9546191" y="88106"/>
                            <a:pt x="9555861" y="171631"/>
                          </a:cubicBezTo>
                          <a:cubicBezTo>
                            <a:pt x="9552340" y="252557"/>
                            <a:pt x="9496248" y="234851"/>
                            <a:pt x="9555861" y="312368"/>
                          </a:cubicBezTo>
                          <a:cubicBezTo>
                            <a:pt x="9614464" y="397923"/>
                            <a:pt x="9518711" y="414030"/>
                            <a:pt x="9555861" y="463404"/>
                          </a:cubicBezTo>
                          <a:cubicBezTo>
                            <a:pt x="9579412" y="499468"/>
                            <a:pt x="9552993" y="547675"/>
                            <a:pt x="9555861" y="635035"/>
                          </a:cubicBezTo>
                          <a:cubicBezTo>
                            <a:pt x="9569224" y="713557"/>
                            <a:pt x="9513086" y="739884"/>
                            <a:pt x="9555861" y="827262"/>
                          </a:cubicBezTo>
                          <a:cubicBezTo>
                            <a:pt x="9590673" y="920830"/>
                            <a:pt x="9524241" y="958301"/>
                            <a:pt x="9555861" y="1029787"/>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FB71532B-03D9-7E6C-3DD9-9FBE6B7877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539976" y="1489834"/>
              <a:ext cx="1425573" cy="1425573"/>
            </a:xfrm>
            <a:prstGeom prst="rect">
              <a:avLst/>
            </a:prstGeom>
          </p:spPr>
        </p:pic>
      </p:grpSp>
      <p:sp>
        <p:nvSpPr>
          <p:cNvPr id="15" name="TextBox 14">
            <a:extLst>
              <a:ext uri="{FF2B5EF4-FFF2-40B4-BE49-F238E27FC236}">
                <a16:creationId xmlns:a16="http://schemas.microsoft.com/office/drawing/2014/main" id="{F6A6DCF0-A290-162D-6720-0A7930983DA8}"/>
              </a:ext>
            </a:extLst>
          </p:cNvPr>
          <p:cNvSpPr txBox="1"/>
          <p:nvPr/>
        </p:nvSpPr>
        <p:spPr>
          <a:xfrm>
            <a:off x="1808480" y="426720"/>
            <a:ext cx="8869680" cy="954107"/>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Thảo luận và đưa ra những việc làm cụ thể để giữ gìn các mối quan hệ bạn bè.</a:t>
            </a:r>
            <a:endParaRPr lang="en-US" sz="2800" b="1" dirty="0">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0A71AAFF-8A50-5328-2BAD-08035A44A0CD}"/>
              </a:ext>
            </a:extLst>
          </p:cNvPr>
          <p:cNvPicPr>
            <a:picLocks noChangeAspect="1"/>
          </p:cNvPicPr>
          <p:nvPr/>
        </p:nvPicPr>
        <p:blipFill>
          <a:blip r:embed="rId5"/>
          <a:stretch>
            <a:fillRect/>
          </a:stretch>
        </p:blipFill>
        <p:spPr>
          <a:xfrm>
            <a:off x="1522412" y="2050097"/>
            <a:ext cx="9927908" cy="3686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741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599440" y="386080"/>
            <a:ext cx="1111504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2">
            <a:extLst>
              <a:ext uri="{FF2B5EF4-FFF2-40B4-BE49-F238E27FC236}">
                <a16:creationId xmlns:a16="http://schemas.microsoft.com/office/drawing/2014/main" id="{30D206C8-AF1A-2C42-2F57-FC45A57F4EF8}"/>
              </a:ext>
            </a:extLst>
          </p:cNvPr>
          <p:cNvGrpSpPr/>
          <p:nvPr/>
        </p:nvGrpSpPr>
        <p:grpSpPr>
          <a:xfrm>
            <a:off x="1034277" y="932877"/>
            <a:ext cx="4584203" cy="1160083"/>
            <a:chOff x="310800" y="1911333"/>
            <a:chExt cx="5650162" cy="3047186"/>
          </a:xfrm>
        </p:grpSpPr>
        <p:sp>
          <p:nvSpPr>
            <p:cNvPr id="4" name="Google Shape;718;p33">
              <a:extLst>
                <a:ext uri="{FF2B5EF4-FFF2-40B4-BE49-F238E27FC236}">
                  <a16:creationId xmlns:a16="http://schemas.microsoft.com/office/drawing/2014/main" id="{E74395D9-C459-8A8B-8C11-4FD97B860043}"/>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718;p33">
              <a:extLst>
                <a:ext uri="{FF2B5EF4-FFF2-40B4-BE49-F238E27FC236}">
                  <a16:creationId xmlns:a16="http://schemas.microsoft.com/office/drawing/2014/main" id="{0E387707-FA23-32B9-6F26-48D75E364242}"/>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Giúp đỡ khi cần thiết.</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6" name="Picture 5">
              <a:extLst>
                <a:ext uri="{FF2B5EF4-FFF2-40B4-BE49-F238E27FC236}">
                  <a16:creationId xmlns:a16="http://schemas.microsoft.com/office/drawing/2014/main" id="{E7B5DD64-2377-D3F8-3775-BB2A30504321}"/>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7" name="Google Shape;724;p33">
              <a:extLst>
                <a:ext uri="{FF2B5EF4-FFF2-40B4-BE49-F238E27FC236}">
                  <a16:creationId xmlns:a16="http://schemas.microsoft.com/office/drawing/2014/main" id="{C4871F7F-59F3-5FF3-4774-CEB668F90155}"/>
                </a:ext>
              </a:extLst>
            </p:cNvPr>
            <p:cNvGrpSpPr/>
            <p:nvPr/>
          </p:nvGrpSpPr>
          <p:grpSpPr>
            <a:xfrm>
              <a:off x="1906680" y="1911333"/>
              <a:ext cx="1854260" cy="523163"/>
              <a:chOff x="1639601" y="539501"/>
              <a:chExt cx="1091683" cy="548641"/>
            </a:xfrm>
          </p:grpSpPr>
          <p:sp>
            <p:nvSpPr>
              <p:cNvPr id="8" name="Google Shape;725;p33">
                <a:extLst>
                  <a:ext uri="{FF2B5EF4-FFF2-40B4-BE49-F238E27FC236}">
                    <a16:creationId xmlns:a16="http://schemas.microsoft.com/office/drawing/2014/main" id="{DA2E4AE5-231A-4016-90AE-2E89B0255745}"/>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6;p33">
                <a:extLst>
                  <a:ext uri="{FF2B5EF4-FFF2-40B4-BE49-F238E27FC236}">
                    <a16:creationId xmlns:a16="http://schemas.microsoft.com/office/drawing/2014/main" id="{38B70FE8-347A-A92E-3E7A-4FFC890B905E}"/>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A9A948F8-B2E0-AAC0-9922-139625D51A4F}"/>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3" name="Group 12">
            <a:extLst>
              <a:ext uri="{FF2B5EF4-FFF2-40B4-BE49-F238E27FC236}">
                <a16:creationId xmlns:a16="http://schemas.microsoft.com/office/drawing/2014/main" id="{246E5F01-EA9B-D067-DE11-A93BA17CE1B7}"/>
              </a:ext>
            </a:extLst>
          </p:cNvPr>
          <p:cNvGrpSpPr/>
          <p:nvPr/>
        </p:nvGrpSpPr>
        <p:grpSpPr>
          <a:xfrm>
            <a:off x="6754357" y="943037"/>
            <a:ext cx="4584203" cy="1546163"/>
            <a:chOff x="310800" y="1911333"/>
            <a:chExt cx="5650162" cy="3047186"/>
          </a:xfrm>
        </p:grpSpPr>
        <p:sp>
          <p:nvSpPr>
            <p:cNvPr id="16" name="Google Shape;718;p33">
              <a:extLst>
                <a:ext uri="{FF2B5EF4-FFF2-40B4-BE49-F238E27FC236}">
                  <a16:creationId xmlns:a16="http://schemas.microsoft.com/office/drawing/2014/main" id="{BF92AB6E-E43D-7E5C-6953-DC12B4051F3E}"/>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18;p33">
              <a:extLst>
                <a:ext uri="{FF2B5EF4-FFF2-40B4-BE49-F238E27FC236}">
                  <a16:creationId xmlns:a16="http://schemas.microsoft.com/office/drawing/2014/main" id="{27DB75E3-B0E3-C780-38D2-9DCC48214C97}"/>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Quan tâm đến sở thích của bạn.</a:t>
              </a:r>
              <a:endParaRPr kumimoji="0"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8" name="Picture 17">
              <a:extLst>
                <a:ext uri="{FF2B5EF4-FFF2-40B4-BE49-F238E27FC236}">
                  <a16:creationId xmlns:a16="http://schemas.microsoft.com/office/drawing/2014/main" id="{017AD4F8-4DCE-3A1F-B918-D64FECEEBA99}"/>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19" name="Google Shape;724;p33">
              <a:extLst>
                <a:ext uri="{FF2B5EF4-FFF2-40B4-BE49-F238E27FC236}">
                  <a16:creationId xmlns:a16="http://schemas.microsoft.com/office/drawing/2014/main" id="{1C67607A-08AE-444B-3BCA-E836038B74D7}"/>
                </a:ext>
              </a:extLst>
            </p:cNvPr>
            <p:cNvGrpSpPr/>
            <p:nvPr/>
          </p:nvGrpSpPr>
          <p:grpSpPr>
            <a:xfrm>
              <a:off x="1906680" y="1911333"/>
              <a:ext cx="1854260" cy="523163"/>
              <a:chOff x="1639601" y="539501"/>
              <a:chExt cx="1091683" cy="548641"/>
            </a:xfrm>
          </p:grpSpPr>
          <p:sp>
            <p:nvSpPr>
              <p:cNvPr id="21" name="Google Shape;725;p33">
                <a:extLst>
                  <a:ext uri="{FF2B5EF4-FFF2-40B4-BE49-F238E27FC236}">
                    <a16:creationId xmlns:a16="http://schemas.microsoft.com/office/drawing/2014/main" id="{B152F649-F144-72B8-3B58-777DC709C24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26;p33">
                <a:extLst>
                  <a:ext uri="{FF2B5EF4-FFF2-40B4-BE49-F238E27FC236}">
                    <a16:creationId xmlns:a16="http://schemas.microsoft.com/office/drawing/2014/main" id="{20910B0A-9266-FA86-CE06-7F3E68599EA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27;p33">
                <a:extLst>
                  <a:ext uri="{FF2B5EF4-FFF2-40B4-BE49-F238E27FC236}">
                    <a16:creationId xmlns:a16="http://schemas.microsoft.com/office/drawing/2014/main" id="{DDA24A89-4C4A-4D80-A3C1-7FFD19BD60C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 name="Group 23">
            <a:extLst>
              <a:ext uri="{FF2B5EF4-FFF2-40B4-BE49-F238E27FC236}">
                <a16:creationId xmlns:a16="http://schemas.microsoft.com/office/drawing/2014/main" id="{9D74B418-C0F8-58A2-3D6D-EA01137CE72C}"/>
              </a:ext>
            </a:extLst>
          </p:cNvPr>
          <p:cNvGrpSpPr/>
          <p:nvPr/>
        </p:nvGrpSpPr>
        <p:grpSpPr>
          <a:xfrm>
            <a:off x="1064757" y="2660077"/>
            <a:ext cx="4584203" cy="1505523"/>
            <a:chOff x="310800" y="1911333"/>
            <a:chExt cx="5650162" cy="3047186"/>
          </a:xfrm>
        </p:grpSpPr>
        <p:sp>
          <p:nvSpPr>
            <p:cNvPr id="25" name="Google Shape;718;p33">
              <a:extLst>
                <a:ext uri="{FF2B5EF4-FFF2-40B4-BE49-F238E27FC236}">
                  <a16:creationId xmlns:a16="http://schemas.microsoft.com/office/drawing/2014/main" id="{CC541487-FECD-C09A-1C11-44AB7AEF0FAF}"/>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18;p33">
              <a:extLst>
                <a:ext uri="{FF2B5EF4-FFF2-40B4-BE49-F238E27FC236}">
                  <a16:creationId xmlns:a16="http://schemas.microsoft.com/office/drawing/2014/main" id="{000A0CD1-37D3-25DF-256F-76A4ECB2BB8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Cùng nhau tham gia những hoạt động chung.</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7" name="Picture 26">
              <a:extLst>
                <a:ext uri="{FF2B5EF4-FFF2-40B4-BE49-F238E27FC236}">
                  <a16:creationId xmlns:a16="http://schemas.microsoft.com/office/drawing/2014/main" id="{3A378D36-2F29-4F5C-E507-94B334F2FC05}"/>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28" name="Google Shape;724;p33">
              <a:extLst>
                <a:ext uri="{FF2B5EF4-FFF2-40B4-BE49-F238E27FC236}">
                  <a16:creationId xmlns:a16="http://schemas.microsoft.com/office/drawing/2014/main" id="{84BE75AB-636D-6E97-EC87-5DC835917F9A}"/>
                </a:ext>
              </a:extLst>
            </p:cNvPr>
            <p:cNvGrpSpPr/>
            <p:nvPr/>
          </p:nvGrpSpPr>
          <p:grpSpPr>
            <a:xfrm>
              <a:off x="1906680" y="1911333"/>
              <a:ext cx="1854260" cy="523163"/>
              <a:chOff x="1639601" y="539501"/>
              <a:chExt cx="1091683" cy="548641"/>
            </a:xfrm>
          </p:grpSpPr>
          <p:sp>
            <p:nvSpPr>
              <p:cNvPr id="29" name="Google Shape;725;p33">
                <a:extLst>
                  <a:ext uri="{FF2B5EF4-FFF2-40B4-BE49-F238E27FC236}">
                    <a16:creationId xmlns:a16="http://schemas.microsoft.com/office/drawing/2014/main" id="{F16FD44E-B15C-FEA9-AC67-88F3446C18D5}"/>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26;p33">
                <a:extLst>
                  <a:ext uri="{FF2B5EF4-FFF2-40B4-BE49-F238E27FC236}">
                    <a16:creationId xmlns:a16="http://schemas.microsoft.com/office/drawing/2014/main" id="{AD294B09-F9E9-896C-2D74-1C51530D93AE}"/>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27;p33">
                <a:extLst>
                  <a:ext uri="{FF2B5EF4-FFF2-40B4-BE49-F238E27FC236}">
                    <a16:creationId xmlns:a16="http://schemas.microsoft.com/office/drawing/2014/main" id="{FAE27816-0205-F139-11A8-D3BF14C5C85A}"/>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 name="Group 31">
            <a:extLst>
              <a:ext uri="{FF2B5EF4-FFF2-40B4-BE49-F238E27FC236}">
                <a16:creationId xmlns:a16="http://schemas.microsoft.com/office/drawing/2014/main" id="{6722965C-811C-6645-53C8-BCD4EB5445BA}"/>
              </a:ext>
            </a:extLst>
          </p:cNvPr>
          <p:cNvGrpSpPr/>
          <p:nvPr/>
        </p:nvGrpSpPr>
        <p:grpSpPr>
          <a:xfrm>
            <a:off x="6794997" y="2741357"/>
            <a:ext cx="4584203" cy="1505523"/>
            <a:chOff x="310800" y="1911333"/>
            <a:chExt cx="5650162" cy="3047186"/>
          </a:xfrm>
        </p:grpSpPr>
        <p:sp>
          <p:nvSpPr>
            <p:cNvPr id="33" name="Google Shape;718;p33">
              <a:extLst>
                <a:ext uri="{FF2B5EF4-FFF2-40B4-BE49-F238E27FC236}">
                  <a16:creationId xmlns:a16="http://schemas.microsoft.com/office/drawing/2014/main" id="{1D34956B-362E-4CBD-B5AD-408B997D2963}"/>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718;p33">
              <a:extLst>
                <a:ext uri="{FF2B5EF4-FFF2-40B4-BE49-F238E27FC236}">
                  <a16:creationId xmlns:a16="http://schemas.microsoft.com/office/drawing/2014/main" id="{C2CBE746-72B6-9A25-AA6A-46F38C75E00C}"/>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Trò chuyện, tâm sự với nhau thường xuyên.</a:t>
              </a:r>
              <a:endParaRPr kumimoji="0"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35" name="Picture 34">
              <a:extLst>
                <a:ext uri="{FF2B5EF4-FFF2-40B4-BE49-F238E27FC236}">
                  <a16:creationId xmlns:a16="http://schemas.microsoft.com/office/drawing/2014/main" id="{5AB5432F-160F-CBED-5A49-16E56A6C8BEC}"/>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36" name="Google Shape;724;p33">
              <a:extLst>
                <a:ext uri="{FF2B5EF4-FFF2-40B4-BE49-F238E27FC236}">
                  <a16:creationId xmlns:a16="http://schemas.microsoft.com/office/drawing/2014/main" id="{782671C6-0123-A8FA-B659-D6ECD6936026}"/>
                </a:ext>
              </a:extLst>
            </p:cNvPr>
            <p:cNvGrpSpPr/>
            <p:nvPr/>
          </p:nvGrpSpPr>
          <p:grpSpPr>
            <a:xfrm>
              <a:off x="1906680" y="1911333"/>
              <a:ext cx="1854260" cy="523163"/>
              <a:chOff x="1639601" y="539501"/>
              <a:chExt cx="1091683" cy="548641"/>
            </a:xfrm>
          </p:grpSpPr>
          <p:sp>
            <p:nvSpPr>
              <p:cNvPr id="37" name="Google Shape;725;p33">
                <a:extLst>
                  <a:ext uri="{FF2B5EF4-FFF2-40B4-BE49-F238E27FC236}">
                    <a16:creationId xmlns:a16="http://schemas.microsoft.com/office/drawing/2014/main" id="{8C2B73BB-0DA7-AE08-9266-F136287233E9}"/>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726;p33">
                <a:extLst>
                  <a:ext uri="{FF2B5EF4-FFF2-40B4-BE49-F238E27FC236}">
                    <a16:creationId xmlns:a16="http://schemas.microsoft.com/office/drawing/2014/main" id="{25EEA2C5-DA7C-EE8D-61B7-A1D73771781D}"/>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727;p33">
                <a:extLst>
                  <a:ext uri="{FF2B5EF4-FFF2-40B4-BE49-F238E27FC236}">
                    <a16:creationId xmlns:a16="http://schemas.microsoft.com/office/drawing/2014/main" id="{4FF89473-753D-5F49-CBC0-C1839DD2E7C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19950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1038</TotalTime>
  <Words>401</Words>
  <Application>Microsoft Office PowerPoint</Application>
  <PresentationFormat>Widescreen</PresentationFormat>
  <Paragraphs>30</Paragraphs>
  <Slides>18</Slides>
  <Notes>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18</vt:i4>
      </vt:variant>
    </vt:vector>
  </HeadingPairs>
  <TitlesOfParts>
    <vt:vector size="32" baseType="lpstr">
      <vt:lpstr>等线</vt:lpstr>
      <vt:lpstr>Arial</vt:lpstr>
      <vt:lpstr>Calibri</vt:lpstr>
      <vt:lpstr>Cambria</vt:lpstr>
      <vt:lpstr>Lato</vt:lpstr>
      <vt:lpstr>Livvic</vt:lpstr>
      <vt:lpstr>Open Sans</vt:lpstr>
      <vt:lpstr>Patrick Hand</vt:lpstr>
      <vt:lpstr>Roboto</vt:lpstr>
      <vt:lpstr>Roboto Condensed Light</vt:lpstr>
      <vt:lpstr>SVN-Kitten</vt:lpstr>
      <vt:lpstr>SVN-Poky's</vt:lpstr>
      <vt:lpstr>Times New Roman</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60</cp:revision>
  <dcterms:created xsi:type="dcterms:W3CDTF">2022-07-21T15:03:37Z</dcterms:created>
  <dcterms:modified xsi:type="dcterms:W3CDTF">2024-10-22T07:03:39Z</dcterms:modified>
  <cp:category>9Slide.vn</cp:category>
</cp:coreProperties>
</file>