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89" r:id="rId4"/>
    <p:sldId id="290" r:id="rId5"/>
    <p:sldId id="291" r:id="rId6"/>
    <p:sldId id="292" r:id="rId7"/>
    <p:sldId id="309" r:id="rId8"/>
    <p:sldId id="310" r:id="rId9"/>
    <p:sldId id="313" r:id="rId10"/>
    <p:sldId id="297" r:id="rId11"/>
    <p:sldId id="298" r:id="rId12"/>
    <p:sldId id="301" r:id="rId13"/>
    <p:sldId id="3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45"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8</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3804559783"/>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308</Words>
  <Application>Microsoft Office PowerPoint</Application>
  <PresentationFormat>Widescreen</PresentationFormat>
  <Paragraphs>26</Paragraphs>
  <Slides>12</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51</cp:revision>
  <dcterms:created xsi:type="dcterms:W3CDTF">2024-08-02T11:27:06Z</dcterms:created>
  <dcterms:modified xsi:type="dcterms:W3CDTF">2024-10-22T07:38:17Z</dcterms:modified>
</cp:coreProperties>
</file>