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4"/>
  </p:notesMasterIdLst>
  <p:sldIdLst>
    <p:sldId id="256" r:id="rId3"/>
    <p:sldId id="338" r:id="rId4"/>
    <p:sldId id="339" r:id="rId5"/>
    <p:sldId id="347" r:id="rId6"/>
    <p:sldId id="345" r:id="rId7"/>
    <p:sldId id="2635" r:id="rId8"/>
    <p:sldId id="352" r:id="rId9"/>
    <p:sldId id="353" r:id="rId10"/>
    <p:sldId id="354" r:id="rId11"/>
    <p:sldId id="357" r:id="rId12"/>
    <p:sldId id="2636" r:id="rId13"/>
    <p:sldId id="360" r:id="rId14"/>
    <p:sldId id="361" r:id="rId15"/>
    <p:sldId id="358" r:id="rId16"/>
    <p:sldId id="2637" r:id="rId17"/>
    <p:sldId id="2638" r:id="rId18"/>
    <p:sldId id="369" r:id="rId19"/>
    <p:sldId id="374" r:id="rId20"/>
    <p:sldId id="370" r:id="rId21"/>
    <p:sldId id="371" r:id="rId22"/>
    <p:sldId id="29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12EE"/>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834" autoAdjust="0"/>
  </p:normalViewPr>
  <p:slideViewPr>
    <p:cSldViewPr snapToGrid="0">
      <p:cViewPr varScale="1">
        <p:scale>
          <a:sx n="58" d="100"/>
          <a:sy n="58" d="100"/>
        </p:scale>
        <p:origin x="987"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1F7D3A-EE43-4AD6-8F5E-DEF1C8465EFE}"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A51ACD-AC65-4C33-9BC4-6DDBEE6A5F0E}" type="slidenum">
              <a:rPr lang="en-US" smtClean="0"/>
              <a:t>‹#›</a:t>
            </a:fld>
            <a:endParaRPr lang="en-US"/>
          </a:p>
        </p:txBody>
      </p:sp>
    </p:spTree>
    <p:extLst>
      <p:ext uri="{BB962C8B-B14F-4D97-AF65-F5344CB8AC3E}">
        <p14:creationId xmlns:p14="http://schemas.microsoft.com/office/powerpoint/2010/main" val="633943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A51ACD-AC65-4C33-9BC4-6DDBEE6A5F0E}" type="slidenum">
              <a:rPr lang="en-US" smtClean="0"/>
              <a:t>1</a:t>
            </a:fld>
            <a:endParaRPr lang="en-US"/>
          </a:p>
        </p:txBody>
      </p:sp>
    </p:spTree>
    <p:extLst>
      <p:ext uri="{BB962C8B-B14F-4D97-AF65-F5344CB8AC3E}">
        <p14:creationId xmlns:p14="http://schemas.microsoft.com/office/powerpoint/2010/main" val="3079264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243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6635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98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015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325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0126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536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230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06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5469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B6FCD9-83E6-4EFE-9077-03383C6BA6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465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33FEF-C5DB-1594-B00C-50403B0901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61AEB4-2B79-6388-21EE-FECB8FDC68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6BDCE5-B3A4-7A76-DDA1-270CCB4A849B}"/>
              </a:ext>
            </a:extLst>
          </p:cNvPr>
          <p:cNvSpPr>
            <a:spLocks noGrp="1"/>
          </p:cNvSpPr>
          <p:nvPr>
            <p:ph type="dt" sz="half" idx="10"/>
          </p:nvPr>
        </p:nvSpPr>
        <p:spPr/>
        <p:txBody>
          <a:bodyPr/>
          <a:lstStyle/>
          <a:p>
            <a:fld id="{827D77AF-AD75-491A-876E-B51CBAAB41AE}" type="datetimeFigureOut">
              <a:rPr lang="en-US" smtClean="0"/>
              <a:t>10/22/2024</a:t>
            </a:fld>
            <a:endParaRPr lang="en-US"/>
          </a:p>
        </p:txBody>
      </p:sp>
      <p:sp>
        <p:nvSpPr>
          <p:cNvPr id="5" name="Footer Placeholder 4">
            <a:extLst>
              <a:ext uri="{FF2B5EF4-FFF2-40B4-BE49-F238E27FC236}">
                <a16:creationId xmlns:a16="http://schemas.microsoft.com/office/drawing/2014/main" id="{64549A64-D70F-C38D-2C9E-41FD1B784F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1011D-00B5-C34F-54F6-0D3ED7788AC3}"/>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1459642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C1CFF-9681-0D34-FF1B-4BF106D7CA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12BE56-01EA-A8E3-7411-19EAFFC6EA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435B2-7B27-2EEA-EED6-EC33A0DDDC5E}"/>
              </a:ext>
            </a:extLst>
          </p:cNvPr>
          <p:cNvSpPr>
            <a:spLocks noGrp="1"/>
          </p:cNvSpPr>
          <p:nvPr>
            <p:ph type="dt" sz="half" idx="10"/>
          </p:nvPr>
        </p:nvSpPr>
        <p:spPr/>
        <p:txBody>
          <a:bodyPr/>
          <a:lstStyle/>
          <a:p>
            <a:fld id="{827D77AF-AD75-491A-876E-B51CBAAB41AE}" type="datetimeFigureOut">
              <a:rPr lang="en-US" smtClean="0"/>
              <a:t>10/22/2024</a:t>
            </a:fld>
            <a:endParaRPr lang="en-US"/>
          </a:p>
        </p:txBody>
      </p:sp>
      <p:sp>
        <p:nvSpPr>
          <p:cNvPr id="5" name="Footer Placeholder 4">
            <a:extLst>
              <a:ext uri="{FF2B5EF4-FFF2-40B4-BE49-F238E27FC236}">
                <a16:creationId xmlns:a16="http://schemas.microsoft.com/office/drawing/2014/main" id="{DA3DF656-6176-D129-5227-E3D8A45E8C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019987-F2C4-0360-6D43-2A5A68E94DFC}"/>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2024900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9E20FD-92FE-E4BB-747B-DEA3C00ABE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D887BF-94E1-3150-622C-0B359BA201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2EFA6-8816-167C-979F-341A1EE8AA71}"/>
              </a:ext>
            </a:extLst>
          </p:cNvPr>
          <p:cNvSpPr>
            <a:spLocks noGrp="1"/>
          </p:cNvSpPr>
          <p:nvPr>
            <p:ph type="dt" sz="half" idx="10"/>
          </p:nvPr>
        </p:nvSpPr>
        <p:spPr/>
        <p:txBody>
          <a:bodyPr/>
          <a:lstStyle/>
          <a:p>
            <a:fld id="{827D77AF-AD75-491A-876E-B51CBAAB41AE}" type="datetimeFigureOut">
              <a:rPr lang="en-US" smtClean="0"/>
              <a:t>10/22/2024</a:t>
            </a:fld>
            <a:endParaRPr lang="en-US"/>
          </a:p>
        </p:txBody>
      </p:sp>
      <p:sp>
        <p:nvSpPr>
          <p:cNvPr id="5" name="Footer Placeholder 4">
            <a:extLst>
              <a:ext uri="{FF2B5EF4-FFF2-40B4-BE49-F238E27FC236}">
                <a16:creationId xmlns:a16="http://schemas.microsoft.com/office/drawing/2014/main" id="{370E538D-0B69-6682-017F-00F07368DF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4C43D3-F384-E2A4-40EE-224D4A9C5FB0}"/>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13154896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D6E6-2ABE-B81D-F710-EAA79B8254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E716CF-DB82-92F2-363F-4FF37D4CFBC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21AB37-CAB9-1A57-D7DC-4377CDB339B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10/22/2024</a:t>
            </a:fld>
            <a:endParaRPr lang="en-US"/>
          </a:p>
        </p:txBody>
      </p:sp>
      <p:sp>
        <p:nvSpPr>
          <p:cNvPr id="5" name="Footer Placeholder 4">
            <a:extLst>
              <a:ext uri="{FF2B5EF4-FFF2-40B4-BE49-F238E27FC236}">
                <a16:creationId xmlns:a16="http://schemas.microsoft.com/office/drawing/2014/main" id="{7446019D-8832-0C5F-0ADA-B78B26F961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ECE94E-BA52-2803-F4CB-4C9923DF494A}"/>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525873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E3DD6-D03C-041E-AF8C-A1043F439B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5165E3-15FF-F2AF-0EA5-A18CE000DE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B836E-0429-7918-2699-E735D65794E0}"/>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10/22/2024</a:t>
            </a:fld>
            <a:endParaRPr lang="en-US"/>
          </a:p>
        </p:txBody>
      </p:sp>
      <p:sp>
        <p:nvSpPr>
          <p:cNvPr id="5" name="Footer Placeholder 4">
            <a:extLst>
              <a:ext uri="{FF2B5EF4-FFF2-40B4-BE49-F238E27FC236}">
                <a16:creationId xmlns:a16="http://schemas.microsoft.com/office/drawing/2014/main" id="{EC62A596-4448-FCF5-6146-51C91C760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35CB14-B3BE-EB9A-8265-BE766F4C536C}"/>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42214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3AE83-80D1-A0E9-C531-E682269A2CF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D5412-E2EB-ADB3-3A4C-C563E8CBC7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0CA48F-7AE7-5660-D0D0-A86EA62DF60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10/22/2024</a:t>
            </a:fld>
            <a:endParaRPr lang="en-US"/>
          </a:p>
        </p:txBody>
      </p:sp>
      <p:sp>
        <p:nvSpPr>
          <p:cNvPr id="5" name="Footer Placeholder 4">
            <a:extLst>
              <a:ext uri="{FF2B5EF4-FFF2-40B4-BE49-F238E27FC236}">
                <a16:creationId xmlns:a16="http://schemas.microsoft.com/office/drawing/2014/main" id="{A4BB3956-F70F-FF15-39AD-404F359724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4040FB-4063-194A-2EDB-8080798124F4}"/>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37884891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68E8C-CD00-8831-48E2-736057D1B0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1872ABC-620E-47DB-749E-39E7F587BCF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E1FBEE-675B-39C9-A865-0CFE3761A3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7B1ADA-7DFB-3284-AB40-C4494C61C74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10/22/2024</a:t>
            </a:fld>
            <a:endParaRPr lang="en-US"/>
          </a:p>
        </p:txBody>
      </p:sp>
      <p:sp>
        <p:nvSpPr>
          <p:cNvPr id="6" name="Footer Placeholder 5">
            <a:extLst>
              <a:ext uri="{FF2B5EF4-FFF2-40B4-BE49-F238E27FC236}">
                <a16:creationId xmlns:a16="http://schemas.microsoft.com/office/drawing/2014/main" id="{BC689EED-EF29-4D29-44F7-D038BF2C09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41E1BC5-43FB-B140-DBD4-61A4DEEF887B}"/>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736445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13062-7910-3131-84DD-14418F4ED64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BA4A207-B4F3-E829-D347-5086D937F79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4B298-54D6-8D78-7564-909F5CBEEDB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7CFC36-123F-29DB-7C4A-C0BCF16D546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569AE-7DA9-B076-CD0E-F81C16D4920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815566-2F18-E691-5874-7F7400DEC6A5}"/>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10/22/2024</a:t>
            </a:fld>
            <a:endParaRPr lang="en-US"/>
          </a:p>
        </p:txBody>
      </p:sp>
      <p:sp>
        <p:nvSpPr>
          <p:cNvPr id="8" name="Footer Placeholder 7">
            <a:extLst>
              <a:ext uri="{FF2B5EF4-FFF2-40B4-BE49-F238E27FC236}">
                <a16:creationId xmlns:a16="http://schemas.microsoft.com/office/drawing/2014/main" id="{6EE76742-BF61-A69D-817C-B72C06FFBA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5793EDA-9867-D0F3-02B7-05101BC53EE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328910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C606-2693-F702-419E-6AA0E908098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8B958B5-D42E-6702-9FA3-E183EB969C7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10/22/2024</a:t>
            </a:fld>
            <a:endParaRPr lang="en-US"/>
          </a:p>
        </p:txBody>
      </p:sp>
      <p:sp>
        <p:nvSpPr>
          <p:cNvPr id="4" name="Footer Placeholder 3">
            <a:extLst>
              <a:ext uri="{FF2B5EF4-FFF2-40B4-BE49-F238E27FC236}">
                <a16:creationId xmlns:a16="http://schemas.microsoft.com/office/drawing/2014/main" id="{581E89C6-B68B-98BA-921F-326CBFEAA3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D248FCE-AF2E-6C69-3813-BD5720EB4612}"/>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749230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D17EC1-7301-47BB-EDB6-F75DB2579A98}"/>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10/22/2024</a:t>
            </a:fld>
            <a:endParaRPr lang="en-US"/>
          </a:p>
        </p:txBody>
      </p:sp>
      <p:sp>
        <p:nvSpPr>
          <p:cNvPr id="3" name="Footer Placeholder 2">
            <a:extLst>
              <a:ext uri="{FF2B5EF4-FFF2-40B4-BE49-F238E27FC236}">
                <a16:creationId xmlns:a16="http://schemas.microsoft.com/office/drawing/2014/main" id="{EAE8353E-8C52-9F7B-FB3D-296523CA51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D28BDEC-1BC1-3DE6-61B3-C913AEC14A37}"/>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143729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D73E-6B56-5E01-E6C0-9F980D681A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307DD0-38E0-4743-3E6F-60E9D58576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224ADB-7966-E3B7-00E3-22BFC96EC8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21463-2AA7-86DB-0F7C-22B97B272EDB}"/>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10/22/2024</a:t>
            </a:fld>
            <a:endParaRPr lang="en-US"/>
          </a:p>
        </p:txBody>
      </p:sp>
      <p:sp>
        <p:nvSpPr>
          <p:cNvPr id="6" name="Footer Placeholder 5">
            <a:extLst>
              <a:ext uri="{FF2B5EF4-FFF2-40B4-BE49-F238E27FC236}">
                <a16:creationId xmlns:a16="http://schemas.microsoft.com/office/drawing/2014/main" id="{3F15F80E-ABFD-BE00-7A9B-190320D1A4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28B2192-F9D8-D4CF-8250-78B65CF05E60}"/>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586927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6EA65-2567-F15B-4B81-960FBBE9ED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840E94-D84A-2BCB-FC3B-96160CA2A9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49B114-63DF-B9E2-4A5B-AE11E4A8E25F}"/>
              </a:ext>
            </a:extLst>
          </p:cNvPr>
          <p:cNvSpPr>
            <a:spLocks noGrp="1"/>
          </p:cNvSpPr>
          <p:nvPr>
            <p:ph type="dt" sz="half" idx="10"/>
          </p:nvPr>
        </p:nvSpPr>
        <p:spPr/>
        <p:txBody>
          <a:bodyPr/>
          <a:lstStyle/>
          <a:p>
            <a:fld id="{827D77AF-AD75-491A-876E-B51CBAAB41AE}" type="datetimeFigureOut">
              <a:rPr lang="en-US" smtClean="0"/>
              <a:t>10/22/2024</a:t>
            </a:fld>
            <a:endParaRPr lang="en-US"/>
          </a:p>
        </p:txBody>
      </p:sp>
      <p:sp>
        <p:nvSpPr>
          <p:cNvPr id="5" name="Footer Placeholder 4">
            <a:extLst>
              <a:ext uri="{FF2B5EF4-FFF2-40B4-BE49-F238E27FC236}">
                <a16:creationId xmlns:a16="http://schemas.microsoft.com/office/drawing/2014/main" id="{79143A03-C2AF-3D5C-FAEB-CE5E5CB3C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C02735-BCCF-87A8-5000-85F142F74BC3}"/>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2166859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2233-6922-A90F-74F3-06FFC70AD4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DA5CE06-02DB-CECB-5FA7-C9740BC8FC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7A51F6-C6DE-A110-45C5-3EAE36340E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F7D0CC-61EC-2299-EB3E-B1DCC0893443}"/>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10/22/2024</a:t>
            </a:fld>
            <a:endParaRPr lang="en-US"/>
          </a:p>
        </p:txBody>
      </p:sp>
      <p:sp>
        <p:nvSpPr>
          <p:cNvPr id="6" name="Footer Placeholder 5">
            <a:extLst>
              <a:ext uri="{FF2B5EF4-FFF2-40B4-BE49-F238E27FC236}">
                <a16:creationId xmlns:a16="http://schemas.microsoft.com/office/drawing/2014/main" id="{35125440-4FD5-0DCF-A654-592C9D4BF6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6579E7-B0D9-23C6-B524-5FE8BD8B6FDD}"/>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14236824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87462-A464-2E1E-2684-D660CED964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D86498-B9A6-97FC-19BA-971FFA8ED7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7557-372B-AD57-1680-0BD827DA58F9}"/>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10/22/2024</a:t>
            </a:fld>
            <a:endParaRPr lang="en-US"/>
          </a:p>
        </p:txBody>
      </p:sp>
      <p:sp>
        <p:nvSpPr>
          <p:cNvPr id="5" name="Footer Placeholder 4">
            <a:extLst>
              <a:ext uri="{FF2B5EF4-FFF2-40B4-BE49-F238E27FC236}">
                <a16:creationId xmlns:a16="http://schemas.microsoft.com/office/drawing/2014/main" id="{BC792DB3-004B-21B7-79B9-8418A72DD2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3DEE211-B58C-628E-D8C4-08DBC6F96173}"/>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673331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10EAA0-C6F2-A67A-D691-F19F246C14A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0A29B9-E201-8BE6-9549-40A0D7A3D6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29887-EAF1-3281-7D01-825D06FDBBC1}"/>
              </a:ext>
            </a:extLst>
          </p:cNvPr>
          <p:cNvSpPr>
            <a:spLocks noGrp="1"/>
          </p:cNvSpPr>
          <p:nvPr>
            <p:ph type="dt" sz="half" idx="10"/>
          </p:nvPr>
        </p:nvSpPr>
        <p:spPr>
          <a:xfrm>
            <a:off x="838200" y="6356350"/>
            <a:ext cx="2743200" cy="365125"/>
          </a:xfrm>
          <a:prstGeom prst="rect">
            <a:avLst/>
          </a:prstGeom>
        </p:spPr>
        <p:txBody>
          <a:bodyPr/>
          <a:lstStyle/>
          <a:p>
            <a:fld id="{8090572C-BD3D-4F5D-890C-7DE828D145EE}" type="datetimeFigureOut">
              <a:rPr lang="en-US" smtClean="0"/>
              <a:t>10/22/2024</a:t>
            </a:fld>
            <a:endParaRPr lang="en-US"/>
          </a:p>
        </p:txBody>
      </p:sp>
      <p:sp>
        <p:nvSpPr>
          <p:cNvPr id="5" name="Footer Placeholder 4">
            <a:extLst>
              <a:ext uri="{FF2B5EF4-FFF2-40B4-BE49-F238E27FC236}">
                <a16:creationId xmlns:a16="http://schemas.microsoft.com/office/drawing/2014/main" id="{3C2F2161-6886-468B-FDA6-17AD8CA58A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E9355-1C99-597E-23A1-AC07D1A08CC9}"/>
              </a:ext>
            </a:extLst>
          </p:cNvPr>
          <p:cNvSpPr>
            <a:spLocks noGrp="1"/>
          </p:cNvSpPr>
          <p:nvPr>
            <p:ph type="sldNum" sz="quarter" idx="12"/>
          </p:nvPr>
        </p:nvSpPr>
        <p:spPr>
          <a:xfrm>
            <a:off x="8610600" y="6356350"/>
            <a:ext cx="2743200" cy="365125"/>
          </a:xfrm>
          <a:prstGeom prst="rect">
            <a:avLst/>
          </a:prstGeom>
        </p:spPr>
        <p:txBody>
          <a:bodyPr/>
          <a:lstStyle/>
          <a:p>
            <a:fld id="{275D8CF8-DF26-4E15-8028-6CB626DC93E6}" type="slidenum">
              <a:rPr lang="en-US" smtClean="0"/>
              <a:t>‹#›</a:t>
            </a:fld>
            <a:endParaRPr lang="en-US"/>
          </a:p>
        </p:txBody>
      </p:sp>
    </p:spTree>
    <p:extLst>
      <p:ext uri="{BB962C8B-B14F-4D97-AF65-F5344CB8AC3E}">
        <p14:creationId xmlns:p14="http://schemas.microsoft.com/office/powerpoint/2010/main" val="296617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ED162-4996-5F4B-268B-AEE617B661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DF585A-CE2D-654D-9A77-FD56BE8461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2DBD04-447C-64DD-9F76-8B2AE06C7589}"/>
              </a:ext>
            </a:extLst>
          </p:cNvPr>
          <p:cNvSpPr>
            <a:spLocks noGrp="1"/>
          </p:cNvSpPr>
          <p:nvPr>
            <p:ph type="dt" sz="half" idx="10"/>
          </p:nvPr>
        </p:nvSpPr>
        <p:spPr/>
        <p:txBody>
          <a:bodyPr/>
          <a:lstStyle/>
          <a:p>
            <a:fld id="{827D77AF-AD75-491A-876E-B51CBAAB41AE}" type="datetimeFigureOut">
              <a:rPr lang="en-US" smtClean="0"/>
              <a:t>10/22/2024</a:t>
            </a:fld>
            <a:endParaRPr lang="en-US"/>
          </a:p>
        </p:txBody>
      </p:sp>
      <p:sp>
        <p:nvSpPr>
          <p:cNvPr id="5" name="Footer Placeholder 4">
            <a:extLst>
              <a:ext uri="{FF2B5EF4-FFF2-40B4-BE49-F238E27FC236}">
                <a16:creationId xmlns:a16="http://schemas.microsoft.com/office/drawing/2014/main" id="{F0806DB2-702C-5606-3E72-EB65EE4C0A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45D793-3282-01CD-68A6-9734044C948A}"/>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3428882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1332E-93E5-F032-1D94-705B2B6332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91F0D0-7CBB-55CF-4FDD-502865B629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4CA588-8003-F1F1-C547-0D57AF754BB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7FD4B3-76E6-ADB0-2596-010C5B9BF350}"/>
              </a:ext>
            </a:extLst>
          </p:cNvPr>
          <p:cNvSpPr>
            <a:spLocks noGrp="1"/>
          </p:cNvSpPr>
          <p:nvPr>
            <p:ph type="dt" sz="half" idx="10"/>
          </p:nvPr>
        </p:nvSpPr>
        <p:spPr/>
        <p:txBody>
          <a:bodyPr/>
          <a:lstStyle/>
          <a:p>
            <a:fld id="{827D77AF-AD75-491A-876E-B51CBAAB41AE}" type="datetimeFigureOut">
              <a:rPr lang="en-US" smtClean="0"/>
              <a:t>10/22/2024</a:t>
            </a:fld>
            <a:endParaRPr lang="en-US"/>
          </a:p>
        </p:txBody>
      </p:sp>
      <p:sp>
        <p:nvSpPr>
          <p:cNvPr id="6" name="Footer Placeholder 5">
            <a:extLst>
              <a:ext uri="{FF2B5EF4-FFF2-40B4-BE49-F238E27FC236}">
                <a16:creationId xmlns:a16="http://schemas.microsoft.com/office/drawing/2014/main" id="{C1ACB491-25AA-E574-FD77-D148F8EFD3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1E198D-03AA-4119-1450-DCE1BCA854D5}"/>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115878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5A662-8401-42F0-5045-AA00C623E0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F4C3ED-0D3D-ECA2-F06A-67B7221BAF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7790B8-1903-CEF6-4E46-31C2FFA830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F6C879-0E0E-9E36-D19B-5B949B4E7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C7B0A5-0F84-7BF2-F29F-546C76C78C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04DF70-E474-9524-C9D5-0C3D37ADBA1F}"/>
              </a:ext>
            </a:extLst>
          </p:cNvPr>
          <p:cNvSpPr>
            <a:spLocks noGrp="1"/>
          </p:cNvSpPr>
          <p:nvPr>
            <p:ph type="dt" sz="half" idx="10"/>
          </p:nvPr>
        </p:nvSpPr>
        <p:spPr/>
        <p:txBody>
          <a:bodyPr/>
          <a:lstStyle/>
          <a:p>
            <a:fld id="{827D77AF-AD75-491A-876E-B51CBAAB41AE}" type="datetimeFigureOut">
              <a:rPr lang="en-US" smtClean="0"/>
              <a:t>10/22/2024</a:t>
            </a:fld>
            <a:endParaRPr lang="en-US"/>
          </a:p>
        </p:txBody>
      </p:sp>
      <p:sp>
        <p:nvSpPr>
          <p:cNvPr id="8" name="Footer Placeholder 7">
            <a:extLst>
              <a:ext uri="{FF2B5EF4-FFF2-40B4-BE49-F238E27FC236}">
                <a16:creationId xmlns:a16="http://schemas.microsoft.com/office/drawing/2014/main" id="{46575DC2-2DED-6351-89C6-A7A10F49A7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E8B6EF-6E4E-EC6E-F7DE-F3BC3CE1116F}"/>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260268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1F394-67CA-1E98-5915-752F3C9EE2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64D630-6D71-A27C-4036-4457FE552F3A}"/>
              </a:ext>
            </a:extLst>
          </p:cNvPr>
          <p:cNvSpPr>
            <a:spLocks noGrp="1"/>
          </p:cNvSpPr>
          <p:nvPr>
            <p:ph type="dt" sz="half" idx="10"/>
          </p:nvPr>
        </p:nvSpPr>
        <p:spPr/>
        <p:txBody>
          <a:bodyPr/>
          <a:lstStyle/>
          <a:p>
            <a:fld id="{827D77AF-AD75-491A-876E-B51CBAAB41AE}" type="datetimeFigureOut">
              <a:rPr lang="en-US" smtClean="0"/>
              <a:t>10/22/2024</a:t>
            </a:fld>
            <a:endParaRPr lang="en-US"/>
          </a:p>
        </p:txBody>
      </p:sp>
      <p:sp>
        <p:nvSpPr>
          <p:cNvPr id="4" name="Footer Placeholder 3">
            <a:extLst>
              <a:ext uri="{FF2B5EF4-FFF2-40B4-BE49-F238E27FC236}">
                <a16:creationId xmlns:a16="http://schemas.microsoft.com/office/drawing/2014/main" id="{4878AEAB-53B1-16E7-87F4-3F85F22535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0C4581-0730-5E46-5941-DF4B5AC272B9}"/>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578717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BDCA6B-F460-0D4F-3072-AE6BB06A5C2A}"/>
              </a:ext>
            </a:extLst>
          </p:cNvPr>
          <p:cNvSpPr>
            <a:spLocks noGrp="1"/>
          </p:cNvSpPr>
          <p:nvPr>
            <p:ph type="dt" sz="half" idx="10"/>
          </p:nvPr>
        </p:nvSpPr>
        <p:spPr/>
        <p:txBody>
          <a:bodyPr/>
          <a:lstStyle/>
          <a:p>
            <a:fld id="{827D77AF-AD75-491A-876E-B51CBAAB41AE}" type="datetimeFigureOut">
              <a:rPr lang="en-US" smtClean="0"/>
              <a:t>10/22/2024</a:t>
            </a:fld>
            <a:endParaRPr lang="en-US"/>
          </a:p>
        </p:txBody>
      </p:sp>
      <p:sp>
        <p:nvSpPr>
          <p:cNvPr id="3" name="Footer Placeholder 2">
            <a:extLst>
              <a:ext uri="{FF2B5EF4-FFF2-40B4-BE49-F238E27FC236}">
                <a16:creationId xmlns:a16="http://schemas.microsoft.com/office/drawing/2014/main" id="{526F80E4-BA79-8758-F00F-22E873B43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4394B6-263C-61B8-07D0-A9A053BC2AA2}"/>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2130102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4D585-2CAD-F710-DD1E-D79CBEECBF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1F3E6B-3622-A3A6-FC16-A9D442A607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2F4D48-2710-83EA-4A16-B434944471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6FEF39-04EF-A9C6-3A5C-1057F72A3969}"/>
              </a:ext>
            </a:extLst>
          </p:cNvPr>
          <p:cNvSpPr>
            <a:spLocks noGrp="1"/>
          </p:cNvSpPr>
          <p:nvPr>
            <p:ph type="dt" sz="half" idx="10"/>
          </p:nvPr>
        </p:nvSpPr>
        <p:spPr/>
        <p:txBody>
          <a:bodyPr/>
          <a:lstStyle/>
          <a:p>
            <a:fld id="{827D77AF-AD75-491A-876E-B51CBAAB41AE}" type="datetimeFigureOut">
              <a:rPr lang="en-US" smtClean="0"/>
              <a:t>10/22/2024</a:t>
            </a:fld>
            <a:endParaRPr lang="en-US"/>
          </a:p>
        </p:txBody>
      </p:sp>
      <p:sp>
        <p:nvSpPr>
          <p:cNvPr id="6" name="Footer Placeholder 5">
            <a:extLst>
              <a:ext uri="{FF2B5EF4-FFF2-40B4-BE49-F238E27FC236}">
                <a16:creationId xmlns:a16="http://schemas.microsoft.com/office/drawing/2014/main" id="{EF9CCD1A-EB6B-C2A7-5D2F-D66EE5CB8C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63D35F-F094-27E6-15CF-3276AF77ED99}"/>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1664803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A9454-A445-D6AD-2F59-D6776F90A1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941899-1826-FF88-BFA4-E8949E5FDC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769C1E-6B86-7220-5862-685E38DBA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EED585-E92B-500E-83E0-10EABC369EA6}"/>
              </a:ext>
            </a:extLst>
          </p:cNvPr>
          <p:cNvSpPr>
            <a:spLocks noGrp="1"/>
          </p:cNvSpPr>
          <p:nvPr>
            <p:ph type="dt" sz="half" idx="10"/>
          </p:nvPr>
        </p:nvSpPr>
        <p:spPr/>
        <p:txBody>
          <a:bodyPr/>
          <a:lstStyle/>
          <a:p>
            <a:fld id="{827D77AF-AD75-491A-876E-B51CBAAB41AE}" type="datetimeFigureOut">
              <a:rPr lang="en-US" smtClean="0"/>
              <a:t>10/22/2024</a:t>
            </a:fld>
            <a:endParaRPr lang="en-US"/>
          </a:p>
        </p:txBody>
      </p:sp>
      <p:sp>
        <p:nvSpPr>
          <p:cNvPr id="6" name="Footer Placeholder 5">
            <a:extLst>
              <a:ext uri="{FF2B5EF4-FFF2-40B4-BE49-F238E27FC236}">
                <a16:creationId xmlns:a16="http://schemas.microsoft.com/office/drawing/2014/main" id="{1D24E0F8-0D34-78D3-28FF-D076DE8F73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25D3AC-6C4A-7DAA-A3B6-65FB2D6F441A}"/>
              </a:ext>
            </a:extLst>
          </p:cNvPr>
          <p:cNvSpPr>
            <a:spLocks noGrp="1"/>
          </p:cNvSpPr>
          <p:nvPr>
            <p:ph type="sldNum" sz="quarter" idx="12"/>
          </p:nvPr>
        </p:nvSpPr>
        <p:spPr/>
        <p:txBody>
          <a:bodyPr/>
          <a:lstStyle/>
          <a:p>
            <a:fld id="{CF84A04C-A463-46DC-B210-B25422DAC1C7}" type="slidenum">
              <a:rPr lang="en-US" smtClean="0"/>
              <a:t>‹#›</a:t>
            </a:fld>
            <a:endParaRPr lang="en-US"/>
          </a:p>
        </p:txBody>
      </p:sp>
    </p:spTree>
    <p:extLst>
      <p:ext uri="{BB962C8B-B14F-4D97-AF65-F5344CB8AC3E}">
        <p14:creationId xmlns:p14="http://schemas.microsoft.com/office/powerpoint/2010/main" val="1838511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9CD4B3-E4F4-9AF4-7E78-5743FF0A2C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5B42AC-43C8-0017-F306-57D6B11A7C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D2444C-60C2-3989-1F99-B94B4239D7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7D77AF-AD75-491A-876E-B51CBAAB41AE}" type="datetimeFigureOut">
              <a:rPr lang="en-US" smtClean="0"/>
              <a:t>10/22/2024</a:t>
            </a:fld>
            <a:endParaRPr lang="en-US"/>
          </a:p>
        </p:txBody>
      </p:sp>
      <p:sp>
        <p:nvSpPr>
          <p:cNvPr id="5" name="Footer Placeholder 4">
            <a:extLst>
              <a:ext uri="{FF2B5EF4-FFF2-40B4-BE49-F238E27FC236}">
                <a16:creationId xmlns:a16="http://schemas.microsoft.com/office/drawing/2014/main" id="{EFEE9BFB-110E-2F85-9B89-BCD31C4B4A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036158-8D60-44B8-3FC9-BA643316431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84A04C-A463-46DC-B210-B25422DAC1C7}" type="slidenum">
              <a:rPr lang="en-US" smtClean="0"/>
              <a:t>‹#›</a:t>
            </a:fld>
            <a:endParaRPr lang="en-US"/>
          </a:p>
        </p:txBody>
      </p:sp>
    </p:spTree>
    <p:extLst>
      <p:ext uri="{BB962C8B-B14F-4D97-AF65-F5344CB8AC3E}">
        <p14:creationId xmlns:p14="http://schemas.microsoft.com/office/powerpoint/2010/main" val="2507629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2611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gif"/><Relationship Id="rId5" Type="http://schemas.openxmlformats.org/officeDocument/2006/relationships/image" Target="../media/image2.gif"/><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8.jp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37.sv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8.jpg"/><Relationship Id="rId7" Type="http://schemas.openxmlformats.org/officeDocument/2006/relationships/image" Target="../media/image40.sv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4.png"/><Relationship Id="rId9" Type="http://schemas.openxmlformats.org/officeDocument/2006/relationships/image" Target="../media/image42.svg"/></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37.sv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37.sv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46.emf"/><Relationship Id="rId7" Type="http://schemas.openxmlformats.org/officeDocument/2006/relationships/image" Target="../media/image49.png"/><Relationship Id="rId2" Type="http://schemas.openxmlformats.org/officeDocument/2006/relationships/image" Target="../media/image45.jpg"/><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8.jp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2.xml"/><Relationship Id="rId5" Type="http://schemas.openxmlformats.org/officeDocument/2006/relationships/image" Target="../media/image52.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2.xml"/><Relationship Id="rId5" Type="http://schemas.openxmlformats.org/officeDocument/2006/relationships/image" Target="../media/image10.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53.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12.xml"/><Relationship Id="rId7" Type="http://schemas.openxmlformats.org/officeDocument/2006/relationships/image" Target="../media/image5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6.gif"/><Relationship Id="rId5" Type="http://schemas.openxmlformats.org/officeDocument/2006/relationships/image" Target="../media/image55.jpeg"/><Relationship Id="rId4" Type="http://schemas.openxmlformats.org/officeDocument/2006/relationships/image" Target="../media/image54.jpg"/><Relationship Id="rId9"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8.jp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png"/><Relationship Id="rId7" Type="http://schemas.openxmlformats.org/officeDocument/2006/relationships/image" Target="../media/image27.png"/><Relationship Id="rId2" Type="http://schemas.openxmlformats.org/officeDocument/2006/relationships/image" Target="../media/image18.jp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2.xml"/><Relationship Id="rId5" Type="http://schemas.openxmlformats.org/officeDocument/2006/relationships/image" Target="../media/image29.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iver running through a tree&#10;&#10;Description automatically generated">
            <a:extLst>
              <a:ext uri="{FF2B5EF4-FFF2-40B4-BE49-F238E27FC236}">
                <a16:creationId xmlns:a16="http://schemas.microsoft.com/office/drawing/2014/main" id="{3174EF20-561C-2DD1-9295-B543D2934BE1}"/>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6" name="Picture 2">
            <a:extLst>
              <a:ext uri="{FF2B5EF4-FFF2-40B4-BE49-F238E27FC236}">
                <a16:creationId xmlns:a16="http://schemas.microsoft.com/office/drawing/2014/main" id="{6C79E7A3-100A-C174-D710-2B8542B6B086}"/>
              </a:ext>
            </a:extLst>
          </p:cNvPr>
          <p:cNvPicPr>
            <a:picLocks noChangeAspect="1"/>
          </p:cNvPicPr>
          <p:nvPr/>
        </p:nvPicPr>
        <p:blipFill>
          <a:blip r:embed="rId5"/>
          <a:srcRect/>
          <a:stretch>
            <a:fillRect/>
          </a:stretch>
        </p:blipFill>
        <p:spPr>
          <a:xfrm>
            <a:off x="312084" y="5309329"/>
            <a:ext cx="1640541" cy="1287825"/>
          </a:xfrm>
          <a:prstGeom prst="rect">
            <a:avLst/>
          </a:prstGeom>
        </p:spPr>
      </p:pic>
      <p:pic>
        <p:nvPicPr>
          <p:cNvPr id="7" name="Picture 2">
            <a:extLst>
              <a:ext uri="{FF2B5EF4-FFF2-40B4-BE49-F238E27FC236}">
                <a16:creationId xmlns:a16="http://schemas.microsoft.com/office/drawing/2014/main" id="{0B5AE663-616D-651D-87B8-E07869110A56}"/>
              </a:ext>
            </a:extLst>
          </p:cNvPr>
          <p:cNvPicPr>
            <a:picLocks noChangeAspect="1"/>
          </p:cNvPicPr>
          <p:nvPr/>
        </p:nvPicPr>
        <p:blipFill>
          <a:blip r:embed="rId6"/>
          <a:srcRect/>
          <a:stretch>
            <a:fillRect/>
          </a:stretch>
        </p:blipFill>
        <p:spPr>
          <a:xfrm>
            <a:off x="6935427" y="171450"/>
            <a:ext cx="1668844" cy="1660500"/>
          </a:xfrm>
          <a:prstGeom prst="rect">
            <a:avLst/>
          </a:prstGeom>
        </p:spPr>
      </p:pic>
      <p:sp>
        <p:nvSpPr>
          <p:cNvPr id="8" name="Freeform 3">
            <a:extLst>
              <a:ext uri="{FF2B5EF4-FFF2-40B4-BE49-F238E27FC236}">
                <a16:creationId xmlns:a16="http://schemas.microsoft.com/office/drawing/2014/main" id="{A6C11D52-CDF6-BB6D-84CE-9F418B4DFD94}"/>
              </a:ext>
            </a:extLst>
          </p:cNvPr>
          <p:cNvSpPr/>
          <p:nvPr/>
        </p:nvSpPr>
        <p:spPr>
          <a:xfrm>
            <a:off x="8723475" y="819150"/>
            <a:ext cx="3582825" cy="2149092"/>
          </a:xfrm>
          <a:custGeom>
            <a:avLst/>
            <a:gdLst/>
            <a:ahLst/>
            <a:cxnLst/>
            <a:rect l="l" t="t" r="r" b="b"/>
            <a:pathLst>
              <a:path w="4276800" h="2149092">
                <a:moveTo>
                  <a:pt x="0" y="0"/>
                </a:moveTo>
                <a:lnTo>
                  <a:pt x="4276800" y="0"/>
                </a:lnTo>
                <a:lnTo>
                  <a:pt x="4276800" y="2149092"/>
                </a:lnTo>
                <a:lnTo>
                  <a:pt x="0" y="21490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3" name="Picture 12" descr="A colorful text with a black background&#10;&#10;Description automatically generated">
            <a:extLst>
              <a:ext uri="{FF2B5EF4-FFF2-40B4-BE49-F238E27FC236}">
                <a16:creationId xmlns:a16="http://schemas.microsoft.com/office/drawing/2014/main" id="{350E223D-C2E4-6B7B-F6CB-EFD9E93D4E4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90500" y="152400"/>
            <a:ext cx="2371725" cy="1797323"/>
          </a:xfrm>
          <a:prstGeom prst="rect">
            <a:avLst/>
          </a:prstGeom>
        </p:spPr>
      </p:pic>
      <p:pic>
        <p:nvPicPr>
          <p:cNvPr id="18" name="Picture 17">
            <a:extLst>
              <a:ext uri="{FF2B5EF4-FFF2-40B4-BE49-F238E27FC236}">
                <a16:creationId xmlns:a16="http://schemas.microsoft.com/office/drawing/2014/main" id="{0C36DDAC-6EE2-6804-830A-26DF1C3E3982}"/>
              </a:ext>
            </a:extLst>
          </p:cNvPr>
          <p:cNvPicPr>
            <a:picLocks noChangeAspect="1"/>
          </p:cNvPicPr>
          <p:nvPr/>
        </p:nvPicPr>
        <p:blipFill>
          <a:blip r:embed="rId10"/>
          <a:stretch>
            <a:fillRect/>
          </a:stretch>
        </p:blipFill>
        <p:spPr>
          <a:xfrm>
            <a:off x="-110455" y="1978413"/>
            <a:ext cx="7974259" cy="2767824"/>
          </a:xfrm>
          <a:prstGeom prst="rect">
            <a:avLst/>
          </a:prstGeom>
        </p:spPr>
      </p:pic>
    </p:spTree>
    <p:extLst>
      <p:ext uri="{BB962C8B-B14F-4D97-AF65-F5344CB8AC3E}">
        <p14:creationId xmlns:p14="http://schemas.microsoft.com/office/powerpoint/2010/main" val="36189291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41" name="Picture 4" descr="TRÒ CHƠI KHOA HỌC | Science - Quizizz">
            <a:extLst>
              <a:ext uri="{FF2B5EF4-FFF2-40B4-BE49-F238E27FC236}">
                <a16:creationId xmlns:a16="http://schemas.microsoft.com/office/drawing/2014/main" id="{08723D1F-57F3-419B-AA9B-8CDBB8DBCD4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2103"/>
          <a:stretch/>
        </p:blipFill>
        <p:spPr bwMode="auto">
          <a:xfrm>
            <a:off x="4767209" y="246580"/>
            <a:ext cx="6785301" cy="4687906"/>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E197197-93D5-B04B-2A7F-30AC541743A8}"/>
              </a:ext>
            </a:extLst>
          </p:cNvPr>
          <p:cNvPicPr>
            <a:picLocks noChangeAspect="1"/>
          </p:cNvPicPr>
          <p:nvPr/>
        </p:nvPicPr>
        <p:blipFill>
          <a:blip r:embed="rId4"/>
          <a:stretch>
            <a:fillRect/>
          </a:stretch>
        </p:blipFill>
        <p:spPr>
          <a:xfrm>
            <a:off x="100720" y="987398"/>
            <a:ext cx="4737003" cy="1944793"/>
          </a:xfrm>
          <a:prstGeom prst="rect">
            <a:avLst/>
          </a:prstGeom>
        </p:spPr>
      </p:pic>
    </p:spTree>
    <p:extLst>
      <p:ext uri="{BB962C8B-B14F-4D97-AF65-F5344CB8AC3E}">
        <p14:creationId xmlns:p14="http://schemas.microsoft.com/office/powerpoint/2010/main" val="716486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256853"/>
            <a:ext cx="11748499" cy="6390527"/>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19CEE3C8-DADE-11B1-A57D-710C9D052FDE}"/>
              </a:ext>
            </a:extLst>
          </p:cNvPr>
          <p:cNvGrpSpPr/>
          <p:nvPr/>
        </p:nvGrpSpPr>
        <p:grpSpPr>
          <a:xfrm>
            <a:off x="2780924" y="89778"/>
            <a:ext cx="6857340" cy="834896"/>
            <a:chOff x="3920251" y="3626777"/>
            <a:chExt cx="6857340" cy="2907759"/>
          </a:xfrm>
        </p:grpSpPr>
        <p:sp>
          <p:nvSpPr>
            <p:cNvPr id="7" name="Rectangle: Rounded Corners 6">
              <a:extLst>
                <a:ext uri="{FF2B5EF4-FFF2-40B4-BE49-F238E27FC236}">
                  <a16:creationId xmlns:a16="http://schemas.microsoft.com/office/drawing/2014/main" id="{F00CC89E-0D3C-65A3-7379-B8E3AF034B17}"/>
                </a:ext>
              </a:extLst>
            </p:cNvPr>
            <p:cNvSpPr/>
            <p:nvPr/>
          </p:nvSpPr>
          <p:spPr>
            <a:xfrm>
              <a:off x="3920251" y="3626777"/>
              <a:ext cx="6826518" cy="2907759"/>
            </a:xfrm>
            <a:prstGeom prst="roundRect">
              <a:avLst/>
            </a:prstGeom>
            <a:solidFill>
              <a:schemeClr val="accent4">
                <a:lumMod val="60000"/>
                <a:lumOff val="4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44474AC3-63C9-6D1B-3430-6E73AC032D08}"/>
                </a:ext>
              </a:extLst>
            </p:cNvPr>
            <p:cNvSpPr txBox="1"/>
            <p:nvPr/>
          </p:nvSpPr>
          <p:spPr>
            <a:xfrm>
              <a:off x="4089115" y="3785780"/>
              <a:ext cx="6688476" cy="24654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Hoàn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thành</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phiếu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học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tập</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pic>
        <p:nvPicPr>
          <p:cNvPr id="15" name="Picture 14">
            <a:extLst>
              <a:ext uri="{FF2B5EF4-FFF2-40B4-BE49-F238E27FC236}">
                <a16:creationId xmlns:a16="http://schemas.microsoft.com/office/drawing/2014/main" id="{854E321E-A2B4-35BC-5BDF-C6BB10F26DE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5828" y="1397449"/>
            <a:ext cx="3657600" cy="5172710"/>
          </a:xfrm>
          <a:prstGeom prst="rect">
            <a:avLst/>
          </a:prstGeom>
          <a:noFill/>
          <a:ln>
            <a:noFill/>
          </a:ln>
        </p:spPr>
      </p:pic>
      <p:pic>
        <p:nvPicPr>
          <p:cNvPr id="19" name="Picture 18">
            <a:extLst>
              <a:ext uri="{FF2B5EF4-FFF2-40B4-BE49-F238E27FC236}">
                <a16:creationId xmlns:a16="http://schemas.microsoft.com/office/drawing/2014/main" id="{C8D48E69-0314-F4C5-43AA-4386E56AB47D}"/>
              </a:ext>
            </a:extLst>
          </p:cNvPr>
          <p:cNvPicPr>
            <a:picLocks noChangeAspect="1"/>
          </p:cNvPicPr>
          <p:nvPr/>
        </p:nvPicPr>
        <p:blipFill>
          <a:blip r:embed="rId5"/>
          <a:stretch>
            <a:fillRect/>
          </a:stretch>
        </p:blipFill>
        <p:spPr>
          <a:xfrm>
            <a:off x="8316185" y="3924727"/>
            <a:ext cx="3099105" cy="2430616"/>
          </a:xfrm>
          <a:prstGeom prst="rect">
            <a:avLst/>
          </a:prstGeom>
        </p:spPr>
      </p:pic>
    </p:spTree>
    <p:extLst>
      <p:ext uri="{BB962C8B-B14F-4D97-AF65-F5344CB8AC3E}">
        <p14:creationId xmlns:p14="http://schemas.microsoft.com/office/powerpoint/2010/main" val="434354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180653" y="236304"/>
            <a:ext cx="11748499" cy="6164245"/>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185DABD-08D2-4051-BDF0-9A1AEB685093}"/>
              </a:ext>
            </a:extLst>
          </p:cNvPr>
          <p:cNvGrpSpPr/>
          <p:nvPr/>
        </p:nvGrpSpPr>
        <p:grpSpPr>
          <a:xfrm>
            <a:off x="446688" y="979160"/>
            <a:ext cx="10598031" cy="1472393"/>
            <a:chOff x="302849" y="375387"/>
            <a:chExt cx="10598031" cy="1472393"/>
          </a:xfrm>
        </p:grpSpPr>
        <p:pic>
          <p:nvPicPr>
            <p:cNvPr id="1026" name="Picture 2" descr="Preguntas Frecuentes – Cooperativa Alto Verde y Algarrobo Grande Ltda">
              <a:extLst>
                <a:ext uri="{FF2B5EF4-FFF2-40B4-BE49-F238E27FC236}">
                  <a16:creationId xmlns:a16="http://schemas.microsoft.com/office/drawing/2014/main" id="{82969E26-9928-4415-BA99-D7F5E2078B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42" b="21781"/>
            <a:stretch/>
          </p:blipFill>
          <p:spPr bwMode="auto">
            <a:xfrm>
              <a:off x="302849" y="375387"/>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C3BE93-BC24-4569-8B6E-8798CCFCF2DA}"/>
                </a:ext>
              </a:extLst>
            </p:cNvPr>
            <p:cNvSpPr txBox="1"/>
            <p:nvPr/>
          </p:nvSpPr>
          <p:spPr>
            <a:xfrm>
              <a:off x="1598970" y="770562"/>
              <a:ext cx="9301910" cy="1077218"/>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Trong hai khổ thơ đầu, mầm non được miêu tả như thế nào? Cách miêu tả đó có gì thú vị</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0" name="Group 9">
            <a:extLst>
              <a:ext uri="{FF2B5EF4-FFF2-40B4-BE49-F238E27FC236}">
                <a16:creationId xmlns:a16="http://schemas.microsoft.com/office/drawing/2014/main" id="{9F8365E3-28D7-4EF9-95B8-9D2EC13C489A}"/>
              </a:ext>
            </a:extLst>
          </p:cNvPr>
          <p:cNvGrpSpPr/>
          <p:nvPr/>
        </p:nvGrpSpPr>
        <p:grpSpPr>
          <a:xfrm>
            <a:off x="3200953" y="2817190"/>
            <a:ext cx="8295830" cy="1107536"/>
            <a:chOff x="3951073" y="3659963"/>
            <a:chExt cx="6826518" cy="1667354"/>
          </a:xfrm>
        </p:grpSpPr>
        <p:sp>
          <p:nvSpPr>
            <p:cNvPr id="8" name="Rectangle: Rounded Corners 7">
              <a:extLst>
                <a:ext uri="{FF2B5EF4-FFF2-40B4-BE49-F238E27FC236}">
                  <a16:creationId xmlns:a16="http://schemas.microsoft.com/office/drawing/2014/main" id="{9740FAB7-41DD-4C86-9183-7B74CBE1E54C}"/>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02C171E-8566-4EAC-AB55-8E46E9DC4E81}"/>
                </a:ext>
              </a:extLst>
            </p:cNvPr>
            <p:cNvSpPr txBox="1"/>
            <p:nvPr/>
          </p:nvSpPr>
          <p:spPr>
            <a:xfrm>
              <a:off x="4089115" y="3723965"/>
              <a:ext cx="6688476" cy="1211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rPr>
                <a:t>Một mầm non nho nhỏ, nằm nép lặng im, mắt lim dim, cố nhìn qua kẽ lá. </a:t>
              </a:r>
              <a:endParaRPr kumimoji="0" lang="en-US" sz="280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B3A79F00-11CF-CB4C-3B6C-AE36340D878E}"/>
              </a:ext>
            </a:extLst>
          </p:cNvPr>
          <p:cNvPicPr>
            <a:picLocks noChangeAspect="1"/>
          </p:cNvPicPr>
          <p:nvPr/>
        </p:nvPicPr>
        <p:blipFill>
          <a:blip r:embed="rId5"/>
          <a:stretch>
            <a:fillRect/>
          </a:stretch>
        </p:blipFill>
        <p:spPr>
          <a:xfrm>
            <a:off x="4079648" y="410106"/>
            <a:ext cx="5060119" cy="859611"/>
          </a:xfrm>
          <a:prstGeom prst="rect">
            <a:avLst/>
          </a:prstGeom>
        </p:spPr>
      </p:pic>
      <p:sp>
        <p:nvSpPr>
          <p:cNvPr id="6" name="Freeform 2">
            <a:extLst>
              <a:ext uri="{FF2B5EF4-FFF2-40B4-BE49-F238E27FC236}">
                <a16:creationId xmlns:a16="http://schemas.microsoft.com/office/drawing/2014/main" id="{EA079120-C7DE-1205-A642-6337537FDDF8}"/>
              </a:ext>
            </a:extLst>
          </p:cNvPr>
          <p:cNvSpPr/>
          <p:nvPr/>
        </p:nvSpPr>
        <p:spPr>
          <a:xfrm>
            <a:off x="821932" y="3133618"/>
            <a:ext cx="2011371" cy="3724382"/>
          </a:xfrm>
          <a:custGeom>
            <a:avLst/>
            <a:gdLst/>
            <a:ahLst/>
            <a:cxnLst/>
            <a:rect l="l" t="t" r="r" b="b"/>
            <a:pathLst>
              <a:path w="2386584" h="4114800">
                <a:moveTo>
                  <a:pt x="0" y="0"/>
                </a:moveTo>
                <a:lnTo>
                  <a:pt x="2386584" y="0"/>
                </a:lnTo>
                <a:lnTo>
                  <a:pt x="238658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id="{CC10D16B-57B8-1FD7-2997-4663CA83CFC8}"/>
              </a:ext>
            </a:extLst>
          </p:cNvPr>
          <p:cNvSpPr txBox="1"/>
          <p:nvPr/>
        </p:nvSpPr>
        <p:spPr>
          <a:xfrm>
            <a:off x="3102796" y="4263775"/>
            <a:ext cx="8650840" cy="1631216"/>
          </a:xfrm>
          <a:prstGeom prst="rect">
            <a:avLst/>
          </a:prstGeom>
          <a:noFill/>
        </p:spPr>
        <p:txBody>
          <a:bodyPr wrap="square" rtlCol="0">
            <a:spAutoFit/>
          </a:bodyPr>
          <a:lstStyle/>
          <a:p>
            <a:pPr marL="342900" indent="-342900">
              <a:buFont typeface="Arial" panose="020B0604020202020204" pitchFamily="34" charset="0"/>
              <a:buChar char="•"/>
            </a:pPr>
            <a:r>
              <a:rPr lang="vi-VN" sz="2000" i="1" kern="0" dirty="0">
                <a:solidFill>
                  <a:srgbClr val="000000"/>
                </a:solidFill>
                <a:effectLst/>
                <a:latin typeface="+mj-lt"/>
                <a:ea typeface="Calibri" panose="020F0502020204030204" pitchFamily="34" charset="0"/>
                <a:cs typeface="Times New Roman" panose="02020603050405020304" pitchFamily="18" charset="0"/>
              </a:rPr>
              <a:t>Nhà thơ sử dụng những động từ chỉ hành động của con người để miêu tả mầm non </a:t>
            </a:r>
            <a:r>
              <a:rPr lang="vi-VN" sz="2000" b="1" i="1" kern="0" dirty="0">
                <a:solidFill>
                  <a:srgbClr val="000000"/>
                </a:solidFill>
                <a:effectLst/>
                <a:latin typeface="+mj-lt"/>
                <a:ea typeface="Calibri" panose="020F0502020204030204" pitchFamily="34" charset="0"/>
                <a:cs typeface="Times New Roman" panose="02020603050405020304" pitchFamily="18" charset="0"/>
              </a:rPr>
              <a:t>(nằm, nép, lim dim, nhìn) </a:t>
            </a:r>
            <a:r>
              <a:rPr lang="vi-VN" sz="2000" i="1" kern="0" dirty="0">
                <a:solidFill>
                  <a:srgbClr val="000000"/>
                </a:solidFill>
                <a:effectLst/>
                <a:latin typeface="+mj-lt"/>
                <a:ea typeface="Calibri" panose="020F0502020204030204" pitchFamily="34" charset="0"/>
                <a:cs typeface="Times New Roman" panose="02020603050405020304" pitchFamily="18" charset="0"/>
              </a:rPr>
              <a:t>khiến cho mầm non hiện lên rất sinh động.</a:t>
            </a:r>
            <a:endParaRPr lang="en-US" sz="2000" i="1" kern="0" dirty="0">
              <a:solidFill>
                <a:srgbClr val="000000"/>
              </a:solidFill>
              <a:effectLst/>
              <a:latin typeface="+mj-l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vi-VN" sz="2000" i="1" kern="0" dirty="0">
                <a:solidFill>
                  <a:srgbClr val="000000"/>
                </a:solidFill>
                <a:effectLst/>
                <a:latin typeface="+mj-lt"/>
                <a:ea typeface="Calibri" panose="020F0502020204030204" pitchFamily="34" charset="0"/>
                <a:cs typeface="Times New Roman" panose="02020603050405020304" pitchFamily="18" charset="0"/>
              </a:rPr>
              <a:t>Cũng giống như con người, mầm non biết đi trốn cái rét, biết co mình lại vì sợ lạnh, cũng tò mò, muốn biết cảnh vật quanh mình thế nào </a:t>
            </a:r>
            <a:r>
              <a:rPr lang="vi-VN" sz="2000" b="1" i="1" kern="0" dirty="0">
                <a:solidFill>
                  <a:srgbClr val="000000"/>
                </a:solidFill>
                <a:effectLst/>
                <a:latin typeface="+mj-lt"/>
                <a:ea typeface="Calibri" panose="020F0502020204030204" pitchFamily="34" charset="0"/>
                <a:cs typeface="Times New Roman" panose="02020603050405020304" pitchFamily="18" charset="0"/>
              </a:rPr>
              <a:t>(cố nhìn).</a:t>
            </a:r>
            <a:endParaRPr lang="en-US" sz="2000" b="1" i="1" kern="0" dirty="0">
              <a:solidFill>
                <a:srgbClr val="000000"/>
              </a:solidFill>
              <a:effectLst/>
              <a:latin typeface="+mj-lt"/>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vi-VN" sz="2000" i="1" kern="0" dirty="0">
                <a:solidFill>
                  <a:srgbClr val="000000"/>
                </a:solidFill>
                <a:effectLst/>
                <a:latin typeface="+mj-lt"/>
                <a:ea typeface="Calibri" panose="020F0502020204030204" pitchFamily="34" charset="0"/>
                <a:cs typeface="Times New Roman" panose="02020603050405020304" pitchFamily="18" charset="0"/>
              </a:rPr>
              <a:t>Biện pháp nhân hóa đã khiến cho mầm non hiện ra thật ngộ nghĩnh, đáng yêu. </a:t>
            </a:r>
            <a:endParaRPr lang="en-US" sz="2000" dirty="0">
              <a:latin typeface="+mj-lt"/>
            </a:endParaRPr>
          </a:p>
        </p:txBody>
      </p:sp>
    </p:spTree>
    <p:extLst>
      <p:ext uri="{BB962C8B-B14F-4D97-AF65-F5344CB8AC3E}">
        <p14:creationId xmlns:p14="http://schemas.microsoft.com/office/powerpoint/2010/main" val="6304187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184181"/>
            <a:ext cx="11748499" cy="6369977"/>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185DABD-08D2-4051-BDF0-9A1AEB685093}"/>
              </a:ext>
            </a:extLst>
          </p:cNvPr>
          <p:cNvGrpSpPr/>
          <p:nvPr/>
        </p:nvGrpSpPr>
        <p:grpSpPr>
          <a:xfrm>
            <a:off x="762771" y="280191"/>
            <a:ext cx="10812694" cy="1984973"/>
            <a:chOff x="1005473" y="112607"/>
            <a:chExt cx="10812694" cy="1984973"/>
          </a:xfrm>
        </p:grpSpPr>
        <p:pic>
          <p:nvPicPr>
            <p:cNvPr id="1026" name="Picture 2" descr="Preguntas Frecuentes – Cooperativa Alto Verde y Algarrobo Grande Ltda">
              <a:extLst>
                <a:ext uri="{FF2B5EF4-FFF2-40B4-BE49-F238E27FC236}">
                  <a16:creationId xmlns:a16="http://schemas.microsoft.com/office/drawing/2014/main" id="{82969E26-9928-4415-BA99-D7F5E2078B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42" b="21781"/>
            <a:stretch/>
          </p:blipFill>
          <p:spPr bwMode="auto">
            <a:xfrm>
              <a:off x="1005473" y="112607"/>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C3BE93-BC24-4569-8B6E-8798CCFCF2DA}"/>
                </a:ext>
              </a:extLst>
            </p:cNvPr>
            <p:cNvSpPr txBox="1"/>
            <p:nvPr/>
          </p:nvSpPr>
          <p:spPr>
            <a:xfrm>
              <a:off x="1768001" y="1020362"/>
              <a:ext cx="10050166" cy="1077218"/>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2.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Cảnh vật mùa đông hiện ra như thế nào qua cảm nhận của mầm non?</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D7D9B92A-6FE1-0ED7-4602-08ABD9E9A2A9}"/>
              </a:ext>
            </a:extLst>
          </p:cNvPr>
          <p:cNvGrpSpPr/>
          <p:nvPr/>
        </p:nvGrpSpPr>
        <p:grpSpPr>
          <a:xfrm>
            <a:off x="1664415" y="2570610"/>
            <a:ext cx="1448656" cy="573282"/>
            <a:chOff x="3951073" y="3659963"/>
            <a:chExt cx="6826518" cy="1667354"/>
          </a:xfrm>
        </p:grpSpPr>
        <p:sp>
          <p:nvSpPr>
            <p:cNvPr id="19" name="Rectangle: Rounded Corners 18">
              <a:extLst>
                <a:ext uri="{FF2B5EF4-FFF2-40B4-BE49-F238E27FC236}">
                  <a16:creationId xmlns:a16="http://schemas.microsoft.com/office/drawing/2014/main" id="{8148CF47-2764-CB19-9AB4-C272D9CF281F}"/>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6906B68C-D9A6-9A64-0D8A-59561C36174A}"/>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Mây</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24" name="Group 1023">
            <a:extLst>
              <a:ext uri="{FF2B5EF4-FFF2-40B4-BE49-F238E27FC236}">
                <a16:creationId xmlns:a16="http://schemas.microsoft.com/office/drawing/2014/main" id="{815ADB00-83CF-8E35-AF5C-B5DE9B47277D}"/>
              </a:ext>
            </a:extLst>
          </p:cNvPr>
          <p:cNvGrpSpPr/>
          <p:nvPr/>
        </p:nvGrpSpPr>
        <p:grpSpPr>
          <a:xfrm>
            <a:off x="5024064" y="2529513"/>
            <a:ext cx="1448656" cy="573282"/>
            <a:chOff x="3951073" y="3659963"/>
            <a:chExt cx="6826518" cy="1667354"/>
          </a:xfrm>
        </p:grpSpPr>
        <p:sp>
          <p:nvSpPr>
            <p:cNvPr id="1025" name="Rectangle: Rounded Corners 1024">
              <a:extLst>
                <a:ext uri="{FF2B5EF4-FFF2-40B4-BE49-F238E27FC236}">
                  <a16:creationId xmlns:a16="http://schemas.microsoft.com/office/drawing/2014/main" id="{6CE37289-A3B4-78D7-1ABD-DB9144D1EF7E}"/>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27" name="TextBox 1026">
              <a:extLst>
                <a:ext uri="{FF2B5EF4-FFF2-40B4-BE49-F238E27FC236}">
                  <a16:creationId xmlns:a16="http://schemas.microsoft.com/office/drawing/2014/main" id="{E74AB3EE-EFB5-1F2F-2EBB-949324778FA8}"/>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Mưa</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36" name="Group 1035">
            <a:extLst>
              <a:ext uri="{FF2B5EF4-FFF2-40B4-BE49-F238E27FC236}">
                <a16:creationId xmlns:a16="http://schemas.microsoft.com/office/drawing/2014/main" id="{482F272B-864D-3C00-1762-E76C5241C31C}"/>
              </a:ext>
            </a:extLst>
          </p:cNvPr>
          <p:cNvGrpSpPr/>
          <p:nvPr/>
        </p:nvGrpSpPr>
        <p:grpSpPr>
          <a:xfrm>
            <a:off x="8772419" y="2466155"/>
            <a:ext cx="1448656" cy="573282"/>
            <a:chOff x="3951073" y="3659963"/>
            <a:chExt cx="6826518" cy="1667354"/>
          </a:xfrm>
        </p:grpSpPr>
        <p:sp>
          <p:nvSpPr>
            <p:cNvPr id="1037" name="Rectangle: Rounded Corners 1036">
              <a:extLst>
                <a:ext uri="{FF2B5EF4-FFF2-40B4-BE49-F238E27FC236}">
                  <a16:creationId xmlns:a16="http://schemas.microsoft.com/office/drawing/2014/main" id="{38625CDE-274E-916C-3CA2-A05E9C2EA9EE}"/>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8" name="TextBox 1037">
              <a:extLst>
                <a:ext uri="{FF2B5EF4-FFF2-40B4-BE49-F238E27FC236}">
                  <a16:creationId xmlns:a16="http://schemas.microsoft.com/office/drawing/2014/main" id="{29E95756-B89F-76AC-E1FA-10987E50016D}"/>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002060"/>
                  </a:solidFill>
                  <a:latin typeface="Cambria" panose="02040503050406030204" pitchFamily="18" charset="0"/>
                  <a:ea typeface="Cambria" panose="02040503050406030204" pitchFamily="18" charset="0"/>
                </a:rPr>
                <a:t>Gió</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46" name="Group 1045">
            <a:extLst>
              <a:ext uri="{FF2B5EF4-FFF2-40B4-BE49-F238E27FC236}">
                <a16:creationId xmlns:a16="http://schemas.microsoft.com/office/drawing/2014/main" id="{11E60C41-B7F5-36D6-3798-67B9D4AAC67E}"/>
              </a:ext>
            </a:extLst>
          </p:cNvPr>
          <p:cNvGrpSpPr/>
          <p:nvPr/>
        </p:nvGrpSpPr>
        <p:grpSpPr>
          <a:xfrm>
            <a:off x="1683250" y="4449068"/>
            <a:ext cx="2005171" cy="573282"/>
            <a:chOff x="3951073" y="3659963"/>
            <a:chExt cx="6826518" cy="1667354"/>
          </a:xfrm>
        </p:grpSpPr>
        <p:sp>
          <p:nvSpPr>
            <p:cNvPr id="1047" name="Rectangle: Rounded Corners 1046">
              <a:extLst>
                <a:ext uri="{FF2B5EF4-FFF2-40B4-BE49-F238E27FC236}">
                  <a16:creationId xmlns:a16="http://schemas.microsoft.com/office/drawing/2014/main" id="{4C4089AA-547D-1C10-4AC8-C8E41F6C8A38}"/>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8" name="TextBox 1047">
              <a:extLst>
                <a:ext uri="{FF2B5EF4-FFF2-40B4-BE49-F238E27FC236}">
                  <a16:creationId xmlns:a16="http://schemas.microsoft.com/office/drawing/2014/main" id="{10610DCA-B6C6-A08F-073C-788C1E5EE070}"/>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Rừng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cây</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49" name="Group 1048">
            <a:extLst>
              <a:ext uri="{FF2B5EF4-FFF2-40B4-BE49-F238E27FC236}">
                <a16:creationId xmlns:a16="http://schemas.microsoft.com/office/drawing/2014/main" id="{FBD99B5C-747E-840B-57A3-5227248EA16F}"/>
              </a:ext>
            </a:extLst>
          </p:cNvPr>
          <p:cNvGrpSpPr/>
          <p:nvPr/>
        </p:nvGrpSpPr>
        <p:grpSpPr>
          <a:xfrm>
            <a:off x="5042899" y="4407971"/>
            <a:ext cx="2333945" cy="573282"/>
            <a:chOff x="3951073" y="3659963"/>
            <a:chExt cx="6826518" cy="1667354"/>
          </a:xfrm>
        </p:grpSpPr>
        <p:sp>
          <p:nvSpPr>
            <p:cNvPr id="1050" name="Rectangle: Rounded Corners 1049">
              <a:extLst>
                <a:ext uri="{FF2B5EF4-FFF2-40B4-BE49-F238E27FC236}">
                  <a16:creationId xmlns:a16="http://schemas.microsoft.com/office/drawing/2014/main" id="{BB90C646-58B9-A147-951A-D6B01B82FB6D}"/>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1" name="TextBox 1050">
              <a:extLst>
                <a:ext uri="{FF2B5EF4-FFF2-40B4-BE49-F238E27FC236}">
                  <a16:creationId xmlns:a16="http://schemas.microsoft.com/office/drawing/2014/main" id="{84AB651F-3C37-CC05-07CA-7492E5D3C08C}"/>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loài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thú</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052" name="Group 1051">
            <a:extLst>
              <a:ext uri="{FF2B5EF4-FFF2-40B4-BE49-F238E27FC236}">
                <a16:creationId xmlns:a16="http://schemas.microsoft.com/office/drawing/2014/main" id="{048C0FCF-AB41-1FB4-B8F0-561C03C44A80}"/>
              </a:ext>
            </a:extLst>
          </p:cNvPr>
          <p:cNvGrpSpPr/>
          <p:nvPr/>
        </p:nvGrpSpPr>
        <p:grpSpPr>
          <a:xfrm>
            <a:off x="8791254" y="4344613"/>
            <a:ext cx="2058255" cy="573282"/>
            <a:chOff x="3951073" y="3659963"/>
            <a:chExt cx="6826518" cy="1667354"/>
          </a:xfrm>
        </p:grpSpPr>
        <p:sp>
          <p:nvSpPr>
            <p:cNvPr id="1053" name="Rectangle: Rounded Corners 1052">
              <a:extLst>
                <a:ext uri="{FF2B5EF4-FFF2-40B4-BE49-F238E27FC236}">
                  <a16:creationId xmlns:a16="http://schemas.microsoft.com/office/drawing/2014/main" id="{25B6BBA9-E0C7-A1F8-2CCB-240B6FA37550}"/>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4" name="TextBox 1053">
              <a:extLst>
                <a:ext uri="{FF2B5EF4-FFF2-40B4-BE49-F238E27FC236}">
                  <a16:creationId xmlns:a16="http://schemas.microsoft.com/office/drawing/2014/main" id="{BAA3A1DC-02F8-C9C1-3712-C770EF3DADF6}"/>
                </a:ext>
              </a:extLst>
            </p:cNvPr>
            <p:cNvSpPr txBox="1"/>
            <p:nvPr/>
          </p:nvSpPr>
          <p:spPr>
            <a:xfrm>
              <a:off x="4089114" y="3723966"/>
              <a:ext cx="6688477" cy="15217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002060"/>
                  </a:solidFill>
                  <a:latin typeface="Cambria" panose="02040503050406030204" pitchFamily="18" charset="0"/>
                  <a:ea typeface="Cambria" panose="02040503050406030204" pitchFamily="18" charset="0"/>
                </a:rPr>
                <a:t>Không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gian</a:t>
              </a:r>
              <a:endPar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1055" name="TextBox 1054">
            <a:extLst>
              <a:ext uri="{FF2B5EF4-FFF2-40B4-BE49-F238E27FC236}">
                <a16:creationId xmlns:a16="http://schemas.microsoft.com/office/drawing/2014/main" id="{22D7A1F4-B33B-C00F-F2D9-0D676AB8B54C}"/>
              </a:ext>
            </a:extLst>
          </p:cNvPr>
          <p:cNvSpPr txBox="1"/>
          <p:nvPr/>
        </p:nvSpPr>
        <p:spPr>
          <a:xfrm>
            <a:off x="606175" y="3441843"/>
            <a:ext cx="3606229" cy="584775"/>
          </a:xfrm>
          <a:prstGeom prst="rect">
            <a:avLst/>
          </a:prstGeom>
          <a:noFill/>
        </p:spPr>
        <p:txBody>
          <a:bodyPr wrap="square" rtlCol="0">
            <a:spAutoFit/>
          </a:bodyPr>
          <a:lstStyle/>
          <a:p>
            <a:pPr algn="ctr"/>
            <a:r>
              <a:rPr lang="en-US" sz="3200" dirty="0">
                <a:latin typeface="Cambria" panose="02040503050406030204" pitchFamily="18" charset="0"/>
                <a:ea typeface="Cambria" panose="02040503050406030204" pitchFamily="18" charset="0"/>
              </a:rPr>
              <a:t>Bay </a:t>
            </a:r>
            <a:r>
              <a:rPr lang="en-US" sz="3200" dirty="0" err="1">
                <a:latin typeface="Cambria" panose="02040503050406030204" pitchFamily="18" charset="0"/>
                <a:ea typeface="Cambria" panose="02040503050406030204" pitchFamily="18" charset="0"/>
              </a:rPr>
              <a:t>hối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hả</a:t>
            </a:r>
            <a:endParaRPr lang="en-US" sz="3200" dirty="0">
              <a:latin typeface="Cambria" panose="02040503050406030204" pitchFamily="18" charset="0"/>
              <a:ea typeface="Cambria" panose="02040503050406030204" pitchFamily="18" charset="0"/>
            </a:endParaRPr>
          </a:p>
        </p:txBody>
      </p:sp>
      <p:sp>
        <p:nvSpPr>
          <p:cNvPr id="1056" name="TextBox 1055">
            <a:extLst>
              <a:ext uri="{FF2B5EF4-FFF2-40B4-BE49-F238E27FC236}">
                <a16:creationId xmlns:a16="http://schemas.microsoft.com/office/drawing/2014/main" id="{7ACE0DE5-214A-08B2-8103-D0E22F6552AB}"/>
              </a:ext>
            </a:extLst>
          </p:cNvPr>
          <p:cNvSpPr txBox="1"/>
          <p:nvPr/>
        </p:nvSpPr>
        <p:spPr>
          <a:xfrm>
            <a:off x="3821986" y="3452115"/>
            <a:ext cx="3606229"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Lất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mưa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phùn</a:t>
            </a:r>
            <a:endParaRPr lang="en-US" sz="3200" dirty="0">
              <a:latin typeface="Cambria" panose="02040503050406030204" pitchFamily="18" charset="0"/>
              <a:ea typeface="Cambria" panose="02040503050406030204" pitchFamily="18" charset="0"/>
            </a:endParaRPr>
          </a:p>
        </p:txBody>
      </p:sp>
      <p:sp>
        <p:nvSpPr>
          <p:cNvPr id="1058" name="TextBox 1057">
            <a:extLst>
              <a:ext uri="{FF2B5EF4-FFF2-40B4-BE49-F238E27FC236}">
                <a16:creationId xmlns:a16="http://schemas.microsoft.com/office/drawing/2014/main" id="{CC5308DA-278D-A568-FDE7-1077A95A262E}"/>
              </a:ext>
            </a:extLst>
          </p:cNvPr>
          <p:cNvSpPr txBox="1"/>
          <p:nvPr/>
        </p:nvSpPr>
        <p:spPr>
          <a:xfrm>
            <a:off x="7880278" y="3400744"/>
            <a:ext cx="3606229"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Thổi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ào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ào</a:t>
            </a:r>
            <a:endParaRPr lang="en-US" sz="3200" dirty="0">
              <a:latin typeface="Cambria" panose="02040503050406030204" pitchFamily="18" charset="0"/>
              <a:ea typeface="Cambria" panose="02040503050406030204" pitchFamily="18" charset="0"/>
            </a:endParaRPr>
          </a:p>
        </p:txBody>
      </p:sp>
      <p:sp>
        <p:nvSpPr>
          <p:cNvPr id="1059" name="TextBox 1058">
            <a:extLst>
              <a:ext uri="{FF2B5EF4-FFF2-40B4-BE49-F238E27FC236}">
                <a16:creationId xmlns:a16="http://schemas.microsoft.com/office/drawing/2014/main" id="{3ED3A140-5536-D013-2455-5EE41C6D6DB2}"/>
              </a:ext>
            </a:extLst>
          </p:cNvPr>
          <p:cNvSpPr txBox="1"/>
          <p:nvPr/>
        </p:nvSpPr>
        <p:spPr>
          <a:xfrm>
            <a:off x="678094" y="5291191"/>
            <a:ext cx="3606229"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Thưa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thớt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lá</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cành</a:t>
            </a:r>
            <a:endParaRPr lang="en-US" sz="3200" dirty="0">
              <a:latin typeface="Cambria" panose="02040503050406030204" pitchFamily="18" charset="0"/>
              <a:ea typeface="Cambria" panose="02040503050406030204" pitchFamily="18" charset="0"/>
            </a:endParaRPr>
          </a:p>
        </p:txBody>
      </p:sp>
      <p:sp>
        <p:nvSpPr>
          <p:cNvPr id="1060" name="TextBox 1059">
            <a:extLst>
              <a:ext uri="{FF2B5EF4-FFF2-40B4-BE49-F238E27FC236}">
                <a16:creationId xmlns:a16="http://schemas.microsoft.com/office/drawing/2014/main" id="{BBCA5E94-19CC-46DE-271C-CC858A76CC37}"/>
              </a:ext>
            </a:extLst>
          </p:cNvPr>
          <p:cNvSpPr txBox="1"/>
          <p:nvPr/>
        </p:nvSpPr>
        <p:spPr>
          <a:xfrm>
            <a:off x="4520629" y="5260366"/>
            <a:ext cx="3606229"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Vắng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bóng</a:t>
            </a:r>
            <a:endParaRPr lang="en-US" sz="3200" dirty="0">
              <a:latin typeface="Cambria" panose="02040503050406030204" pitchFamily="18" charset="0"/>
              <a:ea typeface="Cambria" panose="02040503050406030204" pitchFamily="18" charset="0"/>
            </a:endParaRPr>
          </a:p>
        </p:txBody>
      </p:sp>
      <p:sp>
        <p:nvSpPr>
          <p:cNvPr id="1061" name="TextBox 1060">
            <a:extLst>
              <a:ext uri="{FF2B5EF4-FFF2-40B4-BE49-F238E27FC236}">
                <a16:creationId xmlns:a16="http://schemas.microsoft.com/office/drawing/2014/main" id="{081DAE58-9871-6111-1FE9-5ABCE4C836E2}"/>
              </a:ext>
            </a:extLst>
          </p:cNvPr>
          <p:cNvSpPr txBox="1"/>
          <p:nvPr/>
        </p:nvSpPr>
        <p:spPr>
          <a:xfrm>
            <a:off x="8116583" y="5239818"/>
            <a:ext cx="3606229" cy="584775"/>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Yên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tĩnh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mịch</a:t>
            </a:r>
            <a:endParaRPr lang="en-US" sz="3200" dirty="0">
              <a:latin typeface="Cambria" panose="02040503050406030204" pitchFamily="18" charset="0"/>
              <a:ea typeface="Cambria" panose="02040503050406030204" pitchFamily="18" charset="0"/>
            </a:endParaRPr>
          </a:p>
        </p:txBody>
      </p:sp>
      <p:pic>
        <p:nvPicPr>
          <p:cNvPr id="1062" name="Picture 1061">
            <a:extLst>
              <a:ext uri="{FF2B5EF4-FFF2-40B4-BE49-F238E27FC236}">
                <a16:creationId xmlns:a16="http://schemas.microsoft.com/office/drawing/2014/main" id="{C921C8A1-1BB4-353B-EF3E-10DF6727436E}"/>
              </a:ext>
            </a:extLst>
          </p:cNvPr>
          <p:cNvPicPr>
            <a:picLocks noChangeAspect="1"/>
          </p:cNvPicPr>
          <p:nvPr/>
        </p:nvPicPr>
        <p:blipFill>
          <a:blip r:embed="rId5"/>
          <a:stretch>
            <a:fillRect/>
          </a:stretch>
        </p:blipFill>
        <p:spPr>
          <a:xfrm>
            <a:off x="4223487" y="142977"/>
            <a:ext cx="5060119" cy="859611"/>
          </a:xfrm>
          <a:prstGeom prst="rect">
            <a:avLst/>
          </a:prstGeom>
        </p:spPr>
      </p:pic>
    </p:spTree>
    <p:extLst>
      <p:ext uri="{BB962C8B-B14F-4D97-AF65-F5344CB8AC3E}">
        <p14:creationId xmlns:p14="http://schemas.microsoft.com/office/powerpoint/2010/main" val="39487748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024"/>
                                        </p:tgtEl>
                                        <p:attrNameLst>
                                          <p:attrName>style.visibility</p:attrName>
                                        </p:attrNameLst>
                                      </p:cBhvr>
                                      <p:to>
                                        <p:strVal val="visible"/>
                                      </p:to>
                                    </p:set>
                                    <p:animEffect transition="in" filter="barn(inVertical)">
                                      <p:cBhvr>
                                        <p:cTn id="15" dur="500"/>
                                        <p:tgtEl>
                                          <p:spTgt spid="1024"/>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barn(inVertical)">
                                      <p:cBhvr>
                                        <p:cTn id="19" dur="500"/>
                                        <p:tgtEl>
                                          <p:spTgt spid="1036"/>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046"/>
                                        </p:tgtEl>
                                        <p:attrNameLst>
                                          <p:attrName>style.visibility</p:attrName>
                                        </p:attrNameLst>
                                      </p:cBhvr>
                                      <p:to>
                                        <p:strVal val="visible"/>
                                      </p:to>
                                    </p:set>
                                    <p:animEffect transition="in" filter="barn(inVertical)">
                                      <p:cBhvr>
                                        <p:cTn id="23" dur="500"/>
                                        <p:tgtEl>
                                          <p:spTgt spid="1046"/>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1049"/>
                                        </p:tgtEl>
                                        <p:attrNameLst>
                                          <p:attrName>style.visibility</p:attrName>
                                        </p:attrNameLst>
                                      </p:cBhvr>
                                      <p:to>
                                        <p:strVal val="visible"/>
                                      </p:to>
                                    </p:set>
                                    <p:animEffect transition="in" filter="barn(inVertical)">
                                      <p:cBhvr>
                                        <p:cTn id="27" dur="500"/>
                                        <p:tgtEl>
                                          <p:spTgt spid="1049"/>
                                        </p:tgtEl>
                                      </p:cBhvr>
                                    </p:animEffect>
                                  </p:childTnLst>
                                </p:cTn>
                              </p:par>
                            </p:childTnLst>
                          </p:cTn>
                        </p:par>
                        <p:par>
                          <p:cTn id="28" fill="hold">
                            <p:stCondLst>
                              <p:cond delay="3000"/>
                            </p:stCondLst>
                            <p:childTnLst>
                              <p:par>
                                <p:cTn id="29" presetID="16" presetClass="entr" presetSubtype="21" fill="hold" nodeType="afterEffect">
                                  <p:stCondLst>
                                    <p:cond delay="0"/>
                                  </p:stCondLst>
                                  <p:childTnLst>
                                    <p:set>
                                      <p:cBhvr>
                                        <p:cTn id="30" dur="1" fill="hold">
                                          <p:stCondLst>
                                            <p:cond delay="0"/>
                                          </p:stCondLst>
                                        </p:cTn>
                                        <p:tgtEl>
                                          <p:spTgt spid="1052"/>
                                        </p:tgtEl>
                                        <p:attrNameLst>
                                          <p:attrName>style.visibility</p:attrName>
                                        </p:attrNameLst>
                                      </p:cBhvr>
                                      <p:to>
                                        <p:strVal val="visible"/>
                                      </p:to>
                                    </p:set>
                                    <p:animEffect transition="in" filter="barn(inVertical)">
                                      <p:cBhvr>
                                        <p:cTn id="31" dur="500"/>
                                        <p:tgtEl>
                                          <p:spTgt spid="105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55"/>
                                        </p:tgtEl>
                                        <p:attrNameLst>
                                          <p:attrName>style.visibility</p:attrName>
                                        </p:attrNameLst>
                                      </p:cBhvr>
                                      <p:to>
                                        <p:strVal val="visible"/>
                                      </p:to>
                                    </p:set>
                                    <p:animEffect transition="in" filter="barn(inVertical)">
                                      <p:cBhvr>
                                        <p:cTn id="36" dur="500"/>
                                        <p:tgtEl>
                                          <p:spTgt spid="105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56"/>
                                        </p:tgtEl>
                                        <p:attrNameLst>
                                          <p:attrName>style.visibility</p:attrName>
                                        </p:attrNameLst>
                                      </p:cBhvr>
                                      <p:to>
                                        <p:strVal val="visible"/>
                                      </p:to>
                                    </p:set>
                                    <p:animEffect transition="in" filter="barn(inVertical)">
                                      <p:cBhvr>
                                        <p:cTn id="41" dur="500"/>
                                        <p:tgtEl>
                                          <p:spTgt spid="105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058"/>
                                        </p:tgtEl>
                                        <p:attrNameLst>
                                          <p:attrName>style.visibility</p:attrName>
                                        </p:attrNameLst>
                                      </p:cBhvr>
                                      <p:to>
                                        <p:strVal val="visible"/>
                                      </p:to>
                                    </p:set>
                                    <p:animEffect transition="in" filter="barn(inVertical)">
                                      <p:cBhvr>
                                        <p:cTn id="46" dur="500"/>
                                        <p:tgtEl>
                                          <p:spTgt spid="105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059"/>
                                        </p:tgtEl>
                                        <p:attrNameLst>
                                          <p:attrName>style.visibility</p:attrName>
                                        </p:attrNameLst>
                                      </p:cBhvr>
                                      <p:to>
                                        <p:strVal val="visible"/>
                                      </p:to>
                                    </p:set>
                                    <p:animEffect transition="in" filter="barn(inVertical)">
                                      <p:cBhvr>
                                        <p:cTn id="51" dur="500"/>
                                        <p:tgtEl>
                                          <p:spTgt spid="105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060"/>
                                        </p:tgtEl>
                                        <p:attrNameLst>
                                          <p:attrName>style.visibility</p:attrName>
                                        </p:attrNameLst>
                                      </p:cBhvr>
                                      <p:to>
                                        <p:strVal val="visible"/>
                                      </p:to>
                                    </p:set>
                                    <p:animEffect transition="in" filter="barn(inVertical)">
                                      <p:cBhvr>
                                        <p:cTn id="56" dur="500"/>
                                        <p:tgtEl>
                                          <p:spTgt spid="1060"/>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061"/>
                                        </p:tgtEl>
                                        <p:attrNameLst>
                                          <p:attrName>style.visibility</p:attrName>
                                        </p:attrNameLst>
                                      </p:cBhvr>
                                      <p:to>
                                        <p:strVal val="visible"/>
                                      </p:to>
                                    </p:set>
                                    <p:animEffect transition="in" filter="barn(inVertical)">
                                      <p:cBhvr>
                                        <p:cTn id="61" dur="500"/>
                                        <p:tgtEl>
                                          <p:spTgt spid="1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5" grpId="0"/>
      <p:bldP spid="1056" grpId="0"/>
      <p:bldP spid="1058" grpId="0"/>
      <p:bldP spid="1059" grpId="0"/>
      <p:bldP spid="1060" grpId="0"/>
      <p:bldP spid="106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264559"/>
            <a:ext cx="11748499" cy="6328881"/>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185DABD-08D2-4051-BDF0-9A1AEB685093}"/>
              </a:ext>
            </a:extLst>
          </p:cNvPr>
          <p:cNvGrpSpPr/>
          <p:nvPr/>
        </p:nvGrpSpPr>
        <p:grpSpPr>
          <a:xfrm>
            <a:off x="474474" y="758414"/>
            <a:ext cx="11101464" cy="1460965"/>
            <a:chOff x="867928" y="313742"/>
            <a:chExt cx="11101464" cy="1460965"/>
          </a:xfrm>
        </p:grpSpPr>
        <p:pic>
          <p:nvPicPr>
            <p:cNvPr id="1026" name="Picture 2" descr="Preguntas Frecuentes – Cooperativa Alto Verde y Algarrobo Grande Ltda">
              <a:extLst>
                <a:ext uri="{FF2B5EF4-FFF2-40B4-BE49-F238E27FC236}">
                  <a16:creationId xmlns:a16="http://schemas.microsoft.com/office/drawing/2014/main" id="{82969E26-9928-4415-BA99-D7F5E2078B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42" b="21781"/>
            <a:stretch/>
          </p:blipFill>
          <p:spPr bwMode="auto">
            <a:xfrm>
              <a:off x="867928" y="313742"/>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C3BE93-BC24-4569-8B6E-8798CCFCF2DA}"/>
                </a:ext>
              </a:extLst>
            </p:cNvPr>
            <p:cNvSpPr txBox="1"/>
            <p:nvPr/>
          </p:nvSpPr>
          <p:spPr>
            <a:xfrm>
              <a:off x="1794179" y="1189932"/>
              <a:ext cx="10175213" cy="584775"/>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Nhờ đâu mầm non nhận ra mùa xuân đến?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05B0F928-DF60-A2C1-8612-9C3CC340FD15}"/>
              </a:ext>
            </a:extLst>
          </p:cNvPr>
          <p:cNvPicPr>
            <a:picLocks noChangeAspect="1"/>
          </p:cNvPicPr>
          <p:nvPr/>
        </p:nvPicPr>
        <p:blipFill>
          <a:blip r:embed="rId5"/>
          <a:stretch>
            <a:fillRect/>
          </a:stretch>
        </p:blipFill>
        <p:spPr>
          <a:xfrm>
            <a:off x="4244035" y="482025"/>
            <a:ext cx="5060119" cy="859611"/>
          </a:xfrm>
          <a:prstGeom prst="rect">
            <a:avLst/>
          </a:prstGeom>
        </p:spPr>
      </p:pic>
      <p:sp>
        <p:nvSpPr>
          <p:cNvPr id="6" name="Freeform 2">
            <a:extLst>
              <a:ext uri="{FF2B5EF4-FFF2-40B4-BE49-F238E27FC236}">
                <a16:creationId xmlns:a16="http://schemas.microsoft.com/office/drawing/2014/main" id="{73C523B4-3B6C-765D-F785-AAE6C569477E}"/>
              </a:ext>
            </a:extLst>
          </p:cNvPr>
          <p:cNvSpPr/>
          <p:nvPr/>
        </p:nvSpPr>
        <p:spPr>
          <a:xfrm>
            <a:off x="1571946" y="2578814"/>
            <a:ext cx="2363056" cy="1985806"/>
          </a:xfrm>
          <a:custGeom>
            <a:avLst/>
            <a:gdLst/>
            <a:ahLst/>
            <a:cxnLst/>
            <a:rect l="l" t="t" r="r" b="b"/>
            <a:pathLst>
              <a:path w="4114800" h="4032504">
                <a:moveTo>
                  <a:pt x="0" y="0"/>
                </a:moveTo>
                <a:lnTo>
                  <a:pt x="4114800" y="0"/>
                </a:lnTo>
                <a:lnTo>
                  <a:pt x="4114800" y="4032504"/>
                </a:lnTo>
                <a:lnTo>
                  <a:pt x="0" y="4032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E017BC5A-D45D-0C9E-46E3-15FC447D6AA4}"/>
              </a:ext>
            </a:extLst>
          </p:cNvPr>
          <p:cNvSpPr txBox="1"/>
          <p:nvPr/>
        </p:nvSpPr>
        <p:spPr>
          <a:xfrm>
            <a:off x="986319" y="4921321"/>
            <a:ext cx="3400746"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tiếng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chim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kêu</a:t>
            </a:r>
            <a:endParaRPr lang="en-US" sz="2400" dirty="0">
              <a:latin typeface="Cambria" panose="02040503050406030204" pitchFamily="18" charset="0"/>
              <a:ea typeface="Cambria" panose="02040503050406030204" pitchFamily="18" charset="0"/>
            </a:endParaRPr>
          </a:p>
        </p:txBody>
      </p:sp>
      <p:sp>
        <p:nvSpPr>
          <p:cNvPr id="11" name="Freeform 3">
            <a:extLst>
              <a:ext uri="{FF2B5EF4-FFF2-40B4-BE49-F238E27FC236}">
                <a16:creationId xmlns:a16="http://schemas.microsoft.com/office/drawing/2014/main" id="{76E94C94-AB5F-CCC0-7B26-3054B6EEF59B}"/>
              </a:ext>
            </a:extLst>
          </p:cNvPr>
          <p:cNvSpPr/>
          <p:nvPr/>
        </p:nvSpPr>
        <p:spPr>
          <a:xfrm>
            <a:off x="5106255" y="2414428"/>
            <a:ext cx="2407111" cy="2404152"/>
          </a:xfrm>
          <a:custGeom>
            <a:avLst/>
            <a:gdLst/>
            <a:ahLst/>
            <a:cxnLst/>
            <a:rect l="l" t="t" r="r" b="b"/>
            <a:pathLst>
              <a:path w="4083939" h="4114800">
                <a:moveTo>
                  <a:pt x="0" y="0"/>
                </a:moveTo>
                <a:lnTo>
                  <a:pt x="4083939" y="0"/>
                </a:lnTo>
                <a:lnTo>
                  <a:pt x="408393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2C41377F-9D88-842B-D9C4-71BC3B709D1E}"/>
              </a:ext>
            </a:extLst>
          </p:cNvPr>
          <p:cNvSpPr txBox="1"/>
          <p:nvPr/>
        </p:nvSpPr>
        <p:spPr>
          <a:xfrm>
            <a:off x="4592548" y="4952144"/>
            <a:ext cx="3400746"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róc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rách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trăm</a:t>
            </a:r>
            <a:r>
              <a:rPr lang="en-US" sz="2400" dirty="0">
                <a:latin typeface="Cambria" panose="02040503050406030204" pitchFamily="18" charset="0"/>
                <a:ea typeface="Cambria" panose="02040503050406030204" pitchFamily="18" charset="0"/>
              </a:rPr>
              <a:t> con </a:t>
            </a:r>
            <a:r>
              <a:rPr lang="en-US" sz="2400" dirty="0" err="1">
                <a:latin typeface="Cambria" panose="02040503050406030204" pitchFamily="18" charset="0"/>
                <a:ea typeface="Cambria" panose="02040503050406030204" pitchFamily="18" charset="0"/>
              </a:rPr>
              <a:t>suối</a:t>
            </a:r>
            <a:endParaRPr lang="en-US" sz="2400" dirty="0">
              <a:latin typeface="Cambria" panose="02040503050406030204" pitchFamily="18" charset="0"/>
              <a:ea typeface="Cambria" panose="02040503050406030204" pitchFamily="18" charset="0"/>
            </a:endParaRPr>
          </a:p>
        </p:txBody>
      </p:sp>
      <p:sp>
        <p:nvSpPr>
          <p:cNvPr id="13" name="Freeform 4">
            <a:extLst>
              <a:ext uri="{FF2B5EF4-FFF2-40B4-BE49-F238E27FC236}">
                <a16:creationId xmlns:a16="http://schemas.microsoft.com/office/drawing/2014/main" id="{0C7ACA70-6487-EF86-9EFF-C5EB029B91FD}"/>
              </a:ext>
            </a:extLst>
          </p:cNvPr>
          <p:cNvSpPr/>
          <p:nvPr/>
        </p:nvSpPr>
        <p:spPr>
          <a:xfrm>
            <a:off x="8876872" y="2244476"/>
            <a:ext cx="2237568" cy="2255605"/>
          </a:xfrm>
          <a:custGeom>
            <a:avLst/>
            <a:gdLst/>
            <a:ahLst/>
            <a:cxnLst/>
            <a:rect l="l" t="t" r="r" b="b"/>
            <a:pathLst>
              <a:path w="4068509" h="4114800">
                <a:moveTo>
                  <a:pt x="0" y="0"/>
                </a:moveTo>
                <a:lnTo>
                  <a:pt x="4068508" y="0"/>
                </a:lnTo>
                <a:lnTo>
                  <a:pt x="4068508"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id="{E9BB4D34-5EAE-8671-BDCD-16CFB60E4D6E}"/>
              </a:ext>
            </a:extLst>
          </p:cNvPr>
          <p:cNvSpPr txBox="1"/>
          <p:nvPr/>
        </p:nvSpPr>
        <p:spPr>
          <a:xfrm>
            <a:off x="8352889" y="4808305"/>
            <a:ext cx="3400746" cy="830997"/>
          </a:xfrm>
          <a:prstGeom prst="rect">
            <a:avLst/>
          </a:prstGeom>
          <a:noFill/>
        </p:spPr>
        <p:txBody>
          <a:bodyPr wrap="square" rtlCol="0">
            <a:spAutoFit/>
          </a:bodyPr>
          <a:lstStyle/>
          <a:p>
            <a:pPr algn="ctr"/>
            <a:r>
              <a:rPr lang="en-US" sz="2400" dirty="0" err="1">
                <a:latin typeface="Cambria" panose="02040503050406030204" pitchFamily="18" charset="0"/>
                <a:ea typeface="Cambria" panose="02040503050406030204" pitchFamily="18" charset="0"/>
              </a:rPr>
              <a:t>Tiếng</a:t>
            </a:r>
            <a:r>
              <a:rPr lang="en-US" sz="2400" dirty="0">
                <a:latin typeface="Cambria" panose="02040503050406030204" pitchFamily="18" charset="0"/>
                <a:ea typeface="Cambria" panose="02040503050406030204" pitchFamily="18" charset="0"/>
              </a:rPr>
              <a:t> ca vang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ngàn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chim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muông</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2153886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animBg="1"/>
      <p:bldP spid="12" grpId="0"/>
      <p:bldP spid="13"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180653" y="236304"/>
            <a:ext cx="11748499" cy="6164245"/>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185DABD-08D2-4051-BDF0-9A1AEB685093}"/>
              </a:ext>
            </a:extLst>
          </p:cNvPr>
          <p:cNvGrpSpPr/>
          <p:nvPr/>
        </p:nvGrpSpPr>
        <p:grpSpPr>
          <a:xfrm>
            <a:off x="446688" y="979160"/>
            <a:ext cx="10598031" cy="1472393"/>
            <a:chOff x="302849" y="375387"/>
            <a:chExt cx="10598031" cy="1472393"/>
          </a:xfrm>
        </p:grpSpPr>
        <p:pic>
          <p:nvPicPr>
            <p:cNvPr id="1026" name="Picture 2" descr="Preguntas Frecuentes – Cooperativa Alto Verde y Algarrobo Grande Ltda">
              <a:extLst>
                <a:ext uri="{FF2B5EF4-FFF2-40B4-BE49-F238E27FC236}">
                  <a16:creationId xmlns:a16="http://schemas.microsoft.com/office/drawing/2014/main" id="{82969E26-9928-4415-BA99-D7F5E2078B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42" b="21781"/>
            <a:stretch/>
          </p:blipFill>
          <p:spPr bwMode="auto">
            <a:xfrm>
              <a:off x="302849" y="375387"/>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C3BE93-BC24-4569-8B6E-8798CCFCF2DA}"/>
                </a:ext>
              </a:extLst>
            </p:cNvPr>
            <p:cNvSpPr txBox="1"/>
            <p:nvPr/>
          </p:nvSpPr>
          <p:spPr>
            <a:xfrm>
              <a:off x="1598970" y="770562"/>
              <a:ext cx="9301910" cy="1077218"/>
            </a:xfrm>
            <a:prstGeom prst="rect">
              <a:avLst/>
            </a:prstGeom>
            <a:solidFill>
              <a:srgbClr val="92D05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4.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Nêu nhận xét của em về hình ảnh của mầm non trong khổ thơ cuối?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0" name="Group 9">
            <a:extLst>
              <a:ext uri="{FF2B5EF4-FFF2-40B4-BE49-F238E27FC236}">
                <a16:creationId xmlns:a16="http://schemas.microsoft.com/office/drawing/2014/main" id="{9F8365E3-28D7-4EF9-95B8-9D2EC13C489A}"/>
              </a:ext>
            </a:extLst>
          </p:cNvPr>
          <p:cNvGrpSpPr/>
          <p:nvPr/>
        </p:nvGrpSpPr>
        <p:grpSpPr>
          <a:xfrm>
            <a:off x="3200952" y="2817188"/>
            <a:ext cx="8583505" cy="3546384"/>
            <a:chOff x="3951073" y="3659963"/>
            <a:chExt cx="6826518" cy="1745094"/>
          </a:xfrm>
        </p:grpSpPr>
        <p:sp>
          <p:nvSpPr>
            <p:cNvPr id="8" name="Rectangle: Rounded Corners 7">
              <a:extLst>
                <a:ext uri="{FF2B5EF4-FFF2-40B4-BE49-F238E27FC236}">
                  <a16:creationId xmlns:a16="http://schemas.microsoft.com/office/drawing/2014/main" id="{9740FAB7-41DD-4C86-9183-7B74CBE1E54C}"/>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02C171E-8566-4EAC-AB55-8E46E9DC4E81}"/>
                </a:ext>
              </a:extLst>
            </p:cNvPr>
            <p:cNvSpPr txBox="1"/>
            <p:nvPr/>
          </p:nvSpPr>
          <p:spPr>
            <a:xfrm>
              <a:off x="4089115" y="3723965"/>
              <a:ext cx="6688476" cy="1681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Sử dụng những từ ngữ chỉ hoạt động của con người: nghe thấy, vội, đứng dậy, khoác áo để miêu tả mầm non, nhà thơ đã làm cho người đọc như nhìn thấy được sự trỗi dậy, vươn lên, bung nở đầy sức sống của mầm non. Mầm non cũng giống con người, phấn chấn, hào hứng trước vẻ đẹp của đất trời. Mầm non cũng tự hào, hãnh diện chào đón cuộc sống mới. </a:t>
              </a:r>
              <a:endParaRPr kumimoji="0" lang="en-US" sz="24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srgbClr val="FF3399"/>
                  </a:solidFill>
                  <a:latin typeface="Cambria" panose="02040503050406030204" pitchFamily="18" charset="0"/>
                  <a:ea typeface="Cambria" panose="02040503050406030204" pitchFamily="18" charset="0"/>
                  <a:sym typeface="Wingdings" panose="05000000000000000000" pitchFamily="2" charset="2"/>
                </a:rPr>
                <a:t> </a:t>
              </a:r>
              <a:r>
                <a:rPr kumimoji="0" lang="vi-VN" sz="24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Hình ảnh mầm non trong khổ thơ cuối thật đẹp, thật đáng yêu! </a:t>
              </a:r>
              <a:endParaRPr kumimoji="0" lang="en-US" sz="24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3A79F00-11CF-CB4C-3B6C-AE36340D878E}"/>
              </a:ext>
            </a:extLst>
          </p:cNvPr>
          <p:cNvPicPr>
            <a:picLocks noChangeAspect="1"/>
          </p:cNvPicPr>
          <p:nvPr/>
        </p:nvPicPr>
        <p:blipFill>
          <a:blip r:embed="rId5"/>
          <a:stretch>
            <a:fillRect/>
          </a:stretch>
        </p:blipFill>
        <p:spPr>
          <a:xfrm>
            <a:off x="4079648" y="410106"/>
            <a:ext cx="5060119" cy="859611"/>
          </a:xfrm>
          <a:prstGeom prst="rect">
            <a:avLst/>
          </a:prstGeom>
        </p:spPr>
      </p:pic>
      <p:sp>
        <p:nvSpPr>
          <p:cNvPr id="6" name="Freeform 2">
            <a:extLst>
              <a:ext uri="{FF2B5EF4-FFF2-40B4-BE49-F238E27FC236}">
                <a16:creationId xmlns:a16="http://schemas.microsoft.com/office/drawing/2014/main" id="{EA079120-C7DE-1205-A642-6337537FDDF8}"/>
              </a:ext>
            </a:extLst>
          </p:cNvPr>
          <p:cNvSpPr/>
          <p:nvPr/>
        </p:nvSpPr>
        <p:spPr>
          <a:xfrm>
            <a:off x="821932" y="3133618"/>
            <a:ext cx="2011371" cy="3724382"/>
          </a:xfrm>
          <a:custGeom>
            <a:avLst/>
            <a:gdLst/>
            <a:ahLst/>
            <a:cxnLst/>
            <a:rect l="l" t="t" r="r" b="b"/>
            <a:pathLst>
              <a:path w="2386584" h="4114800">
                <a:moveTo>
                  <a:pt x="0" y="0"/>
                </a:moveTo>
                <a:lnTo>
                  <a:pt x="2386584" y="0"/>
                </a:lnTo>
                <a:lnTo>
                  <a:pt x="238658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3673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180653" y="236304"/>
            <a:ext cx="11748499" cy="6164245"/>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185DABD-08D2-4051-BDF0-9A1AEB685093}"/>
              </a:ext>
            </a:extLst>
          </p:cNvPr>
          <p:cNvGrpSpPr/>
          <p:nvPr/>
        </p:nvGrpSpPr>
        <p:grpSpPr>
          <a:xfrm>
            <a:off x="446688" y="979160"/>
            <a:ext cx="10598031" cy="999301"/>
            <a:chOff x="302849" y="375387"/>
            <a:chExt cx="10598031" cy="999301"/>
          </a:xfrm>
        </p:grpSpPr>
        <p:pic>
          <p:nvPicPr>
            <p:cNvPr id="1026" name="Picture 2" descr="Preguntas Frecuentes – Cooperativa Alto Verde y Algarrobo Grande Ltda">
              <a:extLst>
                <a:ext uri="{FF2B5EF4-FFF2-40B4-BE49-F238E27FC236}">
                  <a16:creationId xmlns:a16="http://schemas.microsoft.com/office/drawing/2014/main" id="{82969E26-9928-4415-BA99-D7F5E2078B2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42" b="21781"/>
            <a:stretch/>
          </p:blipFill>
          <p:spPr bwMode="auto">
            <a:xfrm>
              <a:off x="302849" y="375387"/>
              <a:ext cx="1521518" cy="9993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C3BE93-BC24-4569-8B6E-8798CCFCF2DA}"/>
                </a:ext>
              </a:extLst>
            </p:cNvPr>
            <p:cNvSpPr txBox="1"/>
            <p:nvPr/>
          </p:nvSpPr>
          <p:spPr>
            <a:xfrm>
              <a:off x="1598970" y="770562"/>
              <a:ext cx="9301910" cy="584775"/>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5.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Nội dung chính của bài thơ là gì? </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grpSp>
        <p:nvGrpSpPr>
          <p:cNvPr id="10" name="Group 9">
            <a:extLst>
              <a:ext uri="{FF2B5EF4-FFF2-40B4-BE49-F238E27FC236}">
                <a16:creationId xmlns:a16="http://schemas.microsoft.com/office/drawing/2014/main" id="{9F8365E3-28D7-4EF9-95B8-9D2EC13C489A}"/>
              </a:ext>
            </a:extLst>
          </p:cNvPr>
          <p:cNvGrpSpPr/>
          <p:nvPr/>
        </p:nvGrpSpPr>
        <p:grpSpPr>
          <a:xfrm>
            <a:off x="3200952" y="2817189"/>
            <a:ext cx="8583505" cy="2813049"/>
            <a:chOff x="3951073" y="3659963"/>
            <a:chExt cx="6826518" cy="1667354"/>
          </a:xfrm>
        </p:grpSpPr>
        <p:sp>
          <p:nvSpPr>
            <p:cNvPr id="8" name="Rectangle: Rounded Corners 7">
              <a:extLst>
                <a:ext uri="{FF2B5EF4-FFF2-40B4-BE49-F238E27FC236}">
                  <a16:creationId xmlns:a16="http://schemas.microsoft.com/office/drawing/2014/main" id="{9740FAB7-41DD-4C86-9183-7B74CBE1E54C}"/>
                </a:ext>
              </a:extLst>
            </p:cNvPr>
            <p:cNvSpPr/>
            <p:nvPr/>
          </p:nvSpPr>
          <p:spPr>
            <a:xfrm>
              <a:off x="3951073" y="3659963"/>
              <a:ext cx="6826518" cy="1667354"/>
            </a:xfrm>
            <a:prstGeom prst="roundRect">
              <a:avLst/>
            </a:prstGeom>
            <a:solidFill>
              <a:schemeClr val="accent4">
                <a:lumMod val="20000"/>
                <a:lumOff val="8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02C171E-8566-4EAC-AB55-8E46E9DC4E81}"/>
                </a:ext>
              </a:extLst>
            </p:cNvPr>
            <p:cNvSpPr txBox="1"/>
            <p:nvPr/>
          </p:nvSpPr>
          <p:spPr>
            <a:xfrm>
              <a:off x="4089115" y="3723965"/>
              <a:ext cx="6688476" cy="1135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Bài thơ miêu tả vẻ đẹp giao mùa của thiên nhiên từ mùa đông chuyển sang mùa xuân, miêu tả sự chuyển mình, thay đổi của vạn vật khi mùa xuân về</a:t>
              </a:r>
            </a:p>
          </p:txBody>
        </p:sp>
      </p:grpSp>
      <p:pic>
        <p:nvPicPr>
          <p:cNvPr id="4" name="Picture 3">
            <a:extLst>
              <a:ext uri="{FF2B5EF4-FFF2-40B4-BE49-F238E27FC236}">
                <a16:creationId xmlns:a16="http://schemas.microsoft.com/office/drawing/2014/main" id="{B3A79F00-11CF-CB4C-3B6C-AE36340D878E}"/>
              </a:ext>
            </a:extLst>
          </p:cNvPr>
          <p:cNvPicPr>
            <a:picLocks noChangeAspect="1"/>
          </p:cNvPicPr>
          <p:nvPr/>
        </p:nvPicPr>
        <p:blipFill>
          <a:blip r:embed="rId5"/>
          <a:stretch>
            <a:fillRect/>
          </a:stretch>
        </p:blipFill>
        <p:spPr>
          <a:xfrm>
            <a:off x="4079648" y="410106"/>
            <a:ext cx="5060119" cy="859611"/>
          </a:xfrm>
          <a:prstGeom prst="rect">
            <a:avLst/>
          </a:prstGeom>
        </p:spPr>
      </p:pic>
      <p:sp>
        <p:nvSpPr>
          <p:cNvPr id="6" name="Freeform 2">
            <a:extLst>
              <a:ext uri="{FF2B5EF4-FFF2-40B4-BE49-F238E27FC236}">
                <a16:creationId xmlns:a16="http://schemas.microsoft.com/office/drawing/2014/main" id="{EA079120-C7DE-1205-A642-6337537FDDF8}"/>
              </a:ext>
            </a:extLst>
          </p:cNvPr>
          <p:cNvSpPr/>
          <p:nvPr/>
        </p:nvSpPr>
        <p:spPr>
          <a:xfrm>
            <a:off x="821932" y="3133618"/>
            <a:ext cx="2011371" cy="3724382"/>
          </a:xfrm>
          <a:custGeom>
            <a:avLst/>
            <a:gdLst/>
            <a:ahLst/>
            <a:cxnLst/>
            <a:rect l="l" t="t" r="r" b="b"/>
            <a:pathLst>
              <a:path w="2386584" h="4114800">
                <a:moveTo>
                  <a:pt x="0" y="0"/>
                </a:moveTo>
                <a:lnTo>
                  <a:pt x="2386584" y="0"/>
                </a:lnTo>
                <a:lnTo>
                  <a:pt x="2386584"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8803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grpSp>
        <p:nvGrpSpPr>
          <p:cNvPr id="3" name="Group 2"/>
          <p:cNvGrpSpPr/>
          <p:nvPr/>
        </p:nvGrpSpPr>
        <p:grpSpPr>
          <a:xfrm>
            <a:off x="1387528" y="1062332"/>
            <a:ext cx="9416944" cy="5145261"/>
            <a:chOff x="1454651" y="571272"/>
            <a:chExt cx="9416944" cy="5145261"/>
          </a:xfrm>
        </p:grpSpPr>
        <p:sp>
          <p:nvSpPr>
            <p:cNvPr id="2" name="Rectangle 1"/>
            <p:cNvSpPr/>
            <p:nvPr/>
          </p:nvSpPr>
          <p:spPr>
            <a:xfrm>
              <a:off x="2404151" y="5199258"/>
              <a:ext cx="21180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Hoàng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Đăng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5" name="图片 59">
              <a:extLst>
                <a:ext uri="{FF2B5EF4-FFF2-40B4-BE49-F238E27FC236}">
                  <a16:creationId xmlns:a16="http://schemas.microsoft.com/office/drawing/2014/main" id="{0D2EF722-AC9E-4C65-A690-2FDDAAAD6CF9}"/>
                </a:ext>
              </a:extLst>
            </p:cNvPr>
            <p:cNvPicPr>
              <a:picLocks noChangeAspect="1"/>
            </p:cNvPicPr>
            <p:nvPr/>
          </p:nvPicPr>
          <p:blipFill>
            <a:blip r:embed="rId3"/>
            <a:stretch>
              <a:fillRect/>
            </a:stretch>
          </p:blipFill>
          <p:spPr>
            <a:xfrm>
              <a:off x="1454651" y="571272"/>
              <a:ext cx="9416944" cy="5145261"/>
            </a:xfrm>
            <a:prstGeom prst="rect">
              <a:avLst/>
            </a:prstGeom>
            <a:effectLst>
              <a:glow rad="228600">
                <a:schemeClr val="accent2">
                  <a:satMod val="175000"/>
                  <a:alpha val="40000"/>
                </a:schemeClr>
              </a:glow>
            </a:effectLst>
          </p:spPr>
        </p:pic>
      </p:grpSp>
      <p:pic>
        <p:nvPicPr>
          <p:cNvPr id="10" name="Picture 2" descr="Butterfly Cute Green - Free vector graphic on Pixabay">
            <a:extLst>
              <a:ext uri="{FF2B5EF4-FFF2-40B4-BE49-F238E27FC236}">
                <a16:creationId xmlns:a16="http://schemas.microsoft.com/office/drawing/2014/main" id="{DBD032DB-CBD8-4742-891E-4EBB637312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4772" y="172695"/>
            <a:ext cx="684531" cy="7184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Kháng chiến có nghĩa là gì ? Đọc bài Thư Trung thu Mỗi năm,">
            <a:extLst>
              <a:ext uri="{FF2B5EF4-FFF2-40B4-BE49-F238E27FC236}">
                <a16:creationId xmlns:a16="http://schemas.microsoft.com/office/drawing/2014/main" id="{C662E5D6-7453-C2CC-85D1-96CE96AE20B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654" l="9944" r="92871">
                        <a14:foregroundMark x1="16323" y1="19038" x2="28330" y2="33846"/>
                        <a14:foregroundMark x1="31520" y1="38077" x2="34709" y2="42500"/>
                        <a14:foregroundMark x1="11632" y1="21731" x2="28518" y2="37115"/>
                        <a14:foregroundMark x1="11445" y1="25192" x2="11632" y2="27692"/>
                        <a14:foregroundMark x1="24390" y1="36346" x2="26266" y2="36923"/>
                        <a14:foregroundMark x1="27580" y1="67115" x2="38462" y2="73462"/>
                        <a14:foregroundMark x1="38462" y1="60577" x2="37148" y2="71923"/>
                        <a14:foregroundMark x1="37148" y1="73654" x2="37148" y2="73654"/>
                        <a14:foregroundMark x1="51220" y1="59423" x2="57036" y2="71731"/>
                        <a14:foregroundMark x1="66792" y1="58269" x2="70544" y2="80192"/>
                        <a14:foregroundMark x1="87617" y1="65962" x2="92871" y2="76731"/>
                        <a14:foregroundMark x1="57036" y1="84423" x2="57598" y2="98269"/>
                        <a14:foregroundMark x1="57598" y1="98269" x2="58161" y2="98654"/>
                      </a14:backgroundRemoval>
                    </a14:imgEffect>
                  </a14:imgLayer>
                </a14:imgProps>
              </a:ext>
              <a:ext uri="{28A0092B-C50C-407E-A947-70E740481C1C}">
                <a14:useLocalDpi xmlns:a14="http://schemas.microsoft.com/office/drawing/2010/main" val="0"/>
              </a:ext>
            </a:extLst>
          </a:blip>
          <a:srcRect/>
          <a:stretch>
            <a:fillRect/>
          </a:stretch>
        </p:blipFill>
        <p:spPr bwMode="auto">
          <a:xfrm>
            <a:off x="8852328" y="3482766"/>
            <a:ext cx="3542557" cy="34561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F998CFE-1C1A-2FA7-3F3B-806E8BA1573D}"/>
              </a:ext>
            </a:extLst>
          </p:cNvPr>
          <p:cNvPicPr>
            <a:picLocks noChangeAspect="1"/>
          </p:cNvPicPr>
          <p:nvPr/>
        </p:nvPicPr>
        <p:blipFill>
          <a:blip r:embed="rId7"/>
          <a:stretch>
            <a:fillRect/>
          </a:stretch>
        </p:blipFill>
        <p:spPr>
          <a:xfrm>
            <a:off x="2458400" y="1951041"/>
            <a:ext cx="7090263" cy="2853175"/>
          </a:xfrm>
          <a:prstGeom prst="rect">
            <a:avLst/>
          </a:prstGeom>
        </p:spPr>
      </p:pic>
    </p:spTree>
    <p:extLst>
      <p:ext uri="{BB962C8B-B14F-4D97-AF65-F5344CB8AC3E}">
        <p14:creationId xmlns:p14="http://schemas.microsoft.com/office/powerpoint/2010/main" val="285388548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pic>
        <p:nvPicPr>
          <p:cNvPr id="18" name="Picture 14">
            <a:extLst>
              <a:ext uri="{FF2B5EF4-FFF2-40B4-BE49-F238E27FC236}">
                <a16:creationId xmlns:a16="http://schemas.microsoft.com/office/drawing/2014/main" id="{5D92E6BD-B142-4426-84F0-64644A7681A4}"/>
              </a:ext>
            </a:extLst>
          </p:cNvPr>
          <p:cNvPicPr>
            <a:picLocks noChangeAspect="1"/>
          </p:cNvPicPr>
          <p:nvPr/>
        </p:nvPicPr>
        <p:blipFill>
          <a:blip r:embed="rId3"/>
          <a:srcRect/>
          <a:stretch>
            <a:fillRect/>
          </a:stretch>
        </p:blipFill>
        <p:spPr>
          <a:xfrm>
            <a:off x="4995108" y="1378853"/>
            <a:ext cx="6374190" cy="5479147"/>
          </a:xfrm>
          <a:prstGeom prst="rect">
            <a:avLst/>
          </a:prstGeom>
        </p:spPr>
      </p:pic>
      <p:pic>
        <p:nvPicPr>
          <p:cNvPr id="2" name="Picture 1">
            <a:extLst>
              <a:ext uri="{FF2B5EF4-FFF2-40B4-BE49-F238E27FC236}">
                <a16:creationId xmlns:a16="http://schemas.microsoft.com/office/drawing/2014/main" id="{CCBC15AF-AC72-2EAB-DF37-801D855B9DA1}"/>
              </a:ext>
            </a:extLst>
          </p:cNvPr>
          <p:cNvPicPr>
            <a:picLocks noChangeAspect="1"/>
          </p:cNvPicPr>
          <p:nvPr/>
        </p:nvPicPr>
        <p:blipFill>
          <a:blip r:embed="rId4"/>
          <a:stretch>
            <a:fillRect/>
          </a:stretch>
        </p:blipFill>
        <p:spPr>
          <a:xfrm>
            <a:off x="392927" y="162748"/>
            <a:ext cx="11632176" cy="1457070"/>
          </a:xfrm>
          <a:prstGeom prst="rect">
            <a:avLst/>
          </a:prstGeom>
        </p:spPr>
      </p:pic>
    </p:spTree>
    <p:extLst>
      <p:ext uri="{BB962C8B-B14F-4D97-AF65-F5344CB8AC3E}">
        <p14:creationId xmlns:p14="http://schemas.microsoft.com/office/powerpoint/2010/main" val="3848470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pic>
        <p:nvPicPr>
          <p:cNvPr id="23" name="Picture 2" descr="Vector boy and girl holding magnifying glas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325700" y="2768305"/>
            <a:ext cx="5962650" cy="41624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9B721E0-42F1-6B9F-4CF7-6CBD924FDEB9}"/>
              </a:ext>
            </a:extLst>
          </p:cNvPr>
          <p:cNvPicPr>
            <a:picLocks noChangeAspect="1"/>
          </p:cNvPicPr>
          <p:nvPr/>
        </p:nvPicPr>
        <p:blipFill>
          <a:blip r:embed="rId5"/>
          <a:stretch>
            <a:fillRect/>
          </a:stretch>
        </p:blipFill>
        <p:spPr>
          <a:xfrm>
            <a:off x="4079329" y="1064735"/>
            <a:ext cx="6108721" cy="1810669"/>
          </a:xfrm>
          <a:prstGeom prst="rect">
            <a:avLst/>
          </a:prstGeom>
        </p:spPr>
      </p:pic>
    </p:spTree>
    <p:extLst>
      <p:ext uri="{BB962C8B-B14F-4D97-AF65-F5344CB8AC3E}">
        <p14:creationId xmlns:p14="http://schemas.microsoft.com/office/powerpoint/2010/main" val="32919785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pic>
        <p:nvPicPr>
          <p:cNvPr id="23" name="Picture 2" descr="Vector boy and girl holding magnifying glas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325700" y="2768305"/>
            <a:ext cx="5540844" cy="41624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70C03B9-0D47-B26B-BDC3-BDE5E5A9E1DF}"/>
              </a:ext>
            </a:extLst>
          </p:cNvPr>
          <p:cNvPicPr>
            <a:picLocks noChangeAspect="1"/>
          </p:cNvPicPr>
          <p:nvPr/>
        </p:nvPicPr>
        <p:blipFill>
          <a:blip r:embed="rId5"/>
          <a:stretch>
            <a:fillRect/>
          </a:stretch>
        </p:blipFill>
        <p:spPr>
          <a:xfrm>
            <a:off x="3183467" y="511560"/>
            <a:ext cx="8401016" cy="2249619"/>
          </a:xfrm>
          <a:prstGeom prst="rect">
            <a:avLst/>
          </a:prstGeom>
        </p:spPr>
      </p:pic>
    </p:spTree>
    <p:extLst>
      <p:ext uri="{BB962C8B-B14F-4D97-AF65-F5344CB8AC3E}">
        <p14:creationId xmlns:p14="http://schemas.microsoft.com/office/powerpoint/2010/main" val="36562499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11D3A246-2CD7-4E3E-8FA9-06FD0EA7E9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998" b="3783"/>
          <a:stretch/>
        </p:blipFill>
        <p:spPr>
          <a:xfrm flipH="1">
            <a:off x="9401036" y="904126"/>
            <a:ext cx="3494703" cy="6058207"/>
          </a:xfrm>
          <a:prstGeom prst="rect">
            <a:avLst/>
          </a:prstGeom>
        </p:spPr>
      </p:pic>
      <p:grpSp>
        <p:nvGrpSpPr>
          <p:cNvPr id="4" name="Group 3">
            <a:extLst>
              <a:ext uri="{FF2B5EF4-FFF2-40B4-BE49-F238E27FC236}">
                <a16:creationId xmlns:a16="http://schemas.microsoft.com/office/drawing/2014/main" id="{389FDCE2-05B3-4A18-862C-A8D64BBB0C58}"/>
              </a:ext>
            </a:extLst>
          </p:cNvPr>
          <p:cNvGrpSpPr/>
          <p:nvPr/>
        </p:nvGrpSpPr>
        <p:grpSpPr>
          <a:xfrm>
            <a:off x="1871434" y="520122"/>
            <a:ext cx="7041040" cy="1812112"/>
            <a:chOff x="890246" y="386558"/>
            <a:chExt cx="7041040" cy="1812112"/>
          </a:xfrm>
        </p:grpSpPr>
        <p:sp>
          <p:nvSpPr>
            <p:cNvPr id="2" name="Speech Bubble: Rectangle with Corners Rounded 1">
              <a:extLst>
                <a:ext uri="{FF2B5EF4-FFF2-40B4-BE49-F238E27FC236}">
                  <a16:creationId xmlns:a16="http://schemas.microsoft.com/office/drawing/2014/main" id="{8965E531-2A35-40B5-A1D2-149C95BED229}"/>
                </a:ext>
              </a:extLst>
            </p:cNvPr>
            <p:cNvSpPr/>
            <p:nvPr/>
          </p:nvSpPr>
          <p:spPr>
            <a:xfrm>
              <a:off x="890246" y="386558"/>
              <a:ext cx="7041040" cy="1812112"/>
            </a:xfrm>
            <a:prstGeom prst="wedgeRoundRectCallout">
              <a:avLst>
                <a:gd name="adj1" fmla="val 62709"/>
                <a:gd name="adj2" fmla="val 43184"/>
                <a:gd name="adj3" fmla="val 16667"/>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EEE3E88-4A0C-449F-B48E-FC00F23CF0C9}"/>
                </a:ext>
              </a:extLst>
            </p:cNvPr>
            <p:cNvSpPr txBox="1"/>
            <p:nvPr/>
          </p:nvSpPr>
          <p:spPr>
            <a:xfrm>
              <a:off x="1058868" y="567634"/>
              <a:ext cx="672434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ED7D31">
                      <a:lumMod val="75000"/>
                    </a:srgbClr>
                  </a:solidFill>
                  <a:latin typeface="Cambria" panose="02040503050406030204" pitchFamily="18" charset="0"/>
                  <a:ea typeface="Cambria" panose="02040503050406030204" pitchFamily="18" charset="0"/>
                </a:rPr>
                <a:t>N</a:t>
              </a:r>
              <a:r>
                <a:rPr kumimoji="0" lang="vi-VN" sz="40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êu cảm xúc, suy nghĩ của mình sau khi đọc bài thơ.</a:t>
              </a:r>
            </a:p>
          </p:txBody>
        </p:sp>
      </p:grpSp>
      <p:pic>
        <p:nvPicPr>
          <p:cNvPr id="2050" name="Picture 2" descr="Hình ảnh đồ họa Mũi tên PNG, 170000+ nguồn tải về miễn phí.">
            <a:extLst>
              <a:ext uri="{FF2B5EF4-FFF2-40B4-BE49-F238E27FC236}">
                <a16:creationId xmlns:a16="http://schemas.microsoft.com/office/drawing/2014/main" id="{48355C3C-4363-44B9-9B11-82C5D368AAA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458735">
            <a:off x="488835" y="3659126"/>
            <a:ext cx="1653656" cy="16536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08888FA-69BD-4270-9601-0CDD73D5BB5D}"/>
              </a:ext>
            </a:extLst>
          </p:cNvPr>
          <p:cNvSpPr txBox="1"/>
          <p:nvPr/>
        </p:nvSpPr>
        <p:spPr>
          <a:xfrm>
            <a:off x="2418334" y="2921558"/>
            <a:ext cx="6941423" cy="3416320"/>
          </a:xfrm>
          <a:prstGeom prst="rect">
            <a:avLst/>
          </a:prstGeom>
          <a:solidFill>
            <a:srgbClr val="92D050"/>
          </a:solidFill>
        </p:spPr>
        <p:txBody>
          <a:bodyPr wrap="square" rtlCol="0">
            <a:spAutoFit/>
          </a:bodyPr>
          <a:lstStyle/>
          <a:p>
            <a:pPr lvl="0" algn="just">
              <a:defRPr/>
            </a:pPr>
            <a:r>
              <a:rPr lang="en-US" sz="2400" dirty="0">
                <a:solidFill>
                  <a:srgbClr val="002060"/>
                </a:solidFill>
                <a:latin typeface="Cambria" panose="02040503050406030204" pitchFamily="18" charset="0"/>
                <a:ea typeface="Cambria" panose="02040503050406030204" pitchFamily="18" charset="0"/>
              </a:rPr>
              <a:t>B</a:t>
            </a:r>
            <a:r>
              <a:rPr lang="vi-VN" sz="2400" dirty="0">
                <a:solidFill>
                  <a:srgbClr val="002060"/>
                </a:solidFill>
                <a:latin typeface="Cambria" panose="02040503050406030204" pitchFamily="18" charset="0"/>
                <a:ea typeface="Cambria" panose="02040503050406030204" pitchFamily="18" charset="0"/>
              </a:rPr>
              <a:t>ài thơ Mầm non mang đến cho em rất nhiều cảm xúc về vẻ đẹp kì lạ nhưng cũng rất đỗi thân quen của thiên nhiên. Cảnh vật thay đổi theo mùa, nhất là từ mùa đông sang mùa xuân, có thể em đã được nhìn thấy ở ngay tại nơi em sinh sống. Nhưng nhờ có bài thơ mà em đã nhìn thấy, cảm nhận được sức sống diệu kì của thiên nhiên. Từng nhánh cỏ, đám mây, dòng suối đến loài vật cũng biết khao khát mùa xuân, khao khát sự sống mạnh mẽ. </a:t>
            </a:r>
          </a:p>
        </p:txBody>
      </p:sp>
    </p:spTree>
    <p:extLst>
      <p:ext uri="{BB962C8B-B14F-4D97-AF65-F5344CB8AC3E}">
        <p14:creationId xmlns:p14="http://schemas.microsoft.com/office/powerpoint/2010/main" val="36518563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787" t="4932" r="66541" b="72268"/>
          <a:stretch/>
        </p:blipFill>
        <p:spPr>
          <a:xfrm>
            <a:off x="3566160" y="438912"/>
            <a:ext cx="4608576" cy="1563624"/>
          </a:xfrm>
          <a:prstGeom prst="rect">
            <a:avLst/>
          </a:prstGeom>
        </p:spPr>
      </p:pic>
      <p:pic>
        <p:nvPicPr>
          <p:cNvPr id="25" name="Picture 2" descr="Happy Flower Power Sticker for iOS &amp; Android | GIPHY | Happy flowers, Love  heart gif, Happy stickers">
            <a:extLst>
              <a:ext uri="{FF2B5EF4-FFF2-40B4-BE49-F238E27FC236}">
                <a16:creationId xmlns:a16="http://schemas.microsoft.com/office/drawing/2014/main" id="{8A71919D-47DE-C92E-17FB-36034D7DE6E1}"/>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96353" y="438912"/>
            <a:ext cx="859380" cy="859380"/>
          </a:xfrm>
          <a:prstGeom prst="rect">
            <a:avLst/>
          </a:prstGeom>
          <a:noFill/>
          <a:effectLst>
            <a:glow rad="114300">
              <a:schemeClr val="bg1"/>
            </a:glow>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26" name="Am-thanh-nay-ra-y-tuong-www_tiengdong_com">
            <a:hlinkClick r:id="" action="ppaction://media"/>
          </p:cNvPr>
          <p:cNvPicPr>
            <a:picLocks noChangeAspect="1"/>
          </p:cNvPicPr>
          <p:nvPr>
            <a:audioFile r:link="rId1"/>
            <p:extLst>
              <p:ext uri="{DAA4B4D4-6D71-4841-9C94-3DE7FCFB9230}">
                <p14:media xmlns:p14="http://schemas.microsoft.com/office/powerpoint/2010/main" r:embed="rId2">
                  <p14:trim st="660" end="27134.1666"/>
                </p14:media>
              </p:ext>
            </p:extLst>
          </p:nvPr>
        </p:nvPicPr>
        <p:blipFill>
          <a:blip r:embed="rId7"/>
          <a:stretch>
            <a:fillRect/>
          </a:stretch>
        </p:blipFill>
        <p:spPr>
          <a:xfrm>
            <a:off x="-487363" y="4220845"/>
            <a:ext cx="487363" cy="487363"/>
          </a:xfrm>
          <a:prstGeom prst="rect">
            <a:avLst/>
          </a:prstGeom>
        </p:spPr>
      </p:pic>
      <p:pic>
        <p:nvPicPr>
          <p:cNvPr id="3" name="Picture 2">
            <a:extLst>
              <a:ext uri="{FF2B5EF4-FFF2-40B4-BE49-F238E27FC236}">
                <a16:creationId xmlns:a16="http://schemas.microsoft.com/office/drawing/2014/main" id="{79765FAC-C85E-F128-D8E3-F2854564A508}"/>
              </a:ext>
            </a:extLst>
          </p:cNvPr>
          <p:cNvPicPr>
            <a:picLocks noChangeAspect="1"/>
          </p:cNvPicPr>
          <p:nvPr/>
        </p:nvPicPr>
        <p:blipFill>
          <a:blip r:embed="rId8"/>
          <a:stretch>
            <a:fillRect/>
          </a:stretch>
        </p:blipFill>
        <p:spPr>
          <a:xfrm>
            <a:off x="396353" y="1322773"/>
            <a:ext cx="11723624" cy="1359526"/>
          </a:xfrm>
          <a:prstGeom prst="rect">
            <a:avLst/>
          </a:prstGeom>
        </p:spPr>
      </p:pic>
    </p:spTree>
    <p:extLst>
      <p:ext uri="{BB962C8B-B14F-4D97-AF65-F5344CB8AC3E}">
        <p14:creationId xmlns:p14="http://schemas.microsoft.com/office/powerpoint/2010/main" val="239602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054"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6"/>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1054" fill="hold"/>
                                            <p:tgtEl>
                                              <p:spTgt spid="26"/>
                                            </p:tgtEl>
                                          </p:cBhvr>
                                        </p:cmd>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250" fill="hold"/>
                                            <p:tgtEl>
                                              <p:spTgt spid="16"/>
                                            </p:tgtEl>
                                            <p:attrNameLst>
                                              <p:attrName>ppt_w</p:attrName>
                                            </p:attrNameLst>
                                          </p:cBhvr>
                                          <p:tavLst>
                                            <p:tav tm="0">
                                              <p:val>
                                                <p:fltVal val="0"/>
                                              </p:val>
                                            </p:tav>
                                            <p:tav tm="100000">
                                              <p:val>
                                                <p:strVal val="#ppt_w"/>
                                              </p:val>
                                            </p:tav>
                                          </p:tavLst>
                                        </p:anim>
                                        <p:anim calcmode="lin" valueType="num">
                                          <p:cBhvr>
                                            <p:cTn id="17" dur="250" fill="hold"/>
                                            <p:tgtEl>
                                              <p:spTgt spid="16"/>
                                            </p:tgtEl>
                                            <p:attrNameLst>
                                              <p:attrName>ppt_h</p:attrName>
                                            </p:attrNameLst>
                                          </p:cBhvr>
                                          <p:tavLst>
                                            <p:tav tm="0">
                                              <p:val>
                                                <p:fltVal val="0"/>
                                              </p:val>
                                            </p:tav>
                                            <p:tav tm="100000">
                                              <p:val>
                                                <p:strVal val="#ppt_h"/>
                                              </p:val>
                                            </p:tav>
                                          </p:tavLst>
                                        </p:anim>
                                        <p:animEffect transition="in" filter="fade">
                                          <p:cBhvr>
                                            <p:cTn id="18" dur="250"/>
                                            <p:tgtEl>
                                              <p:spTgt spid="16"/>
                                            </p:tgtEl>
                                          </p:cBhvr>
                                        </p:animEffect>
                                      </p:childTnLst>
                                      <p:subTnLst>
                                        <p:audio>
                                          <p:cMediaNode>
                                            <p:cTn display="0" masterRel="sameClick">
                                              <p:stCondLst>
                                                <p:cond evt="begin" delay="0">
                                                  <p:tn val="14"/>
                                                </p:cond>
                                              </p:stCondLst>
                                              <p:endCondLst>
                                                <p:cond evt="onStopAudio" delay="0">
                                                  <p:tgtEl>
                                                    <p:sldTgt/>
                                                  </p:tgtEl>
                                                </p:cond>
                                              </p:endCondLst>
                                            </p:cTn>
                                            <p:tgtEl>
                                              <p:sndTgt r:embed="rId9" name="chimes.wav"/>
                                            </p:tgtEl>
                                          </p:cMediaNode>
                                        </p:audio>
                                      </p:subTnLst>
                                    </p:cTn>
                                  </p:par>
                                  <p:par>
                                    <p:cTn id="19" presetID="6" presetClass="emph" presetSubtype="0" fill="hold" nodeType="withEffect">
                                      <p:stCondLst>
                                        <p:cond delay="500"/>
                                      </p:stCondLst>
                                      <p:childTnLst>
                                        <p:animScale>
                                          <p:cBhvr>
                                            <p:cTn id="20" dur="2000" fill="hold"/>
                                            <p:tgtEl>
                                              <p:spTgt spid="16"/>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6"/>
                    </p:tgtEl>
                  </p:cMediaNode>
                </p:audio>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66">
            <a:extLst>
              <a:ext uri="{FF2B5EF4-FFF2-40B4-BE49-F238E27FC236}">
                <a16:creationId xmlns:a16="http://schemas.microsoft.com/office/drawing/2014/main" id="{BF479DC7-5A25-4CEE-8C7B-AFB91401241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206419" y="46284"/>
            <a:ext cx="3382716" cy="3382716"/>
          </a:xfrm>
          <a:prstGeom prst="rect">
            <a:avLst/>
          </a:prstGeom>
        </p:spPr>
      </p:pic>
      <p:cxnSp>
        <p:nvCxnSpPr>
          <p:cNvPr id="10" name="Connector: Curved 5">
            <a:extLst>
              <a:ext uri="{FF2B5EF4-FFF2-40B4-BE49-F238E27FC236}">
                <a16:creationId xmlns:a16="http://schemas.microsoft.com/office/drawing/2014/main" id="{A74F9FB5-571C-48AB-BD16-AB34ADDF5911}"/>
              </a:ext>
            </a:extLst>
          </p:cNvPr>
          <p:cNvCxnSpPr>
            <a:cxnSpLocks/>
          </p:cNvCxnSpPr>
          <p:nvPr/>
        </p:nvCxnSpPr>
        <p:spPr>
          <a:xfrm rot="10800000" flipV="1">
            <a:off x="3470338" y="2255327"/>
            <a:ext cx="1325688" cy="970758"/>
          </a:xfrm>
          <a:prstGeom prst="curvedConnector3">
            <a:avLst>
              <a:gd name="adj1" fmla="val 50000"/>
            </a:avLst>
          </a:prstGeom>
          <a:noFill/>
          <a:ln w="57150" cap="flat" cmpd="sng" algn="ctr">
            <a:solidFill>
              <a:srgbClr val="FF0066"/>
            </a:solidFill>
            <a:prstDash val="solid"/>
            <a:miter lim="800000"/>
            <a:tailEnd type="triangle"/>
          </a:ln>
          <a:effectLst/>
        </p:spPr>
      </p:cxnSp>
      <p:pic>
        <p:nvPicPr>
          <p:cNvPr id="11" name="Picture 7">
            <a:extLst>
              <a:ext uri="{FF2B5EF4-FFF2-40B4-BE49-F238E27FC236}">
                <a16:creationId xmlns:a16="http://schemas.microsoft.com/office/drawing/2014/main" id="{AB49D47B-4238-44B5-A9FE-AE9B22B86BF2}"/>
              </a:ext>
            </a:extLst>
          </p:cNvPr>
          <p:cNvPicPr>
            <a:picLocks noChangeAspect="1"/>
          </p:cNvPicPr>
          <p:nvPr/>
        </p:nvPicPr>
        <p:blipFill>
          <a:blip r:embed="rId7"/>
          <a:stretch>
            <a:fillRect/>
          </a:stretch>
        </p:blipFill>
        <p:spPr>
          <a:xfrm>
            <a:off x="651060" y="1647310"/>
            <a:ext cx="2916194" cy="2922374"/>
          </a:xfrm>
          <a:prstGeom prst="rect">
            <a:avLst/>
          </a:prstGeom>
        </p:spPr>
      </p:pic>
      <p:cxnSp>
        <p:nvCxnSpPr>
          <p:cNvPr id="12" name="Connector: Curved 11">
            <a:extLst>
              <a:ext uri="{FF2B5EF4-FFF2-40B4-BE49-F238E27FC236}">
                <a16:creationId xmlns:a16="http://schemas.microsoft.com/office/drawing/2014/main" id="{3F2F2C2A-7D30-400C-B1A6-EE322C709A8C}"/>
              </a:ext>
            </a:extLst>
          </p:cNvPr>
          <p:cNvCxnSpPr>
            <a:cxnSpLocks/>
          </p:cNvCxnSpPr>
          <p:nvPr/>
        </p:nvCxnSpPr>
        <p:spPr>
          <a:xfrm>
            <a:off x="7025808" y="2255327"/>
            <a:ext cx="1337356" cy="1094436"/>
          </a:xfrm>
          <a:prstGeom prst="curvedConnector3">
            <a:avLst>
              <a:gd name="adj1" fmla="val 50000"/>
            </a:avLst>
          </a:prstGeom>
          <a:noFill/>
          <a:ln w="57150" cap="flat" cmpd="sng" algn="ctr">
            <a:solidFill>
              <a:srgbClr val="FF0066"/>
            </a:solidFill>
            <a:prstDash val="solid"/>
            <a:miter lim="800000"/>
            <a:tailEnd type="triangle"/>
          </a:ln>
          <a:effectLst/>
        </p:spPr>
      </p:cxnSp>
      <p:pic>
        <p:nvPicPr>
          <p:cNvPr id="13" name="Picture 9">
            <a:extLst>
              <a:ext uri="{FF2B5EF4-FFF2-40B4-BE49-F238E27FC236}">
                <a16:creationId xmlns:a16="http://schemas.microsoft.com/office/drawing/2014/main" id="{9E4A2FD5-2C9C-4C81-B90E-41BA2CDEEE1D}"/>
              </a:ext>
            </a:extLst>
          </p:cNvPr>
          <p:cNvPicPr>
            <a:picLocks noChangeAspect="1"/>
          </p:cNvPicPr>
          <p:nvPr/>
        </p:nvPicPr>
        <p:blipFill>
          <a:blip r:embed="rId8"/>
          <a:stretch>
            <a:fillRect/>
          </a:stretch>
        </p:blipFill>
        <p:spPr>
          <a:xfrm>
            <a:off x="8203335" y="1816145"/>
            <a:ext cx="2916194" cy="2922373"/>
          </a:xfrm>
          <a:prstGeom prst="rect">
            <a:avLst/>
          </a:prstGeom>
        </p:spPr>
      </p:pic>
      <p:cxnSp>
        <p:nvCxnSpPr>
          <p:cNvPr id="15" name="Straight Arrow Connector 10">
            <a:extLst>
              <a:ext uri="{FF2B5EF4-FFF2-40B4-BE49-F238E27FC236}">
                <a16:creationId xmlns:a16="http://schemas.microsoft.com/office/drawing/2014/main" id="{635F7DC3-9659-44F6-B162-42ACE332519E}"/>
              </a:ext>
            </a:extLst>
          </p:cNvPr>
          <p:cNvCxnSpPr>
            <a:cxnSpLocks/>
          </p:cNvCxnSpPr>
          <p:nvPr/>
        </p:nvCxnSpPr>
        <p:spPr>
          <a:xfrm>
            <a:off x="5885294" y="3168518"/>
            <a:ext cx="0" cy="759664"/>
          </a:xfrm>
          <a:prstGeom prst="straightConnector1">
            <a:avLst/>
          </a:prstGeom>
          <a:noFill/>
          <a:ln w="57150" cap="flat" cmpd="sng" algn="ctr">
            <a:solidFill>
              <a:srgbClr val="FF0066"/>
            </a:solidFill>
            <a:prstDash val="solid"/>
            <a:miter lim="800000"/>
            <a:tailEnd type="triangle"/>
          </a:ln>
          <a:effectLst/>
        </p:spPr>
      </p:cxnSp>
      <p:pic>
        <p:nvPicPr>
          <p:cNvPr id="28" name="Picture 27">
            <a:extLst>
              <a:ext uri="{FF2B5EF4-FFF2-40B4-BE49-F238E27FC236}">
                <a16:creationId xmlns:a16="http://schemas.microsoft.com/office/drawing/2014/main" id="{511DCDAA-2208-42A3-AF67-C6ED74C0CB10}"/>
              </a:ext>
            </a:extLst>
          </p:cNvPr>
          <p:cNvPicPr>
            <a:picLocks noChangeAspect="1"/>
          </p:cNvPicPr>
          <p:nvPr/>
        </p:nvPicPr>
        <p:blipFill>
          <a:blip r:embed="rId9"/>
          <a:stretch>
            <a:fillRect/>
          </a:stretch>
        </p:blipFill>
        <p:spPr>
          <a:xfrm>
            <a:off x="4437636" y="4004814"/>
            <a:ext cx="2922374" cy="2922374"/>
          </a:xfrm>
          <a:prstGeom prst="rect">
            <a:avLst/>
          </a:prstGeom>
        </p:spPr>
      </p:pic>
      <p:pic>
        <p:nvPicPr>
          <p:cNvPr id="2" name="Picture 1">
            <a:extLst>
              <a:ext uri="{FF2B5EF4-FFF2-40B4-BE49-F238E27FC236}">
                <a16:creationId xmlns:a16="http://schemas.microsoft.com/office/drawing/2014/main" id="{F848FEFE-B3FA-7389-9D83-252A8894B028}"/>
              </a:ext>
            </a:extLst>
          </p:cNvPr>
          <p:cNvPicPr>
            <a:picLocks noChangeAspect="1"/>
          </p:cNvPicPr>
          <p:nvPr/>
        </p:nvPicPr>
        <p:blipFill>
          <a:blip r:embed="rId10"/>
          <a:stretch>
            <a:fillRect/>
          </a:stretch>
        </p:blipFill>
        <p:spPr>
          <a:xfrm>
            <a:off x="939834" y="284109"/>
            <a:ext cx="5791702" cy="926672"/>
          </a:xfrm>
          <a:prstGeom prst="rect">
            <a:avLst/>
          </a:prstGeom>
        </p:spPr>
      </p:pic>
    </p:spTree>
    <p:extLst>
      <p:ext uri="{BB962C8B-B14F-4D97-AF65-F5344CB8AC3E}">
        <p14:creationId xmlns:p14="http://schemas.microsoft.com/office/powerpoint/2010/main" val="382120652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par>
                          <p:cTn id="13" fill="hold">
                            <p:stCondLst>
                              <p:cond delay="500"/>
                            </p:stCondLst>
                            <p:childTnLst>
                              <p:par>
                                <p:cTn id="14" presetID="21" presetClass="entr" presetSubtype="1"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heel(1)">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par>
                          <p:cTn id="22" fill="hold">
                            <p:stCondLst>
                              <p:cond delay="500"/>
                            </p:stCondLst>
                            <p:childTnLst>
                              <p:par>
                                <p:cTn id="23" presetID="21" presetClass="entr" presetSubtype="1"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heel(1)">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subTnLst>
                                    <p:audio>
                                      <p:cMediaNode>
                                        <p:cTn display="0" masterRel="sameClick">
                                          <p:stCondLst>
                                            <p:cond evt="begin" delay="0">
                                              <p:tn val="28"/>
                                            </p:cond>
                                          </p:stCondLst>
                                          <p:endCondLst>
                                            <p:cond evt="onStopAudio" delay="0">
                                              <p:tgtEl>
                                                <p:sldTgt/>
                                              </p:tgtEl>
                                            </p:cond>
                                          </p:endCondLst>
                                        </p:cTn>
                                        <p:tgtEl>
                                          <p:sndTgt r:embed="rId3" name="Trò-chơi-chíu.wav"/>
                                        </p:tgtEl>
                                      </p:cMediaNode>
                                    </p:audio>
                                  </p:subTnLst>
                                </p:cTn>
                              </p:par>
                            </p:childTnLst>
                          </p:cTn>
                        </p:par>
                        <p:par>
                          <p:cTn id="31" fill="hold">
                            <p:stCondLst>
                              <p:cond delay="500"/>
                            </p:stCondLst>
                            <p:childTnLst>
                              <p:par>
                                <p:cTn id="32" presetID="21" presetClass="entr" presetSubtype="1"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heel(1)">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221750"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A4128E2-D2D0-5A3F-1305-9FEEEA818FB4}"/>
              </a:ext>
            </a:extLst>
          </p:cNvPr>
          <p:cNvGrpSpPr/>
          <p:nvPr/>
        </p:nvGrpSpPr>
        <p:grpSpPr>
          <a:xfrm>
            <a:off x="688369" y="1719737"/>
            <a:ext cx="4509433" cy="1691565"/>
            <a:chOff x="710357" y="1590862"/>
            <a:chExt cx="3845583" cy="1691565"/>
          </a:xfrm>
        </p:grpSpPr>
        <p:sp>
          <p:nvSpPr>
            <p:cNvPr id="4" name="Google Shape;1953;p40">
              <a:extLst>
                <a:ext uri="{FF2B5EF4-FFF2-40B4-BE49-F238E27FC236}">
                  <a16:creationId xmlns:a16="http://schemas.microsoft.com/office/drawing/2014/main" id="{A79FBB30-6C51-73E0-6B9D-FBD9D0248B1E}"/>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Cloud 5">
              <a:extLst>
                <a:ext uri="{FF2B5EF4-FFF2-40B4-BE49-F238E27FC236}">
                  <a16:creationId xmlns:a16="http://schemas.microsoft.com/office/drawing/2014/main" id="{75C11FEB-BDCF-67B9-CE27-A774F23368CE}"/>
                </a:ext>
              </a:extLst>
            </p:cNvPr>
            <p:cNvSpPr/>
            <p:nvPr/>
          </p:nvSpPr>
          <p:spPr>
            <a:xfrm rot="207888">
              <a:off x="710357" y="1713277"/>
              <a:ext cx="3845583" cy="1569150"/>
            </a:xfrm>
            <a:prstGeom prst="cloud">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312DB425-93E5-82F4-1F66-BC78BD47FE40}"/>
                </a:ext>
              </a:extLst>
            </p:cNvPr>
            <p:cNvSpPr txBox="1"/>
            <p:nvPr/>
          </p:nvSpPr>
          <p:spPr>
            <a:xfrm>
              <a:off x="1262342" y="2039188"/>
              <a:ext cx="32001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latin typeface="Cambria" panose="02040503050406030204" pitchFamily="18" charset="0"/>
                  <a:ea typeface="Cambria" panose="02040503050406030204" pitchFamily="18" charset="0"/>
                </a:rPr>
                <a:t>nằm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nép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lặng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im</a:t>
              </a:r>
              <a:endParaRPr kumimoji="0" lang="en-US" sz="1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21" name="Picture 20">
            <a:extLst>
              <a:ext uri="{FF2B5EF4-FFF2-40B4-BE49-F238E27FC236}">
                <a16:creationId xmlns:a16="http://schemas.microsoft.com/office/drawing/2014/main" id="{0682044B-097B-DC29-2102-28EE9ECAEAB7}"/>
              </a:ext>
            </a:extLst>
          </p:cNvPr>
          <p:cNvPicPr>
            <a:picLocks noChangeAspect="1"/>
          </p:cNvPicPr>
          <p:nvPr/>
        </p:nvPicPr>
        <p:blipFill>
          <a:blip r:embed="rId4"/>
          <a:stretch>
            <a:fillRect/>
          </a:stretch>
        </p:blipFill>
        <p:spPr>
          <a:xfrm>
            <a:off x="1609410" y="-170447"/>
            <a:ext cx="8657070" cy="2048434"/>
          </a:xfrm>
          <a:prstGeom prst="rect">
            <a:avLst/>
          </a:prstGeom>
        </p:spPr>
      </p:pic>
      <p:grpSp>
        <p:nvGrpSpPr>
          <p:cNvPr id="26" name="Group 25">
            <a:extLst>
              <a:ext uri="{FF2B5EF4-FFF2-40B4-BE49-F238E27FC236}">
                <a16:creationId xmlns:a16="http://schemas.microsoft.com/office/drawing/2014/main" id="{68BD3247-6C75-1870-1F93-0235247E3AEF}"/>
              </a:ext>
            </a:extLst>
          </p:cNvPr>
          <p:cNvGrpSpPr/>
          <p:nvPr/>
        </p:nvGrpSpPr>
        <p:grpSpPr>
          <a:xfrm>
            <a:off x="5291191" y="3210107"/>
            <a:ext cx="6801492" cy="2070809"/>
            <a:chOff x="710224" y="1590862"/>
            <a:chExt cx="4702979" cy="1702662"/>
          </a:xfrm>
        </p:grpSpPr>
        <p:sp>
          <p:nvSpPr>
            <p:cNvPr id="27" name="Google Shape;1953;p40">
              <a:extLst>
                <a:ext uri="{FF2B5EF4-FFF2-40B4-BE49-F238E27FC236}">
                  <a16:creationId xmlns:a16="http://schemas.microsoft.com/office/drawing/2014/main" id="{CAD656DE-8AC5-0EE4-9A20-C7B24242312C}"/>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5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8" name="Cloud 27">
              <a:extLst>
                <a:ext uri="{FF2B5EF4-FFF2-40B4-BE49-F238E27FC236}">
                  <a16:creationId xmlns:a16="http://schemas.microsoft.com/office/drawing/2014/main" id="{F71715D9-8AB4-FBA1-8573-2040E037FE39}"/>
                </a:ext>
              </a:extLst>
            </p:cNvPr>
            <p:cNvSpPr/>
            <p:nvPr/>
          </p:nvSpPr>
          <p:spPr>
            <a:xfrm rot="207888">
              <a:off x="710224" y="1717688"/>
              <a:ext cx="4212644" cy="1575836"/>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83D341E1-491C-B701-553C-4185F6391B0C}"/>
                </a:ext>
              </a:extLst>
            </p:cNvPr>
            <p:cNvSpPr txBox="1"/>
            <p:nvPr/>
          </p:nvSpPr>
          <p:spPr>
            <a:xfrm>
              <a:off x="808343" y="2101043"/>
              <a:ext cx="4604860" cy="5820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chíp</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chiu</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chiu</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xuân</a:t>
              </a:r>
              <a:r>
                <a:rPr kumimoji="0" lang="en-US" sz="4000" b="1" i="0" u="none" strike="noStrike" kern="1200" cap="none" spc="0" normalizeH="0" baseline="0" noProof="0" dirty="0">
                  <a:ln>
                    <a:noFill/>
                  </a:ln>
                  <a:solidFill>
                    <a:srgbClr val="07535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75350"/>
                  </a:solidFill>
                  <a:effectLst/>
                  <a:uLnTx/>
                  <a:uFillTx/>
                  <a:latin typeface="Cambria" panose="02040503050406030204" pitchFamily="18" charset="0"/>
                  <a:ea typeface="Cambria" panose="02040503050406030204" pitchFamily="18" charset="0"/>
                </a:rPr>
                <a:t>đến</a:t>
              </a: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757890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102742"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11D3A246-2CD7-4E3E-8FA9-06FD0EA7E9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998" b="3783"/>
          <a:stretch/>
        </p:blipFill>
        <p:spPr>
          <a:xfrm flipH="1">
            <a:off x="9401036" y="904126"/>
            <a:ext cx="3494703" cy="6058207"/>
          </a:xfrm>
          <a:prstGeom prst="rect">
            <a:avLst/>
          </a:prstGeom>
        </p:spPr>
      </p:pic>
      <p:grpSp>
        <p:nvGrpSpPr>
          <p:cNvPr id="4" name="Group 3">
            <a:extLst>
              <a:ext uri="{FF2B5EF4-FFF2-40B4-BE49-F238E27FC236}">
                <a16:creationId xmlns:a16="http://schemas.microsoft.com/office/drawing/2014/main" id="{389FDCE2-05B3-4A18-862C-A8D64BBB0C58}"/>
              </a:ext>
            </a:extLst>
          </p:cNvPr>
          <p:cNvGrpSpPr/>
          <p:nvPr/>
        </p:nvGrpSpPr>
        <p:grpSpPr>
          <a:xfrm>
            <a:off x="3904179" y="523982"/>
            <a:ext cx="5579049" cy="1377199"/>
            <a:chOff x="2188397" y="339047"/>
            <a:chExt cx="6051478" cy="1377199"/>
          </a:xfrm>
        </p:grpSpPr>
        <p:sp>
          <p:nvSpPr>
            <p:cNvPr id="2" name="Speech Bubble: Rectangle with Corners Rounded 1">
              <a:extLst>
                <a:ext uri="{FF2B5EF4-FFF2-40B4-BE49-F238E27FC236}">
                  <a16:creationId xmlns:a16="http://schemas.microsoft.com/office/drawing/2014/main" id="{8965E531-2A35-40B5-A1D2-149C95BED229}"/>
                </a:ext>
              </a:extLst>
            </p:cNvPr>
            <p:cNvSpPr/>
            <p:nvPr/>
          </p:nvSpPr>
          <p:spPr>
            <a:xfrm>
              <a:off x="2188397" y="339047"/>
              <a:ext cx="6051478" cy="1377199"/>
            </a:xfrm>
            <a:prstGeom prst="wedgeRoundRectCallout">
              <a:avLst>
                <a:gd name="adj1" fmla="val 55559"/>
                <a:gd name="adj2" fmla="val 82872"/>
                <a:gd name="adj3" fmla="val 16667"/>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EEE3E88-4A0C-449F-B48E-FC00F23CF0C9}"/>
                </a:ext>
              </a:extLst>
            </p:cNvPr>
            <p:cNvSpPr txBox="1"/>
            <p:nvPr/>
          </p:nvSpPr>
          <p:spPr>
            <a:xfrm>
              <a:off x="2347737" y="392807"/>
              <a:ext cx="573279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i="0" u="none" strike="noStrike" dirty="0" err="1">
                  <a:solidFill>
                    <a:srgbClr val="002060"/>
                  </a:solidFill>
                  <a:effectLst/>
                  <a:latin typeface="Cambria" panose="02040503050406030204" pitchFamily="18" charset="0"/>
                  <a:ea typeface="Cambria" panose="02040503050406030204" pitchFamily="18" charset="0"/>
                </a:rPr>
                <a:t>Đọc</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chậm</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rãi</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nhấn</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vào</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từ</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a:solidFill>
                    <a:srgbClr val="002060"/>
                  </a:solidFill>
                  <a:effectLst/>
                  <a:latin typeface="Cambria" panose="02040503050406030204" pitchFamily="18" charset="0"/>
                  <a:ea typeface="Cambria" panose="02040503050406030204" pitchFamily="18" charset="0"/>
                </a:rPr>
                <a:t>“</a:t>
              </a:r>
              <a:r>
                <a:rPr lang="en-US" sz="3200" b="1" i="0" u="none" strike="noStrike" dirty="0" err="1">
                  <a:solidFill>
                    <a:srgbClr val="002060"/>
                  </a:solidFill>
                  <a:effectLst/>
                  <a:latin typeface="Cambria" panose="02040503050406030204" pitchFamily="18" charset="0"/>
                  <a:ea typeface="Cambria" panose="02040503050406030204" pitchFamily="18" charset="0"/>
                </a:rPr>
                <a:t>thấy</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với</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những</a:t>
              </a:r>
              <a:r>
                <a:rPr lang="en-US" sz="3200" b="0" i="0" u="none" strike="noStrike" dirty="0">
                  <a:solidFill>
                    <a:srgbClr val="002060"/>
                  </a:solidFill>
                  <a:effectLst/>
                  <a:latin typeface="Cambria" panose="02040503050406030204" pitchFamily="18" charset="0"/>
                  <a:ea typeface="Cambria" panose="02040503050406030204" pitchFamily="18" charset="0"/>
                </a:rPr>
                <a:t> </a:t>
              </a:r>
              <a:r>
                <a:rPr lang="en-US" sz="3200" b="0" i="0" u="none" strike="noStrike" dirty="0" err="1">
                  <a:solidFill>
                    <a:srgbClr val="002060"/>
                  </a:solidFill>
                  <a:effectLst/>
                  <a:latin typeface="Cambria" panose="02040503050406030204" pitchFamily="18" charset="0"/>
                  <a:ea typeface="Cambria" panose="02040503050406030204" pitchFamily="18" charset="0"/>
                </a:rPr>
                <a:t>câu</a:t>
              </a:r>
              <a:r>
                <a:rPr lang="en-US" sz="3200" b="0" i="0" u="none" strike="noStrike" dirty="0">
                  <a:solidFill>
                    <a:srgbClr val="002060"/>
                  </a:solidFill>
                  <a:effectLst/>
                  <a:latin typeface="Cambria" panose="02040503050406030204" pitchFamily="18" charset="0"/>
                  <a:ea typeface="Cambria" panose="02040503050406030204" pitchFamily="18" charset="0"/>
                </a:rPr>
                <a:t>:</a:t>
              </a:r>
              <a:endParaRPr kumimoji="0" lang="en-US"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C17C0E52-64D8-4821-AF28-6739D6AE4CF8}"/>
              </a:ext>
            </a:extLst>
          </p:cNvPr>
          <p:cNvGrpSpPr/>
          <p:nvPr/>
        </p:nvGrpSpPr>
        <p:grpSpPr>
          <a:xfrm>
            <a:off x="2690116" y="2285246"/>
            <a:ext cx="5210712" cy="1259339"/>
            <a:chOff x="1241458" y="2647170"/>
            <a:chExt cx="6980187" cy="781830"/>
          </a:xfrm>
        </p:grpSpPr>
        <p:sp>
          <p:nvSpPr>
            <p:cNvPr id="7" name="Rectangle: Rounded Corners 6">
              <a:extLst>
                <a:ext uri="{FF2B5EF4-FFF2-40B4-BE49-F238E27FC236}">
                  <a16:creationId xmlns:a16="http://schemas.microsoft.com/office/drawing/2014/main" id="{CF177B01-5B66-4B3B-A4DE-9316DACA7834}"/>
                </a:ext>
              </a:extLst>
            </p:cNvPr>
            <p:cNvSpPr/>
            <p:nvPr/>
          </p:nvSpPr>
          <p:spPr>
            <a:xfrm>
              <a:off x="1241458" y="2647170"/>
              <a:ext cx="6891437" cy="781830"/>
            </a:xfrm>
            <a:prstGeom prst="roundRect">
              <a:avLst/>
            </a:pr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2605623-8142-4923-BC5C-5EBCF5907926}"/>
                </a:ext>
              </a:extLst>
            </p:cNvPr>
            <p:cNvSpPr txBox="1"/>
            <p:nvPr/>
          </p:nvSpPr>
          <p:spPr>
            <a:xfrm>
              <a:off x="1330208" y="2710058"/>
              <a:ext cx="6891437" cy="51672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Thấy mây bay hối hả/</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Thấy lất phất mưa phùn...</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9BBDFB39-C0EB-9918-8D72-1FC1673EBE06}"/>
              </a:ext>
            </a:extLst>
          </p:cNvPr>
          <p:cNvGrpSpPr/>
          <p:nvPr/>
        </p:nvGrpSpPr>
        <p:grpSpPr>
          <a:xfrm>
            <a:off x="3667875" y="3739793"/>
            <a:ext cx="5579049" cy="1377199"/>
            <a:chOff x="2188397" y="339047"/>
            <a:chExt cx="6051478" cy="1377199"/>
          </a:xfrm>
        </p:grpSpPr>
        <p:sp>
          <p:nvSpPr>
            <p:cNvPr id="8" name="Speech Bubble: Rectangle with Corners Rounded 7">
              <a:extLst>
                <a:ext uri="{FF2B5EF4-FFF2-40B4-BE49-F238E27FC236}">
                  <a16:creationId xmlns:a16="http://schemas.microsoft.com/office/drawing/2014/main" id="{3EE0203A-E598-F176-D188-36201C6AD8DD}"/>
                </a:ext>
              </a:extLst>
            </p:cNvPr>
            <p:cNvSpPr/>
            <p:nvPr/>
          </p:nvSpPr>
          <p:spPr>
            <a:xfrm>
              <a:off x="2188397" y="339047"/>
              <a:ext cx="6051478" cy="1377199"/>
            </a:xfrm>
            <a:prstGeom prst="wedgeRoundRectCallout">
              <a:avLst>
                <a:gd name="adj1" fmla="val 55559"/>
                <a:gd name="adj2" fmla="val 82872"/>
                <a:gd name="adj3" fmla="val 16667"/>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D5BED75-6065-B394-75EE-A3A0FC5BA325}"/>
                </a:ext>
              </a:extLst>
            </p:cNvPr>
            <p:cNvSpPr txBox="1"/>
            <p:nvPr/>
          </p:nvSpPr>
          <p:spPr>
            <a:xfrm>
              <a:off x="2347737" y="392807"/>
              <a:ext cx="573279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0" i="0" u="none" strike="noStrike" dirty="0">
                  <a:solidFill>
                    <a:srgbClr val="002060"/>
                  </a:solidFill>
                  <a:effectLst/>
                  <a:latin typeface="Cambria" panose="02040503050406030204" pitchFamily="18" charset="0"/>
                  <a:ea typeface="Cambria" panose="02040503050406030204" pitchFamily="18" charset="0"/>
                </a:rPr>
                <a:t>Ngữ điệu nhanh, tươi vui, rộn ràng khi đọc những câu</a:t>
              </a:r>
              <a:endParaRPr kumimoji="0" lang="en-US" sz="8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id="{1A997A26-77E0-6B41-F911-F09C64519EB1}"/>
              </a:ext>
            </a:extLst>
          </p:cNvPr>
          <p:cNvGrpSpPr/>
          <p:nvPr/>
        </p:nvGrpSpPr>
        <p:grpSpPr>
          <a:xfrm>
            <a:off x="2443537" y="5377767"/>
            <a:ext cx="5210712" cy="1259339"/>
            <a:chOff x="1241458" y="2647170"/>
            <a:chExt cx="6980187" cy="781830"/>
          </a:xfrm>
        </p:grpSpPr>
        <p:sp>
          <p:nvSpPr>
            <p:cNvPr id="15" name="Rectangle: Rounded Corners 14">
              <a:extLst>
                <a:ext uri="{FF2B5EF4-FFF2-40B4-BE49-F238E27FC236}">
                  <a16:creationId xmlns:a16="http://schemas.microsoft.com/office/drawing/2014/main" id="{B5B7AA8D-376C-F1DD-059E-82A5317FA103}"/>
                </a:ext>
              </a:extLst>
            </p:cNvPr>
            <p:cNvSpPr/>
            <p:nvPr/>
          </p:nvSpPr>
          <p:spPr>
            <a:xfrm>
              <a:off x="1241458" y="2647170"/>
              <a:ext cx="6891437" cy="781830"/>
            </a:xfrm>
            <a:prstGeom prst="roundRect">
              <a:avLst/>
            </a:pr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3C742B51-61D4-344B-6A38-007CA2DBC7DB}"/>
                </a:ext>
              </a:extLst>
            </p:cNvPr>
            <p:cNvSpPr txBox="1"/>
            <p:nvPr/>
          </p:nvSpPr>
          <p:spPr>
            <a:xfrm>
              <a:off x="1330208" y="2710058"/>
              <a:ext cx="6891437" cy="63055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Tức thì trăm ngọn suối / Tức thì ngàn tiếng chim...</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01896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CD4189A-C97C-4EE7-9597-92368EE62415}"/>
              </a:ext>
            </a:extLst>
          </p:cNvPr>
          <p:cNvSpPr/>
          <p:nvPr/>
        </p:nvSpPr>
        <p:spPr>
          <a:xfrm>
            <a:off x="102742" y="218326"/>
            <a:ext cx="11748499" cy="6421348"/>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11D3A246-2CD7-4E3E-8FA9-06FD0EA7E9D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998" b="3783"/>
          <a:stretch/>
        </p:blipFill>
        <p:spPr>
          <a:xfrm flipH="1">
            <a:off x="9401036" y="904126"/>
            <a:ext cx="3494703" cy="6058207"/>
          </a:xfrm>
          <a:prstGeom prst="rect">
            <a:avLst/>
          </a:prstGeom>
        </p:spPr>
      </p:pic>
      <p:grpSp>
        <p:nvGrpSpPr>
          <p:cNvPr id="4" name="Group 3">
            <a:extLst>
              <a:ext uri="{FF2B5EF4-FFF2-40B4-BE49-F238E27FC236}">
                <a16:creationId xmlns:a16="http://schemas.microsoft.com/office/drawing/2014/main" id="{389FDCE2-05B3-4A18-862C-A8D64BBB0C58}"/>
              </a:ext>
            </a:extLst>
          </p:cNvPr>
          <p:cNvGrpSpPr/>
          <p:nvPr/>
        </p:nvGrpSpPr>
        <p:grpSpPr>
          <a:xfrm>
            <a:off x="3904179" y="523982"/>
            <a:ext cx="5579049" cy="1377199"/>
            <a:chOff x="2188397" y="339047"/>
            <a:chExt cx="6051478" cy="1377199"/>
          </a:xfrm>
        </p:grpSpPr>
        <p:sp>
          <p:nvSpPr>
            <p:cNvPr id="2" name="Speech Bubble: Rectangle with Corners Rounded 1">
              <a:extLst>
                <a:ext uri="{FF2B5EF4-FFF2-40B4-BE49-F238E27FC236}">
                  <a16:creationId xmlns:a16="http://schemas.microsoft.com/office/drawing/2014/main" id="{8965E531-2A35-40B5-A1D2-149C95BED229}"/>
                </a:ext>
              </a:extLst>
            </p:cNvPr>
            <p:cNvSpPr/>
            <p:nvPr/>
          </p:nvSpPr>
          <p:spPr>
            <a:xfrm>
              <a:off x="2188397" y="339047"/>
              <a:ext cx="6051478" cy="1377199"/>
            </a:xfrm>
            <a:prstGeom prst="wedgeRoundRectCallout">
              <a:avLst>
                <a:gd name="adj1" fmla="val 55559"/>
                <a:gd name="adj2" fmla="val 82872"/>
                <a:gd name="adj3" fmla="val 16667"/>
              </a:avLst>
            </a:prstGeom>
            <a:solidFill>
              <a:schemeClr val="accent2">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EEE3E88-4A0C-449F-B48E-FC00F23CF0C9}"/>
                </a:ext>
              </a:extLst>
            </p:cNvPr>
            <p:cNvSpPr txBox="1"/>
            <p:nvPr/>
          </p:nvSpPr>
          <p:spPr>
            <a:xfrm>
              <a:off x="2347737" y="536645"/>
              <a:ext cx="573279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rgbClr val="002060"/>
                  </a:solidFill>
                  <a:latin typeface="Cambria" panose="02040503050406030204" pitchFamily="18" charset="0"/>
                  <a:ea typeface="Cambria" panose="02040503050406030204" pitchFamily="18" charset="0"/>
                </a:rPr>
                <a:t>N</a:t>
              </a:r>
              <a:r>
                <a:rPr lang="en-US" sz="2800" b="0" i="0" u="none" strike="noStrike" dirty="0" err="1">
                  <a:solidFill>
                    <a:srgbClr val="002060"/>
                  </a:solidFill>
                  <a:effectLst/>
                  <a:latin typeface="Cambria" panose="02040503050406030204" pitchFamily="18" charset="0"/>
                  <a:ea typeface="Cambria" panose="02040503050406030204" pitchFamily="18" charset="0"/>
                </a:rPr>
                <a:t>hấn</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giọng</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vào</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những</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từ</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ngữ</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gợi</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tả</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vẻ</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đẹp</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của</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khu</a:t>
              </a:r>
              <a:r>
                <a:rPr lang="en-US" sz="2800" b="0" i="0" u="none" strike="noStrike" dirty="0">
                  <a:solidFill>
                    <a:srgbClr val="002060"/>
                  </a:solidFill>
                  <a:effectLst/>
                  <a:latin typeface="Cambria" panose="02040503050406030204" pitchFamily="18" charset="0"/>
                  <a:ea typeface="Cambria" panose="02040503050406030204" pitchFamily="18" charset="0"/>
                </a:rPr>
                <a:t> </a:t>
              </a:r>
              <a:r>
                <a:rPr lang="en-US" sz="2800" b="0" i="0" u="none" strike="noStrike" dirty="0" err="1">
                  <a:solidFill>
                    <a:srgbClr val="002060"/>
                  </a:solidFill>
                  <a:effectLst/>
                  <a:latin typeface="Cambria" panose="02040503050406030204" pitchFamily="18" charset="0"/>
                  <a:ea typeface="Cambria" panose="02040503050406030204" pitchFamily="18" charset="0"/>
                </a:rPr>
                <a:t>rừng</a:t>
              </a:r>
              <a:endParaRPr kumimoji="0" lang="en-US" sz="8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C17C0E52-64D8-4821-AF28-6739D6AE4CF8}"/>
              </a:ext>
            </a:extLst>
          </p:cNvPr>
          <p:cNvGrpSpPr/>
          <p:nvPr/>
        </p:nvGrpSpPr>
        <p:grpSpPr>
          <a:xfrm>
            <a:off x="2568539" y="2922244"/>
            <a:ext cx="6010383" cy="1259339"/>
            <a:chOff x="1241458" y="2647170"/>
            <a:chExt cx="6980187" cy="781830"/>
          </a:xfrm>
        </p:grpSpPr>
        <p:sp>
          <p:nvSpPr>
            <p:cNvPr id="7" name="Rectangle: Rounded Corners 6">
              <a:extLst>
                <a:ext uri="{FF2B5EF4-FFF2-40B4-BE49-F238E27FC236}">
                  <a16:creationId xmlns:a16="http://schemas.microsoft.com/office/drawing/2014/main" id="{CF177B01-5B66-4B3B-A4DE-9316DACA7834}"/>
                </a:ext>
              </a:extLst>
            </p:cNvPr>
            <p:cNvSpPr/>
            <p:nvPr/>
          </p:nvSpPr>
          <p:spPr>
            <a:xfrm>
              <a:off x="1241458" y="2647170"/>
              <a:ext cx="6891437" cy="781830"/>
            </a:xfrm>
            <a:prstGeom prst="roundRect">
              <a:avLst/>
            </a:prstGeom>
            <a:solidFill>
              <a:srgbClr val="66FFCC"/>
            </a:soli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2605623-8142-4923-BC5C-5EBCF5907926}"/>
                </a:ext>
              </a:extLst>
            </p:cNvPr>
            <p:cNvSpPr txBox="1"/>
            <p:nvPr/>
          </p:nvSpPr>
          <p:spPr>
            <a:xfrm>
              <a:off x="1330208" y="2710058"/>
              <a:ext cx="6891437" cy="630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000" b="1" dirty="0">
                  <a:solidFill>
                    <a:prstClr val="black"/>
                  </a:solidFill>
                  <a:latin typeface="Cambria" panose="02040503050406030204" pitchFamily="18" charset="0"/>
                  <a:ea typeface="Cambria" panose="02040503050406030204" pitchFamily="18" charset="0"/>
                </a:rPr>
                <a:t>V</a:t>
              </a:r>
              <a:r>
                <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í dụ: </a:t>
              </a:r>
              <a:r>
                <a:rPr kumimoji="0" lang="vi-VN" sz="3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hối hả, lất phất, lim dim, xanh biếc...</a:t>
              </a:r>
              <a:endParaRPr kumimoji="0" lang="en-US" sz="3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5742180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D6DAA67-BE45-42A7-9D41-17893518CB4E}"/>
              </a:ext>
            </a:extLst>
          </p:cNvPr>
          <p:cNvGrpSpPr/>
          <p:nvPr/>
        </p:nvGrpSpPr>
        <p:grpSpPr>
          <a:xfrm>
            <a:off x="214831" y="579419"/>
            <a:ext cx="5605176" cy="3535722"/>
            <a:chOff x="147132" y="2825189"/>
            <a:chExt cx="5605176" cy="3535722"/>
          </a:xfrm>
        </p:grpSpPr>
        <p:pic>
          <p:nvPicPr>
            <p:cNvPr id="10" name="Picture 21">
              <a:extLst>
                <a:ext uri="{FF2B5EF4-FFF2-40B4-BE49-F238E27FC236}">
                  <a16:creationId xmlns:a16="http://schemas.microsoft.com/office/drawing/2014/main" id="{ABEFED0E-A5DD-4F01-B66E-923D6A346962}"/>
                </a:ext>
              </a:extLst>
            </p:cNvPr>
            <p:cNvPicPr>
              <a:picLocks noChangeAspect="1"/>
            </p:cNvPicPr>
            <p:nvPr/>
          </p:nvPicPr>
          <p:blipFill>
            <a:blip r:embed="rId4"/>
            <a:srcRect/>
            <a:stretch>
              <a:fillRect/>
            </a:stretch>
          </p:blipFill>
          <p:spPr>
            <a:xfrm>
              <a:off x="147132" y="2825189"/>
              <a:ext cx="1674077" cy="1533873"/>
            </a:xfrm>
            <a:prstGeom prst="rect">
              <a:avLst/>
            </a:prstGeom>
          </p:spPr>
        </p:pic>
        <p:grpSp>
          <p:nvGrpSpPr>
            <p:cNvPr id="11" name="Group 10">
              <a:extLst>
                <a:ext uri="{FF2B5EF4-FFF2-40B4-BE49-F238E27FC236}">
                  <a16:creationId xmlns:a16="http://schemas.microsoft.com/office/drawing/2014/main" id="{151008B5-91C4-4E31-9B45-A3E4CE0718C3}"/>
                </a:ext>
              </a:extLst>
            </p:cNvPr>
            <p:cNvGrpSpPr/>
            <p:nvPr/>
          </p:nvGrpSpPr>
          <p:grpSpPr>
            <a:xfrm>
              <a:off x="191198" y="3576378"/>
              <a:ext cx="5561110" cy="2784533"/>
              <a:chOff x="226098" y="3169228"/>
              <a:chExt cx="5561110" cy="2784533"/>
            </a:xfrm>
          </p:grpSpPr>
          <p:sp>
            <p:nvSpPr>
              <p:cNvPr id="12" name="Rectangle: Rounded Corners 11">
                <a:extLst>
                  <a:ext uri="{FF2B5EF4-FFF2-40B4-BE49-F238E27FC236}">
                    <a16:creationId xmlns:a16="http://schemas.microsoft.com/office/drawing/2014/main" id="{2DEDD632-9B10-4657-BFFA-CDE24409790A}"/>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Phân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công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theo</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đoạn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Tất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cả</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thành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viên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đều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Giải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nghĩa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cùng</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nhau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EA4FB436-1908-40A9-9D77-010287F2A2F0}"/>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CA92EC2D-8AD2-4B4C-B806-BCE55A2416DF}"/>
                  </a:ext>
                </a:extLst>
              </p:cNvPr>
              <p:cNvPicPr>
                <a:picLocks noChangeAspect="1"/>
              </p:cNvPicPr>
              <p:nvPr/>
            </p:nvPicPr>
            <p:blipFill>
              <a:blip r:embed="rId5"/>
              <a:stretch>
                <a:fillRect/>
              </a:stretch>
            </p:blipFill>
            <p:spPr>
              <a:xfrm flipH="1">
                <a:off x="324528" y="3950336"/>
                <a:ext cx="609091" cy="609091"/>
              </a:xfrm>
              <a:prstGeom prst="rect">
                <a:avLst/>
              </a:prstGeom>
            </p:spPr>
          </p:pic>
          <p:pic>
            <p:nvPicPr>
              <p:cNvPr id="20" name="Picture 19">
                <a:extLst>
                  <a:ext uri="{FF2B5EF4-FFF2-40B4-BE49-F238E27FC236}">
                    <a16:creationId xmlns:a16="http://schemas.microsoft.com/office/drawing/2014/main" id="{7BDF292A-7FBE-4D33-8624-B1C2639E6981}"/>
                  </a:ext>
                </a:extLst>
              </p:cNvPr>
              <p:cNvPicPr>
                <a:picLocks noChangeAspect="1"/>
              </p:cNvPicPr>
              <p:nvPr/>
            </p:nvPicPr>
            <p:blipFill>
              <a:blip r:embed="rId5"/>
              <a:stretch>
                <a:fillRect/>
              </a:stretch>
            </p:blipFill>
            <p:spPr>
              <a:xfrm flipH="1">
                <a:off x="324528" y="4544021"/>
                <a:ext cx="609091" cy="609091"/>
              </a:xfrm>
              <a:prstGeom prst="rect">
                <a:avLst/>
              </a:prstGeom>
            </p:spPr>
          </p:pic>
          <p:pic>
            <p:nvPicPr>
              <p:cNvPr id="21" name="Picture 20">
                <a:extLst>
                  <a:ext uri="{FF2B5EF4-FFF2-40B4-BE49-F238E27FC236}">
                    <a16:creationId xmlns:a16="http://schemas.microsoft.com/office/drawing/2014/main" id="{41FF2C7C-19BE-437D-82B1-91AC850E893E}"/>
                  </a:ext>
                </a:extLst>
              </p:cNvPr>
              <p:cNvPicPr>
                <a:picLocks noChangeAspect="1"/>
              </p:cNvPicPr>
              <p:nvPr/>
            </p:nvPicPr>
            <p:blipFill>
              <a:blip r:embed="rId5"/>
              <a:stretch>
                <a:fillRect/>
              </a:stretch>
            </p:blipFill>
            <p:spPr>
              <a:xfrm flipH="1">
                <a:off x="324528" y="5242918"/>
                <a:ext cx="609091" cy="609091"/>
              </a:xfrm>
              <a:prstGeom prst="rect">
                <a:avLst/>
              </a:prstGeom>
            </p:spPr>
          </p:pic>
        </p:grpSp>
      </p:grpSp>
      <p:grpSp>
        <p:nvGrpSpPr>
          <p:cNvPr id="22" name="Group 21">
            <a:extLst>
              <a:ext uri="{FF2B5EF4-FFF2-40B4-BE49-F238E27FC236}">
                <a16:creationId xmlns:a16="http://schemas.microsoft.com/office/drawing/2014/main" id="{00D725CF-95C7-4BBA-A273-3B83ABFF977C}"/>
              </a:ext>
            </a:extLst>
          </p:cNvPr>
          <p:cNvGrpSpPr/>
          <p:nvPr/>
        </p:nvGrpSpPr>
        <p:grpSpPr>
          <a:xfrm>
            <a:off x="6003723" y="2749483"/>
            <a:ext cx="5973446" cy="3676970"/>
            <a:chOff x="6051919" y="2685845"/>
            <a:chExt cx="5973446" cy="3676970"/>
          </a:xfrm>
        </p:grpSpPr>
        <p:pic>
          <p:nvPicPr>
            <p:cNvPr id="23" name="Picture 22">
              <a:extLst>
                <a:ext uri="{FF2B5EF4-FFF2-40B4-BE49-F238E27FC236}">
                  <a16:creationId xmlns:a16="http://schemas.microsoft.com/office/drawing/2014/main" id="{7AC36BEB-722D-403B-A95C-707F08800BED}"/>
                </a:ext>
              </a:extLst>
            </p:cNvPr>
            <p:cNvPicPr>
              <a:picLocks noChangeAspect="1"/>
            </p:cNvPicPr>
            <p:nvPr/>
          </p:nvPicPr>
          <p:blipFill>
            <a:blip r:embed="rId6"/>
            <a:srcRect/>
            <a:stretch>
              <a:fillRect/>
            </a:stretch>
          </p:blipFill>
          <p:spPr>
            <a:xfrm>
              <a:off x="10162813" y="2685845"/>
              <a:ext cx="1862552" cy="1671641"/>
            </a:xfrm>
            <a:prstGeom prst="rect">
              <a:avLst/>
            </a:prstGeom>
          </p:spPr>
        </p:pic>
        <p:grpSp>
          <p:nvGrpSpPr>
            <p:cNvPr id="24" name="Group 23">
              <a:extLst>
                <a:ext uri="{FF2B5EF4-FFF2-40B4-BE49-F238E27FC236}">
                  <a16:creationId xmlns:a16="http://schemas.microsoft.com/office/drawing/2014/main" id="{27265788-3A6F-46B7-8228-005E89EE22EF}"/>
                </a:ext>
              </a:extLst>
            </p:cNvPr>
            <p:cNvGrpSpPr/>
            <p:nvPr/>
          </p:nvGrpSpPr>
          <p:grpSpPr>
            <a:xfrm>
              <a:off x="6051919" y="3653086"/>
              <a:ext cx="5695587" cy="2709729"/>
              <a:chOff x="6096000" y="3244032"/>
              <a:chExt cx="5695587" cy="2709729"/>
            </a:xfrm>
          </p:grpSpPr>
          <p:sp>
            <p:nvSpPr>
              <p:cNvPr id="25" name="Rectangle: Rounded Corners 24">
                <a:extLst>
                  <a:ext uri="{FF2B5EF4-FFF2-40B4-BE49-F238E27FC236}">
                    <a16:creationId xmlns:a16="http://schemas.microsoft.com/office/drawing/2014/main" id="{96583E29-24DD-4835-906B-6E7AC8A25354}"/>
                  </a:ext>
                </a:extLst>
              </p:cNvPr>
              <p:cNvSpPr/>
              <p:nvPr/>
            </p:nvSpPr>
            <p:spPr>
              <a:xfrm>
                <a:off x="6096000" y="3789681"/>
                <a:ext cx="5561110" cy="2164080"/>
              </a:xfrm>
              <a:prstGeom prst="roundRect">
                <a:avLst/>
              </a:prstGeom>
              <a:solidFill>
                <a:sysClr val="window" lastClr="FFFFFF">
                  <a:alpha val="86000"/>
                </a:sysClr>
              </a:solidFill>
              <a:ln w="38100" cap="flat" cmpd="sng" algn="ctr">
                <a:solidFill>
                  <a:srgbClr val="002060"/>
                </a:solidFill>
                <a:prstDash val="solid"/>
                <a:miter lim="800000"/>
              </a:ln>
              <a:effectLst/>
            </p:spPr>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3. Ngắt, nghỉ đúng chỗ.</a:t>
                </a:r>
                <a:endParaRPr kumimoji="0" lang="vi-VN" sz="3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26" name="Group 25">
                <a:extLst>
                  <a:ext uri="{FF2B5EF4-FFF2-40B4-BE49-F238E27FC236}">
                    <a16:creationId xmlns:a16="http://schemas.microsoft.com/office/drawing/2014/main" id="{F324C890-8EF8-461B-88BF-8767958712EE}"/>
                  </a:ext>
                </a:extLst>
              </p:cNvPr>
              <p:cNvGrpSpPr/>
              <p:nvPr/>
            </p:nvGrpSpPr>
            <p:grpSpPr>
              <a:xfrm>
                <a:off x="8515556" y="4075455"/>
                <a:ext cx="1552489" cy="469963"/>
                <a:chOff x="3344520" y="4267942"/>
                <a:chExt cx="1552489" cy="469963"/>
              </a:xfrm>
            </p:grpSpPr>
            <p:pic>
              <p:nvPicPr>
                <p:cNvPr id="36" name="Picture 35">
                  <a:extLst>
                    <a:ext uri="{FF2B5EF4-FFF2-40B4-BE49-F238E27FC236}">
                      <a16:creationId xmlns:a16="http://schemas.microsoft.com/office/drawing/2014/main" id="{55AC659C-8E95-452E-9D82-A07643ED441E}"/>
                    </a:ext>
                  </a:extLst>
                </p:cNvPr>
                <p:cNvPicPr>
                  <a:picLocks noChangeAspect="1"/>
                </p:cNvPicPr>
                <p:nvPr/>
              </p:nvPicPr>
              <p:blipFill>
                <a:blip r:embed="rId7"/>
                <a:stretch>
                  <a:fillRect/>
                </a:stretch>
              </p:blipFill>
              <p:spPr>
                <a:xfrm>
                  <a:off x="3901194" y="4267942"/>
                  <a:ext cx="469963" cy="469963"/>
                </a:xfrm>
                <a:prstGeom prst="rect">
                  <a:avLst/>
                </a:prstGeom>
              </p:spPr>
            </p:pic>
            <p:pic>
              <p:nvPicPr>
                <p:cNvPr id="37" name="Picture 36">
                  <a:extLst>
                    <a:ext uri="{FF2B5EF4-FFF2-40B4-BE49-F238E27FC236}">
                      <a16:creationId xmlns:a16="http://schemas.microsoft.com/office/drawing/2014/main" id="{996A2F5C-08C7-408A-BD59-CCFCAE2BE140}"/>
                    </a:ext>
                  </a:extLst>
                </p:cNvPr>
                <p:cNvPicPr>
                  <a:picLocks noChangeAspect="1"/>
                </p:cNvPicPr>
                <p:nvPr/>
              </p:nvPicPr>
              <p:blipFill>
                <a:blip r:embed="rId8"/>
                <a:stretch>
                  <a:fillRect/>
                </a:stretch>
              </p:blipFill>
              <p:spPr>
                <a:xfrm>
                  <a:off x="3344520" y="4267942"/>
                  <a:ext cx="469963" cy="469963"/>
                </a:xfrm>
                <a:prstGeom prst="rect">
                  <a:avLst/>
                </a:prstGeom>
              </p:spPr>
            </p:pic>
            <p:pic>
              <p:nvPicPr>
                <p:cNvPr id="38" name="Picture 37">
                  <a:extLst>
                    <a:ext uri="{FF2B5EF4-FFF2-40B4-BE49-F238E27FC236}">
                      <a16:creationId xmlns:a16="http://schemas.microsoft.com/office/drawing/2014/main" id="{E426F62E-F952-4F13-A626-6D61955D959A}"/>
                    </a:ext>
                  </a:extLst>
                </p:cNvPr>
                <p:cNvPicPr>
                  <a:picLocks noChangeAspect="1"/>
                </p:cNvPicPr>
                <p:nvPr/>
              </p:nvPicPr>
              <p:blipFill>
                <a:blip r:embed="rId9"/>
                <a:stretch>
                  <a:fillRect/>
                </a:stretch>
              </p:blipFill>
              <p:spPr>
                <a:xfrm>
                  <a:off x="4427046" y="4267942"/>
                  <a:ext cx="469963" cy="469963"/>
                </a:xfrm>
                <a:prstGeom prst="rect">
                  <a:avLst/>
                </a:prstGeom>
              </p:spPr>
            </p:pic>
          </p:grpSp>
          <p:grpSp>
            <p:nvGrpSpPr>
              <p:cNvPr id="27" name="Group 26">
                <a:extLst>
                  <a:ext uri="{FF2B5EF4-FFF2-40B4-BE49-F238E27FC236}">
                    <a16:creationId xmlns:a16="http://schemas.microsoft.com/office/drawing/2014/main" id="{10B1267E-AC57-4506-A5F8-054F40689941}"/>
                  </a:ext>
                </a:extLst>
              </p:cNvPr>
              <p:cNvGrpSpPr/>
              <p:nvPr/>
            </p:nvGrpSpPr>
            <p:grpSpPr>
              <a:xfrm>
                <a:off x="8468135" y="4692277"/>
                <a:ext cx="1583311" cy="469963"/>
                <a:chOff x="3190408" y="4309039"/>
                <a:chExt cx="1583311" cy="469963"/>
              </a:xfrm>
            </p:grpSpPr>
            <p:pic>
              <p:nvPicPr>
                <p:cNvPr id="33" name="Picture 32">
                  <a:extLst>
                    <a:ext uri="{FF2B5EF4-FFF2-40B4-BE49-F238E27FC236}">
                      <a16:creationId xmlns:a16="http://schemas.microsoft.com/office/drawing/2014/main" id="{7132C207-3F20-4974-BD31-EB6D9F775602}"/>
                    </a:ext>
                  </a:extLst>
                </p:cNvPr>
                <p:cNvPicPr>
                  <a:picLocks noChangeAspect="1"/>
                </p:cNvPicPr>
                <p:nvPr/>
              </p:nvPicPr>
              <p:blipFill>
                <a:blip r:embed="rId7"/>
                <a:stretch>
                  <a:fillRect/>
                </a:stretch>
              </p:blipFill>
              <p:spPr>
                <a:xfrm>
                  <a:off x="3747082" y="4309039"/>
                  <a:ext cx="469963" cy="469963"/>
                </a:xfrm>
                <a:prstGeom prst="rect">
                  <a:avLst/>
                </a:prstGeom>
              </p:spPr>
            </p:pic>
            <p:pic>
              <p:nvPicPr>
                <p:cNvPr id="34" name="Picture 33">
                  <a:extLst>
                    <a:ext uri="{FF2B5EF4-FFF2-40B4-BE49-F238E27FC236}">
                      <a16:creationId xmlns:a16="http://schemas.microsoft.com/office/drawing/2014/main" id="{C28B8EBF-6617-48FC-BA80-179736C27827}"/>
                    </a:ext>
                  </a:extLst>
                </p:cNvPr>
                <p:cNvPicPr>
                  <a:picLocks noChangeAspect="1"/>
                </p:cNvPicPr>
                <p:nvPr/>
              </p:nvPicPr>
              <p:blipFill>
                <a:blip r:embed="rId8"/>
                <a:stretch>
                  <a:fillRect/>
                </a:stretch>
              </p:blipFill>
              <p:spPr>
                <a:xfrm>
                  <a:off x="3190408" y="4309039"/>
                  <a:ext cx="469963" cy="469963"/>
                </a:xfrm>
                <a:prstGeom prst="rect">
                  <a:avLst/>
                </a:prstGeom>
              </p:spPr>
            </p:pic>
            <p:pic>
              <p:nvPicPr>
                <p:cNvPr id="35" name="Picture 34">
                  <a:extLst>
                    <a:ext uri="{FF2B5EF4-FFF2-40B4-BE49-F238E27FC236}">
                      <a16:creationId xmlns:a16="http://schemas.microsoft.com/office/drawing/2014/main" id="{E9C0F2F5-EBEF-4276-A61C-DC4FD54B2B3D}"/>
                    </a:ext>
                  </a:extLst>
                </p:cNvPr>
                <p:cNvPicPr>
                  <a:picLocks noChangeAspect="1"/>
                </p:cNvPicPr>
                <p:nvPr/>
              </p:nvPicPr>
              <p:blipFill>
                <a:blip r:embed="rId9"/>
                <a:stretch>
                  <a:fillRect/>
                </a:stretch>
              </p:blipFill>
              <p:spPr>
                <a:xfrm>
                  <a:off x="4303756" y="4309039"/>
                  <a:ext cx="469963" cy="469963"/>
                </a:xfrm>
                <a:prstGeom prst="rect">
                  <a:avLst/>
                </a:prstGeom>
              </p:spPr>
            </p:pic>
          </p:grpSp>
          <p:grpSp>
            <p:nvGrpSpPr>
              <p:cNvPr id="28" name="Group 27">
                <a:extLst>
                  <a:ext uri="{FF2B5EF4-FFF2-40B4-BE49-F238E27FC236}">
                    <a16:creationId xmlns:a16="http://schemas.microsoft.com/office/drawing/2014/main" id="{3A27C240-CE5F-4ECA-9711-DD3AA50864D6}"/>
                  </a:ext>
                </a:extLst>
              </p:cNvPr>
              <p:cNvGrpSpPr/>
              <p:nvPr/>
            </p:nvGrpSpPr>
            <p:grpSpPr>
              <a:xfrm>
                <a:off x="10208276" y="5175420"/>
                <a:ext cx="1583311" cy="469963"/>
                <a:chOff x="3406165" y="4206297"/>
                <a:chExt cx="1583311" cy="469963"/>
              </a:xfrm>
            </p:grpSpPr>
            <p:pic>
              <p:nvPicPr>
                <p:cNvPr id="30" name="Picture 29">
                  <a:extLst>
                    <a:ext uri="{FF2B5EF4-FFF2-40B4-BE49-F238E27FC236}">
                      <a16:creationId xmlns:a16="http://schemas.microsoft.com/office/drawing/2014/main" id="{E22D9FF3-7125-4795-A98C-C5438E4E9832}"/>
                    </a:ext>
                  </a:extLst>
                </p:cNvPr>
                <p:cNvPicPr>
                  <a:picLocks noChangeAspect="1"/>
                </p:cNvPicPr>
                <p:nvPr/>
              </p:nvPicPr>
              <p:blipFill>
                <a:blip r:embed="rId7"/>
                <a:stretch>
                  <a:fillRect/>
                </a:stretch>
              </p:blipFill>
              <p:spPr>
                <a:xfrm>
                  <a:off x="3962839" y="4206297"/>
                  <a:ext cx="469963" cy="469963"/>
                </a:xfrm>
                <a:prstGeom prst="rect">
                  <a:avLst/>
                </a:prstGeom>
              </p:spPr>
            </p:pic>
            <p:pic>
              <p:nvPicPr>
                <p:cNvPr id="31" name="Picture 30">
                  <a:extLst>
                    <a:ext uri="{FF2B5EF4-FFF2-40B4-BE49-F238E27FC236}">
                      <a16:creationId xmlns:a16="http://schemas.microsoft.com/office/drawing/2014/main" id="{6A7F9AE4-777A-4B2E-B67B-7F2745DDEEC7}"/>
                    </a:ext>
                  </a:extLst>
                </p:cNvPr>
                <p:cNvPicPr>
                  <a:picLocks noChangeAspect="1"/>
                </p:cNvPicPr>
                <p:nvPr/>
              </p:nvPicPr>
              <p:blipFill>
                <a:blip r:embed="rId8"/>
                <a:stretch>
                  <a:fillRect/>
                </a:stretch>
              </p:blipFill>
              <p:spPr>
                <a:xfrm>
                  <a:off x="3406165" y="4206297"/>
                  <a:ext cx="469963" cy="469963"/>
                </a:xfrm>
                <a:prstGeom prst="rect">
                  <a:avLst/>
                </a:prstGeom>
              </p:spPr>
            </p:pic>
            <p:pic>
              <p:nvPicPr>
                <p:cNvPr id="32" name="Picture 31">
                  <a:extLst>
                    <a:ext uri="{FF2B5EF4-FFF2-40B4-BE49-F238E27FC236}">
                      <a16:creationId xmlns:a16="http://schemas.microsoft.com/office/drawing/2014/main" id="{049061D8-4163-450B-A34D-E879AFAF1D61}"/>
                    </a:ext>
                  </a:extLst>
                </p:cNvPr>
                <p:cNvPicPr>
                  <a:picLocks noChangeAspect="1"/>
                </p:cNvPicPr>
                <p:nvPr/>
              </p:nvPicPr>
              <p:blipFill>
                <a:blip r:embed="rId9"/>
                <a:stretch>
                  <a:fillRect/>
                </a:stretch>
              </p:blipFill>
              <p:spPr>
                <a:xfrm>
                  <a:off x="4519513" y="4206297"/>
                  <a:ext cx="469963" cy="469963"/>
                </a:xfrm>
                <a:prstGeom prst="rect">
                  <a:avLst/>
                </a:prstGeom>
              </p:spPr>
            </p:pic>
          </p:grpSp>
          <p:sp>
            <p:nvSpPr>
              <p:cNvPr id="29" name="Rectangle: Rounded Corners 28">
                <a:extLst>
                  <a:ext uri="{FF2B5EF4-FFF2-40B4-BE49-F238E27FC236}">
                    <a16:creationId xmlns:a16="http://schemas.microsoft.com/office/drawing/2014/main" id="{91BC0768-D451-4C34-A768-78D75950EB12}"/>
                  </a:ext>
                </a:extLst>
              </p:cNvPr>
              <p:cNvSpPr/>
              <p:nvPr/>
            </p:nvSpPr>
            <p:spPr>
              <a:xfrm>
                <a:off x="6470488" y="3244032"/>
                <a:ext cx="4621427" cy="796835"/>
              </a:xfrm>
              <a:prstGeom prst="roundRect">
                <a:avLst>
                  <a:gd name="adj" fmla="val 50000"/>
                </a:avLst>
              </a:prstGeom>
              <a:solidFill>
                <a:srgbClr val="FFFFCC"/>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0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grpSp>
      <p:pic>
        <p:nvPicPr>
          <p:cNvPr id="2" name="Picture 1">
            <a:extLst>
              <a:ext uri="{FF2B5EF4-FFF2-40B4-BE49-F238E27FC236}">
                <a16:creationId xmlns:a16="http://schemas.microsoft.com/office/drawing/2014/main" id="{6BCA48BB-E1D8-A9BE-FB11-3F9414C1DC3C}"/>
              </a:ext>
            </a:extLst>
          </p:cNvPr>
          <p:cNvPicPr>
            <a:picLocks noChangeAspect="1"/>
          </p:cNvPicPr>
          <p:nvPr/>
        </p:nvPicPr>
        <p:blipFill>
          <a:blip r:embed="rId10"/>
          <a:stretch>
            <a:fillRect/>
          </a:stretch>
        </p:blipFill>
        <p:spPr>
          <a:xfrm>
            <a:off x="5599345" y="395126"/>
            <a:ext cx="6376969" cy="2780017"/>
          </a:xfrm>
          <a:prstGeom prst="rect">
            <a:avLst/>
          </a:prstGeom>
        </p:spPr>
      </p:pic>
    </p:spTree>
    <p:extLst>
      <p:ext uri="{BB962C8B-B14F-4D97-AF65-F5344CB8AC3E}">
        <p14:creationId xmlns:p14="http://schemas.microsoft.com/office/powerpoint/2010/main" val="1100195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strips(downRight)">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6EAB414F-4A27-418D-AD63-C5140F72D141}"/>
              </a:ext>
            </a:extLst>
          </p:cNvPr>
          <p:cNvGrpSpPr/>
          <p:nvPr/>
        </p:nvGrpSpPr>
        <p:grpSpPr>
          <a:xfrm>
            <a:off x="2167401" y="2536225"/>
            <a:ext cx="7586625" cy="3682646"/>
            <a:chOff x="4841104" y="3804755"/>
            <a:chExt cx="5882697" cy="2855537"/>
          </a:xfrm>
        </p:grpSpPr>
        <p:grpSp>
          <p:nvGrpSpPr>
            <p:cNvPr id="41" name="Group 40">
              <a:extLst>
                <a:ext uri="{FF2B5EF4-FFF2-40B4-BE49-F238E27FC236}">
                  <a16:creationId xmlns:a16="http://schemas.microsoft.com/office/drawing/2014/main" id="{B954E133-218B-47F5-9B0D-0614BBD4C191}"/>
                </a:ext>
              </a:extLst>
            </p:cNvPr>
            <p:cNvGrpSpPr/>
            <p:nvPr/>
          </p:nvGrpSpPr>
          <p:grpSpPr>
            <a:xfrm>
              <a:off x="4841104" y="3804755"/>
              <a:ext cx="5882697" cy="2855537"/>
              <a:chOff x="2975204" y="1242806"/>
              <a:chExt cx="5882697" cy="2855537"/>
            </a:xfrm>
          </p:grpSpPr>
          <p:sp>
            <p:nvSpPr>
              <p:cNvPr id="51" name="Rectangle: Rounded Corners 12">
                <a:extLst>
                  <a:ext uri="{FF2B5EF4-FFF2-40B4-BE49-F238E27FC236}">
                    <a16:creationId xmlns:a16="http://schemas.microsoft.com/office/drawing/2014/main" id="{9A22978D-5D1B-4C70-BF99-C05A08AC0380}"/>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2</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3. Ngắt</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52" name="Rectangle: Rounded Corners 51">
                <a:extLst>
                  <a:ext uri="{FF2B5EF4-FFF2-40B4-BE49-F238E27FC236}">
                    <a16:creationId xmlns:a16="http://schemas.microsoft.com/office/drawing/2014/main" id="{44B14B0E-1A34-4CBD-93FA-CA2448CCFE7A}"/>
                  </a:ext>
                </a:extLst>
              </p:cNvPr>
              <p:cNvSpPr/>
              <p:nvPr/>
            </p:nvSpPr>
            <p:spPr>
              <a:xfrm>
                <a:off x="3605838" y="1242806"/>
                <a:ext cx="4621427" cy="796835"/>
              </a:xfrm>
              <a:prstGeom prst="roundRect">
                <a:avLst>
                  <a:gd name="adj" fmla="val 50000"/>
                </a:avLst>
              </a:prstGeom>
              <a:solidFill>
                <a:srgbClr val="FFFFCC"/>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8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8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42" name="Picture 41">
              <a:extLst>
                <a:ext uri="{FF2B5EF4-FFF2-40B4-BE49-F238E27FC236}">
                  <a16:creationId xmlns:a16="http://schemas.microsoft.com/office/drawing/2014/main" id="{81D62E89-6C5A-4421-BC60-36ED042920F4}"/>
                </a:ext>
              </a:extLst>
            </p:cNvPr>
            <p:cNvPicPr>
              <a:picLocks noChangeAspect="1"/>
            </p:cNvPicPr>
            <p:nvPr/>
          </p:nvPicPr>
          <p:blipFill>
            <a:blip r:embed="rId3"/>
            <a:stretch>
              <a:fillRect/>
            </a:stretch>
          </p:blipFill>
          <p:spPr>
            <a:xfrm>
              <a:off x="7712877" y="5099718"/>
              <a:ext cx="469963" cy="469963"/>
            </a:xfrm>
            <a:prstGeom prst="rect">
              <a:avLst/>
            </a:prstGeom>
          </p:spPr>
        </p:pic>
        <p:pic>
          <p:nvPicPr>
            <p:cNvPr id="43" name="Picture 42">
              <a:extLst>
                <a:ext uri="{FF2B5EF4-FFF2-40B4-BE49-F238E27FC236}">
                  <a16:creationId xmlns:a16="http://schemas.microsoft.com/office/drawing/2014/main" id="{5C66BC38-C824-4A8B-884C-50E8A857702E}"/>
                </a:ext>
              </a:extLst>
            </p:cNvPr>
            <p:cNvPicPr>
              <a:picLocks noChangeAspect="1"/>
            </p:cNvPicPr>
            <p:nvPr/>
          </p:nvPicPr>
          <p:blipFill>
            <a:blip r:embed="rId4"/>
            <a:stretch>
              <a:fillRect/>
            </a:stretch>
          </p:blipFill>
          <p:spPr>
            <a:xfrm>
              <a:off x="7156204" y="5099718"/>
              <a:ext cx="469963" cy="469963"/>
            </a:xfrm>
            <a:prstGeom prst="rect">
              <a:avLst/>
            </a:prstGeom>
          </p:spPr>
        </p:pic>
        <p:pic>
          <p:nvPicPr>
            <p:cNvPr id="44" name="Picture 43">
              <a:extLst>
                <a:ext uri="{FF2B5EF4-FFF2-40B4-BE49-F238E27FC236}">
                  <a16:creationId xmlns:a16="http://schemas.microsoft.com/office/drawing/2014/main" id="{B1B1C0E5-6596-4CE0-8958-A57B1ADD2969}"/>
                </a:ext>
              </a:extLst>
            </p:cNvPr>
            <p:cNvPicPr>
              <a:picLocks noChangeAspect="1"/>
            </p:cNvPicPr>
            <p:nvPr/>
          </p:nvPicPr>
          <p:blipFill>
            <a:blip r:embed="rId5"/>
            <a:stretch>
              <a:fillRect/>
            </a:stretch>
          </p:blipFill>
          <p:spPr>
            <a:xfrm>
              <a:off x="8269551" y="5099718"/>
              <a:ext cx="469963" cy="469963"/>
            </a:xfrm>
            <a:prstGeom prst="rect">
              <a:avLst/>
            </a:prstGeom>
          </p:spPr>
        </p:pic>
        <p:pic>
          <p:nvPicPr>
            <p:cNvPr id="45" name="Picture 44">
              <a:extLst>
                <a:ext uri="{FF2B5EF4-FFF2-40B4-BE49-F238E27FC236}">
                  <a16:creationId xmlns:a16="http://schemas.microsoft.com/office/drawing/2014/main" id="{29F4D562-6605-4C2D-B185-EDF367E57DCD}"/>
                </a:ext>
              </a:extLst>
            </p:cNvPr>
            <p:cNvPicPr>
              <a:picLocks noChangeAspect="1"/>
            </p:cNvPicPr>
            <p:nvPr/>
          </p:nvPicPr>
          <p:blipFill>
            <a:blip r:embed="rId3"/>
            <a:stretch>
              <a:fillRect/>
            </a:stretch>
          </p:blipFill>
          <p:spPr>
            <a:xfrm>
              <a:off x="7772273" y="5605185"/>
              <a:ext cx="469963" cy="469963"/>
            </a:xfrm>
            <a:prstGeom prst="rect">
              <a:avLst/>
            </a:prstGeom>
          </p:spPr>
        </p:pic>
        <p:pic>
          <p:nvPicPr>
            <p:cNvPr id="46" name="Picture 45">
              <a:extLst>
                <a:ext uri="{FF2B5EF4-FFF2-40B4-BE49-F238E27FC236}">
                  <a16:creationId xmlns:a16="http://schemas.microsoft.com/office/drawing/2014/main" id="{FA4AD482-C915-470F-ADBE-384F07EE4560}"/>
                </a:ext>
              </a:extLst>
            </p:cNvPr>
            <p:cNvPicPr>
              <a:picLocks noChangeAspect="1"/>
            </p:cNvPicPr>
            <p:nvPr/>
          </p:nvPicPr>
          <p:blipFill>
            <a:blip r:embed="rId4"/>
            <a:stretch>
              <a:fillRect/>
            </a:stretch>
          </p:blipFill>
          <p:spPr>
            <a:xfrm>
              <a:off x="7215597" y="5605185"/>
              <a:ext cx="469963" cy="469963"/>
            </a:xfrm>
            <a:prstGeom prst="rect">
              <a:avLst/>
            </a:prstGeom>
          </p:spPr>
        </p:pic>
        <p:pic>
          <p:nvPicPr>
            <p:cNvPr id="47" name="Picture 46">
              <a:extLst>
                <a:ext uri="{FF2B5EF4-FFF2-40B4-BE49-F238E27FC236}">
                  <a16:creationId xmlns:a16="http://schemas.microsoft.com/office/drawing/2014/main" id="{B4969F9E-70BA-47CA-BB80-82D65296943D}"/>
                </a:ext>
              </a:extLst>
            </p:cNvPr>
            <p:cNvPicPr>
              <a:picLocks noChangeAspect="1"/>
            </p:cNvPicPr>
            <p:nvPr/>
          </p:nvPicPr>
          <p:blipFill>
            <a:blip r:embed="rId5"/>
            <a:stretch>
              <a:fillRect/>
            </a:stretch>
          </p:blipFill>
          <p:spPr>
            <a:xfrm>
              <a:off x="8328947" y="5605185"/>
              <a:ext cx="469963" cy="469963"/>
            </a:xfrm>
            <a:prstGeom prst="rect">
              <a:avLst/>
            </a:prstGeom>
          </p:spPr>
        </p:pic>
        <p:pic>
          <p:nvPicPr>
            <p:cNvPr id="48" name="Picture 47">
              <a:extLst>
                <a:ext uri="{FF2B5EF4-FFF2-40B4-BE49-F238E27FC236}">
                  <a16:creationId xmlns:a16="http://schemas.microsoft.com/office/drawing/2014/main" id="{F7D7E47B-8C61-415B-83F0-6908412893BB}"/>
                </a:ext>
              </a:extLst>
            </p:cNvPr>
            <p:cNvPicPr>
              <a:picLocks noChangeAspect="1"/>
            </p:cNvPicPr>
            <p:nvPr/>
          </p:nvPicPr>
          <p:blipFill>
            <a:blip r:embed="rId3"/>
            <a:stretch>
              <a:fillRect/>
            </a:stretch>
          </p:blipFill>
          <p:spPr>
            <a:xfrm>
              <a:off x="9400422" y="6112821"/>
              <a:ext cx="469963" cy="469963"/>
            </a:xfrm>
            <a:prstGeom prst="rect">
              <a:avLst/>
            </a:prstGeom>
          </p:spPr>
        </p:pic>
        <p:pic>
          <p:nvPicPr>
            <p:cNvPr id="49" name="Picture 48">
              <a:extLst>
                <a:ext uri="{FF2B5EF4-FFF2-40B4-BE49-F238E27FC236}">
                  <a16:creationId xmlns:a16="http://schemas.microsoft.com/office/drawing/2014/main" id="{A9447791-73E9-4C31-83F8-25F7EB94F197}"/>
                </a:ext>
              </a:extLst>
            </p:cNvPr>
            <p:cNvPicPr>
              <a:picLocks noChangeAspect="1"/>
            </p:cNvPicPr>
            <p:nvPr/>
          </p:nvPicPr>
          <p:blipFill>
            <a:blip r:embed="rId4"/>
            <a:stretch>
              <a:fillRect/>
            </a:stretch>
          </p:blipFill>
          <p:spPr>
            <a:xfrm>
              <a:off x="8843748" y="6112821"/>
              <a:ext cx="469963" cy="469963"/>
            </a:xfrm>
            <a:prstGeom prst="rect">
              <a:avLst/>
            </a:prstGeom>
          </p:spPr>
        </p:pic>
        <p:pic>
          <p:nvPicPr>
            <p:cNvPr id="50" name="Picture 49">
              <a:extLst>
                <a:ext uri="{FF2B5EF4-FFF2-40B4-BE49-F238E27FC236}">
                  <a16:creationId xmlns:a16="http://schemas.microsoft.com/office/drawing/2014/main" id="{E9BC93EC-7985-4B26-9266-D70B9893A3AB}"/>
                </a:ext>
              </a:extLst>
            </p:cNvPr>
            <p:cNvPicPr>
              <a:picLocks noChangeAspect="1"/>
            </p:cNvPicPr>
            <p:nvPr/>
          </p:nvPicPr>
          <p:blipFill>
            <a:blip r:embed="rId5"/>
            <a:stretch>
              <a:fillRect/>
            </a:stretch>
          </p:blipFill>
          <p:spPr>
            <a:xfrm>
              <a:off x="9957097" y="6112821"/>
              <a:ext cx="469963" cy="469963"/>
            </a:xfrm>
            <a:prstGeom prst="rect">
              <a:avLst/>
            </a:prstGeom>
          </p:spPr>
        </p:pic>
      </p:grpSp>
      <p:pic>
        <p:nvPicPr>
          <p:cNvPr id="53" name="Picture 20">
            <a:extLst>
              <a:ext uri="{FF2B5EF4-FFF2-40B4-BE49-F238E27FC236}">
                <a16:creationId xmlns:a16="http://schemas.microsoft.com/office/drawing/2014/main" id="{CF78FDE3-EC5E-4F69-8DE4-133727DD6CC1}"/>
              </a:ext>
            </a:extLst>
          </p:cNvPr>
          <p:cNvPicPr>
            <a:picLocks noChangeAspect="1"/>
          </p:cNvPicPr>
          <p:nvPr/>
        </p:nvPicPr>
        <p:blipFill>
          <a:blip r:embed="rId6"/>
          <a:srcRect/>
          <a:stretch>
            <a:fillRect/>
          </a:stretch>
        </p:blipFill>
        <p:spPr>
          <a:xfrm>
            <a:off x="52341" y="1493627"/>
            <a:ext cx="2048776" cy="5219812"/>
          </a:xfrm>
          <a:prstGeom prst="rect">
            <a:avLst/>
          </a:prstGeom>
        </p:spPr>
      </p:pic>
      <p:pic>
        <p:nvPicPr>
          <p:cNvPr id="54" name="Picture 19">
            <a:extLst>
              <a:ext uri="{FF2B5EF4-FFF2-40B4-BE49-F238E27FC236}">
                <a16:creationId xmlns:a16="http://schemas.microsoft.com/office/drawing/2014/main" id="{DF43827A-FC32-4F94-A1B8-D7C2155D2111}"/>
              </a:ext>
            </a:extLst>
          </p:cNvPr>
          <p:cNvPicPr>
            <a:picLocks noChangeAspect="1"/>
          </p:cNvPicPr>
          <p:nvPr/>
        </p:nvPicPr>
        <p:blipFill>
          <a:blip r:embed="rId7"/>
          <a:srcRect/>
          <a:stretch>
            <a:fillRect/>
          </a:stretch>
        </p:blipFill>
        <p:spPr>
          <a:xfrm>
            <a:off x="9697676" y="1553706"/>
            <a:ext cx="2437974" cy="5159733"/>
          </a:xfrm>
          <a:prstGeom prst="rect">
            <a:avLst/>
          </a:prstGeom>
        </p:spPr>
      </p:pic>
      <p:pic>
        <p:nvPicPr>
          <p:cNvPr id="2" name="Picture 1">
            <a:extLst>
              <a:ext uri="{FF2B5EF4-FFF2-40B4-BE49-F238E27FC236}">
                <a16:creationId xmlns:a16="http://schemas.microsoft.com/office/drawing/2014/main" id="{AB1EEE53-6C2C-75A0-DE4F-42CBCBB92C71}"/>
              </a:ext>
            </a:extLst>
          </p:cNvPr>
          <p:cNvPicPr>
            <a:picLocks noChangeAspect="1"/>
          </p:cNvPicPr>
          <p:nvPr/>
        </p:nvPicPr>
        <p:blipFill>
          <a:blip r:embed="rId8"/>
          <a:stretch>
            <a:fillRect/>
          </a:stretch>
        </p:blipFill>
        <p:spPr>
          <a:xfrm>
            <a:off x="2781177" y="0"/>
            <a:ext cx="6383065" cy="2780017"/>
          </a:xfrm>
          <a:prstGeom prst="rect">
            <a:avLst/>
          </a:prstGeom>
        </p:spPr>
      </p:pic>
    </p:spTree>
    <p:extLst>
      <p:ext uri="{BB962C8B-B14F-4D97-AF65-F5344CB8AC3E}">
        <p14:creationId xmlns:p14="http://schemas.microsoft.com/office/powerpoint/2010/main" val="1264342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66000">
                                          <p:cBhvr additive="base">
                                            <p:cTn id="7" dur="1000" fill="hold"/>
                                            <p:tgtEl>
                                              <p:spTgt spid="4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1000" fill="hold"/>
                                            <p:tgtEl>
                                              <p:spTgt spid="40"/>
                                            </p:tgtEl>
                                            <p:attrNameLst>
                                              <p:attrName>ppt_x</p:attrName>
                                            </p:attrNameLst>
                                          </p:cBhvr>
                                          <p:tavLst>
                                            <p:tav tm="0">
                                              <p:val>
                                                <p:strVal val="#ppt_x"/>
                                              </p:val>
                                            </p:tav>
                                            <p:tav tm="100000">
                                              <p:val>
                                                <p:strVal val="#ppt_x"/>
                                              </p:val>
                                            </p:tav>
                                          </p:tavLst>
                                        </p:anim>
                                        <p:anim calcmode="lin" valueType="num">
                                          <p:cBhvr additive="base">
                                            <p:cTn id="14" dur="1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a:stretch>
        </a:blipFill>
        <a:effectLst/>
      </p:bgPr>
    </p:bg>
    <p:spTree>
      <p:nvGrpSpPr>
        <p:cNvPr id="1" name=""/>
        <p:cNvGrpSpPr/>
        <p:nvPr/>
      </p:nvGrpSpPr>
      <p:grpSpPr>
        <a:xfrm>
          <a:off x="0" y="0"/>
          <a:ext cx="0" cy="0"/>
          <a:chOff x="0" y="0"/>
          <a:chExt cx="0" cy="0"/>
        </a:xfrm>
      </p:grpSpPr>
      <p:pic>
        <p:nvPicPr>
          <p:cNvPr id="23" name="Picture 2" descr="Vector boy and girl holding magnifying glass"/>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319" r="100000">
                        <a14:foregroundMark x1="22364" y1="15332" x2="22364" y2="15332"/>
                        <a14:foregroundMark x1="6070" y1="23112" x2="6070" y2="23112"/>
                        <a14:foregroundMark x1="12620" y1="25858" x2="12620" y2="25858"/>
                        <a14:foregroundMark x1="14217" y1="22883" x2="17093" y2="38673"/>
                        <a14:foregroundMark x1="36102" y1="25400" x2="26038" y2="39817"/>
                        <a14:foregroundMark x1="27955" y1="9153" x2="28275" y2="17391"/>
                        <a14:foregroundMark x1="45367" y1="27002" x2="45367" y2="27002"/>
                        <a14:foregroundMark x1="71565" y1="11899" x2="71725" y2="42105"/>
                        <a14:foregroundMark x1="22684" y1="47826" x2="24281" y2="72769"/>
                        <a14:foregroundMark x1="28275" y1="92449" x2="28275" y2="92449"/>
                        <a14:foregroundMark x1="30990" y1="91762" x2="30511" y2="89016"/>
                        <a14:foregroundMark x1="28115" y1="80320" x2="28115" y2="80320"/>
                        <a14:foregroundMark x1="16134" y1="76888" x2="16134" y2="76888"/>
                        <a14:foregroundMark x1="16454" y1="77803" x2="17252" y2="87414"/>
                        <a14:foregroundMark x1="17252" y1="91762" x2="17252" y2="91762"/>
                        <a14:foregroundMark x1="12300" y1="91991" x2="12300" y2="91991"/>
                        <a14:foregroundMark x1="12141" y1="93364" x2="17252" y2="93593"/>
                        <a14:foregroundMark x1="12939" y1="94966" x2="12939" y2="94966"/>
                        <a14:foregroundMark x1="33706" y1="91304" x2="33706" y2="91304"/>
                        <a14:foregroundMark x1="30351" y1="94050" x2="30351" y2="94050"/>
                        <a14:foregroundMark x1="8946" y1="50801" x2="8946" y2="50801"/>
                        <a14:foregroundMark x1="36422" y1="36842" x2="36422" y2="36842"/>
                        <a14:foregroundMark x1="4153" y1="25858" x2="4153" y2="25858"/>
                        <a14:foregroundMark x1="45367" y1="24256" x2="45367" y2="24256"/>
                        <a14:foregroundMark x1="45367" y1="24256" x2="40735" y2="35240"/>
                        <a14:foregroundMark x1="38658" y1="45309" x2="38658" y2="45309"/>
                        <a14:foregroundMark x1="69169" y1="23799" x2="66294" y2="36384"/>
                        <a14:foregroundMark x1="74441" y1="53547" x2="75240" y2="60641"/>
                        <a14:foregroundMark x1="74760" y1="43707" x2="73163" y2="46911"/>
                        <a14:foregroundMark x1="53834" y1="27002" x2="53834" y2="27002"/>
                        <a14:foregroundMark x1="69649" y1="90389" x2="69649" y2="90389"/>
                        <a14:foregroundMark x1="76837" y1="90618" x2="76837" y2="90618"/>
                        <a14:foregroundMark x1="69489" y1="79405" x2="69489" y2="79405"/>
                        <a14:foregroundMark x1="69329" y1="77803" x2="68850" y2="84439"/>
                        <a14:foregroundMark x1="76358" y1="79176" x2="76358" y2="79176"/>
                        <a14:foregroundMark x1="76358" y1="79176" x2="76038" y2="84211"/>
                        <a14:foregroundMark x1="61182" y1="42792" x2="61182" y2="42792"/>
                        <a14:foregroundMark x1="86741" y1="6636" x2="86741" y2="6636"/>
                      </a14:backgroundRemoval>
                    </a14:imgEffect>
                  </a14:imgLayer>
                </a14:imgProps>
              </a:ext>
              <a:ext uri="{28A0092B-C50C-407E-A947-70E740481C1C}">
                <a14:useLocalDpi xmlns:a14="http://schemas.microsoft.com/office/drawing/2010/main" val="0"/>
              </a:ext>
            </a:extLst>
          </a:blip>
          <a:srcRect/>
          <a:stretch>
            <a:fillRect/>
          </a:stretch>
        </p:blipFill>
        <p:spPr bwMode="auto">
          <a:xfrm>
            <a:off x="120217" y="2768305"/>
            <a:ext cx="4914120" cy="41624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0E05313-F43D-21B0-2BFE-37B8714003F3}"/>
              </a:ext>
            </a:extLst>
          </p:cNvPr>
          <p:cNvPicPr>
            <a:picLocks noChangeAspect="1"/>
          </p:cNvPicPr>
          <p:nvPr/>
        </p:nvPicPr>
        <p:blipFill>
          <a:blip r:embed="rId5"/>
          <a:stretch>
            <a:fillRect/>
          </a:stretch>
        </p:blipFill>
        <p:spPr>
          <a:xfrm>
            <a:off x="4548552" y="667121"/>
            <a:ext cx="6053853" cy="3468925"/>
          </a:xfrm>
          <a:prstGeom prst="rect">
            <a:avLst/>
          </a:prstGeom>
        </p:spPr>
      </p:pic>
    </p:spTree>
    <p:extLst>
      <p:ext uri="{BB962C8B-B14F-4D97-AF65-F5344CB8AC3E}">
        <p14:creationId xmlns:p14="http://schemas.microsoft.com/office/powerpoint/2010/main" val="200207743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TotalTime>
  <Words>692</Words>
  <Application>Microsoft Office PowerPoint</Application>
  <PresentationFormat>Widescreen</PresentationFormat>
  <Paragraphs>64</Paragraphs>
  <Slides>21</Slides>
  <Notes>12</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21</vt:i4>
      </vt:variant>
    </vt:vector>
  </HeadingPairs>
  <TitlesOfParts>
    <vt:vector size="28" baseType="lpstr">
      <vt:lpstr>Arial</vt:lpstr>
      <vt:lpstr>Calibri</vt:lpstr>
      <vt:lpstr>Calibri Light</vt:lpstr>
      <vt:lpstr>Cambria</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36</cp:revision>
  <dcterms:created xsi:type="dcterms:W3CDTF">2024-07-21T01:36:26Z</dcterms:created>
  <dcterms:modified xsi:type="dcterms:W3CDTF">2024-10-22T07:10:13Z</dcterms:modified>
</cp:coreProperties>
</file>