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16"/>
  </p:notesMasterIdLst>
  <p:sldIdLst>
    <p:sldId id="333" r:id="rId4"/>
    <p:sldId id="348" r:id="rId5"/>
    <p:sldId id="339" r:id="rId6"/>
    <p:sldId id="345" r:id="rId7"/>
    <p:sldId id="432" r:id="rId8"/>
    <p:sldId id="433" r:id="rId9"/>
    <p:sldId id="434" r:id="rId10"/>
    <p:sldId id="430" r:id="rId11"/>
    <p:sldId id="277" r:id="rId12"/>
    <p:sldId id="435" r:id="rId13"/>
    <p:sldId id="436" r:id="rId14"/>
    <p:sldId id="4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45"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10/22/2024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7.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6.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28.png"/><Relationship Id="rId2" Type="http://schemas.openxmlformats.org/officeDocument/2006/relationships/tags" Target="../tags/tag2.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3.png"/><Relationship Id="rId5" Type="http://schemas.openxmlformats.org/officeDocument/2006/relationships/tags" Target="../tags/tag5.xml"/><Relationship Id="rId15" Type="http://schemas.openxmlformats.org/officeDocument/2006/relationships/image" Target="../media/image26.png"/><Relationship Id="rId10" Type="http://schemas.openxmlformats.org/officeDocument/2006/relationships/image" Target="../media/image22.emf"/><Relationship Id="rId19" Type="http://schemas.openxmlformats.org/officeDocument/2006/relationships/image" Target="../media/image30.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4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4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Times New Roman" panose="02020603050405020304" pitchFamily="18" charset="0"/>
                  <a:cs typeface="Times New Roman" panose="02020603050405020304" pitchFamily="18"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Times New Roman" panose="02020603050405020304" pitchFamily="18" charset="0"/>
                  <a:cs typeface="Times New Roman" panose="02020603050405020304" pitchFamily="18"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Times New Roman" panose="02020603050405020304" pitchFamily="18" charset="0"/>
                  <a:cs typeface="Times New Roman" panose="02020603050405020304" pitchFamily="18"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Times New Roman" panose="02020603050405020304" pitchFamily="18" charset="0"/>
                  <a:cs typeface="Times New Roman" panose="02020603050405020304" pitchFamily="18"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Times New Roman" panose="02020603050405020304" pitchFamily="18" charset="0"/>
                <a:cs typeface="Times New Roman" panose="02020603050405020304" pitchFamily="18"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26568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A51AD88-2494-C547-D1DC-254FD96F0664}"/>
              </a:ext>
            </a:extLst>
          </p:cNvPr>
          <p:cNvPicPr>
            <a:picLocks noChangeAspect="1"/>
          </p:cNvPicPr>
          <p:nvPr/>
        </p:nvPicPr>
        <p:blipFill>
          <a:blip r:embed="rId2"/>
          <a:stretch>
            <a:fillRect/>
          </a:stretch>
        </p:blipFill>
        <p:spPr>
          <a:xfrm>
            <a:off x="2967037" y="1414462"/>
            <a:ext cx="6738938"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99A3E0A5-2AA4-9587-E5AE-14C91980B4B4}"/>
              </a:ext>
            </a:extLst>
          </p:cNvPr>
          <p:cNvGrpSpPr/>
          <p:nvPr/>
        </p:nvGrpSpPr>
        <p:grpSpPr>
          <a:xfrm>
            <a:off x="511354" y="4501389"/>
            <a:ext cx="4278451" cy="2175001"/>
            <a:chOff x="892354" y="3758439"/>
            <a:chExt cx="4278451" cy="2175001"/>
          </a:xfrm>
        </p:grpSpPr>
        <p:pic>
          <p:nvPicPr>
            <p:cNvPr id="8" name="Picture 9">
              <a:extLst>
                <a:ext uri="{FF2B5EF4-FFF2-40B4-BE49-F238E27FC236}">
                  <a16:creationId xmlns:a16="http://schemas.microsoft.com/office/drawing/2014/main"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a:t>
              </a:r>
            </a:p>
          </p:txBody>
        </p:sp>
      </p:grpSp>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4077026"/>
              <a:ext cx="4342360" cy="2323977"/>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mj-lt"/>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Tree>
    <p:extLst>
      <p:ext uri="{BB962C8B-B14F-4D97-AF65-F5344CB8AC3E}">
        <p14:creationId xmlns:p14="http://schemas.microsoft.com/office/powerpoint/2010/main" val="301156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Tree>
    <p:extLst>
      <p:ext uri="{BB962C8B-B14F-4D97-AF65-F5344CB8AC3E}">
        <p14:creationId xmlns:p14="http://schemas.microsoft.com/office/powerpoint/2010/main" val="1288425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Cuộc sống là một bức tranh muôn màu muôn vẻ, trong đó mỗi</a:t>
            </a:r>
            <a:r>
              <a:rPr lang="en-US"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con người lại</a:t>
            </a:r>
            <a:r>
              <a:rPr lang="en-US"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 một mảnh ghép riêng biệt, độc đáo mà không</a:t>
            </a:r>
            <a:r>
              <a:rPr lang="en-US"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ai có thể thay thế. Từ đó, mỗi người trong chúng ta phải có</a:t>
            </a:r>
            <a:r>
              <a:rPr lang="en-US"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trách nhiệm tôn trọng những sự khác biệt đó</a:t>
            </a:r>
            <a:endParaRPr kumimoji="0" lang="vi-VN"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463</Words>
  <Application>Microsoft Office PowerPoint</Application>
  <PresentationFormat>Widescreen</PresentationFormat>
  <Paragraphs>17</Paragraphs>
  <Slides>12</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#9Slide07 HoneyCream</vt:lpstr>
      <vt:lpstr>Arial</vt:lpstr>
      <vt:lpstr>Calibri</vt:lpstr>
      <vt:lpstr>Cambria</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2024-07-24T07:23:08Z</dcterms:created>
  <dcterms:modified xsi:type="dcterms:W3CDTF">2024-10-22T07:07:23Z</dcterms:modified>
</cp:coreProperties>
</file>