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702" r:id="rId2"/>
    <p:sldMasterId id="2147483714" r:id="rId3"/>
    <p:sldMasterId id="2147483726" r:id="rId4"/>
  </p:sldMasterIdLst>
  <p:notesMasterIdLst>
    <p:notesMasterId r:id="rId22"/>
  </p:notesMasterIdLst>
  <p:sldIdLst>
    <p:sldId id="315" r:id="rId5"/>
    <p:sldId id="316" r:id="rId6"/>
    <p:sldId id="319" r:id="rId7"/>
    <p:sldId id="325" r:id="rId8"/>
    <p:sldId id="2007577181" r:id="rId9"/>
    <p:sldId id="329" r:id="rId10"/>
    <p:sldId id="2007577180" r:id="rId11"/>
    <p:sldId id="2007577179" r:id="rId12"/>
    <p:sldId id="320" r:id="rId13"/>
    <p:sldId id="2007577182" r:id="rId14"/>
    <p:sldId id="2007577183" r:id="rId15"/>
    <p:sldId id="2007577186" r:id="rId16"/>
    <p:sldId id="323" r:id="rId17"/>
    <p:sldId id="2007577184" r:id="rId18"/>
    <p:sldId id="2007577165" r:id="rId19"/>
    <p:sldId id="2007577185" r:id="rId20"/>
    <p:sldId id="321" r:id="rId21"/>
  </p:sldIdLst>
  <p:sldSz cx="9144000" cy="5143500" type="screen16x9"/>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8DFB4-7377-49A3-A256-7ED696A3E922}">
  <a:tblStyle styleId="{10E8DFB4-7377-49A3-A256-7ED696A3E9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18"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122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156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9" name="Google Shape;159;p8"/>
          <p:cNvGrpSpPr/>
          <p:nvPr/>
        </p:nvGrpSpPr>
        <p:grpSpPr>
          <a:xfrm>
            <a:off x="0" y="2571745"/>
            <a:ext cx="9144000" cy="2560280"/>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8"/>
          <p:cNvSpPr txBox="1">
            <a:spLocks noGrp="1"/>
          </p:cNvSpPr>
          <p:nvPr>
            <p:ph type="title"/>
          </p:nvPr>
        </p:nvSpPr>
        <p:spPr>
          <a:xfrm>
            <a:off x="1388100" y="1475550"/>
            <a:ext cx="6367800" cy="23448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5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91" name="Google Shape;191;p8"/>
          <p:cNvGrpSpPr/>
          <p:nvPr/>
        </p:nvGrpSpPr>
        <p:grpSpPr>
          <a:xfrm>
            <a:off x="-685514" y="2813700"/>
            <a:ext cx="1584811" cy="777324"/>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822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4678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4803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542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140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127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133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65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713225" y="388625"/>
            <a:ext cx="77109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960764" y="2721050"/>
            <a:ext cx="1584811" cy="777324"/>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1"/>
          <p:cNvGrpSpPr/>
          <p:nvPr/>
        </p:nvGrpSpPr>
        <p:grpSpPr>
          <a:xfrm>
            <a:off x="8486186" y="1806700"/>
            <a:ext cx="1584811" cy="777324"/>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48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631"/>
        <p:cNvGrpSpPr/>
        <p:nvPr/>
      </p:nvGrpSpPr>
      <p:grpSpPr>
        <a:xfrm>
          <a:off x="0" y="0"/>
          <a:ext cx="0" cy="0"/>
          <a:chOff x="0" y="0"/>
          <a:chExt cx="0" cy="0"/>
        </a:xfrm>
      </p:grpSpPr>
      <p:sp>
        <p:nvSpPr>
          <p:cNvPr id="633" name="Google Shape;633;p30"/>
          <p:cNvSpPr/>
          <p:nvPr/>
        </p:nvSpPr>
        <p:spPr>
          <a:xfrm>
            <a:off x="0" y="0"/>
            <a:ext cx="9144000" cy="120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30"/>
          <p:cNvGrpSpPr/>
          <p:nvPr/>
        </p:nvGrpSpPr>
        <p:grpSpPr>
          <a:xfrm>
            <a:off x="5044386" y="4531350"/>
            <a:ext cx="1584811" cy="777324"/>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0"/>
          <p:cNvGrpSpPr/>
          <p:nvPr/>
        </p:nvGrpSpPr>
        <p:grpSpPr>
          <a:xfrm>
            <a:off x="-879089" y="2183088"/>
            <a:ext cx="1584811" cy="777324"/>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0"/>
          <p:cNvGrpSpPr/>
          <p:nvPr/>
        </p:nvGrpSpPr>
        <p:grpSpPr>
          <a:xfrm>
            <a:off x="8319211" y="2829463"/>
            <a:ext cx="1584811" cy="777324"/>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7_1">
    <p:spTree>
      <p:nvGrpSpPr>
        <p:cNvPr id="1" name="Shape 643"/>
        <p:cNvGrpSpPr/>
        <p:nvPr/>
      </p:nvGrpSpPr>
      <p:grpSpPr>
        <a:xfrm>
          <a:off x="0" y="0"/>
          <a:ext cx="0" cy="0"/>
          <a:chOff x="0" y="0"/>
          <a:chExt cx="0" cy="0"/>
        </a:xfrm>
      </p:grpSpPr>
      <p:pic>
        <p:nvPicPr>
          <p:cNvPr id="644" name="Google Shape;644;p3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45" name="Google Shape;645;p31"/>
          <p:cNvGrpSpPr/>
          <p:nvPr/>
        </p:nvGrpSpPr>
        <p:grpSpPr>
          <a:xfrm>
            <a:off x="0" y="2571745"/>
            <a:ext cx="9144000" cy="2560280"/>
            <a:chOff x="0" y="2571745"/>
            <a:chExt cx="9144000" cy="2560280"/>
          </a:xfrm>
        </p:grpSpPr>
        <p:sp>
          <p:nvSpPr>
            <p:cNvPr id="646" name="Google Shape;646;p31"/>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1"/>
            <p:cNvGrpSpPr/>
            <p:nvPr/>
          </p:nvGrpSpPr>
          <p:grpSpPr>
            <a:xfrm>
              <a:off x="109" y="2571745"/>
              <a:ext cx="9143781" cy="2559828"/>
              <a:chOff x="249425" y="2865140"/>
              <a:chExt cx="7136331" cy="1988834"/>
            </a:xfrm>
          </p:grpSpPr>
          <p:sp>
            <p:nvSpPr>
              <p:cNvPr id="648" name="Google Shape;648;p31"/>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6" name="Google Shape;676;p31"/>
          <p:cNvSpPr/>
          <p:nvPr/>
        </p:nvSpPr>
        <p:spPr>
          <a:xfrm>
            <a:off x="0" y="917700"/>
            <a:ext cx="9144000" cy="3308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31"/>
          <p:cNvGrpSpPr/>
          <p:nvPr/>
        </p:nvGrpSpPr>
        <p:grpSpPr>
          <a:xfrm>
            <a:off x="8448886" y="2952937"/>
            <a:ext cx="1584811" cy="777324"/>
            <a:chOff x="-317614" y="1364125"/>
            <a:chExt cx="1584811" cy="777324"/>
          </a:xfrm>
        </p:grpSpPr>
        <p:sp>
          <p:nvSpPr>
            <p:cNvPr id="678" name="Google Shape;678;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1"/>
          <p:cNvGrpSpPr/>
          <p:nvPr/>
        </p:nvGrpSpPr>
        <p:grpSpPr>
          <a:xfrm>
            <a:off x="-839814" y="746613"/>
            <a:ext cx="1584811" cy="777324"/>
            <a:chOff x="-317614" y="1364125"/>
            <a:chExt cx="1584811" cy="777324"/>
          </a:xfrm>
        </p:grpSpPr>
        <p:sp>
          <p:nvSpPr>
            <p:cNvPr id="681" name="Google Shape;681;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1620"/>
            <a:ext cx="9144000" cy="5143500"/>
          </a:xfrm>
          <a:prstGeom prst="rect">
            <a:avLst/>
          </a:prstGeom>
          <a:noFill/>
          <a:ln>
            <a:noFill/>
          </a:ln>
        </p:spPr>
      </p:pic>
      <p:grpSp>
        <p:nvGrpSpPr>
          <p:cNvPr id="10" name="Google Shape;10;p2"/>
          <p:cNvGrpSpPr/>
          <p:nvPr/>
        </p:nvGrpSpPr>
        <p:grpSpPr>
          <a:xfrm>
            <a:off x="0" y="2583370"/>
            <a:ext cx="9144000" cy="2560280"/>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1740750" y="1188713"/>
            <a:ext cx="5662500" cy="2249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5300">
                <a:solidFill>
                  <a:schemeClr val="lt1"/>
                </a:solidFill>
                <a:latin typeface="Bowlby One"/>
                <a:ea typeface="Bowlby One"/>
                <a:cs typeface="Bowlby One"/>
                <a:sym typeface="Bowlby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2" name="Google Shape;42;p2"/>
          <p:cNvSpPr txBox="1">
            <a:spLocks noGrp="1"/>
          </p:cNvSpPr>
          <p:nvPr>
            <p:ph type="subTitle" idx="1"/>
          </p:nvPr>
        </p:nvSpPr>
        <p:spPr>
          <a:xfrm>
            <a:off x="1740750" y="3476585"/>
            <a:ext cx="5662500" cy="4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3" name="Google Shape;43;p2"/>
          <p:cNvGrpSpPr/>
          <p:nvPr/>
        </p:nvGrpSpPr>
        <p:grpSpPr>
          <a:xfrm>
            <a:off x="3683236" y="4661975"/>
            <a:ext cx="1584811" cy="777324"/>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337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2284649413"/>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48854289"/>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867814200"/>
      </p:ext>
    </p:extLst>
  </p:cSld>
  <p:clrMapOvr>
    <a:masterClrMapping/>
  </p:clrMapOvr>
  <p:transition spd="slow"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06104151"/>
      </p:ext>
    </p:extLst>
  </p:cSld>
  <p:clrMapOvr>
    <a:masterClrMapping/>
  </p:clrMapOvr>
  <p:transition spd="slow"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739191259"/>
      </p:ext>
    </p:extLst>
  </p:cSld>
  <p:clrMapOvr>
    <a:masterClrMapping/>
  </p:clrMapOvr>
  <p:transition spd="slow"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16526410"/>
      </p:ext>
    </p:extLst>
  </p:cSld>
  <p:clrMapOvr>
    <a:masterClrMapping/>
  </p:clrMapOvr>
  <p:transition spd="slow" advClick="0" advTm="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895920526"/>
      </p:ext>
    </p:extLst>
  </p:cSld>
  <p:clrMapOvr>
    <a:masterClrMapping/>
  </p:clrMapOvr>
  <p:transition spd="slow" advClick="0" advTm="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122171660"/>
      </p:ext>
    </p:extLst>
  </p:cSld>
  <p:clrMapOvr>
    <a:masterClrMapping/>
  </p:clrMapOvr>
  <p:transition spd="slow" advClick="0" advTm="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838332173"/>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774654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59583572"/>
      </p:ext>
    </p:extLst>
  </p:cSld>
  <p:clrMapOvr>
    <a:masterClrMapping/>
  </p:clrMapOvr>
  <p:transition spd="slow" advClick="0" advTm="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42413282"/>
      </p:ext>
    </p:extLst>
  </p:cSld>
  <p:clrMapOvr>
    <a:masterClrMapping/>
  </p:clrMapOvr>
  <p:transition spd="slow" advClick="0" advTm="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3683986943"/>
      </p:ext>
    </p:extLst>
  </p:cSld>
  <p:clrMapOvr>
    <a:masterClrMapping/>
  </p:clrMapOvr>
  <p:transition spd="slow" advClick="0" advTm="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407664407"/>
      </p:ext>
    </p:extLst>
  </p:cSld>
  <p:clrMapOvr>
    <a:masterClrMapping/>
  </p:clrMapOvr>
  <p:transition spd="slow" advClick="0" advTm="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94320695"/>
      </p:ext>
    </p:extLst>
  </p:cSld>
  <p:clrMapOvr>
    <a:masterClrMapping/>
  </p:clrMapOvr>
  <p:transition spd="slow" advClick="0" advTm="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16832350"/>
      </p:ext>
    </p:extLst>
  </p:cSld>
  <p:clrMapOvr>
    <a:masterClrMapping/>
  </p:clrMapOvr>
  <p:transition spd="slow" advClick="0" advTm="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908317394"/>
      </p:ext>
    </p:extLst>
  </p:cSld>
  <p:clrMapOvr>
    <a:masterClrMapping/>
  </p:clrMapOvr>
  <p:transition spd="slow" advClick="0" advTm="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2949596"/>
      </p:ext>
    </p:extLst>
  </p:cSld>
  <p:clrMapOvr>
    <a:masterClrMapping/>
  </p:clrMapOvr>
  <p:transition spd="slow" advClick="0" advTm="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791864373"/>
      </p:ext>
    </p:extLst>
  </p:cSld>
  <p:clrMapOvr>
    <a:masterClrMapping/>
  </p:clrMapOvr>
  <p:transition spd="slow" advClick="0" advTm="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38478269"/>
      </p:ext>
    </p:extLst>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13312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434206141"/>
      </p:ext>
    </p:extLst>
  </p:cSld>
  <p:clrMapOvr>
    <a:masterClrMapping/>
  </p:clrMapOvr>
  <p:transition spd="slow" advClick="0" advTm="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89049651"/>
      </p:ext>
    </p:extLst>
  </p:cSld>
  <p:clrMapOvr>
    <a:masterClrMapping/>
  </p:clrMapOvr>
  <p:transition spd="slow" advClick="0" advTm="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263105013"/>
      </p:ext>
    </p:extLst>
  </p:cSld>
  <p:clrMapOvr>
    <a:masterClrMapping/>
  </p:clrMapOvr>
  <p:transition spd="slow" advClick="0" advTm="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4091310892"/>
      </p:ext>
    </p:extLst>
  </p:cSld>
  <p:clrMapOvr>
    <a:masterClrMapping/>
  </p:clrMapOvr>
  <p:transition spd="slow" advClick="0" advTm="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76175668"/>
      </p:ext>
    </p:extLst>
  </p:cSld>
  <p:clrMapOvr>
    <a:masterClrMapping/>
  </p:clrMapOvr>
  <p:transition spd="slow" advClick="0" advTm="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99743054"/>
      </p:ext>
    </p:extLst>
  </p:cSld>
  <p:clrMapOvr>
    <a:masterClrMapping/>
  </p:clrMapOvr>
  <p:transition spd="slow" advClick="0" advTm="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048553789"/>
      </p:ext>
    </p:extLst>
  </p:cSld>
  <p:clrMapOvr>
    <a:masterClrMapping/>
  </p:clrMapOvr>
  <p:transition spd="slow" advClick="0" advTm="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324079477"/>
      </p:ext>
    </p:extLst>
  </p:cSld>
  <p:clrMapOvr>
    <a:masterClrMapping/>
  </p:clrMapOvr>
  <p:transition spd="slow" advClick="0" advTm="0">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240973085"/>
      </p:ext>
    </p:extLst>
  </p:cSld>
  <p:clrMapOvr>
    <a:masterClrMapping/>
  </p:clrMapOvr>
  <p:transition spd="slow" advClick="0" advTm="0">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48937196"/>
      </p:ext>
    </p:extLst>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967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841432099"/>
      </p:ext>
    </p:extLst>
  </p:cSld>
  <p:clrMapOvr>
    <a:masterClrMapping/>
  </p:clrMapOvr>
  <p:transition spd="slow" advClick="0" advTm="0">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228375082"/>
      </p:ext>
    </p:extLst>
  </p:cSld>
  <p:clrMapOvr>
    <a:masterClrMapping/>
  </p:clrMapOvr>
  <p:transition spd="slow" advClick="0" advTm="0">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460435940"/>
      </p:ext>
    </p:extLst>
  </p:cSld>
  <p:clrMapOvr>
    <a:masterClrMapping/>
  </p:clrMapOvr>
  <p:transition spd="slow" advClick="0" advTm="0">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p:txBody>
          <a:body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65284326"/>
      </p:ext>
    </p:extLst>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8073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31527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2514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25200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58"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86" r:id="rId11"/>
    <p:sldLayoutId id="2147483685" r:id="rId12"/>
    <p:sldLayoutId id="2147483693" r:id="rId13"/>
    <p:sldLayoutId id="2147483692" r:id="rId14"/>
    <p:sldLayoutId id="2147483691" r:id="rId15"/>
    <p:sldLayoutId id="2147483690" r:id="rId16"/>
    <p:sldLayoutId id="2147483689" r:id="rId17"/>
    <p:sldLayoutId id="2147483676" r:id="rId18"/>
    <p:sldLayoutId id="2147483677" r:id="rId19"/>
    <p:sldLayoutId id="21474836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D2A065BC-E11A-1C3F-6D57-B30E10097159}"/>
              </a:ext>
            </a:extLst>
          </p:cNvPr>
          <p:cNvPicPr>
            <a:picLocks noChangeAspect="1"/>
          </p:cNvPicPr>
          <p:nvPr userDrawn="1"/>
        </p:nvPicPr>
        <p:blipFill>
          <a:blip r:embed="rId13"/>
          <a:stretch>
            <a:fillRect/>
          </a:stretch>
        </p:blipFill>
        <p:spPr>
          <a:xfrm>
            <a:off x="-1499285" y="0"/>
            <a:ext cx="1319917" cy="1319917"/>
          </a:xfrm>
          <a:prstGeom prst="rect">
            <a:avLst/>
          </a:prstGeom>
        </p:spPr>
      </p:pic>
    </p:spTree>
    <p:extLst>
      <p:ext uri="{BB962C8B-B14F-4D97-AF65-F5344CB8AC3E}">
        <p14:creationId xmlns:p14="http://schemas.microsoft.com/office/powerpoint/2010/main" val="40847020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0525271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t>2024/10/29</a:t>
            </a:fld>
            <a:endParaRPr lang="zh-CN" altLang="en-US"/>
          </a:p>
        </p:txBody>
      </p:sp>
      <p:sp>
        <p:nvSpPr>
          <p:cNvPr id="5" name="页脚占位符 4">
            <a:extLst>
              <a:ext uri="{FF2B5EF4-FFF2-40B4-BE49-F238E27FC236}">
                <a16:creationId xmlns:a16="http://schemas.microsoft.com/office/drawing/2014/main"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5210843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21.png"/><Relationship Id="rId21" Type="http://schemas.openxmlformats.org/officeDocument/2006/relationships/image" Target="../media/image47.png"/><Relationship Id="rId7" Type="http://schemas.openxmlformats.org/officeDocument/2006/relationships/image" Target="../media/image37.png"/><Relationship Id="rId12" Type="http://schemas.openxmlformats.org/officeDocument/2006/relationships/image" Target="../media/image35.svg"/><Relationship Id="rId17" Type="http://schemas.openxmlformats.org/officeDocument/2006/relationships/image" Target="../media/image45.png"/><Relationship Id="rId2" Type="http://schemas.openxmlformats.org/officeDocument/2006/relationships/notesSlide" Target="../notesSlides/notesSlide3.xml"/><Relationship Id="rId16" Type="http://schemas.openxmlformats.org/officeDocument/2006/relationships/image" Target="../media/image44.svg"/><Relationship Id="rId20" Type="http://schemas.openxmlformats.org/officeDocument/2006/relationships/image" Target="../media/image33.svg"/><Relationship Id="rId1" Type="http://schemas.openxmlformats.org/officeDocument/2006/relationships/slideLayout" Target="../slideLayouts/slideLayout44.xml"/><Relationship Id="rId6" Type="http://schemas.openxmlformats.org/officeDocument/2006/relationships/image" Target="../media/image24.svg"/><Relationship Id="rId11" Type="http://schemas.openxmlformats.org/officeDocument/2006/relationships/image" Target="../media/image34.png"/><Relationship Id="rId5" Type="http://schemas.openxmlformats.org/officeDocument/2006/relationships/image" Target="../media/image23.png"/><Relationship Id="rId15" Type="http://schemas.openxmlformats.org/officeDocument/2006/relationships/image" Target="../media/image43.png"/><Relationship Id="rId23" Type="http://schemas.openxmlformats.org/officeDocument/2006/relationships/image" Target="../media/image49.png"/><Relationship Id="rId10" Type="http://schemas.openxmlformats.org/officeDocument/2006/relationships/image" Target="../media/image40.svg"/><Relationship Id="rId19" Type="http://schemas.openxmlformats.org/officeDocument/2006/relationships/image" Target="../media/image32.png"/><Relationship Id="rId4" Type="http://schemas.openxmlformats.org/officeDocument/2006/relationships/image" Target="../media/image22.svg"/><Relationship Id="rId9" Type="http://schemas.openxmlformats.org/officeDocument/2006/relationships/image" Target="../media/image39.png"/><Relationship Id="rId14" Type="http://schemas.openxmlformats.org/officeDocument/2006/relationships/image" Target="../media/image42.svg"/><Relationship Id="rId22"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5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4.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5.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45310"/>
            <a:ext cx="9144000" cy="5098190"/>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537987" y="2298198"/>
            <a:ext cx="486989" cy="802029"/>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1686964" y="778261"/>
            <a:ext cx="6374915" cy="3347350"/>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372599" y="-2393"/>
            <a:ext cx="2536828" cy="1307393"/>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07742" y="12443"/>
            <a:ext cx="1547281" cy="1443326"/>
          </a:xfrm>
          <a:prstGeom prst="rect">
            <a:avLst/>
          </a:prstGeom>
          <a:noFill/>
          <a:ln>
            <a:noFill/>
          </a:ln>
          <a:effectLst>
            <a:outerShdw blurRad="57150" dist="19050" dir="4200000" algn="bl" rotWithShape="0">
              <a:schemeClr val="dk1">
                <a:alpha val="30000"/>
              </a:schemeClr>
            </a:outerShdw>
          </a:effectLst>
        </p:spPr>
      </p:pic>
      <p:pic>
        <p:nvPicPr>
          <p:cNvPr id="55" name="Google Shape;1357;p56">
            <a:extLst>
              <a:ext uri="{FF2B5EF4-FFF2-40B4-BE49-F238E27FC236}">
                <a16:creationId xmlns:a16="http://schemas.microsoft.com/office/drawing/2014/main" id="{C509A392-A56D-5DF7-0ACD-B4DE3D30F7F3}"/>
              </a:ext>
            </a:extLst>
          </p:cNvPr>
          <p:cNvPicPr preferRelativeResize="0"/>
          <p:nvPr/>
        </p:nvPicPr>
        <p:blipFill>
          <a:blip r:embed="rId5">
            <a:alphaModFix/>
          </a:blip>
          <a:stretch>
            <a:fillRect/>
          </a:stretch>
        </p:blipFill>
        <p:spPr>
          <a:xfrm rot="2232348">
            <a:off x="7680540" y="-40915"/>
            <a:ext cx="774377" cy="1220602"/>
          </a:xfrm>
          <a:prstGeom prst="rect">
            <a:avLst/>
          </a:prstGeom>
          <a:noFill/>
          <a:ln>
            <a:noFill/>
          </a:ln>
          <a:effectLst>
            <a:outerShdw blurRad="57150" dist="19050" dir="5400000" algn="bl" rotWithShape="0">
              <a:schemeClr val="dk1">
                <a:alpha val="40000"/>
              </a:schemeClr>
            </a:outerShdw>
          </a:effectLst>
        </p:spPr>
      </p:pic>
      <p:pic>
        <p:nvPicPr>
          <p:cNvPr id="56" name="Google Shape;1367;p56">
            <a:extLst>
              <a:ext uri="{FF2B5EF4-FFF2-40B4-BE49-F238E27FC236}">
                <a16:creationId xmlns:a16="http://schemas.microsoft.com/office/drawing/2014/main" id="{7F0C35AA-E75C-6D83-7EA3-6E66BF41F184}"/>
              </a:ext>
            </a:extLst>
          </p:cNvPr>
          <p:cNvPicPr preferRelativeResize="0"/>
          <p:nvPr/>
        </p:nvPicPr>
        <p:blipFill>
          <a:blip r:embed="rId6">
            <a:alphaModFix/>
          </a:blip>
          <a:stretch>
            <a:fillRect/>
          </a:stretch>
        </p:blipFill>
        <p:spPr>
          <a:xfrm rot="354146">
            <a:off x="7328177" y="297217"/>
            <a:ext cx="540599" cy="836671"/>
          </a:xfrm>
          <a:prstGeom prst="rect">
            <a:avLst/>
          </a:prstGeom>
          <a:noFill/>
          <a:ln>
            <a:noFill/>
          </a:ln>
          <a:effectLst>
            <a:outerShdw blurRad="57150" dist="19050" dir="5400000" algn="bl" rotWithShape="0">
              <a:schemeClr val="dk1">
                <a:alpha val="40000"/>
              </a:schemeClr>
            </a:outerShdw>
          </a:effectLst>
        </p:spPr>
      </p:pic>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7"/>
          <a:stretch>
            <a:fillRect/>
          </a:stretch>
        </p:blipFill>
        <p:spPr>
          <a:xfrm>
            <a:off x="448637" y="854286"/>
            <a:ext cx="1085402" cy="1074656"/>
          </a:xfrm>
          <a:prstGeom prst="rect">
            <a:avLst/>
          </a:prstGeom>
        </p:spPr>
      </p:pic>
      <p:pic>
        <p:nvPicPr>
          <p:cNvPr id="4" name="Picture 3">
            <a:extLst>
              <a:ext uri="{FF2B5EF4-FFF2-40B4-BE49-F238E27FC236}">
                <a16:creationId xmlns:a16="http://schemas.microsoft.com/office/drawing/2014/main" id="{4C61BDF5-E00D-95F6-DD6F-A869D153191A}"/>
              </a:ext>
            </a:extLst>
          </p:cNvPr>
          <p:cNvPicPr>
            <a:picLocks noChangeAspect="1"/>
          </p:cNvPicPr>
          <p:nvPr/>
        </p:nvPicPr>
        <p:blipFill>
          <a:blip r:embed="rId8"/>
          <a:stretch>
            <a:fillRect/>
          </a:stretch>
        </p:blipFill>
        <p:spPr>
          <a:xfrm>
            <a:off x="3064972" y="1041600"/>
            <a:ext cx="3920068" cy="1231499"/>
          </a:xfrm>
          <a:prstGeom prst="rect">
            <a:avLst/>
          </a:prstGeom>
        </p:spPr>
      </p:pic>
      <p:pic>
        <p:nvPicPr>
          <p:cNvPr id="18" name="Picture 17">
            <a:extLst>
              <a:ext uri="{FF2B5EF4-FFF2-40B4-BE49-F238E27FC236}">
                <a16:creationId xmlns:a16="http://schemas.microsoft.com/office/drawing/2014/main" id="{AB0D3B00-C0EB-BFFB-8E7A-621C6FFEE612}"/>
              </a:ext>
            </a:extLst>
          </p:cNvPr>
          <p:cNvPicPr>
            <a:picLocks noChangeAspect="1"/>
          </p:cNvPicPr>
          <p:nvPr/>
        </p:nvPicPr>
        <p:blipFill>
          <a:blip r:embed="rId9"/>
          <a:stretch>
            <a:fillRect/>
          </a:stretch>
        </p:blipFill>
        <p:spPr>
          <a:xfrm>
            <a:off x="3435774" y="2267148"/>
            <a:ext cx="4352921" cy="1213209"/>
          </a:xfrm>
          <a:prstGeom prst="rect">
            <a:avLst/>
          </a:prstGeom>
        </p:spPr>
      </p:pic>
      <p:pic>
        <p:nvPicPr>
          <p:cNvPr id="19" name="Picture 18">
            <a:extLst>
              <a:ext uri="{FF2B5EF4-FFF2-40B4-BE49-F238E27FC236}">
                <a16:creationId xmlns:a16="http://schemas.microsoft.com/office/drawing/2014/main" id="{FF203BBE-87F6-73D9-1309-2766B700287B}"/>
              </a:ext>
            </a:extLst>
          </p:cNvPr>
          <p:cNvPicPr>
            <a:picLocks noChangeAspect="1"/>
          </p:cNvPicPr>
          <p:nvPr/>
        </p:nvPicPr>
        <p:blipFill>
          <a:blip r:embed="rId10"/>
          <a:stretch>
            <a:fillRect/>
          </a:stretch>
        </p:blipFill>
        <p:spPr>
          <a:xfrm>
            <a:off x="4066263" y="0"/>
            <a:ext cx="1749704" cy="932769"/>
          </a:xfrm>
          <a:prstGeom prst="rect">
            <a:avLst/>
          </a:prstGeom>
        </p:spPr>
      </p:pic>
      <p:sp>
        <p:nvSpPr>
          <p:cNvPr id="20" name="Freeform 4">
            <a:extLst>
              <a:ext uri="{FF2B5EF4-FFF2-40B4-BE49-F238E27FC236}">
                <a16:creationId xmlns:a16="http://schemas.microsoft.com/office/drawing/2014/main" id="{2E6D0CBB-A715-DF00-4253-DAE609EF212A}"/>
              </a:ext>
            </a:extLst>
          </p:cNvPr>
          <p:cNvSpPr/>
          <p:nvPr/>
        </p:nvSpPr>
        <p:spPr>
          <a:xfrm>
            <a:off x="536894" y="1812022"/>
            <a:ext cx="2063693" cy="3331478"/>
          </a:xfrm>
          <a:custGeom>
            <a:avLst/>
            <a:gdLst/>
            <a:ahLst/>
            <a:cxnLst/>
            <a:rect l="l" t="t" r="r" b="b"/>
            <a:pathLst>
              <a:path w="5616702" h="8229600">
                <a:moveTo>
                  <a:pt x="0" y="0"/>
                </a:moveTo>
                <a:lnTo>
                  <a:pt x="5616702" y="0"/>
                </a:lnTo>
                <a:lnTo>
                  <a:pt x="5616702" y="8229600"/>
                </a:lnTo>
                <a:lnTo>
                  <a:pt x="0" y="8229600"/>
                </a:lnTo>
                <a:lnTo>
                  <a:pt x="0" y="0"/>
                </a:lnTo>
                <a:close/>
              </a:path>
            </a:pathLst>
          </a:custGeom>
          <a:blipFill>
            <a:blip r:embed="rId11"/>
            <a:stretch>
              <a:fillRect/>
            </a:stretch>
          </a:blipFill>
        </p:spPr>
        <p:txBody>
          <a:bodyPr/>
          <a:lstStyle/>
          <a:p>
            <a:endParaRPr lang="en-US"/>
          </a:p>
        </p:txBody>
      </p:sp>
      <p:sp>
        <p:nvSpPr>
          <p:cNvPr id="21" name="Freeform 3">
            <a:extLst>
              <a:ext uri="{FF2B5EF4-FFF2-40B4-BE49-F238E27FC236}">
                <a16:creationId xmlns:a16="http://schemas.microsoft.com/office/drawing/2014/main" id="{2CC06779-9583-B659-CBFC-F1D02B2250AC}"/>
              </a:ext>
            </a:extLst>
          </p:cNvPr>
          <p:cNvSpPr/>
          <p:nvPr/>
        </p:nvSpPr>
        <p:spPr>
          <a:xfrm>
            <a:off x="7608815" y="3347207"/>
            <a:ext cx="1290588" cy="1555109"/>
          </a:xfrm>
          <a:custGeom>
            <a:avLst/>
            <a:gdLst/>
            <a:ahLst/>
            <a:cxnLst/>
            <a:rect l="l" t="t" r="r" b="b"/>
            <a:pathLst>
              <a:path w="3384423" h="4114800">
                <a:moveTo>
                  <a:pt x="0" y="0"/>
                </a:moveTo>
                <a:lnTo>
                  <a:pt x="3384424" y="0"/>
                </a:lnTo>
                <a:lnTo>
                  <a:pt x="338442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4767750" cy="851297"/>
          </a:xfrm>
          <a:prstGeom prst="roundRect">
            <a:avLst/>
          </a:prstGeom>
          <a:solidFill>
            <a:srgbClr val="FFC000"/>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Cambria" panose="02040503050406030204" pitchFamily="18" charset="0"/>
                <a:ea typeface="Cambria" panose="02040503050406030204" pitchFamily="18" charset="0"/>
              </a:rPr>
              <a:t>Đặt tính rồi tính</a:t>
            </a:r>
            <a:endParaRPr lang="en-US" sz="44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SVN-Gretoon" panose="02040603050506020204" pitchFamily="18" charset="0"/>
              </a:rPr>
              <a:t>1</a:t>
            </a:r>
            <a:endParaRPr lang="en-US" sz="4400" dirty="0"/>
          </a:p>
        </p:txBody>
      </p:sp>
      <p:sp>
        <p:nvSpPr>
          <p:cNvPr id="7" name="Rectangle: Rounded Corners 6">
            <a:extLst>
              <a:ext uri="{FF2B5EF4-FFF2-40B4-BE49-F238E27FC236}">
                <a16:creationId xmlns:a16="http://schemas.microsoft.com/office/drawing/2014/main" id="{FD9AFE15-C559-FAE4-784A-CEC2E883DDF1}"/>
              </a:ext>
            </a:extLst>
          </p:cNvPr>
          <p:cNvSpPr/>
          <p:nvPr/>
        </p:nvSpPr>
        <p:spPr>
          <a:xfrm>
            <a:off x="453224" y="1550504"/>
            <a:ext cx="1518699"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6,8 + 9,7 </a:t>
            </a:r>
          </a:p>
        </p:txBody>
      </p:sp>
      <p:sp>
        <p:nvSpPr>
          <p:cNvPr id="8" name="Rectangle: Rounded Corners 7">
            <a:extLst>
              <a:ext uri="{FF2B5EF4-FFF2-40B4-BE49-F238E27FC236}">
                <a16:creationId xmlns:a16="http://schemas.microsoft.com/office/drawing/2014/main" id="{F21B12B1-9AB1-A237-20C6-5C1547D61616}"/>
              </a:ext>
            </a:extLst>
          </p:cNvPr>
          <p:cNvSpPr/>
          <p:nvPr/>
        </p:nvSpPr>
        <p:spPr>
          <a:xfrm>
            <a:off x="2449002" y="1542553"/>
            <a:ext cx="1892410"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5,34 + 7,49</a:t>
            </a:r>
          </a:p>
        </p:txBody>
      </p:sp>
      <p:sp>
        <p:nvSpPr>
          <p:cNvPr id="9" name="Rectangle: Rounded Corners 8">
            <a:extLst>
              <a:ext uri="{FF2B5EF4-FFF2-40B4-BE49-F238E27FC236}">
                <a16:creationId xmlns:a16="http://schemas.microsoft.com/office/drawing/2014/main" id="{4A086BBA-C0F1-818C-45F3-4002E4C015F4}"/>
              </a:ext>
            </a:extLst>
          </p:cNvPr>
          <p:cNvSpPr/>
          <p:nvPr/>
        </p:nvSpPr>
        <p:spPr>
          <a:xfrm>
            <a:off x="4794636" y="1542553"/>
            <a:ext cx="1709532"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8,16 + 5,9</a:t>
            </a:r>
          </a:p>
        </p:txBody>
      </p:sp>
      <p:sp>
        <p:nvSpPr>
          <p:cNvPr id="11" name="Rectangle: Rounded Corners 10">
            <a:extLst>
              <a:ext uri="{FF2B5EF4-FFF2-40B4-BE49-F238E27FC236}">
                <a16:creationId xmlns:a16="http://schemas.microsoft.com/office/drawing/2014/main" id="{B60EFC3A-9F46-1073-6154-292747E19925}"/>
              </a:ext>
            </a:extLst>
          </p:cNvPr>
          <p:cNvSpPr/>
          <p:nvPr/>
        </p:nvSpPr>
        <p:spPr>
          <a:xfrm>
            <a:off x="6925586" y="1542553"/>
            <a:ext cx="1860605"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18,6 + 8,72</a:t>
            </a:r>
          </a:p>
        </p:txBody>
      </p:sp>
      <p:sp>
        <p:nvSpPr>
          <p:cNvPr id="14" name="TextBox 13">
            <a:extLst>
              <a:ext uri="{FF2B5EF4-FFF2-40B4-BE49-F238E27FC236}">
                <a16:creationId xmlns:a16="http://schemas.microsoft.com/office/drawing/2014/main" id="{C786C8A2-AD7A-AE04-32B8-78F9941B332F}"/>
              </a:ext>
            </a:extLst>
          </p:cNvPr>
          <p:cNvSpPr txBox="1">
            <a:spLocks noChangeArrowheads="1"/>
          </p:cNvSpPr>
          <p:nvPr/>
        </p:nvSpPr>
        <p:spPr bwMode="auto">
          <a:xfrm>
            <a:off x="737129" y="2147983"/>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a:t>
            </a:r>
          </a:p>
        </p:txBody>
      </p:sp>
      <p:sp>
        <p:nvSpPr>
          <p:cNvPr id="15" name="TextBox 14">
            <a:extLst>
              <a:ext uri="{FF2B5EF4-FFF2-40B4-BE49-F238E27FC236}">
                <a16:creationId xmlns:a16="http://schemas.microsoft.com/office/drawing/2014/main" id="{1A63AA84-3D08-345A-63B2-49FABEE1CE4D}"/>
              </a:ext>
            </a:extLst>
          </p:cNvPr>
          <p:cNvSpPr txBox="1">
            <a:spLocks noChangeArrowheads="1"/>
          </p:cNvSpPr>
          <p:nvPr/>
        </p:nvSpPr>
        <p:spPr bwMode="auto">
          <a:xfrm>
            <a:off x="751945" y="2812616"/>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9,7</a:t>
            </a:r>
          </a:p>
        </p:txBody>
      </p:sp>
      <p:cxnSp>
        <p:nvCxnSpPr>
          <p:cNvPr id="16" name="Straight Connector 15">
            <a:extLst>
              <a:ext uri="{FF2B5EF4-FFF2-40B4-BE49-F238E27FC236}">
                <a16:creationId xmlns:a16="http://schemas.microsoft.com/office/drawing/2014/main" id="{49198C4E-D7FF-16A1-B54D-C3016F76F869}"/>
              </a:ext>
            </a:extLst>
          </p:cNvPr>
          <p:cNvCxnSpPr/>
          <p:nvPr/>
        </p:nvCxnSpPr>
        <p:spPr>
          <a:xfrm>
            <a:off x="608821" y="3467475"/>
            <a:ext cx="1204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9C8E67D-85A9-615C-5851-BF8F35352C2C}"/>
              </a:ext>
            </a:extLst>
          </p:cNvPr>
          <p:cNvSpPr>
            <a:spLocks noChangeArrowheads="1"/>
          </p:cNvSpPr>
          <p:nvPr/>
        </p:nvSpPr>
        <p:spPr bwMode="auto">
          <a:xfrm>
            <a:off x="462349" y="2547572"/>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1C0C5C9A-EAA6-4BD8-7442-7DD0CA5DD60C}"/>
              </a:ext>
            </a:extLst>
          </p:cNvPr>
          <p:cNvSpPr txBox="1">
            <a:spLocks noChangeArrowheads="1"/>
          </p:cNvSpPr>
          <p:nvPr/>
        </p:nvSpPr>
        <p:spPr bwMode="auto">
          <a:xfrm>
            <a:off x="482688" y="337537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16,5</a:t>
            </a:r>
          </a:p>
        </p:txBody>
      </p:sp>
      <p:sp>
        <p:nvSpPr>
          <p:cNvPr id="24" name="TextBox 23">
            <a:extLst>
              <a:ext uri="{FF2B5EF4-FFF2-40B4-BE49-F238E27FC236}">
                <a16:creationId xmlns:a16="http://schemas.microsoft.com/office/drawing/2014/main" id="{5373CDBD-5F8A-3F26-7A9A-FA100498CD54}"/>
              </a:ext>
            </a:extLst>
          </p:cNvPr>
          <p:cNvSpPr txBox="1">
            <a:spLocks noChangeArrowheads="1"/>
          </p:cNvSpPr>
          <p:nvPr/>
        </p:nvSpPr>
        <p:spPr bwMode="auto">
          <a:xfrm>
            <a:off x="2939640" y="221159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5,34</a:t>
            </a:r>
          </a:p>
        </p:txBody>
      </p:sp>
      <p:sp>
        <p:nvSpPr>
          <p:cNvPr id="25" name="TextBox 24">
            <a:extLst>
              <a:ext uri="{FF2B5EF4-FFF2-40B4-BE49-F238E27FC236}">
                <a16:creationId xmlns:a16="http://schemas.microsoft.com/office/drawing/2014/main" id="{E1BA0CAB-1D67-5F65-179E-3A5EC36A4118}"/>
              </a:ext>
            </a:extLst>
          </p:cNvPr>
          <p:cNvSpPr txBox="1">
            <a:spLocks noChangeArrowheads="1"/>
          </p:cNvSpPr>
          <p:nvPr/>
        </p:nvSpPr>
        <p:spPr bwMode="auto">
          <a:xfrm>
            <a:off x="2954456" y="2876227"/>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7,49</a:t>
            </a:r>
          </a:p>
        </p:txBody>
      </p:sp>
      <p:cxnSp>
        <p:nvCxnSpPr>
          <p:cNvPr id="26" name="Straight Connector 25">
            <a:extLst>
              <a:ext uri="{FF2B5EF4-FFF2-40B4-BE49-F238E27FC236}">
                <a16:creationId xmlns:a16="http://schemas.microsoft.com/office/drawing/2014/main" id="{44DFFF66-AF54-39E6-E991-B39F7AA19B66}"/>
              </a:ext>
            </a:extLst>
          </p:cNvPr>
          <p:cNvCxnSpPr>
            <a:cxnSpLocks/>
          </p:cNvCxnSpPr>
          <p:nvPr/>
        </p:nvCxnSpPr>
        <p:spPr>
          <a:xfrm>
            <a:off x="2811332" y="3531086"/>
            <a:ext cx="13710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E8629CC-762A-BE9D-07CF-83C47EE47873}"/>
              </a:ext>
            </a:extLst>
          </p:cNvPr>
          <p:cNvSpPr>
            <a:spLocks noChangeArrowheads="1"/>
          </p:cNvSpPr>
          <p:nvPr/>
        </p:nvSpPr>
        <p:spPr bwMode="auto">
          <a:xfrm>
            <a:off x="2664860" y="2611183"/>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5CD57A35-75FD-F57D-BFC3-6799D429A031}"/>
              </a:ext>
            </a:extLst>
          </p:cNvPr>
          <p:cNvSpPr txBox="1">
            <a:spLocks noChangeArrowheads="1"/>
          </p:cNvSpPr>
          <p:nvPr/>
        </p:nvSpPr>
        <p:spPr bwMode="auto">
          <a:xfrm>
            <a:off x="2701100" y="346283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12,83</a:t>
            </a:r>
          </a:p>
        </p:txBody>
      </p:sp>
      <p:sp>
        <p:nvSpPr>
          <p:cNvPr id="29" name="TextBox 28">
            <a:extLst>
              <a:ext uri="{FF2B5EF4-FFF2-40B4-BE49-F238E27FC236}">
                <a16:creationId xmlns:a16="http://schemas.microsoft.com/office/drawing/2014/main" id="{308C655E-2A8C-1514-F10B-349341900196}"/>
              </a:ext>
            </a:extLst>
          </p:cNvPr>
          <p:cNvSpPr txBox="1">
            <a:spLocks noChangeArrowheads="1"/>
          </p:cNvSpPr>
          <p:nvPr/>
        </p:nvSpPr>
        <p:spPr bwMode="auto">
          <a:xfrm>
            <a:off x="5261421" y="225135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8,16</a:t>
            </a:r>
          </a:p>
        </p:txBody>
      </p:sp>
      <p:sp>
        <p:nvSpPr>
          <p:cNvPr id="30" name="TextBox 29">
            <a:extLst>
              <a:ext uri="{FF2B5EF4-FFF2-40B4-BE49-F238E27FC236}">
                <a16:creationId xmlns:a16="http://schemas.microsoft.com/office/drawing/2014/main" id="{F8F0FA40-76F4-F475-7576-15219D3D26F2}"/>
              </a:ext>
            </a:extLst>
          </p:cNvPr>
          <p:cNvSpPr txBox="1">
            <a:spLocks noChangeArrowheads="1"/>
          </p:cNvSpPr>
          <p:nvPr/>
        </p:nvSpPr>
        <p:spPr bwMode="auto">
          <a:xfrm>
            <a:off x="5284189" y="2836471"/>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5,9</a:t>
            </a:r>
          </a:p>
        </p:txBody>
      </p:sp>
      <p:cxnSp>
        <p:nvCxnSpPr>
          <p:cNvPr id="31" name="Straight Connector 30">
            <a:extLst>
              <a:ext uri="{FF2B5EF4-FFF2-40B4-BE49-F238E27FC236}">
                <a16:creationId xmlns:a16="http://schemas.microsoft.com/office/drawing/2014/main" id="{7B4E5396-2B89-1086-CD25-E6AD67BD7072}"/>
              </a:ext>
            </a:extLst>
          </p:cNvPr>
          <p:cNvCxnSpPr>
            <a:cxnSpLocks/>
          </p:cNvCxnSpPr>
          <p:nvPr/>
        </p:nvCxnSpPr>
        <p:spPr>
          <a:xfrm>
            <a:off x="5133113" y="3570843"/>
            <a:ext cx="14028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9E2972-9386-C6BA-0B08-E18B9F23238A}"/>
              </a:ext>
            </a:extLst>
          </p:cNvPr>
          <p:cNvSpPr>
            <a:spLocks noChangeArrowheads="1"/>
          </p:cNvSpPr>
          <p:nvPr/>
        </p:nvSpPr>
        <p:spPr bwMode="auto">
          <a:xfrm>
            <a:off x="4986641" y="265094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B3A06D7E-BD20-1778-50DA-FF1B87252311}"/>
              </a:ext>
            </a:extLst>
          </p:cNvPr>
          <p:cNvSpPr txBox="1">
            <a:spLocks noChangeArrowheads="1"/>
          </p:cNvSpPr>
          <p:nvPr/>
        </p:nvSpPr>
        <p:spPr bwMode="auto">
          <a:xfrm>
            <a:off x="4991078" y="3478742"/>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14,06</a:t>
            </a:r>
          </a:p>
        </p:txBody>
      </p:sp>
      <p:sp>
        <p:nvSpPr>
          <p:cNvPr id="34" name="TextBox 33">
            <a:extLst>
              <a:ext uri="{FF2B5EF4-FFF2-40B4-BE49-F238E27FC236}">
                <a16:creationId xmlns:a16="http://schemas.microsoft.com/office/drawing/2014/main" id="{1516FA96-A31D-2300-3A32-F5751D21D9CA}"/>
              </a:ext>
            </a:extLst>
          </p:cNvPr>
          <p:cNvSpPr txBox="1">
            <a:spLocks noChangeArrowheads="1"/>
          </p:cNvSpPr>
          <p:nvPr/>
        </p:nvSpPr>
        <p:spPr bwMode="auto">
          <a:xfrm>
            <a:off x="7304906" y="219569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18,6</a:t>
            </a:r>
          </a:p>
        </p:txBody>
      </p:sp>
      <p:sp>
        <p:nvSpPr>
          <p:cNvPr id="35" name="TextBox 34">
            <a:extLst>
              <a:ext uri="{FF2B5EF4-FFF2-40B4-BE49-F238E27FC236}">
                <a16:creationId xmlns:a16="http://schemas.microsoft.com/office/drawing/2014/main" id="{C91077CA-7479-55E7-7210-9F9AA7C95269}"/>
              </a:ext>
            </a:extLst>
          </p:cNvPr>
          <p:cNvSpPr txBox="1">
            <a:spLocks noChangeArrowheads="1"/>
          </p:cNvSpPr>
          <p:nvPr/>
        </p:nvSpPr>
        <p:spPr bwMode="auto">
          <a:xfrm>
            <a:off x="7598017" y="286032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8,72</a:t>
            </a:r>
          </a:p>
        </p:txBody>
      </p:sp>
      <p:cxnSp>
        <p:nvCxnSpPr>
          <p:cNvPr id="36" name="Straight Connector 35">
            <a:extLst>
              <a:ext uri="{FF2B5EF4-FFF2-40B4-BE49-F238E27FC236}">
                <a16:creationId xmlns:a16="http://schemas.microsoft.com/office/drawing/2014/main" id="{A93B4B81-9511-044C-031F-25DDE6780DE8}"/>
              </a:ext>
            </a:extLst>
          </p:cNvPr>
          <p:cNvCxnSpPr>
            <a:cxnSpLocks/>
          </p:cNvCxnSpPr>
          <p:nvPr/>
        </p:nvCxnSpPr>
        <p:spPr>
          <a:xfrm>
            <a:off x="7176598" y="3515183"/>
            <a:ext cx="16732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1CD7807-8777-9CC1-B42A-43D357683F84}"/>
              </a:ext>
            </a:extLst>
          </p:cNvPr>
          <p:cNvSpPr>
            <a:spLocks noChangeArrowheads="1"/>
          </p:cNvSpPr>
          <p:nvPr/>
        </p:nvSpPr>
        <p:spPr bwMode="auto">
          <a:xfrm>
            <a:off x="7030126" y="259528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7E35729E-9C3B-74A6-E0B7-A661FCEB0C73}"/>
              </a:ext>
            </a:extLst>
          </p:cNvPr>
          <p:cNvSpPr txBox="1">
            <a:spLocks noChangeArrowheads="1"/>
          </p:cNvSpPr>
          <p:nvPr/>
        </p:nvSpPr>
        <p:spPr bwMode="auto">
          <a:xfrm>
            <a:off x="7281053" y="340717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27,32</a:t>
            </a:r>
          </a:p>
        </p:txBody>
      </p:sp>
    </p:spTree>
    <p:extLst>
      <p:ext uri="{BB962C8B-B14F-4D97-AF65-F5344CB8AC3E}">
        <p14:creationId xmlns:p14="http://schemas.microsoft.com/office/powerpoint/2010/main" val="31967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left)">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left)">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1" grpId="0" animBg="1"/>
      <p:bldP spid="14" grpId="0"/>
      <p:bldP spid="15" grpId="0"/>
      <p:bldP spid="17" grpId="0"/>
      <p:bldP spid="18" grpId="0"/>
      <p:bldP spid="24" grpId="0"/>
      <p:bldP spid="25" grpId="0"/>
      <p:bldP spid="27" grpId="0"/>
      <p:bldP spid="28" grpId="0"/>
      <p:bldP spid="29" grpId="0"/>
      <p:bldP spid="30" grpId="0"/>
      <p:bldP spid="32" grpId="0"/>
      <p:bldP spid="33" grpId="0"/>
      <p:bldP spid="34" grpId="0"/>
      <p:bldP spid="35" grpId="0"/>
      <p:bldP spid="37"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2072258" cy="851297"/>
          </a:xfrm>
          <a:prstGeom prst="roundRect">
            <a:avLst/>
          </a:prstGeom>
          <a:solidFill>
            <a:srgbClr val="FFC000"/>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400" dirty="0">
                <a:ln>
                  <a:solidFill>
                    <a:srgbClr val="FFFFFF">
                      <a:lumMod val="10000"/>
                    </a:srgbClr>
                  </a:solidFill>
                </a:ln>
                <a:latin typeface="Cambria" panose="02040503050406030204" pitchFamily="18" charset="0"/>
                <a:ea typeface="Cambria" panose="02040503050406030204" pitchFamily="18" charset="0"/>
              </a:rPr>
              <a:t>Đ, S?</a:t>
            </a:r>
            <a:endParaRPr kumimoji="0" lang="en-US" sz="4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dirty="0">
                <a:ln>
                  <a:solidFill>
                    <a:srgbClr val="FFFFFF">
                      <a:lumMod val="10000"/>
                    </a:srgbClr>
                  </a:solidFill>
                </a:ln>
                <a:solidFill>
                  <a:srgbClr val="000000"/>
                </a:solidFill>
                <a:effectLst/>
                <a:uLnTx/>
                <a:uFillTx/>
                <a:latin typeface="SVN-Gretoon" panose="02040603050506020204" pitchFamily="18" charset="0"/>
                <a:cs typeface="Arial"/>
                <a:sym typeface="Arial"/>
              </a:rPr>
              <a:t>2</a:t>
            </a: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748A12CD-1A82-0079-EEA7-3B5E18FC5147}"/>
              </a:ext>
            </a:extLst>
          </p:cNvPr>
          <p:cNvSpPr txBox="1">
            <a:spLocks noChangeArrowheads="1"/>
          </p:cNvSpPr>
          <p:nvPr/>
        </p:nvSpPr>
        <p:spPr bwMode="auto">
          <a:xfrm>
            <a:off x="1118791" y="1217680"/>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5,4</a:t>
            </a:r>
          </a:p>
        </p:txBody>
      </p:sp>
      <p:sp>
        <p:nvSpPr>
          <p:cNvPr id="20" name="TextBox 19">
            <a:extLst>
              <a:ext uri="{FF2B5EF4-FFF2-40B4-BE49-F238E27FC236}">
                <a16:creationId xmlns:a16="http://schemas.microsoft.com/office/drawing/2014/main" id="{2955B7C1-2333-A81B-5191-F480E671C521}"/>
              </a:ext>
            </a:extLst>
          </p:cNvPr>
          <p:cNvSpPr txBox="1">
            <a:spLocks noChangeArrowheads="1"/>
          </p:cNvSpPr>
          <p:nvPr/>
        </p:nvSpPr>
        <p:spPr bwMode="auto">
          <a:xfrm>
            <a:off x="1133607" y="188231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3,9</a:t>
            </a:r>
          </a:p>
        </p:txBody>
      </p:sp>
      <p:cxnSp>
        <p:nvCxnSpPr>
          <p:cNvPr id="21" name="Straight Connector 20">
            <a:extLst>
              <a:ext uri="{FF2B5EF4-FFF2-40B4-BE49-F238E27FC236}">
                <a16:creationId xmlns:a16="http://schemas.microsoft.com/office/drawing/2014/main" id="{3EE3105C-3545-25F4-9A56-F56B87467EE9}"/>
              </a:ext>
            </a:extLst>
          </p:cNvPr>
          <p:cNvCxnSpPr>
            <a:cxnSpLocks/>
          </p:cNvCxnSpPr>
          <p:nvPr/>
        </p:nvCxnSpPr>
        <p:spPr>
          <a:xfrm>
            <a:off x="990483" y="253717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B9AD0A-7305-7993-A800-B0C84B763082}"/>
              </a:ext>
            </a:extLst>
          </p:cNvPr>
          <p:cNvSpPr>
            <a:spLocks noChangeArrowheads="1"/>
          </p:cNvSpPr>
          <p:nvPr/>
        </p:nvSpPr>
        <p:spPr bwMode="auto">
          <a:xfrm>
            <a:off x="844011"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EF823B8-1F84-5D82-CEDD-DF93E32EA2A1}"/>
              </a:ext>
            </a:extLst>
          </p:cNvPr>
          <p:cNvSpPr txBox="1">
            <a:spLocks noChangeArrowheads="1"/>
          </p:cNvSpPr>
          <p:nvPr/>
        </p:nvSpPr>
        <p:spPr bwMode="auto">
          <a:xfrm>
            <a:off x="1150597" y="2437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8,13</a:t>
            </a:r>
          </a:p>
        </p:txBody>
      </p:sp>
      <p:sp>
        <p:nvSpPr>
          <p:cNvPr id="38" name="TextBox 37">
            <a:extLst>
              <a:ext uri="{FF2B5EF4-FFF2-40B4-BE49-F238E27FC236}">
                <a16:creationId xmlns:a16="http://schemas.microsoft.com/office/drawing/2014/main" id="{86F6E3A1-6C7E-0650-FACB-C921F570F92E}"/>
              </a:ext>
            </a:extLst>
          </p:cNvPr>
          <p:cNvSpPr txBox="1"/>
          <p:nvPr/>
        </p:nvSpPr>
        <p:spPr>
          <a:xfrm>
            <a:off x="333955" y="142328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40" name="TextBox 39">
            <a:extLst>
              <a:ext uri="{FF2B5EF4-FFF2-40B4-BE49-F238E27FC236}">
                <a16:creationId xmlns:a16="http://schemas.microsoft.com/office/drawing/2014/main" id="{4228CEE5-0577-FAA6-BCCC-25865978A0CF}"/>
              </a:ext>
            </a:extLst>
          </p:cNvPr>
          <p:cNvSpPr txBox="1">
            <a:spLocks noChangeArrowheads="1"/>
          </p:cNvSpPr>
          <p:nvPr/>
        </p:nvSpPr>
        <p:spPr bwMode="auto">
          <a:xfrm>
            <a:off x="3830186" y="1249486"/>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2,45</a:t>
            </a:r>
          </a:p>
        </p:txBody>
      </p:sp>
      <p:sp>
        <p:nvSpPr>
          <p:cNvPr id="41" name="TextBox 40">
            <a:extLst>
              <a:ext uri="{FF2B5EF4-FFF2-40B4-BE49-F238E27FC236}">
                <a16:creationId xmlns:a16="http://schemas.microsoft.com/office/drawing/2014/main" id="{81FD4D74-0935-B91E-A8C0-EC6A4D40B168}"/>
              </a:ext>
            </a:extLst>
          </p:cNvPr>
          <p:cNvSpPr txBox="1">
            <a:spLocks noChangeArrowheads="1"/>
          </p:cNvSpPr>
          <p:nvPr/>
        </p:nvSpPr>
        <p:spPr bwMode="auto">
          <a:xfrm>
            <a:off x="3845002" y="1914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4,37</a:t>
            </a:r>
          </a:p>
        </p:txBody>
      </p:sp>
      <p:cxnSp>
        <p:nvCxnSpPr>
          <p:cNvPr id="42" name="Straight Connector 41">
            <a:extLst>
              <a:ext uri="{FF2B5EF4-FFF2-40B4-BE49-F238E27FC236}">
                <a16:creationId xmlns:a16="http://schemas.microsoft.com/office/drawing/2014/main" id="{2E9699DB-2017-8F2D-9606-646F98F6F36A}"/>
              </a:ext>
            </a:extLst>
          </p:cNvPr>
          <p:cNvCxnSpPr>
            <a:cxnSpLocks/>
          </p:cNvCxnSpPr>
          <p:nvPr/>
        </p:nvCxnSpPr>
        <p:spPr>
          <a:xfrm>
            <a:off x="3701878" y="2568978"/>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FA94EF5-A0C7-5729-2DC7-A6E2A77258FC}"/>
              </a:ext>
            </a:extLst>
          </p:cNvPr>
          <p:cNvSpPr>
            <a:spLocks noChangeArrowheads="1"/>
          </p:cNvSpPr>
          <p:nvPr/>
        </p:nvSpPr>
        <p:spPr bwMode="auto">
          <a:xfrm>
            <a:off x="3555406" y="1649075"/>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29CF304D-8557-2175-0F7D-ABA722915CBE}"/>
              </a:ext>
            </a:extLst>
          </p:cNvPr>
          <p:cNvSpPr txBox="1">
            <a:spLocks noChangeArrowheads="1"/>
          </p:cNvSpPr>
          <p:nvPr/>
        </p:nvSpPr>
        <p:spPr bwMode="auto">
          <a:xfrm>
            <a:off x="3861992" y="2468925"/>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6,82</a:t>
            </a:r>
          </a:p>
        </p:txBody>
      </p:sp>
      <p:sp>
        <p:nvSpPr>
          <p:cNvPr id="46" name="TextBox 45">
            <a:extLst>
              <a:ext uri="{FF2B5EF4-FFF2-40B4-BE49-F238E27FC236}">
                <a16:creationId xmlns:a16="http://schemas.microsoft.com/office/drawing/2014/main" id="{7344428E-227D-3BF0-EE35-754753492718}"/>
              </a:ext>
            </a:extLst>
          </p:cNvPr>
          <p:cNvSpPr txBox="1"/>
          <p:nvPr/>
        </p:nvSpPr>
        <p:spPr>
          <a:xfrm>
            <a:off x="3045350" y="1455089"/>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47" name="TextBox 46">
            <a:extLst>
              <a:ext uri="{FF2B5EF4-FFF2-40B4-BE49-F238E27FC236}">
                <a16:creationId xmlns:a16="http://schemas.microsoft.com/office/drawing/2014/main" id="{A4143861-CAB7-45A2-CDFF-8356AFCD2326}"/>
              </a:ext>
            </a:extLst>
          </p:cNvPr>
          <p:cNvSpPr txBox="1">
            <a:spLocks noChangeArrowheads="1"/>
          </p:cNvSpPr>
          <p:nvPr/>
        </p:nvSpPr>
        <p:spPr bwMode="auto">
          <a:xfrm>
            <a:off x="6764217" y="1273340"/>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6,53</a:t>
            </a:r>
          </a:p>
        </p:txBody>
      </p:sp>
      <p:sp>
        <p:nvSpPr>
          <p:cNvPr id="48" name="TextBox 47">
            <a:extLst>
              <a:ext uri="{FF2B5EF4-FFF2-40B4-BE49-F238E27FC236}">
                <a16:creationId xmlns:a16="http://schemas.microsoft.com/office/drawing/2014/main" id="{8DFE8166-BBBD-85D4-891E-217DA2F9987A}"/>
              </a:ext>
            </a:extLst>
          </p:cNvPr>
          <p:cNvSpPr txBox="1">
            <a:spLocks noChangeArrowheads="1"/>
          </p:cNvSpPr>
          <p:nvPr/>
        </p:nvSpPr>
        <p:spPr bwMode="auto">
          <a:xfrm>
            <a:off x="6779033" y="1937973"/>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cxnSp>
        <p:nvCxnSpPr>
          <p:cNvPr id="49" name="Straight Connector 48">
            <a:extLst>
              <a:ext uri="{FF2B5EF4-FFF2-40B4-BE49-F238E27FC236}">
                <a16:creationId xmlns:a16="http://schemas.microsoft.com/office/drawing/2014/main" id="{9AD10598-44CC-AA68-EEEF-E2D8A93177E0}"/>
              </a:ext>
            </a:extLst>
          </p:cNvPr>
          <p:cNvCxnSpPr>
            <a:cxnSpLocks/>
          </p:cNvCxnSpPr>
          <p:nvPr/>
        </p:nvCxnSpPr>
        <p:spPr>
          <a:xfrm>
            <a:off x="6635909" y="259283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3EC9396-03C8-E651-AEC5-053EF7194480}"/>
              </a:ext>
            </a:extLst>
          </p:cNvPr>
          <p:cNvSpPr>
            <a:spLocks noChangeArrowheads="1"/>
          </p:cNvSpPr>
          <p:nvPr/>
        </p:nvSpPr>
        <p:spPr bwMode="auto">
          <a:xfrm>
            <a:off x="6409924"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F9C146D6-50D9-A6AD-CE46-F764ACAB229E}"/>
              </a:ext>
            </a:extLst>
          </p:cNvPr>
          <p:cNvSpPr txBox="1">
            <a:spLocks noChangeArrowheads="1"/>
          </p:cNvSpPr>
          <p:nvPr/>
        </p:nvSpPr>
        <p:spPr bwMode="auto">
          <a:xfrm>
            <a:off x="6796023" y="249277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78,1</a:t>
            </a:r>
          </a:p>
        </p:txBody>
      </p:sp>
      <p:sp>
        <p:nvSpPr>
          <p:cNvPr id="52" name="TextBox 51">
            <a:extLst>
              <a:ext uri="{FF2B5EF4-FFF2-40B4-BE49-F238E27FC236}">
                <a16:creationId xmlns:a16="http://schemas.microsoft.com/office/drawing/2014/main" id="{D40C57B4-97C2-73AE-65A6-79F761C5A8EA}"/>
              </a:ext>
            </a:extLst>
          </p:cNvPr>
          <p:cNvSpPr txBox="1"/>
          <p:nvPr/>
        </p:nvSpPr>
        <p:spPr>
          <a:xfrm>
            <a:off x="5979381" y="147894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53" name="Rectangle: Rounded Corners 52">
            <a:extLst>
              <a:ext uri="{FF2B5EF4-FFF2-40B4-BE49-F238E27FC236}">
                <a16:creationId xmlns:a16="http://schemas.microsoft.com/office/drawing/2014/main" id="{9F1DDAFD-5906-4A3B-7BD1-748D2E455765}"/>
              </a:ext>
            </a:extLst>
          </p:cNvPr>
          <p:cNvSpPr/>
          <p:nvPr/>
        </p:nvSpPr>
        <p:spPr>
          <a:xfrm>
            <a:off x="2345635" y="279885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4" name="Rectangle: Rounded Corners 53">
            <a:extLst>
              <a:ext uri="{FF2B5EF4-FFF2-40B4-BE49-F238E27FC236}">
                <a16:creationId xmlns:a16="http://schemas.microsoft.com/office/drawing/2014/main" id="{ACF1AAD2-D9B9-43FB-32FF-D785B13A4B83}"/>
              </a:ext>
            </a:extLst>
          </p:cNvPr>
          <p:cNvSpPr/>
          <p:nvPr/>
        </p:nvSpPr>
        <p:spPr>
          <a:xfrm>
            <a:off x="5192202" y="277500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5" name="Rectangle: Rounded Corners 54">
            <a:extLst>
              <a:ext uri="{FF2B5EF4-FFF2-40B4-BE49-F238E27FC236}">
                <a16:creationId xmlns:a16="http://schemas.microsoft.com/office/drawing/2014/main" id="{4971098D-A892-6517-F2A3-888D5DAAA307}"/>
              </a:ext>
            </a:extLst>
          </p:cNvPr>
          <p:cNvSpPr/>
          <p:nvPr/>
        </p:nvSpPr>
        <p:spPr>
          <a:xfrm>
            <a:off x="7943353" y="271139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6" name="Rectangle: Rounded Corners 55">
            <a:extLst>
              <a:ext uri="{FF2B5EF4-FFF2-40B4-BE49-F238E27FC236}">
                <a16:creationId xmlns:a16="http://schemas.microsoft.com/office/drawing/2014/main" id="{7251F5D2-41FC-6577-37DE-FB2BC789901B}"/>
              </a:ext>
            </a:extLst>
          </p:cNvPr>
          <p:cNvSpPr/>
          <p:nvPr/>
        </p:nvSpPr>
        <p:spPr>
          <a:xfrm>
            <a:off x="2354912" y="2800184"/>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57" name="TextBox 56">
            <a:extLst>
              <a:ext uri="{FF2B5EF4-FFF2-40B4-BE49-F238E27FC236}">
                <a16:creationId xmlns:a16="http://schemas.microsoft.com/office/drawing/2014/main" id="{A3229F9F-0FD5-AF58-E740-0F3F1CED9ADC}"/>
              </a:ext>
            </a:extLst>
          </p:cNvPr>
          <p:cNvSpPr txBox="1">
            <a:spLocks noChangeArrowheads="1"/>
          </p:cNvSpPr>
          <p:nvPr/>
        </p:nvSpPr>
        <p:spPr bwMode="auto">
          <a:xfrm>
            <a:off x="1143971" y="243049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9,3</a:t>
            </a:r>
          </a:p>
        </p:txBody>
      </p:sp>
      <p:sp>
        <p:nvSpPr>
          <p:cNvPr id="58" name="Rectangle: Rounded Corners 57">
            <a:extLst>
              <a:ext uri="{FF2B5EF4-FFF2-40B4-BE49-F238E27FC236}">
                <a16:creationId xmlns:a16="http://schemas.microsoft.com/office/drawing/2014/main" id="{DBBF4993-E195-2B79-8C03-E7283680AD2E}"/>
              </a:ext>
            </a:extLst>
          </p:cNvPr>
          <p:cNvSpPr/>
          <p:nvPr/>
        </p:nvSpPr>
        <p:spPr>
          <a:xfrm>
            <a:off x="5193528" y="2776330"/>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Đ</a:t>
            </a:r>
          </a:p>
        </p:txBody>
      </p:sp>
      <p:sp>
        <p:nvSpPr>
          <p:cNvPr id="59" name="Rectangle: Rounded Corners 58">
            <a:extLst>
              <a:ext uri="{FF2B5EF4-FFF2-40B4-BE49-F238E27FC236}">
                <a16:creationId xmlns:a16="http://schemas.microsoft.com/office/drawing/2014/main" id="{6F828916-73FB-94AB-575C-256A77B1339A}"/>
              </a:ext>
            </a:extLst>
          </p:cNvPr>
          <p:cNvSpPr/>
          <p:nvPr/>
        </p:nvSpPr>
        <p:spPr>
          <a:xfrm>
            <a:off x="7952631" y="271271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60" name="TextBox 59">
            <a:extLst>
              <a:ext uri="{FF2B5EF4-FFF2-40B4-BE49-F238E27FC236}">
                <a16:creationId xmlns:a16="http://schemas.microsoft.com/office/drawing/2014/main" id="{D9E59571-F741-0F0E-B7A5-C3C17716289D}"/>
              </a:ext>
            </a:extLst>
          </p:cNvPr>
          <p:cNvSpPr txBox="1">
            <a:spLocks noChangeArrowheads="1"/>
          </p:cNvSpPr>
          <p:nvPr/>
        </p:nvSpPr>
        <p:spPr bwMode="auto">
          <a:xfrm>
            <a:off x="6512117" y="1921608"/>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sp>
        <p:nvSpPr>
          <p:cNvPr id="61" name="TextBox 60">
            <a:extLst>
              <a:ext uri="{FF2B5EF4-FFF2-40B4-BE49-F238E27FC236}">
                <a16:creationId xmlns:a16="http://schemas.microsoft.com/office/drawing/2014/main" id="{1DE684FC-0B4C-453D-B2B5-22DC50AC83E2}"/>
              </a:ext>
            </a:extLst>
          </p:cNvPr>
          <p:cNvSpPr txBox="1">
            <a:spLocks noChangeArrowheads="1"/>
          </p:cNvSpPr>
          <p:nvPr/>
        </p:nvSpPr>
        <p:spPr bwMode="auto">
          <a:xfrm>
            <a:off x="6504166" y="2502053"/>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19,33</a:t>
            </a:r>
          </a:p>
        </p:txBody>
      </p:sp>
    </p:spTree>
    <p:extLst>
      <p:ext uri="{BB962C8B-B14F-4D97-AF65-F5344CB8AC3E}">
        <p14:creationId xmlns:p14="http://schemas.microsoft.com/office/powerpoint/2010/main" val="7698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down)">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barn(inVertical)">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arn(inVertical)">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barn(inVertical)">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2" grpId="0"/>
      <p:bldP spid="23" grpId="0"/>
      <p:bldP spid="23" grpId="1"/>
      <p:bldP spid="38" grpId="0"/>
      <p:bldP spid="40" grpId="0"/>
      <p:bldP spid="41" grpId="0"/>
      <p:bldP spid="43" grpId="0"/>
      <p:bldP spid="44" grpId="0"/>
      <p:bldP spid="46" grpId="0"/>
      <p:bldP spid="47" grpId="0"/>
      <p:bldP spid="48" grpId="0"/>
      <p:bldP spid="48" grpId="1"/>
      <p:bldP spid="50" grpId="0"/>
      <p:bldP spid="51" grpId="0"/>
      <p:bldP spid="51" grpId="1"/>
      <p:bldP spid="52" grpId="0"/>
      <p:bldP spid="53" grpId="0" animBg="1"/>
      <p:bldP spid="54" grpId="0" animBg="1"/>
      <p:bldP spid="55" grpId="0" animBg="1"/>
      <p:bldP spid="56" grpId="0" animBg="1"/>
      <p:bldP spid="57" grpId="0"/>
      <p:bldP spid="58" grpId="0" animBg="1"/>
      <p:bldP spid="59" grpId="0" animBg="1"/>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0B84768-4292-462A-AB1F-D9CE1A1218FD}"/>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EF10935B-F4B8-4982-B502-9831DE9E21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1A577FB0-71FA-4E53-A769-21E8216ED0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3199D98D-0468-4E9B-A3BD-B1558108B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2900" y="0"/>
              <a:ext cx="6858000" cy="6858000"/>
            </a:xfrm>
            <a:prstGeom prst="rect">
              <a:avLst/>
            </a:prstGeom>
          </p:spPr>
        </p:pic>
      </p:grpSp>
      <p:pic>
        <p:nvPicPr>
          <p:cNvPr id="8" name="图形 7">
            <a:extLst>
              <a:ext uri="{FF2B5EF4-FFF2-40B4-BE49-F238E27FC236}">
                <a16:creationId xmlns:a16="http://schemas.microsoft.com/office/drawing/2014/main" id="{CF8E86F2-4D97-437D-A0EB-E859740ECA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969" y="363208"/>
            <a:ext cx="8079077" cy="4417082"/>
          </a:xfrm>
          <a:prstGeom prst="rect">
            <a:avLst/>
          </a:prstGeom>
          <a:effectLst>
            <a:outerShdw blurRad="152400" dist="38100" dir="2700000" sx="101000" sy="101000" algn="tl" rotWithShape="0">
              <a:prstClr val="black">
                <a:alpha val="21000"/>
              </a:prstClr>
            </a:outerShdw>
          </a:effectLst>
        </p:spPr>
      </p:pic>
      <p:pic>
        <p:nvPicPr>
          <p:cNvPr id="10" name="图形 9">
            <a:extLst>
              <a:ext uri="{FF2B5EF4-FFF2-40B4-BE49-F238E27FC236}">
                <a16:creationId xmlns:a16="http://schemas.microsoft.com/office/drawing/2014/main" id="{B617CC39-0D32-4764-A375-4F98BE50E4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7049" y="3571875"/>
            <a:ext cx="1432575" cy="1685924"/>
          </a:xfrm>
          <a:prstGeom prst="rect">
            <a:avLst/>
          </a:prstGeom>
        </p:spPr>
      </p:pic>
      <p:pic>
        <p:nvPicPr>
          <p:cNvPr id="11" name="图形 10">
            <a:extLst>
              <a:ext uri="{FF2B5EF4-FFF2-40B4-BE49-F238E27FC236}">
                <a16:creationId xmlns:a16="http://schemas.microsoft.com/office/drawing/2014/main" id="{35511E80-2541-4EE0-96E5-1BD015F79A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58262" y="3588405"/>
            <a:ext cx="1652864" cy="1652863"/>
          </a:xfrm>
          <a:prstGeom prst="rect">
            <a:avLst/>
          </a:prstGeom>
        </p:spPr>
      </p:pic>
      <p:pic>
        <p:nvPicPr>
          <p:cNvPr id="12" name="图形 11">
            <a:extLst>
              <a:ext uri="{FF2B5EF4-FFF2-40B4-BE49-F238E27FC236}">
                <a16:creationId xmlns:a16="http://schemas.microsoft.com/office/drawing/2014/main" id="{D46EEA50-74D7-4AA3-BB84-92B07F4442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85556" y="3580139"/>
            <a:ext cx="1392698" cy="1669394"/>
          </a:xfrm>
          <a:prstGeom prst="rect">
            <a:avLst/>
          </a:prstGeom>
        </p:spPr>
      </p:pic>
      <p:pic>
        <p:nvPicPr>
          <p:cNvPr id="13" name="图形 12">
            <a:extLst>
              <a:ext uri="{FF2B5EF4-FFF2-40B4-BE49-F238E27FC236}">
                <a16:creationId xmlns:a16="http://schemas.microsoft.com/office/drawing/2014/main" id="{E3C60820-EFCD-47FD-8CEE-67792B2C4DB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49770" y="3596668"/>
            <a:ext cx="1305764" cy="1652866"/>
          </a:xfrm>
          <a:prstGeom prst="rect">
            <a:avLst/>
          </a:prstGeom>
        </p:spPr>
      </p:pic>
      <p:pic>
        <p:nvPicPr>
          <p:cNvPr id="14" name="图形 13">
            <a:extLst>
              <a:ext uri="{FF2B5EF4-FFF2-40B4-BE49-F238E27FC236}">
                <a16:creationId xmlns:a16="http://schemas.microsoft.com/office/drawing/2014/main" id="{1AE3598D-BB70-4195-A8BC-3B12940CD7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149248" y="3588405"/>
            <a:ext cx="1437260" cy="1669394"/>
          </a:xfrm>
          <a:prstGeom prst="rect">
            <a:avLst/>
          </a:prstGeom>
        </p:spPr>
      </p:pic>
      <p:pic>
        <p:nvPicPr>
          <p:cNvPr id="15" name="图形 14">
            <a:extLst>
              <a:ext uri="{FF2B5EF4-FFF2-40B4-BE49-F238E27FC236}">
                <a16:creationId xmlns:a16="http://schemas.microsoft.com/office/drawing/2014/main" id="{6796C9DD-4FD8-4F03-97F0-86BD21F4117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4375" y="3571877"/>
            <a:ext cx="1227253" cy="1685923"/>
          </a:xfrm>
          <a:prstGeom prst="rect">
            <a:avLst/>
          </a:prstGeom>
        </p:spPr>
      </p:pic>
      <p:pic>
        <p:nvPicPr>
          <p:cNvPr id="18" name="图形 17">
            <a:extLst>
              <a:ext uri="{FF2B5EF4-FFF2-40B4-BE49-F238E27FC236}">
                <a16:creationId xmlns:a16="http://schemas.microsoft.com/office/drawing/2014/main" id="{B8A22908-C5FC-4833-B53D-65EE6D261AF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7003" y="296955"/>
            <a:ext cx="2393156" cy="2071688"/>
          </a:xfrm>
          <a:prstGeom prst="rect">
            <a:avLst/>
          </a:prstGeom>
        </p:spPr>
      </p:pic>
      <p:sp>
        <p:nvSpPr>
          <p:cNvPr id="19" name="矩形 18">
            <a:extLst>
              <a:ext uri="{FF2B5EF4-FFF2-40B4-BE49-F238E27FC236}">
                <a16:creationId xmlns:a16="http://schemas.microsoft.com/office/drawing/2014/main" id="{B5E86D35-CFD7-4337-9725-4D92E6446726}"/>
              </a:ext>
            </a:extLst>
          </p:cNvPr>
          <p:cNvSpPr/>
          <p:nvPr/>
        </p:nvSpPr>
        <p:spPr>
          <a:xfrm>
            <a:off x="768510" y="1169599"/>
            <a:ext cx="1379504" cy="584134"/>
          </a:xfrm>
          <a:prstGeom prst="rect">
            <a:avLst/>
          </a:prstGeom>
        </p:spPr>
        <p:txBody>
          <a:bodyPr wrap="square">
            <a:spAutoFit/>
          </a:bodyPr>
          <a:lstStyle/>
          <a:p>
            <a:pPr algn="ctr" defTabSz="685800">
              <a:lnSpc>
                <a:spcPts val="3375"/>
              </a:lnSpc>
              <a:buClrTx/>
            </a:pPr>
            <a:r>
              <a:rPr lang="en-US" altLang="zh-CN"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3</a:t>
            </a:r>
            <a:endParaRPr lang="zh-CN" altLang="en-US"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pic>
        <p:nvPicPr>
          <p:cNvPr id="2" name="Picture 1">
            <a:extLst>
              <a:ext uri="{FF2B5EF4-FFF2-40B4-BE49-F238E27FC236}">
                <a16:creationId xmlns:a16="http://schemas.microsoft.com/office/drawing/2014/main" id="{8A003004-E3D3-F3CB-529C-73EDB2A7D94F}"/>
              </a:ext>
            </a:extLst>
          </p:cNvPr>
          <p:cNvPicPr>
            <a:picLocks noChangeAspect="1"/>
          </p:cNvPicPr>
          <p:nvPr/>
        </p:nvPicPr>
        <p:blipFill>
          <a:blip r:embed="rId23"/>
          <a:stretch>
            <a:fillRect/>
          </a:stretch>
        </p:blipFill>
        <p:spPr>
          <a:xfrm>
            <a:off x="2452329" y="1625998"/>
            <a:ext cx="5797798" cy="1780186"/>
          </a:xfrm>
          <a:prstGeom prst="rect">
            <a:avLst/>
          </a:prstGeom>
        </p:spPr>
      </p:pic>
    </p:spTree>
    <p:extLst>
      <p:ext uri="{BB962C8B-B14F-4D97-AF65-F5344CB8AC3E}">
        <p14:creationId xmlns:p14="http://schemas.microsoft.com/office/powerpoint/2010/main" val="3940569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Google Shape;84;p3">
            <a:extLst>
              <a:ext uri="{FF2B5EF4-FFF2-40B4-BE49-F238E27FC236}">
                <a16:creationId xmlns:a16="http://schemas.microsoft.com/office/drawing/2014/main" id="{51D29114-2BD4-4D16-5BF0-A6A6C719F756}"/>
              </a:ext>
            </a:extLst>
          </p:cNvPr>
          <p:cNvSpPr/>
          <p:nvPr/>
        </p:nvSpPr>
        <p:spPr>
          <a:xfrm>
            <a:off x="1407381" y="201560"/>
            <a:ext cx="7633252" cy="1460264"/>
          </a:xfrm>
          <a:prstGeom prst="roundRect">
            <a:avLst>
              <a:gd name="adj" fmla="val 6471"/>
            </a:avLst>
          </a:prstGeom>
          <a:solidFill>
            <a:srgbClr val="FFFFFF"/>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r>
              <a:rPr lang="vi-VN" sz="2400" b="1" dirty="0">
                <a:solidFill>
                  <a:schemeClr val="tx1"/>
                </a:solidFill>
                <a:latin typeface="Cambria" panose="02040503050406030204" pitchFamily="18" charset="0"/>
                <a:ea typeface="Cambria" panose="02040503050406030204" pitchFamily="18" charset="0"/>
              </a:rPr>
              <a:t>Mai cùng mẹ đi siêu thị mua quả dưa hấu cân nặng 4,65 kg và quả mít cân nặng 5,8 kg. Hỏi cả quả dưa hấu và quả mít cân nặng bao nhiêu ki-lô-gam?</a:t>
            </a:r>
            <a:endParaRPr sz="2400" b="1" dirty="0">
              <a:solidFill>
                <a:schemeClr val="tx1"/>
              </a:solidFill>
              <a:latin typeface="Cambria" panose="02040503050406030204" pitchFamily="18" charset="0"/>
              <a:ea typeface="Cambria" panose="02040503050406030204" pitchFamily="18" charset="0"/>
            </a:endParaRPr>
          </a:p>
        </p:txBody>
      </p:sp>
      <p:sp>
        <p:nvSpPr>
          <p:cNvPr id="3" name="Google Shape;85;p3">
            <a:extLst>
              <a:ext uri="{FF2B5EF4-FFF2-40B4-BE49-F238E27FC236}">
                <a16:creationId xmlns:a16="http://schemas.microsoft.com/office/drawing/2014/main" id="{8FCB38AC-A6D6-9ABA-CF76-7F7B1D4914FD}"/>
              </a:ext>
            </a:extLst>
          </p:cNvPr>
          <p:cNvSpPr/>
          <p:nvPr/>
        </p:nvSpPr>
        <p:spPr>
          <a:xfrm>
            <a:off x="160581" y="247630"/>
            <a:ext cx="1318362" cy="1294923"/>
          </a:xfrm>
          <a:prstGeom prst="ellipse">
            <a:avLst/>
          </a:prstGeom>
          <a:solidFill>
            <a:schemeClr val="accent3"/>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TextBox 7">
            <a:extLst>
              <a:ext uri="{FF2B5EF4-FFF2-40B4-BE49-F238E27FC236}">
                <a16:creationId xmlns:a16="http://schemas.microsoft.com/office/drawing/2014/main" id="{17BE38EB-5620-6B7B-F2F1-97D7058F92D1}"/>
              </a:ext>
            </a:extLst>
          </p:cNvPr>
          <p:cNvSpPr txBox="1"/>
          <p:nvPr/>
        </p:nvSpPr>
        <p:spPr>
          <a:xfrm>
            <a:off x="649017" y="359125"/>
            <a:ext cx="391412" cy="1015663"/>
          </a:xfrm>
          <a:prstGeom prst="rect">
            <a:avLst/>
          </a:prstGeom>
          <a:noFill/>
        </p:spPr>
        <p:txBody>
          <a:bodyPr wrap="square">
            <a:spAutoFit/>
          </a:bodyPr>
          <a:lstStyle/>
          <a:p>
            <a:pPr algn="ctr"/>
            <a:r>
              <a:rPr lang="en-US" sz="6000" dirty="0">
                <a:ln>
                  <a:solidFill>
                    <a:schemeClr val="bg1">
                      <a:lumMod val="10000"/>
                    </a:schemeClr>
                  </a:solidFill>
                </a:ln>
                <a:solidFill>
                  <a:schemeClr val="tx1"/>
                </a:solidFill>
                <a:latin typeface="SVN-Gretoon" panose="02040603050506020204" pitchFamily="18" charset="0"/>
              </a:rPr>
              <a:t>3</a:t>
            </a:r>
            <a:endParaRPr lang="en-US" sz="6000" dirty="0"/>
          </a:p>
        </p:txBody>
      </p:sp>
      <p:sp>
        <p:nvSpPr>
          <p:cNvPr id="18" name="Rectangle: Rounded Corners 17">
            <a:extLst>
              <a:ext uri="{FF2B5EF4-FFF2-40B4-BE49-F238E27FC236}">
                <a16:creationId xmlns:a16="http://schemas.microsoft.com/office/drawing/2014/main" id="{1E2BC5E3-EDF0-BF4B-E026-DEB5B3C6CA4E}"/>
              </a:ext>
            </a:extLst>
          </p:cNvPr>
          <p:cNvSpPr/>
          <p:nvPr/>
        </p:nvSpPr>
        <p:spPr>
          <a:xfrm>
            <a:off x="548640" y="1956021"/>
            <a:ext cx="8571609" cy="2949934"/>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10000"/>
                </a:schemeClr>
              </a:solidFill>
              <a:latin typeface="#9Slide03 AmpleSoft Bold" panose="02000000000000000000" pitchFamily="2" charset="0"/>
            </a:endParaRPr>
          </a:p>
        </p:txBody>
      </p:sp>
      <p:pic>
        <p:nvPicPr>
          <p:cNvPr id="9" name="Picture 8">
            <a:extLst>
              <a:ext uri="{FF2B5EF4-FFF2-40B4-BE49-F238E27FC236}">
                <a16:creationId xmlns:a16="http://schemas.microsoft.com/office/drawing/2014/main" id="{A4631695-A003-044D-56F3-06BFB9A9B965}"/>
              </a:ext>
            </a:extLst>
          </p:cNvPr>
          <p:cNvPicPr>
            <a:picLocks noChangeAspect="1"/>
          </p:cNvPicPr>
          <p:nvPr/>
        </p:nvPicPr>
        <p:blipFill>
          <a:blip r:embed="rId3"/>
          <a:stretch>
            <a:fillRect/>
          </a:stretch>
        </p:blipFill>
        <p:spPr>
          <a:xfrm>
            <a:off x="1693627" y="2138732"/>
            <a:ext cx="6629731" cy="2631388"/>
          </a:xfrm>
          <a:prstGeom prst="rect">
            <a:avLst/>
          </a:prstGeom>
        </p:spPr>
      </p:pic>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D5082B21-D8B4-9C2B-58DA-DD78E031E58D}"/>
              </a:ext>
            </a:extLst>
          </p:cNvPr>
          <p:cNvSpPr txBox="1"/>
          <p:nvPr/>
        </p:nvSpPr>
        <p:spPr>
          <a:xfrm>
            <a:off x="333955" y="755374"/>
            <a:ext cx="3927944" cy="1569660"/>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Tóm tắt:</a:t>
            </a:r>
          </a:p>
          <a:p>
            <a:pPr algn="just"/>
            <a:r>
              <a:rPr lang="vi-VN" sz="2400" b="0" i="0" dirty="0">
                <a:solidFill>
                  <a:srgbClr val="000000"/>
                </a:solidFill>
                <a:effectLst/>
                <a:latin typeface="Cambria" panose="02040503050406030204" pitchFamily="18" charset="0"/>
                <a:ea typeface="Cambria" panose="02040503050406030204" pitchFamily="18" charset="0"/>
              </a:rPr>
              <a:t>Dưa hấu: 4,65 kg</a:t>
            </a:r>
          </a:p>
          <a:p>
            <a:pPr algn="just"/>
            <a:r>
              <a:rPr lang="vi-VN" sz="2400" b="0" i="0" dirty="0">
                <a:solidFill>
                  <a:srgbClr val="000000"/>
                </a:solidFill>
                <a:effectLst/>
                <a:latin typeface="Cambria" panose="02040503050406030204" pitchFamily="18" charset="0"/>
                <a:ea typeface="Cambria" panose="02040503050406030204" pitchFamily="18" charset="0"/>
              </a:rPr>
              <a:t>Mít: 5,8 kg</a:t>
            </a:r>
          </a:p>
          <a:p>
            <a:pPr algn="just"/>
            <a:r>
              <a:rPr lang="vi-VN" sz="2400" b="0" i="0" dirty="0">
                <a:solidFill>
                  <a:srgbClr val="000000"/>
                </a:solidFill>
                <a:effectLst/>
                <a:latin typeface="Cambria" panose="02040503050406030204" pitchFamily="18" charset="0"/>
                <a:ea typeface="Cambria" panose="02040503050406030204" pitchFamily="18" charset="0"/>
              </a:rPr>
              <a:t>Cả hai quả: </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kg</a:t>
            </a:r>
            <a:r>
              <a:rPr lang="en-US" sz="2400" b="0" i="0" dirty="0">
                <a:solidFill>
                  <a:srgbClr val="000000"/>
                </a:solidFill>
                <a:effectLst/>
                <a:latin typeface="Cambria" panose="02040503050406030204" pitchFamily="18" charset="0"/>
                <a:ea typeface="Cambria" panose="02040503050406030204" pitchFamily="18" charset="0"/>
              </a:rPr>
              <a:t>?</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F0F37F0-8D58-AA05-D7E6-AB75642C646E}"/>
              </a:ext>
            </a:extLst>
          </p:cNvPr>
          <p:cNvSpPr txBox="1"/>
          <p:nvPr/>
        </p:nvSpPr>
        <p:spPr>
          <a:xfrm>
            <a:off x="3609892" y="2115047"/>
            <a:ext cx="4476584" cy="1938992"/>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Bài giải</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Cả hai quả dưa hấu và mít nặng số ki-lô-gam là:</a:t>
            </a:r>
          </a:p>
          <a:p>
            <a:pPr algn="ctr"/>
            <a:r>
              <a:rPr lang="vi-VN" sz="2400" b="1" dirty="0">
                <a:solidFill>
                  <a:srgbClr val="FF0000"/>
                </a:solidFill>
                <a:latin typeface="Cambria" panose="02040503050406030204" pitchFamily="18" charset="0"/>
                <a:ea typeface="Cambria" panose="02040503050406030204" pitchFamily="18" charset="0"/>
              </a:rPr>
              <a:t>4,65 + 5,8 = 10,45 (kg)</a:t>
            </a:r>
          </a:p>
          <a:p>
            <a:pPr algn="r"/>
            <a:r>
              <a:rPr lang="vi-VN" sz="2400" b="1" dirty="0">
                <a:solidFill>
                  <a:srgbClr val="FF0000"/>
                </a:solidFill>
                <a:latin typeface="Cambria" panose="02040503050406030204" pitchFamily="18" charset="0"/>
                <a:ea typeface="Cambria" panose="02040503050406030204" pitchFamily="18" charset="0"/>
              </a:rPr>
              <a:t>Đáp số: 10,45 kg</a:t>
            </a:r>
            <a:endParaRPr lang="vi-VN" sz="24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42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3484" y="212961"/>
            <a:ext cx="330740" cy="347415"/>
          </a:xfrm>
          <a:prstGeom prst="rect">
            <a:avLst/>
          </a:prstGeom>
        </p:spPr>
      </p:pic>
      <p:pic>
        <p:nvPicPr>
          <p:cNvPr id="3" name="图片 2">
            <a:extLst>
              <a:ext uri="{FF2B5EF4-FFF2-40B4-BE49-F238E27FC236}">
                <a16:creationId xmlns:a16="http://schemas.microsoft.com/office/drawing/2014/main" id="{7C37E1FF-4595-4539-8523-F5B7C9F62F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5999" y="842904"/>
            <a:ext cx="3371850" cy="3371850"/>
          </a:xfrm>
          <a:prstGeom prst="rect">
            <a:avLst/>
          </a:prstGeom>
        </p:spPr>
      </p:pic>
      <p:pic>
        <p:nvPicPr>
          <p:cNvPr id="20" name="图形 1">
            <a:extLst>
              <a:ext uri="{FF2B5EF4-FFF2-40B4-BE49-F238E27FC236}">
                <a16:creationId xmlns:a16="http://schemas.microsoft.com/office/drawing/2014/main" id="{1E8D7709-D2DA-42B2-9371-DCA0EAE2181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895080">
            <a:off x="4171949" y="621507"/>
            <a:ext cx="3969932" cy="2982931"/>
          </a:xfrm>
          <a:prstGeom prst="rect">
            <a:avLst/>
          </a:prstGeom>
        </p:spPr>
      </p:pic>
      <p:sp>
        <p:nvSpPr>
          <p:cNvPr id="2" name="TextBox 1"/>
          <p:cNvSpPr txBox="1"/>
          <p:nvPr/>
        </p:nvSpPr>
        <p:spPr>
          <a:xfrm>
            <a:off x="5446527" y="1421520"/>
            <a:ext cx="2288659" cy="1061829"/>
          </a:xfrm>
          <a:prstGeom prst="rect">
            <a:avLst/>
          </a:prstGeom>
          <a:noFill/>
        </p:spPr>
        <p:txBody>
          <a:bodyPr wrap="square" rtlCol="0">
            <a:spAutoFit/>
          </a:bodyPr>
          <a:lstStyle/>
          <a:p>
            <a:pPr algn="ctr" defTabSz="685800">
              <a:buClrTx/>
            </a:pP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Muốn</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cộng</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hai</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số</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thập</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phân</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ta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làm</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như</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thế</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 </a:t>
            </a:r>
            <a:r>
              <a:rPr lang="en-US" sz="2100" b="1" kern="1200" dirty="0" err="1">
                <a:solidFill>
                  <a:srgbClr val="FFFF00"/>
                </a:solidFill>
                <a:latin typeface="Times New Roman" panose="02020603050405020304" pitchFamily="18" charset="0"/>
                <a:ea typeface="微软雅黑"/>
                <a:cs typeface="Times New Roman" panose="02020603050405020304" pitchFamily="18" charset="0"/>
              </a:rPr>
              <a:t>nào</a:t>
            </a:r>
            <a:r>
              <a:rPr lang="en-US" sz="2100" b="1" kern="1200" dirty="0">
                <a:solidFill>
                  <a:srgbClr val="FFFF00"/>
                </a:solidFill>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495517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3484" y="212961"/>
            <a:ext cx="330740" cy="347415"/>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pic>
        <p:nvPicPr>
          <p:cNvPr id="13" name="图片 2">
            <a:extLst>
              <a:ext uri="{FF2B5EF4-FFF2-40B4-BE49-F238E27FC236}">
                <a16:creationId xmlns:a16="http://schemas.microsoft.com/office/drawing/2014/main" id="{6A9B2D04-29E9-4556-A730-654E84B0D1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8483" y="724681"/>
            <a:ext cx="3847172" cy="3847172"/>
          </a:xfrm>
          <a:prstGeom prst="rect">
            <a:avLst/>
          </a:prstGeom>
        </p:spPr>
      </p:pic>
    </p:spTree>
    <p:extLst>
      <p:ext uri="{BB962C8B-B14F-4D97-AF65-F5344CB8AC3E}">
        <p14:creationId xmlns:p14="http://schemas.microsoft.com/office/powerpoint/2010/main" val="195950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1000"/>
                                        <p:tgtEl>
                                          <p:spTgt spid="28">
                                            <p:txEl>
                                              <p:pRg st="0" end="0"/>
                                            </p:txEl>
                                          </p:spTgt>
                                        </p:tgtEl>
                                      </p:cBhvr>
                                    </p:animEffect>
                                    <p:anim calcmode="lin" valueType="num">
                                      <p:cBhvr>
                                        <p:cTn id="3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8">
                                            <p:txEl>
                                              <p:pRg st="1" end="1"/>
                                            </p:txEl>
                                          </p:spTgt>
                                        </p:tgtEl>
                                        <p:attrNameLst>
                                          <p:attrName>style.visibility</p:attrName>
                                        </p:attrNameLst>
                                      </p:cBhvr>
                                      <p:to>
                                        <p:strVal val="visible"/>
                                      </p:to>
                                    </p:set>
                                    <p:animEffect transition="in" filter="fade">
                                      <p:cBhvr>
                                        <p:cTn id="38" dur="1000"/>
                                        <p:tgtEl>
                                          <p:spTgt spid="28">
                                            <p:txEl>
                                              <p:pRg st="1" end="1"/>
                                            </p:txEl>
                                          </p:spTgt>
                                        </p:tgtEl>
                                      </p:cBhvr>
                                    </p:animEffect>
                                    <p:anim calcmode="lin" valueType="num">
                                      <p:cBhvr>
                                        <p:cTn id="3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8">
                                            <p:txEl>
                                              <p:pRg st="2" end="2"/>
                                            </p:txEl>
                                          </p:spTgt>
                                        </p:tgtEl>
                                        <p:attrNameLst>
                                          <p:attrName>style.visibility</p:attrName>
                                        </p:attrNameLst>
                                      </p:cBhvr>
                                      <p:to>
                                        <p:strVal val="visible"/>
                                      </p:to>
                                    </p:set>
                                    <p:animEffect transition="in" filter="fade">
                                      <p:cBhvr>
                                        <p:cTn id="45" dur="1000"/>
                                        <p:tgtEl>
                                          <p:spTgt spid="28">
                                            <p:txEl>
                                              <p:pRg st="2" end="2"/>
                                            </p:txEl>
                                          </p:spTgt>
                                        </p:tgtEl>
                                      </p:cBhvr>
                                    </p:animEffect>
                                    <p:anim calcmode="lin" valueType="num">
                                      <p:cBhvr>
                                        <p:cTn id="46"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Freeform 6">
            <a:extLst>
              <a:ext uri="{FF2B5EF4-FFF2-40B4-BE49-F238E27FC236}">
                <a16:creationId xmlns:a16="http://schemas.microsoft.com/office/drawing/2014/main" id="{937DD83A-DBCD-FD6B-6F11-DA41A171811F}"/>
              </a:ext>
            </a:extLst>
          </p:cNvPr>
          <p:cNvSpPr/>
          <p:nvPr/>
        </p:nvSpPr>
        <p:spPr>
          <a:xfrm flipH="1">
            <a:off x="156370" y="743700"/>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210" name="Picture 209">
            <a:extLst>
              <a:ext uri="{FF2B5EF4-FFF2-40B4-BE49-F238E27FC236}">
                <a16:creationId xmlns:a16="http://schemas.microsoft.com/office/drawing/2014/main" id="{1C4D50ED-EB3E-1392-1A2F-5DB4BA7A6110}"/>
              </a:ext>
            </a:extLst>
          </p:cNvPr>
          <p:cNvPicPr>
            <a:picLocks noChangeAspect="1"/>
          </p:cNvPicPr>
          <p:nvPr/>
        </p:nvPicPr>
        <p:blipFill>
          <a:blip r:embed="rId4"/>
          <a:stretch>
            <a:fillRect/>
          </a:stretch>
        </p:blipFill>
        <p:spPr>
          <a:xfrm>
            <a:off x="2107096" y="1159447"/>
            <a:ext cx="7726409" cy="3814860"/>
          </a:xfrm>
          <a:prstGeom prst="rect">
            <a:avLst/>
          </a:prstGeom>
        </p:spPr>
      </p:pic>
    </p:spTree>
    <p:extLst>
      <p:ext uri="{BB962C8B-B14F-4D97-AF65-F5344CB8AC3E}">
        <p14:creationId xmlns:p14="http://schemas.microsoft.com/office/powerpoint/2010/main" val="13839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D6618D6-48F4-282D-F401-EC64E899A7DB}"/>
              </a:ext>
            </a:extLst>
          </p:cNvPr>
          <p:cNvGrpSpPr/>
          <p:nvPr/>
        </p:nvGrpSpPr>
        <p:grpSpPr>
          <a:xfrm>
            <a:off x="0" y="0"/>
            <a:ext cx="9144000" cy="5143500"/>
            <a:chOff x="0" y="0"/>
            <a:chExt cx="9144000" cy="5143500"/>
          </a:xfrm>
        </p:grpSpPr>
        <p:sp>
          <p:nvSpPr>
            <p:cNvPr id="3" name="Rectangle 2">
              <a:extLst>
                <a:ext uri="{FF2B5EF4-FFF2-40B4-BE49-F238E27FC236}">
                  <a16:creationId xmlns:a16="http://schemas.microsoft.com/office/drawing/2014/main" id="{FD718BC8-206E-29F2-1A31-51F9B2CB4FD7}"/>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F1084B-FF98-5A2C-FB2E-C8C67140C56D}"/>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6" name="Rectangle: Rounded Corners 5">
            <a:extLst>
              <a:ext uri="{FF2B5EF4-FFF2-40B4-BE49-F238E27FC236}">
                <a16:creationId xmlns:a16="http://schemas.microsoft.com/office/drawing/2014/main" id="{3A5A73EF-0829-65C6-6BC6-3866F88AE712}"/>
              </a:ext>
            </a:extLst>
          </p:cNvPr>
          <p:cNvSpPr/>
          <p:nvPr/>
        </p:nvSpPr>
        <p:spPr>
          <a:xfrm>
            <a:off x="287080" y="545284"/>
            <a:ext cx="8729330" cy="3749879"/>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28600" algn="just">
              <a:lnSpc>
                <a:spcPct val="115000"/>
              </a:lnSpc>
              <a:spcBef>
                <a:spcPts val="0"/>
              </a:spcBef>
              <a:spcAft>
                <a:spcPts val="0"/>
              </a:spcAft>
            </a:pPr>
            <a:endParaRPr lang="vi-VN" sz="3200" b="1" dirty="0">
              <a:solidFill>
                <a:schemeClr val="tx1"/>
              </a:solidFill>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DCD7C51-832A-6D21-8386-B2EEEE6A017B}"/>
              </a:ext>
            </a:extLst>
          </p:cNvPr>
          <p:cNvPicPr>
            <a:picLocks noChangeAspect="1"/>
          </p:cNvPicPr>
          <p:nvPr/>
        </p:nvPicPr>
        <p:blipFill>
          <a:blip r:embed="rId3"/>
          <a:stretch>
            <a:fillRect/>
          </a:stretch>
        </p:blipFill>
        <p:spPr>
          <a:xfrm>
            <a:off x="2373445" y="749372"/>
            <a:ext cx="4413887" cy="859611"/>
          </a:xfrm>
          <a:prstGeom prst="rect">
            <a:avLst/>
          </a:prstGeom>
        </p:spPr>
      </p:pic>
      <p:sp>
        <p:nvSpPr>
          <p:cNvPr id="8" name="TextBox 7">
            <a:extLst>
              <a:ext uri="{FF2B5EF4-FFF2-40B4-BE49-F238E27FC236}">
                <a16:creationId xmlns:a16="http://schemas.microsoft.com/office/drawing/2014/main" id="{70564543-878D-1B53-0C39-F40822CD35E9}"/>
              </a:ext>
            </a:extLst>
          </p:cNvPr>
          <p:cNvSpPr txBox="1"/>
          <p:nvPr/>
        </p:nvSpPr>
        <p:spPr>
          <a:xfrm>
            <a:off x="771787" y="1761688"/>
            <a:ext cx="7575259" cy="1536639"/>
          </a:xfrm>
          <a:prstGeom prst="rect">
            <a:avLst/>
          </a:prstGeom>
          <a:noFill/>
        </p:spPr>
        <p:txBody>
          <a:bodyPr wrap="square" rtlCol="0">
            <a:spAutoFit/>
          </a:bodyPr>
          <a:lstStyle/>
          <a:p>
            <a:pPr marL="285750" marR="0" indent="-285750" algn="just">
              <a:lnSpc>
                <a:spcPct val="115000"/>
              </a:lnSpc>
              <a:spcBef>
                <a:spcPts val="0"/>
              </a:spcBef>
              <a:spcAft>
                <a:spcPts val="0"/>
              </a:spcAft>
              <a:buFont typeface="Arial" panose="020B0604020202020204" pitchFamily="34" charset="0"/>
              <a:buChar char="•"/>
            </a:pPr>
            <a:r>
              <a:rPr lang="en-US" sz="2800" b="1" dirty="0">
                <a:solidFill>
                  <a:schemeClr val="tx1"/>
                </a:solidFill>
                <a:latin typeface="Cambria" panose="02040503050406030204" pitchFamily="18" charset="0"/>
                <a:ea typeface="Cambria" panose="02040503050406030204" pitchFamily="18" charset="0"/>
              </a:rPr>
              <a:t>T</a:t>
            </a:r>
            <a:r>
              <a:rPr lang="vi-VN" sz="2800" b="1" dirty="0">
                <a:solidFill>
                  <a:schemeClr val="tx1"/>
                </a:solidFill>
                <a:effectLst/>
                <a:latin typeface="Cambria" panose="02040503050406030204" pitchFamily="18" charset="0"/>
                <a:ea typeface="Cambria" panose="02040503050406030204" pitchFamily="18" charset="0"/>
              </a:rPr>
              <a:t>hực hiện được phép cộng số thập phân.</a:t>
            </a:r>
          </a:p>
          <a:p>
            <a:pPr marL="285750" marR="0" indent="-285750" algn="just">
              <a:lnSpc>
                <a:spcPct val="115000"/>
              </a:lnSpc>
              <a:spcBef>
                <a:spcPts val="0"/>
              </a:spcBef>
              <a:spcAft>
                <a:spcPts val="0"/>
              </a:spcAft>
              <a:buFont typeface="Arial" panose="020B0604020202020204" pitchFamily="34" charset="0"/>
              <a:buChar char="•"/>
            </a:pPr>
            <a:r>
              <a:rPr lang="en-US" sz="2800" b="1" dirty="0" err="1">
                <a:solidFill>
                  <a:schemeClr val="tx1"/>
                </a:solidFill>
                <a:effectLst/>
                <a:latin typeface="Cambria" panose="02040503050406030204" pitchFamily="18" charset="0"/>
                <a:ea typeface="Cambria" panose="02040503050406030204" pitchFamily="18" charset="0"/>
              </a:rPr>
              <a:t>Vận</a:t>
            </a:r>
            <a:r>
              <a:rPr lang="en-US" sz="2800" b="1" dirty="0">
                <a:solidFill>
                  <a:schemeClr val="tx1"/>
                </a:solidFill>
                <a:effectLst/>
                <a:latin typeface="Cambria" panose="02040503050406030204" pitchFamily="18" charset="0"/>
                <a:ea typeface="Cambria" panose="02040503050406030204" pitchFamily="18" charset="0"/>
              </a:rPr>
              <a:t> </a:t>
            </a:r>
            <a:r>
              <a:rPr lang="vi-VN" sz="2800" b="1" dirty="0">
                <a:solidFill>
                  <a:schemeClr val="tx1"/>
                </a:solidFill>
                <a:effectLst/>
                <a:latin typeface="Cambria" panose="02040503050406030204" pitchFamily="18" charset="0"/>
                <a:ea typeface="Cambria" panose="02040503050406030204" pitchFamily="18" charset="0"/>
              </a:rPr>
              <a:t>dụng được việc cộng số thập phân để giải quyết một số tình huống thực tế.</a:t>
            </a:r>
          </a:p>
        </p:txBody>
      </p:sp>
    </p:spTree>
    <p:extLst>
      <p:ext uri="{BB962C8B-B14F-4D97-AF65-F5344CB8AC3E}">
        <p14:creationId xmlns:p14="http://schemas.microsoft.com/office/powerpoint/2010/main" val="274629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48E936EE-8951-3255-CAFD-46A928D3A3B2}"/>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9229987B-F810-DA73-4596-98E69F5594BB}"/>
              </a:ext>
            </a:extLst>
          </p:cNvPr>
          <p:cNvPicPr>
            <a:picLocks noChangeAspect="1"/>
          </p:cNvPicPr>
          <p:nvPr/>
        </p:nvPicPr>
        <p:blipFill>
          <a:blip r:embed="rId5"/>
          <a:stretch>
            <a:fillRect/>
          </a:stretch>
        </p:blipFill>
        <p:spPr>
          <a:xfrm>
            <a:off x="4862346" y="930235"/>
            <a:ext cx="3267739" cy="2328874"/>
          </a:xfrm>
          <a:prstGeom prst="rect">
            <a:avLst/>
          </a:prstGeom>
        </p:spPr>
      </p:pic>
    </p:spTree>
    <p:extLst>
      <p:ext uri="{BB962C8B-B14F-4D97-AF65-F5344CB8AC3E}">
        <p14:creationId xmlns:p14="http://schemas.microsoft.com/office/powerpoint/2010/main" val="201915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A cartoon of a child holding a triangle&#10;&#10;Description automatically generated">
            <a:extLst>
              <a:ext uri="{FF2B5EF4-FFF2-40B4-BE49-F238E27FC236}">
                <a16:creationId xmlns:a16="http://schemas.microsoft.com/office/drawing/2014/main" id="{68CADDDF-3CD5-3543-0725-28432A7BFB1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081376" y="1184744"/>
            <a:ext cx="6990831" cy="3652471"/>
          </a:xfrm>
          <a:prstGeom prst="rect">
            <a:avLst/>
          </a:prstGeom>
        </p:spPr>
      </p:pic>
      <p:sp>
        <p:nvSpPr>
          <p:cNvPr id="7" name="Speech Bubble: Rectangle with Corners Rounded 6">
            <a:extLst>
              <a:ext uri="{FF2B5EF4-FFF2-40B4-BE49-F238E27FC236}">
                <a16:creationId xmlns:a16="http://schemas.microsoft.com/office/drawing/2014/main" id="{3C44B7B1-262C-E83A-0B9C-0F10FD9E1E62}"/>
              </a:ext>
            </a:extLst>
          </p:cNvPr>
          <p:cNvSpPr/>
          <p:nvPr/>
        </p:nvSpPr>
        <p:spPr>
          <a:xfrm>
            <a:off x="1009816" y="1001865"/>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latin typeface="Times New Roman" panose="02020603050405020304" pitchFamily="18" charset="0"/>
                <a:cs typeface="Times New Roman" panose="02020603050405020304" pitchFamily="18" charset="0"/>
              </a:rPr>
              <a:t>Mình</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uốn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thành</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hình</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ngôi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sao</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hết</a:t>
            </a:r>
            <a:r>
              <a:rPr lang="en-US" sz="1800" dirty="0">
                <a:solidFill>
                  <a:srgbClr val="0070C0"/>
                </a:solidFill>
                <a:latin typeface="Times New Roman" panose="02020603050405020304" pitchFamily="18" charset="0"/>
                <a:cs typeface="Times New Roman" panose="02020603050405020304" pitchFamily="18" charset="0"/>
              </a:rPr>
              <a:t> 1,65 m </a:t>
            </a:r>
            <a:r>
              <a:rPr lang="en-US" sz="1800" dirty="0" err="1">
                <a:solidFill>
                  <a:srgbClr val="0070C0"/>
                </a:solidFill>
                <a:latin typeface="Times New Roman" panose="02020603050405020304" pitchFamily="18" charset="0"/>
                <a:cs typeface="Times New Roman" panose="02020603050405020304" pitchFamily="18" charset="0"/>
              </a:rPr>
              <a:t>dây</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đồng</a:t>
            </a:r>
            <a:r>
              <a:rPr lang="en-US" sz="1800" dirty="0">
                <a:solidFill>
                  <a:srgbClr val="0070C0"/>
                </a:solidFill>
                <a:latin typeface="Times New Roman" panose="02020603050405020304" pitchFamily="18" charset="0"/>
                <a:cs typeface="Times New Roman" panose="02020603050405020304" pitchFamily="18" charset="0"/>
              </a:rPr>
              <a:t>. </a:t>
            </a:r>
          </a:p>
        </p:txBody>
      </p:sp>
      <p:sp>
        <p:nvSpPr>
          <p:cNvPr id="25" name="Speech Bubble: Rectangle with Corners Rounded 24">
            <a:extLst>
              <a:ext uri="{FF2B5EF4-FFF2-40B4-BE49-F238E27FC236}">
                <a16:creationId xmlns:a16="http://schemas.microsoft.com/office/drawing/2014/main" id="{F15785E9-EA71-00AC-9C50-537B6263D418}"/>
              </a:ext>
            </a:extLst>
          </p:cNvPr>
          <p:cNvSpPr/>
          <p:nvPr/>
        </p:nvSpPr>
        <p:spPr>
          <a:xfrm>
            <a:off x="3824577" y="811034"/>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latin typeface="Times New Roman" panose="02020603050405020304" pitchFamily="18" charset="0"/>
                <a:cs typeface="Times New Roman" panose="02020603050405020304" pitchFamily="18" charset="0"/>
              </a:rPr>
              <a:t>Mình</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uốn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thành</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hình</a:t>
            </a:r>
            <a:r>
              <a:rPr lang="en-US" sz="1800" dirty="0">
                <a:solidFill>
                  <a:srgbClr val="0070C0"/>
                </a:solidFill>
                <a:latin typeface="Times New Roman" panose="02020603050405020304" pitchFamily="18" charset="0"/>
                <a:cs typeface="Times New Roman" panose="02020603050405020304" pitchFamily="18" charset="0"/>
              </a:rPr>
              <a:t> tam </a:t>
            </a:r>
            <a:r>
              <a:rPr lang="en-US" sz="1800" dirty="0" err="1">
                <a:solidFill>
                  <a:srgbClr val="0070C0"/>
                </a:solidFill>
                <a:latin typeface="Times New Roman" panose="02020603050405020304" pitchFamily="18" charset="0"/>
                <a:cs typeface="Times New Roman" panose="02020603050405020304" pitchFamily="18" charset="0"/>
              </a:rPr>
              <a:t>giác</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hết</a:t>
            </a:r>
            <a:r>
              <a:rPr lang="en-US" sz="1800" dirty="0">
                <a:solidFill>
                  <a:srgbClr val="0070C0"/>
                </a:solidFill>
                <a:latin typeface="Times New Roman" panose="02020603050405020304" pitchFamily="18" charset="0"/>
                <a:cs typeface="Times New Roman" panose="02020603050405020304" pitchFamily="18" charset="0"/>
              </a:rPr>
              <a:t> 1,26 m </a:t>
            </a:r>
            <a:r>
              <a:rPr lang="en-US" sz="1800" dirty="0" err="1">
                <a:solidFill>
                  <a:srgbClr val="0070C0"/>
                </a:solidFill>
                <a:latin typeface="Times New Roman" panose="02020603050405020304" pitchFamily="18" charset="0"/>
                <a:cs typeface="Times New Roman" panose="02020603050405020304" pitchFamily="18" charset="0"/>
              </a:rPr>
              <a:t>dây</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đồng</a:t>
            </a:r>
            <a:r>
              <a:rPr lang="en-US" sz="1800" dirty="0">
                <a:solidFill>
                  <a:srgbClr val="0070C0"/>
                </a:solidFill>
                <a:latin typeface="Times New Roman" panose="02020603050405020304" pitchFamily="18" charset="0"/>
                <a:cs typeface="Times New Roman" panose="02020603050405020304" pitchFamily="18" charset="0"/>
              </a:rPr>
              <a:t>. </a:t>
            </a:r>
          </a:p>
        </p:txBody>
      </p:sp>
      <p:sp>
        <p:nvSpPr>
          <p:cNvPr id="26" name="Speech Bubble: Rectangle with Corners Rounded 25">
            <a:extLst>
              <a:ext uri="{FF2B5EF4-FFF2-40B4-BE49-F238E27FC236}">
                <a16:creationId xmlns:a16="http://schemas.microsoft.com/office/drawing/2014/main" id="{CCAC5B10-3C20-F885-E909-FC85E1388912}"/>
              </a:ext>
            </a:extLst>
          </p:cNvPr>
          <p:cNvSpPr/>
          <p:nvPr/>
        </p:nvSpPr>
        <p:spPr>
          <a:xfrm>
            <a:off x="6384897" y="1081378"/>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latin typeface="Times New Roman" panose="02020603050405020304" pitchFamily="18" charset="0"/>
                <a:cs typeface="Times New Roman" panose="02020603050405020304" pitchFamily="18" charset="0"/>
              </a:rPr>
              <a:t>Cả</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hai</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bạn</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dùng</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hết</a:t>
            </a:r>
            <a:r>
              <a:rPr lang="en-US" sz="1800" dirty="0">
                <a:solidFill>
                  <a:srgbClr val="0070C0"/>
                </a:solidFill>
                <a:latin typeface="Times New Roman" panose="02020603050405020304" pitchFamily="18" charset="0"/>
                <a:cs typeface="Times New Roman" panose="02020603050405020304" pitchFamily="18" charset="0"/>
              </a:rPr>
              <a:t> bao </a:t>
            </a:r>
            <a:r>
              <a:rPr lang="en-US" sz="1800" dirty="0" err="1">
                <a:solidFill>
                  <a:srgbClr val="0070C0"/>
                </a:solidFill>
                <a:latin typeface="Times New Roman" panose="02020603050405020304" pitchFamily="18" charset="0"/>
                <a:cs typeface="Times New Roman" panose="02020603050405020304" pitchFamily="18" charset="0"/>
              </a:rPr>
              <a:t>nhiêu</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mét</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dây</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đồng</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nhỉ</a:t>
            </a:r>
            <a:r>
              <a:rPr lang="en-US" sz="1800" dirty="0">
                <a:solidFill>
                  <a:srgbClr val="0070C0"/>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FBD97AAB-CBBB-CDD2-CF68-6FDC6899EDBD}"/>
              </a:ext>
            </a:extLst>
          </p:cNvPr>
          <p:cNvSpPr txBox="1"/>
          <p:nvPr/>
        </p:nvSpPr>
        <p:spPr>
          <a:xfrm>
            <a:off x="413468" y="556591"/>
            <a:ext cx="723569" cy="400110"/>
          </a:xfrm>
          <a:prstGeom prst="rect">
            <a:avLst/>
          </a:prstGeom>
          <a:noFill/>
        </p:spPr>
        <p:txBody>
          <a:bodyPr wrap="square" rtlCol="0">
            <a:spAutoFit/>
          </a:bodyPr>
          <a:lstStyle/>
          <a:p>
            <a:r>
              <a:rPr lang="en-US" sz="2000" dirty="0"/>
              <a:t>a)</a:t>
            </a:r>
          </a:p>
        </p:txBody>
      </p:sp>
    </p:spTree>
    <p:extLst>
      <p:ext uri="{BB962C8B-B14F-4D97-AF65-F5344CB8AC3E}">
        <p14:creationId xmlns:p14="http://schemas.microsoft.com/office/powerpoint/2010/main" val="40789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Rectangle: Rounded Corners 1">
            <a:extLst>
              <a:ext uri="{FF2B5EF4-FFF2-40B4-BE49-F238E27FC236}">
                <a16:creationId xmlns:a16="http://schemas.microsoft.com/office/drawing/2014/main" id="{7ABF9022-C7C3-68A6-BD11-7E07618432A0}"/>
              </a:ext>
            </a:extLst>
          </p:cNvPr>
          <p:cNvSpPr/>
          <p:nvPr/>
        </p:nvSpPr>
        <p:spPr>
          <a:xfrm>
            <a:off x="3212327" y="373711"/>
            <a:ext cx="2631882" cy="4929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rPr>
              <a:t>1,65 + 1,26 = ? (m)</a:t>
            </a:r>
          </a:p>
        </p:txBody>
      </p:sp>
      <p:sp>
        <p:nvSpPr>
          <p:cNvPr id="9" name="TextBox 8">
            <a:extLst>
              <a:ext uri="{FF2B5EF4-FFF2-40B4-BE49-F238E27FC236}">
                <a16:creationId xmlns:a16="http://schemas.microsoft.com/office/drawing/2014/main" id="{33BEF9FF-12C7-6E85-3152-81F8FE074E00}"/>
              </a:ext>
            </a:extLst>
          </p:cNvPr>
          <p:cNvSpPr txBox="1"/>
          <p:nvPr/>
        </p:nvSpPr>
        <p:spPr>
          <a:xfrm>
            <a:off x="405517" y="117679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m = 165 cm</a:t>
            </a:r>
          </a:p>
        </p:txBody>
      </p:sp>
      <p:sp>
        <p:nvSpPr>
          <p:cNvPr id="11" name="TextBox 10">
            <a:extLst>
              <a:ext uri="{FF2B5EF4-FFF2-40B4-BE49-F238E27FC236}">
                <a16:creationId xmlns:a16="http://schemas.microsoft.com/office/drawing/2014/main" id="{F19C1958-C794-9FB3-E3B1-5573B0ADCBC2}"/>
              </a:ext>
            </a:extLst>
          </p:cNvPr>
          <p:cNvSpPr txBox="1"/>
          <p:nvPr/>
        </p:nvSpPr>
        <p:spPr>
          <a:xfrm>
            <a:off x="461176" y="172543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 m = 126 cm</a:t>
            </a:r>
          </a:p>
        </p:txBody>
      </p:sp>
      <p:sp>
        <p:nvSpPr>
          <p:cNvPr id="15" name="TextBox 14">
            <a:extLst>
              <a:ext uri="{FF2B5EF4-FFF2-40B4-BE49-F238E27FC236}">
                <a16:creationId xmlns:a16="http://schemas.microsoft.com/office/drawing/2014/main" id="{E71DC69E-382D-090F-D676-A9A26DE96778}"/>
              </a:ext>
            </a:extLst>
          </p:cNvPr>
          <p:cNvSpPr txBox="1"/>
          <p:nvPr/>
        </p:nvSpPr>
        <p:spPr>
          <a:xfrm>
            <a:off x="3657599" y="1916264"/>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291</a:t>
            </a:r>
          </a:p>
        </p:txBody>
      </p:sp>
      <p:grpSp>
        <p:nvGrpSpPr>
          <p:cNvPr id="17" name="Group 16">
            <a:extLst>
              <a:ext uri="{FF2B5EF4-FFF2-40B4-BE49-F238E27FC236}">
                <a16:creationId xmlns:a16="http://schemas.microsoft.com/office/drawing/2014/main" id="{97F5207D-024C-73B9-0FBF-33FA9386FC23}"/>
              </a:ext>
            </a:extLst>
          </p:cNvPr>
          <p:cNvGrpSpPr/>
          <p:nvPr/>
        </p:nvGrpSpPr>
        <p:grpSpPr>
          <a:xfrm>
            <a:off x="3482672" y="1152939"/>
            <a:ext cx="2051436" cy="830997"/>
            <a:chOff x="3482672" y="1152939"/>
            <a:chExt cx="2051436" cy="830997"/>
          </a:xfrm>
        </p:grpSpPr>
        <p:sp>
          <p:nvSpPr>
            <p:cNvPr id="12" name="TextBox 11">
              <a:extLst>
                <a:ext uri="{FF2B5EF4-FFF2-40B4-BE49-F238E27FC236}">
                  <a16:creationId xmlns:a16="http://schemas.microsoft.com/office/drawing/2014/main" id="{4834C236-3CC9-8440-FDB8-D00B9100B2FD}"/>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14" name="Straight Connector 13">
              <a:extLst>
                <a:ext uri="{FF2B5EF4-FFF2-40B4-BE49-F238E27FC236}">
                  <a16:creationId xmlns:a16="http://schemas.microsoft.com/office/drawing/2014/main" id="{6870FE30-E71A-8E38-2AAC-164788B733C7}"/>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B4BCD0-26FD-25D5-C804-D8EFE800BEC4}"/>
                </a:ext>
              </a:extLst>
            </p:cNvPr>
            <p:cNvSpPr txBox="1"/>
            <p:nvPr/>
          </p:nvSpPr>
          <p:spPr>
            <a:xfrm>
              <a:off x="3482672" y="1375576"/>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22" name="TextBox 21">
            <a:extLst>
              <a:ext uri="{FF2B5EF4-FFF2-40B4-BE49-F238E27FC236}">
                <a16:creationId xmlns:a16="http://schemas.microsoft.com/office/drawing/2014/main" id="{143900CE-8D51-886C-691A-DDD5F0526722}"/>
              </a:ext>
            </a:extLst>
          </p:cNvPr>
          <p:cNvSpPr txBox="1"/>
          <p:nvPr/>
        </p:nvSpPr>
        <p:spPr>
          <a:xfrm>
            <a:off x="4206239" y="1908313"/>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(cm)</a:t>
            </a:r>
          </a:p>
        </p:txBody>
      </p:sp>
      <p:sp>
        <p:nvSpPr>
          <p:cNvPr id="23" name="TextBox 22">
            <a:extLst>
              <a:ext uri="{FF2B5EF4-FFF2-40B4-BE49-F238E27FC236}">
                <a16:creationId xmlns:a16="http://schemas.microsoft.com/office/drawing/2014/main" id="{6384C2F1-D772-917F-E940-3F3DAB1CF093}"/>
              </a:ext>
            </a:extLst>
          </p:cNvPr>
          <p:cNvSpPr txBox="1"/>
          <p:nvPr/>
        </p:nvSpPr>
        <p:spPr>
          <a:xfrm>
            <a:off x="2544417" y="2353587"/>
            <a:ext cx="443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Vậy</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+ 1,26 = 2,91 (m)</a:t>
            </a:r>
          </a:p>
        </p:txBody>
      </p:sp>
      <p:sp>
        <p:nvSpPr>
          <p:cNvPr id="27" name="TextBox 26">
            <a:extLst>
              <a:ext uri="{FF2B5EF4-FFF2-40B4-BE49-F238E27FC236}">
                <a16:creationId xmlns:a16="http://schemas.microsoft.com/office/drawing/2014/main" id="{6ABCD024-8389-B059-0664-8E4F6A4087F4}"/>
              </a:ext>
            </a:extLst>
          </p:cNvPr>
          <p:cNvSpPr txBox="1"/>
          <p:nvPr/>
        </p:nvSpPr>
        <p:spPr>
          <a:xfrm>
            <a:off x="1304014" y="2830666"/>
            <a:ext cx="4548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rồi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nvGrpSpPr>
          <p:cNvPr id="28" name="Group 27">
            <a:extLst>
              <a:ext uri="{FF2B5EF4-FFF2-40B4-BE49-F238E27FC236}">
                <a16:creationId xmlns:a16="http://schemas.microsoft.com/office/drawing/2014/main" id="{70DD7702-AC33-87E7-388D-498BF6675C6D}"/>
              </a:ext>
            </a:extLst>
          </p:cNvPr>
          <p:cNvGrpSpPr/>
          <p:nvPr/>
        </p:nvGrpSpPr>
        <p:grpSpPr>
          <a:xfrm>
            <a:off x="826936" y="3260035"/>
            <a:ext cx="2075290" cy="830997"/>
            <a:chOff x="3458818" y="1152939"/>
            <a:chExt cx="2075290" cy="830997"/>
          </a:xfrm>
        </p:grpSpPr>
        <p:sp>
          <p:nvSpPr>
            <p:cNvPr id="29" name="TextBox 28">
              <a:extLst>
                <a:ext uri="{FF2B5EF4-FFF2-40B4-BE49-F238E27FC236}">
                  <a16:creationId xmlns:a16="http://schemas.microsoft.com/office/drawing/2014/main" id="{CF815DA2-E616-916A-1080-FBD97530EC28}"/>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30" name="Straight Connector 29">
              <a:extLst>
                <a:ext uri="{FF2B5EF4-FFF2-40B4-BE49-F238E27FC236}">
                  <a16:creationId xmlns:a16="http://schemas.microsoft.com/office/drawing/2014/main" id="{D7B731CC-9DCD-9578-B124-8C154B19BE6E}"/>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A63E7F-07C2-BCAB-06F1-CD429A4BAAE7}"/>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32" name="TextBox 31">
            <a:extLst>
              <a:ext uri="{FF2B5EF4-FFF2-40B4-BE49-F238E27FC236}">
                <a16:creationId xmlns:a16="http://schemas.microsoft.com/office/drawing/2014/main" id="{5BC2F82E-4521-AD0E-3C50-B0487663AFE9}"/>
              </a:ext>
            </a:extLst>
          </p:cNvPr>
          <p:cNvSpPr txBox="1"/>
          <p:nvPr/>
        </p:nvSpPr>
        <p:spPr>
          <a:xfrm>
            <a:off x="2107096" y="3307744"/>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chữ</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cùng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hàng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thì</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3" name="TextBox 32">
            <a:extLst>
              <a:ext uri="{FF2B5EF4-FFF2-40B4-BE49-F238E27FC236}">
                <a16:creationId xmlns:a16="http://schemas.microsoft.com/office/drawing/2014/main" id="{B7735EB6-3B4B-3298-4BB8-FAFD5BEE91C3}"/>
              </a:ext>
            </a:extLst>
          </p:cNvPr>
          <p:cNvSpPr txBox="1"/>
          <p:nvPr/>
        </p:nvSpPr>
        <p:spPr>
          <a:xfrm>
            <a:off x="2115048" y="3697358"/>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Thực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phép</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tự</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nhiên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4" name="TextBox 33">
            <a:extLst>
              <a:ext uri="{FF2B5EF4-FFF2-40B4-BE49-F238E27FC236}">
                <a16:creationId xmlns:a16="http://schemas.microsoft.com/office/drawing/2014/main" id="{2D6F6C75-A6F4-72C8-B631-948D20A4498A}"/>
              </a:ext>
            </a:extLst>
          </p:cNvPr>
          <p:cNvSpPr txBox="1"/>
          <p:nvPr/>
        </p:nvSpPr>
        <p:spPr>
          <a:xfrm>
            <a:off x="2107096" y="4134680"/>
            <a:ext cx="6774511"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Viết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phảy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tổng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phẩy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hạng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5" name="TextBox 34">
            <a:extLst>
              <a:ext uri="{FF2B5EF4-FFF2-40B4-BE49-F238E27FC236}">
                <a16:creationId xmlns:a16="http://schemas.microsoft.com/office/drawing/2014/main" id="{E39377BB-E205-04EE-1652-D33F3C829B62}"/>
              </a:ext>
            </a:extLst>
          </p:cNvPr>
          <p:cNvSpPr txBox="1"/>
          <p:nvPr/>
        </p:nvSpPr>
        <p:spPr>
          <a:xfrm>
            <a:off x="1001865" y="4007458"/>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2 91</a:t>
            </a:r>
          </a:p>
        </p:txBody>
      </p:sp>
      <p:sp>
        <p:nvSpPr>
          <p:cNvPr id="37" name="TextBox 36">
            <a:extLst>
              <a:ext uri="{FF2B5EF4-FFF2-40B4-BE49-F238E27FC236}">
                <a16:creationId xmlns:a16="http://schemas.microsoft.com/office/drawing/2014/main" id="{12DEF3DE-935B-2EF2-26A8-7EB6D350E05C}"/>
              </a:ext>
            </a:extLst>
          </p:cNvPr>
          <p:cNvSpPr txBox="1"/>
          <p:nvPr/>
        </p:nvSpPr>
        <p:spPr>
          <a:xfrm>
            <a:off x="1184744" y="4015409"/>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39803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P spid="15" grpId="0"/>
      <p:bldP spid="22" grpId="0"/>
      <p:bldP spid="23" grpId="0"/>
      <p:bldP spid="27" grpId="0"/>
      <p:bldP spid="32" grpId="0"/>
      <p:bldP spid="33" grpId="0"/>
      <p:bldP spid="34"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7FC349EC-AFD2-E1AB-69D5-460F5A491E74}"/>
              </a:ext>
            </a:extLst>
          </p:cNvPr>
          <p:cNvSpPr txBox="1"/>
          <p:nvPr/>
        </p:nvSpPr>
        <p:spPr>
          <a:xfrm>
            <a:off x="413468" y="556591"/>
            <a:ext cx="7235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39" name="TextBox 38">
            <a:extLst>
              <a:ext uri="{FF2B5EF4-FFF2-40B4-BE49-F238E27FC236}">
                <a16:creationId xmlns:a16="http://schemas.microsoft.com/office/drawing/2014/main" id="{45B14FEC-5B3B-8139-D600-8D7CCF47FBF7}"/>
              </a:ext>
            </a:extLst>
          </p:cNvPr>
          <p:cNvSpPr txBox="1"/>
          <p:nvPr/>
        </p:nvSpPr>
        <p:spPr>
          <a:xfrm>
            <a:off x="1121134" y="612250"/>
            <a:ext cx="270344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24,5 + 3,84 = ?</a:t>
            </a:r>
          </a:p>
        </p:txBody>
      </p:sp>
      <p:sp>
        <p:nvSpPr>
          <p:cNvPr id="40" name="TextBox 39">
            <a:extLst>
              <a:ext uri="{FF2B5EF4-FFF2-40B4-BE49-F238E27FC236}">
                <a16:creationId xmlns:a16="http://schemas.microsoft.com/office/drawing/2014/main" id="{D734CBC0-6D0E-2DF6-F772-B90D9FA4A20E}"/>
              </a:ext>
            </a:extLst>
          </p:cNvPr>
          <p:cNvSpPr txBox="1"/>
          <p:nvPr/>
        </p:nvSpPr>
        <p:spPr>
          <a:xfrm>
            <a:off x="437321" y="1216549"/>
            <a:ext cx="4126727"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Ta </a:t>
            </a:r>
            <a:r>
              <a:rPr lang="en-US" sz="2400" dirty="0" err="1">
                <a:latin typeface="Cambria" panose="02040503050406030204" pitchFamily="18" charset="0"/>
                <a:ea typeface="Cambria" panose="02040503050406030204" pitchFamily="18" charset="0"/>
              </a:rPr>
              <a:t>đặt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như</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sau</a:t>
            </a:r>
            <a:r>
              <a:rPr lang="en-US" sz="2400" dirty="0">
                <a:latin typeface="Cambria" panose="02040503050406030204" pitchFamily="18" charset="0"/>
                <a:ea typeface="Cambria" panose="02040503050406030204" pitchFamily="18" charset="0"/>
              </a:rPr>
              <a:t>:</a:t>
            </a:r>
          </a:p>
        </p:txBody>
      </p:sp>
      <p:grpSp>
        <p:nvGrpSpPr>
          <p:cNvPr id="41" name="Group 40">
            <a:extLst>
              <a:ext uri="{FF2B5EF4-FFF2-40B4-BE49-F238E27FC236}">
                <a16:creationId xmlns:a16="http://schemas.microsoft.com/office/drawing/2014/main" id="{B0BFA562-2100-9372-5B5F-DCFC130BF044}"/>
              </a:ext>
            </a:extLst>
          </p:cNvPr>
          <p:cNvGrpSpPr/>
          <p:nvPr/>
        </p:nvGrpSpPr>
        <p:grpSpPr>
          <a:xfrm>
            <a:off x="890547" y="1606164"/>
            <a:ext cx="2075290" cy="830997"/>
            <a:chOff x="3458818" y="1152939"/>
            <a:chExt cx="2075290" cy="830997"/>
          </a:xfrm>
        </p:grpSpPr>
        <p:sp>
          <p:nvSpPr>
            <p:cNvPr id="42" name="TextBox 41">
              <a:extLst>
                <a:ext uri="{FF2B5EF4-FFF2-40B4-BE49-F238E27FC236}">
                  <a16:creationId xmlns:a16="http://schemas.microsoft.com/office/drawing/2014/main" id="{976C9E3A-E857-0AC4-0CCC-F7FF521ED96A}"/>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24,5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3,84</a:t>
              </a:r>
            </a:p>
          </p:txBody>
        </p:sp>
        <p:cxnSp>
          <p:nvCxnSpPr>
            <p:cNvPr id="43" name="Straight Connector 42">
              <a:extLst>
                <a:ext uri="{FF2B5EF4-FFF2-40B4-BE49-F238E27FC236}">
                  <a16:creationId xmlns:a16="http://schemas.microsoft.com/office/drawing/2014/main" id="{0A0FA548-CE3D-07EA-93C3-9AB4F2EADFB4}"/>
                </a:ext>
              </a:extLst>
            </p:cNvPr>
            <p:cNvCxnSpPr>
              <a:cxnSpLocks/>
            </p:cNvCxnSpPr>
            <p:nvPr/>
          </p:nvCxnSpPr>
          <p:spPr>
            <a:xfrm>
              <a:off x="3601941" y="1924216"/>
              <a:ext cx="8746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F3439E-C6DF-7A4D-27A5-28AC6365867E}"/>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pic>
        <p:nvPicPr>
          <p:cNvPr id="47" name="Picture 46">
            <a:extLst>
              <a:ext uri="{FF2B5EF4-FFF2-40B4-BE49-F238E27FC236}">
                <a16:creationId xmlns:a16="http://schemas.microsoft.com/office/drawing/2014/main" id="{93B080DA-CA22-BF23-59CE-0FA9F64772B1}"/>
              </a:ext>
            </a:extLst>
          </p:cNvPr>
          <p:cNvPicPr>
            <a:picLocks noChangeAspect="1"/>
          </p:cNvPicPr>
          <p:nvPr/>
        </p:nvPicPr>
        <p:blipFill>
          <a:blip r:embed="rId3"/>
          <a:stretch>
            <a:fillRect/>
          </a:stretch>
        </p:blipFill>
        <p:spPr>
          <a:xfrm>
            <a:off x="4512117" y="873484"/>
            <a:ext cx="4286250" cy="1981200"/>
          </a:xfrm>
          <a:prstGeom prst="rect">
            <a:avLst/>
          </a:prstGeom>
        </p:spPr>
      </p:pic>
      <p:sp>
        <p:nvSpPr>
          <p:cNvPr id="48" name="TextBox 47">
            <a:extLst>
              <a:ext uri="{FF2B5EF4-FFF2-40B4-BE49-F238E27FC236}">
                <a16:creationId xmlns:a16="http://schemas.microsoft.com/office/drawing/2014/main" id="{AAE75010-F2F3-1F70-8493-0B0DB41076EE}"/>
              </a:ext>
            </a:extLst>
          </p:cNvPr>
          <p:cNvSpPr txBox="1"/>
          <p:nvPr/>
        </p:nvSpPr>
        <p:spPr>
          <a:xfrm>
            <a:off x="1033669" y="2337683"/>
            <a:ext cx="10575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Arial"/>
                <a:sym typeface="Arial"/>
              </a:rPr>
              <a:t>28 34</a:t>
            </a:r>
          </a:p>
        </p:txBody>
      </p:sp>
      <p:sp>
        <p:nvSpPr>
          <p:cNvPr id="49" name="TextBox 48">
            <a:extLst>
              <a:ext uri="{FF2B5EF4-FFF2-40B4-BE49-F238E27FC236}">
                <a16:creationId xmlns:a16="http://schemas.microsoft.com/office/drawing/2014/main" id="{7039BBF3-DA03-5715-57AB-5F476C1261A4}"/>
              </a:ext>
            </a:extLst>
          </p:cNvPr>
          <p:cNvSpPr txBox="1"/>
          <p:nvPr/>
        </p:nvSpPr>
        <p:spPr>
          <a:xfrm>
            <a:off x="1383527" y="2345635"/>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15049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58065">
            <a:off x="221128" y="310288"/>
            <a:ext cx="3311159" cy="2090309"/>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604223" y="679464"/>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Muốn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2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thập</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phân</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ta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thế</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nào</a:t>
            </a:r>
            <a:r>
              <a:rPr 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44" name="图形 14">
            <a:extLst>
              <a:ext uri="{FF2B5EF4-FFF2-40B4-BE49-F238E27FC236}">
                <a16:creationId xmlns:a16="http://schemas.microsoft.com/office/drawing/2014/main" id="{6796C9DD-4FD8-4F03-97F0-86BD21F411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6763" y="2137144"/>
            <a:ext cx="2271653" cy="3120655"/>
          </a:xfrm>
          <a:prstGeom prst="rect">
            <a:avLst/>
          </a:prstGeom>
        </p:spPr>
      </p:pic>
    </p:spTree>
    <p:extLst>
      <p:ext uri="{BB962C8B-B14F-4D97-AF65-F5344CB8AC3E}">
        <p14:creationId xmlns:p14="http://schemas.microsoft.com/office/powerpoint/2010/main" val="3842084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wipe(left)">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pRg st="1" end="1"/>
                                            </p:txEl>
                                          </p:spTgt>
                                        </p:tgtEl>
                                        <p:attrNameLst>
                                          <p:attrName>style.visibility</p:attrName>
                                        </p:attrNameLst>
                                      </p:cBhvr>
                                      <p:to>
                                        <p:strVal val="visible"/>
                                      </p:to>
                                    </p:set>
                                    <p:animEffect transition="in" filter="wipe(left)">
                                      <p:cBhvr>
                                        <p:cTn id="48" dur="500"/>
                                        <p:tgtEl>
                                          <p:spTgt spid="2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xEl>
                                              <p:pRg st="2" end="2"/>
                                            </p:txEl>
                                          </p:spTgt>
                                        </p:tgtEl>
                                        <p:attrNameLst>
                                          <p:attrName>style.visibility</p:attrName>
                                        </p:attrNameLst>
                                      </p:cBhvr>
                                      <p:to>
                                        <p:strVal val="visible"/>
                                      </p:to>
                                    </p:set>
                                    <p:animEffect transition="in" filter="wipe(left)">
                                      <p:cBhvr>
                                        <p:cTn id="5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58065">
            <a:off x="221128" y="453833"/>
            <a:ext cx="3311159" cy="2090309"/>
          </a:xfrm>
          <a:prstGeom prst="rect">
            <a:avLst/>
          </a:prstGeom>
        </p:spPr>
      </p:pic>
      <p:sp>
        <p:nvSpPr>
          <p:cNvPr id="20" name="TextBox 19"/>
          <p:cNvSpPr txBox="1"/>
          <p:nvPr/>
        </p:nvSpPr>
        <p:spPr>
          <a:xfrm>
            <a:off x="495924" y="1106572"/>
            <a:ext cx="3003279" cy="415498"/>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Tớ</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sẽ</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sau</a:t>
            </a:r>
            <a:r>
              <a:rPr lang="en-US" sz="2100" b="1" kern="1200" dirty="0">
                <a:solidFill>
                  <a:prstClr val="black"/>
                </a:solidFill>
                <a:latin typeface="Cambria" panose="02040503050406030204" pitchFamily="18" charset="0"/>
                <a:ea typeface="Cambria" panose="02040503050406030204" pitchFamily="18" charset="0"/>
                <a:cs typeface="+mn-cs"/>
              </a:rPr>
              <a:t>:</a:t>
            </a:r>
          </a:p>
        </p:txBody>
      </p:sp>
      <p:grpSp>
        <p:nvGrpSpPr>
          <p:cNvPr id="30" name="Group 29"/>
          <p:cNvGrpSpPr>
            <a:grpSpLocks/>
          </p:cNvGrpSpPr>
          <p:nvPr/>
        </p:nvGrpSpPr>
        <p:grpSpPr bwMode="auto">
          <a:xfrm>
            <a:off x="5268668" y="961025"/>
            <a:ext cx="1371600" cy="738664"/>
            <a:chOff x="6362700" y="762000"/>
            <a:chExt cx="1828800" cy="1313495"/>
          </a:xfrm>
        </p:grpSpPr>
        <p:grpSp>
          <p:nvGrpSpPr>
            <p:cNvPr id="31" name="Group 20"/>
            <p:cNvGrpSpPr>
              <a:grpSpLocks/>
            </p:cNvGrpSpPr>
            <p:nvPr/>
          </p:nvGrpSpPr>
          <p:grpSpPr bwMode="auto">
            <a:xfrm>
              <a:off x="6362700" y="762000"/>
              <a:ext cx="1828800" cy="1313495"/>
              <a:chOff x="6362700" y="762000"/>
              <a:chExt cx="1828800" cy="1313495"/>
            </a:xfrm>
          </p:grpSpPr>
          <p:sp>
            <p:nvSpPr>
              <p:cNvPr id="34" name="TextBox 11"/>
              <p:cNvSpPr txBox="1">
                <a:spLocks noChangeArrowheads="1"/>
              </p:cNvSpPr>
              <p:nvPr/>
            </p:nvSpPr>
            <p:spPr bwMode="auto">
              <a:xfrm>
                <a:off x="6362700" y="762000"/>
                <a:ext cx="1828800" cy="131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     15,9</a:t>
                </a:r>
                <a:br>
                  <a:rPr lang="en-US" altLang="en-US" sz="2100" b="1" kern="1200" dirty="0">
                    <a:solidFill>
                      <a:prstClr val="black"/>
                    </a:solidFill>
                    <a:latin typeface="Cambria" panose="02040503050406030204" pitchFamily="18" charset="0"/>
                    <a:ea typeface="Cambria" panose="02040503050406030204" pitchFamily="18" charset="0"/>
                    <a:cs typeface="+mn-cs"/>
                  </a:rPr>
                </a:br>
                <a:r>
                  <a:rPr lang="en-US" altLang="en-US" sz="2100" b="1" kern="1200" dirty="0">
                    <a:solidFill>
                      <a:prstClr val="black"/>
                    </a:solidFill>
                    <a:latin typeface="Cambria" panose="02040503050406030204" pitchFamily="18" charset="0"/>
                    <a:ea typeface="Cambria" panose="02040503050406030204" pitchFamily="18" charset="0"/>
                    <a:cs typeface="+mn-cs"/>
                  </a:rPr>
                  <a:t>        8,75</a:t>
                </a:r>
              </a:p>
            </p:txBody>
          </p:sp>
          <p:cxnSp>
            <p:nvCxnSpPr>
              <p:cNvPr id="35" name="Straight Connector 34"/>
              <p:cNvCxnSpPr>
                <a:cxnSpLocks/>
              </p:cNvCxnSpPr>
              <p:nvPr/>
            </p:nvCxnSpPr>
            <p:spPr>
              <a:xfrm>
                <a:off x="6896100" y="2034447"/>
                <a:ext cx="101306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33" name="TextBox 23"/>
            <p:cNvSpPr txBox="1">
              <a:spLocks noChangeArrowheads="1"/>
            </p:cNvSpPr>
            <p:nvPr/>
          </p:nvSpPr>
          <p:spPr bwMode="auto">
            <a:xfrm>
              <a:off x="6523964" y="1024061"/>
              <a:ext cx="457200" cy="73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kern="1200" dirty="0">
                  <a:solidFill>
                    <a:prstClr val="black"/>
                  </a:solidFill>
                  <a:latin typeface="Cambria" panose="02040503050406030204" pitchFamily="18" charset="0"/>
                  <a:ea typeface="Cambria" panose="02040503050406030204" pitchFamily="18" charset="0"/>
                  <a:cs typeface="+mn-cs"/>
                </a:rPr>
                <a:t>+</a:t>
              </a:r>
            </a:p>
          </p:txBody>
        </p:sp>
      </p:grpSp>
      <p:sp>
        <p:nvSpPr>
          <p:cNvPr id="36" name="TextBox 35"/>
          <p:cNvSpPr txBox="1">
            <a:spLocks noChangeArrowheads="1"/>
          </p:cNvSpPr>
          <p:nvPr/>
        </p:nvSpPr>
        <p:spPr bwMode="auto">
          <a:xfrm>
            <a:off x="5614793" y="1717073"/>
            <a:ext cx="16590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24 65 </a:t>
            </a:r>
          </a:p>
        </p:txBody>
      </p:sp>
      <p:sp>
        <p:nvSpPr>
          <p:cNvPr id="38" name="TextBox 37"/>
          <p:cNvSpPr txBox="1">
            <a:spLocks noChangeArrowheads="1"/>
          </p:cNvSpPr>
          <p:nvPr/>
        </p:nvSpPr>
        <p:spPr bwMode="auto">
          <a:xfrm>
            <a:off x="4197007" y="2280154"/>
            <a:ext cx="38571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err="1">
                <a:solidFill>
                  <a:srgbClr val="FF0000"/>
                </a:solidFill>
                <a:latin typeface="Cambria" panose="02040503050406030204" pitchFamily="18" charset="0"/>
                <a:ea typeface="Cambria" panose="02040503050406030204" pitchFamily="18" charset="0"/>
                <a:cs typeface="+mn-cs"/>
              </a:rPr>
              <a:t>Vậy</a:t>
            </a:r>
            <a:r>
              <a:rPr lang="en-US" altLang="en-US" sz="2100" b="1" kern="1200" dirty="0">
                <a:solidFill>
                  <a:srgbClr val="FF0000"/>
                </a:solidFill>
                <a:latin typeface="Cambria" panose="02040503050406030204" pitchFamily="18" charset="0"/>
                <a:ea typeface="Cambria" panose="02040503050406030204" pitchFamily="18" charset="0"/>
                <a:cs typeface="+mn-cs"/>
              </a:rPr>
              <a:t>: 15,9 + 8,75 = 24,65 </a:t>
            </a:r>
          </a:p>
        </p:txBody>
      </p:sp>
      <p:sp>
        <p:nvSpPr>
          <p:cNvPr id="28" name="TextBox 27"/>
          <p:cNvSpPr txBox="1">
            <a:spLocks noChangeArrowheads="1"/>
          </p:cNvSpPr>
          <p:nvPr/>
        </p:nvSpPr>
        <p:spPr bwMode="auto">
          <a:xfrm>
            <a:off x="3159454" y="2747194"/>
            <a:ext cx="5588483" cy="169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Đặt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tính</a:t>
            </a:r>
            <a:r>
              <a:rPr lang="en-US" altLang="en-US" sz="1800" b="1" kern="1200" dirty="0">
                <a:solidFill>
                  <a:srgbClr val="7030A0"/>
                </a:solidFill>
                <a:latin typeface="Cambria" panose="02040503050406030204" pitchFamily="18" charset="0"/>
                <a:ea typeface="Cambria" panose="02040503050406030204" pitchFamily="18" charset="0"/>
                <a:cs typeface="+mn-cs"/>
              </a:rPr>
              <a:t>.</a:t>
            </a:r>
          </a:p>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Thực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hiện</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phép</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như</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số</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tự</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nhiên</a:t>
            </a:r>
            <a:r>
              <a:rPr lang="en-US" altLang="en-US" sz="1800" b="1" kern="1200" dirty="0">
                <a:solidFill>
                  <a:srgbClr val="7030A0"/>
                </a:solidFill>
                <a:latin typeface="Cambria" panose="02040503050406030204" pitchFamily="18" charset="0"/>
                <a:ea typeface="Cambria" panose="02040503050406030204" pitchFamily="18" charset="0"/>
                <a:cs typeface="+mn-cs"/>
              </a:rPr>
              <a:t>.</a:t>
            </a:r>
          </a:p>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Viết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dấu</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phẩy</a:t>
            </a:r>
            <a:r>
              <a:rPr lang="en-US" altLang="en-US" sz="1800" b="1" kern="1200" dirty="0">
                <a:solidFill>
                  <a:srgbClr val="7030A0"/>
                </a:solidFill>
                <a:latin typeface="Cambria" panose="02040503050406030204" pitchFamily="18" charset="0"/>
                <a:ea typeface="Cambria" panose="02040503050406030204" pitchFamily="18" charset="0"/>
                <a:cs typeface="+mn-cs"/>
              </a:rPr>
              <a:t> ở </a:t>
            </a:r>
            <a:r>
              <a:rPr lang="en-US" altLang="en-US" sz="1800" b="1" kern="1200" dirty="0" err="1">
                <a:solidFill>
                  <a:srgbClr val="7030A0"/>
                </a:solidFill>
                <a:latin typeface="Cambria" panose="02040503050406030204" pitchFamily="18" charset="0"/>
                <a:ea typeface="Cambria" panose="02040503050406030204" pitchFamily="18" charset="0"/>
                <a:cs typeface="+mn-cs"/>
              </a:rPr>
              <a:t>tổng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thẳng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với</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dấu</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phẩy</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của</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số</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hạng</a:t>
            </a:r>
            <a:r>
              <a:rPr lang="en-US" altLang="en-US" sz="1800" b="1" kern="1200" dirty="0">
                <a:solidFill>
                  <a:srgbClr val="7030A0"/>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534211" y="823020"/>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Với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trên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em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hãy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thực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hiện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tính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tổng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15,9 + 8,75. </a:t>
            </a:r>
          </a:p>
        </p:txBody>
      </p:sp>
      <p:sp>
        <p:nvSpPr>
          <p:cNvPr id="39" name="TextBox 38"/>
          <p:cNvSpPr txBox="1"/>
          <p:nvPr/>
        </p:nvSpPr>
        <p:spPr>
          <a:xfrm>
            <a:off x="495924" y="822287"/>
            <a:ext cx="3003279"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Đặt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tính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sao</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cho</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hạng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thẳng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nhau</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40" name="TextBox 39"/>
          <p:cNvSpPr txBox="1"/>
          <p:nvPr/>
        </p:nvSpPr>
        <p:spPr>
          <a:xfrm>
            <a:off x="448069" y="948972"/>
            <a:ext cx="3003279" cy="738664"/>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Rồi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tự</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nhiên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bình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thường</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41" name="TextBox 40"/>
          <p:cNvSpPr txBox="1">
            <a:spLocks noChangeArrowheads="1"/>
          </p:cNvSpPr>
          <p:nvPr/>
        </p:nvSpPr>
        <p:spPr bwMode="auto">
          <a:xfrm>
            <a:off x="5948702" y="1727746"/>
            <a:ext cx="15892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24" name="图形 26">
            <a:extLst>
              <a:ext uri="{FF2B5EF4-FFF2-40B4-BE49-F238E27FC236}">
                <a16:creationId xmlns:a16="http://schemas.microsoft.com/office/drawing/2014/main" id="{3B2DED9E-67EF-4CBD-8EDA-960086B37A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871" y="2696491"/>
            <a:ext cx="2499710" cy="2499710"/>
          </a:xfrm>
          <a:prstGeom prst="rect">
            <a:avLst/>
          </a:prstGeom>
        </p:spPr>
      </p:pic>
      <p:sp>
        <p:nvSpPr>
          <p:cNvPr id="25" name="TextBox 24"/>
          <p:cNvSpPr txBox="1"/>
          <p:nvPr/>
        </p:nvSpPr>
        <p:spPr>
          <a:xfrm>
            <a:off x="495924" y="836535"/>
            <a:ext cx="3003279"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Viết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ở </a:t>
            </a:r>
            <a:r>
              <a:rPr lang="en-US" sz="2100" b="1" kern="1200" dirty="0" err="1">
                <a:solidFill>
                  <a:prstClr val="black"/>
                </a:solidFill>
                <a:latin typeface="Cambria" panose="02040503050406030204" pitchFamily="18" charset="0"/>
                <a:ea typeface="Cambria" panose="02040503050406030204" pitchFamily="18" charset="0"/>
                <a:cs typeface="+mn-cs"/>
              </a:rPr>
              <a:t>tổng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thẳng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với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hạng</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26" name="矩形 17">
            <a:extLst>
              <a:ext uri="{FF2B5EF4-FFF2-40B4-BE49-F238E27FC236}">
                <a16:creationId xmlns:a16="http://schemas.microsoft.com/office/drawing/2014/main" id="{C4419B71-7C26-4977-BA84-99BE14C8707A}"/>
              </a:ext>
            </a:extLst>
          </p:cNvPr>
          <p:cNvSpPr/>
          <p:nvPr/>
        </p:nvSpPr>
        <p:spPr>
          <a:xfrm>
            <a:off x="4571999" y="444229"/>
            <a:ext cx="3248510" cy="480581"/>
          </a:xfrm>
          <a:prstGeom prst="rect">
            <a:avLst/>
          </a:prstGeom>
        </p:spPr>
        <p:txBody>
          <a:bodyPr vert="horz" wrap="square">
            <a:spAutoFit/>
          </a:bodyPr>
          <a:lstStyle/>
          <a:p>
            <a:pPr algn="just" defTabSz="685800">
              <a:lnSpc>
                <a:spcPts val="3375"/>
              </a:lnSpc>
              <a:buClrTx/>
            </a:pPr>
            <a:r>
              <a:rPr lang="en-US" altLang="zh-CN" sz="2100" b="1" u="sng" kern="1200" dirty="0" err="1">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Ví</a:t>
            </a:r>
            <a:r>
              <a:rPr lang="en-US" altLang="zh-CN" sz="2100" b="1" u="sng"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zh-CN" sz="2100" b="1" u="sng" kern="1200" dirty="0" err="1">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dụ</a:t>
            </a:r>
            <a:r>
              <a:rPr lang="en-US" altLang="zh-CN" sz="2100" b="1" u="sng"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zh-CN" sz="2100" b="1"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en-US" sz="2100" b="1" kern="1200" dirty="0">
                <a:solidFill>
                  <a:prstClr val="black"/>
                </a:solidFill>
                <a:latin typeface="Cambria" panose="02040503050406030204" pitchFamily="18" charset="0"/>
                <a:ea typeface="Cambria" panose="02040503050406030204" pitchFamily="18" charset="0"/>
                <a:cs typeface="+mn-cs"/>
              </a:rPr>
              <a:t>15,9 + 8,75 = ?</a:t>
            </a:r>
          </a:p>
        </p:txBody>
      </p:sp>
    </p:spTree>
    <p:extLst>
      <p:ext uri="{BB962C8B-B14F-4D97-AF65-F5344CB8AC3E}">
        <p14:creationId xmlns:p14="http://schemas.microsoft.com/office/powerpoint/2010/main" val="826632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9"/>
                                        </p:tgtEl>
                                      </p:cBhvr>
                                    </p:animEffect>
                                    <p:set>
                                      <p:cBhvr>
                                        <p:cTn id="72" dur="1" fill="hold">
                                          <p:stCondLst>
                                            <p:cond delay="499"/>
                                          </p:stCondLst>
                                        </p:cTn>
                                        <p:tgtEl>
                                          <p:spTgt spid="3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40"/>
                                        </p:tgtEl>
                                      </p:cBhvr>
                                    </p:animEffect>
                                    <p:set>
                                      <p:cBhvr>
                                        <p:cTn id="87" dur="1" fill="hold">
                                          <p:stCondLst>
                                            <p:cond delay="499"/>
                                          </p:stCondLst>
                                        </p:cTn>
                                        <p:tgtEl>
                                          <p:spTgt spid="4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41">
                                            <p:txEl>
                                              <p:pRg st="0" end="0"/>
                                            </p:txEl>
                                          </p:spTgt>
                                        </p:tgtEl>
                                        <p:attrNameLst>
                                          <p:attrName>style.visibility</p:attrName>
                                        </p:attrNameLst>
                                      </p:cBhvr>
                                      <p:to>
                                        <p:strVal val="visible"/>
                                      </p:to>
                                    </p:set>
                                    <p:animEffect transition="in" filter="fade">
                                      <p:cBhvr>
                                        <p:cTn id="97" dur="1000"/>
                                        <p:tgtEl>
                                          <p:spTgt spid="41">
                                            <p:txEl>
                                              <p:pRg st="0" end="0"/>
                                            </p:txEl>
                                          </p:spTgt>
                                        </p:tgtEl>
                                      </p:cBhvr>
                                    </p:animEffect>
                                    <p:anim calcmode="lin" valueType="num">
                                      <p:cBhvr>
                                        <p:cTn id="9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Effect transition="in" filter="wipe(left)">
                                      <p:cBhvr>
                                        <p:cTn id="109" dur="500"/>
                                        <p:tgtEl>
                                          <p:spTgt spid="2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8">
                                            <p:txEl>
                                              <p:pRg st="1" end="1"/>
                                            </p:txEl>
                                          </p:spTgt>
                                        </p:tgtEl>
                                        <p:attrNameLst>
                                          <p:attrName>style.visibility</p:attrName>
                                        </p:attrNameLst>
                                      </p:cBhvr>
                                      <p:to>
                                        <p:strVal val="visible"/>
                                      </p:to>
                                    </p:set>
                                    <p:animEffect transition="in" filter="wipe(left)">
                                      <p:cBhvr>
                                        <p:cTn id="114" dur="500"/>
                                        <p:tgtEl>
                                          <p:spTgt spid="28">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8">
                                            <p:txEl>
                                              <p:pRg st="2" end="2"/>
                                            </p:txEl>
                                          </p:spTgt>
                                        </p:tgtEl>
                                        <p:attrNameLst>
                                          <p:attrName>style.visibility</p:attrName>
                                        </p:attrNameLst>
                                      </p:cBhvr>
                                      <p:to>
                                        <p:strVal val="visible"/>
                                      </p:to>
                                    </p:set>
                                    <p:animEffect transition="in" filter="wipe(left)">
                                      <p:cBhvr>
                                        <p:cTn id="119"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6" grpId="0"/>
      <p:bldP spid="38" grpId="0"/>
      <p:bldP spid="28" grpId="0" build="p"/>
      <p:bldP spid="32" grpId="0"/>
      <p:bldP spid="32" grpId="1"/>
      <p:bldP spid="39" grpId="0"/>
      <p:bldP spid="39" grpId="1"/>
      <p:bldP spid="40" grpId="0"/>
      <p:bldP spid="40" grpId="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7ED981DB-E079-867B-26FB-25CF53220E57}"/>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63EC20A9-E247-229C-2EFD-955EC771E879}"/>
              </a:ext>
            </a:extLst>
          </p:cNvPr>
          <p:cNvPicPr>
            <a:picLocks noChangeAspect="1"/>
          </p:cNvPicPr>
          <p:nvPr/>
        </p:nvPicPr>
        <p:blipFill>
          <a:blip r:embed="rId5"/>
          <a:stretch>
            <a:fillRect/>
          </a:stretch>
        </p:blipFill>
        <p:spPr>
          <a:xfrm>
            <a:off x="4934038" y="680148"/>
            <a:ext cx="6352583" cy="2749534"/>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13186773"/>
</p:tagLst>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578</Words>
  <Application>Microsoft Office PowerPoint</Application>
  <PresentationFormat>On-screen Show (16:9)</PresentationFormat>
  <Paragraphs>120</Paragraphs>
  <Slides>17</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等线</vt:lpstr>
      <vt:lpstr>微软雅黑</vt:lpstr>
      <vt:lpstr>#9Slide03 AmpleSoft Bold</vt:lpstr>
      <vt:lpstr>#9Slide07 Bungee</vt:lpstr>
      <vt:lpstr>Arial</vt:lpstr>
      <vt:lpstr>Bowlby One</vt:lpstr>
      <vt:lpstr>Calibri</vt:lpstr>
      <vt:lpstr>Cambria</vt:lpstr>
      <vt:lpstr>Open Sans</vt:lpstr>
      <vt:lpstr>SVN-Gretoon</vt:lpstr>
      <vt:lpstr>Times New Roman</vt:lpstr>
      <vt:lpstr>Summer Pool Party MK Plan by Slidesgo</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creator>haoho</dc:creator>
  <cp:keywords>Hương Thảo 0972115126</cp:keywords>
  <cp:lastModifiedBy>Administrator</cp:lastModifiedBy>
  <cp:revision>45</cp:revision>
  <dcterms:modified xsi:type="dcterms:W3CDTF">2024-10-29T12:58:52Z</dcterms:modified>
</cp:coreProperties>
</file>