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0"/>
  </p:notesMasterIdLst>
  <p:sldIdLst>
    <p:sldId id="292" r:id="rId3"/>
    <p:sldId id="315" r:id="rId4"/>
    <p:sldId id="351" r:id="rId5"/>
    <p:sldId id="360" r:id="rId6"/>
    <p:sldId id="362" r:id="rId7"/>
    <p:sldId id="363" r:id="rId8"/>
    <p:sldId id="331"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FF"/>
    <a:srgbClr val="FFCCCC"/>
    <a:srgbClr val="FF6699"/>
    <a:srgbClr val="FF66CC"/>
    <a:srgbClr val="6699FF"/>
    <a:srgbClr val="F3B4AF"/>
    <a:srgbClr val="99FF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5018" autoAdjust="0"/>
  </p:normalViewPr>
  <p:slideViewPr>
    <p:cSldViewPr snapToGrid="0">
      <p:cViewPr varScale="1">
        <p:scale>
          <a:sx n="59" d="100"/>
          <a:sy n="59" d="100"/>
        </p:scale>
        <p:origin x="95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DB174-9B3B-42B7-B612-0BE20629C0B5}"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832B1-CF17-48D0-951D-6F85725E2353}" type="slidenum">
              <a:rPr lang="en-US" smtClean="0"/>
              <a:t>‹#›</a:t>
            </a:fld>
            <a:endParaRPr lang="en-US"/>
          </a:p>
        </p:txBody>
      </p:sp>
    </p:spTree>
    <p:extLst>
      <p:ext uri="{BB962C8B-B14F-4D97-AF65-F5344CB8AC3E}">
        <p14:creationId xmlns:p14="http://schemas.microsoft.com/office/powerpoint/2010/main" val="289544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3</a:t>
            </a:fld>
            <a:endParaRPr lang="zh-CN" altLang="en-US"/>
          </a:p>
        </p:txBody>
      </p:sp>
    </p:spTree>
    <p:extLst>
      <p:ext uri="{BB962C8B-B14F-4D97-AF65-F5344CB8AC3E}">
        <p14:creationId xmlns:p14="http://schemas.microsoft.com/office/powerpoint/2010/main" val="370454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4</a:t>
            </a:fld>
            <a:endParaRPr lang="zh-CN" altLang="en-US"/>
          </a:p>
        </p:txBody>
      </p:sp>
    </p:spTree>
    <p:extLst>
      <p:ext uri="{BB962C8B-B14F-4D97-AF65-F5344CB8AC3E}">
        <p14:creationId xmlns:p14="http://schemas.microsoft.com/office/powerpoint/2010/main" val="255961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9740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15901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531EE-93F3-40EE-BE1A-8E4FB6FE8A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2761BDB-BD8A-4D8A-AF7F-2866616B0F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3E31B75-0466-43CC-B359-14F844CC97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0E7E736B-FFF7-4921-B28C-97B806887A7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1DFE66C-AB4A-4F5D-A754-CAFBD1A29AE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055003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E5549-C283-40E8-BF5A-62FDC68810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EE050B-F6F4-412B-AF21-9328C763B45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E50EA96-C479-4F33-82B7-2D4FE90BC92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01D2090-8C5C-4833-BC40-34915B1C9B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24723DFF-8482-455C-B856-C019027077B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B3F1CD41-9022-42ED-A708-23E58B1BB6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90856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F6F301-6722-4CE1-B6AE-6AD3160B667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70BF1E2-C46E-48EA-998C-A60F8ABF48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D03C6A-ABB6-4504-AE19-D5CC05AA4DD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F040510-C19F-4A73-88CD-7819FD5E18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4BCDA7E-D78C-4B76-B980-541329220D4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F1F1C56-6055-4D02-BEA6-01C07262A4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8" name="页脚占位符 7">
            <a:extLst>
              <a:ext uri="{FF2B5EF4-FFF2-40B4-BE49-F238E27FC236}">
                <a16:creationId xmlns:a16="http://schemas.microsoft.com/office/drawing/2014/main" id="{1ACEDE13-1A6A-4707-8A33-5F4CC3226FD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灯片编号占位符 8">
            <a:extLst>
              <a:ext uri="{FF2B5EF4-FFF2-40B4-BE49-F238E27FC236}">
                <a16:creationId xmlns:a16="http://schemas.microsoft.com/office/drawing/2014/main" id="{D73BB496-4E31-4C39-A7B2-96C763AC997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583217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AD49BA-6301-4F65-86D1-64E626A347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85A1A7B-5370-48EE-99B9-500E007D8DC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页脚占位符 3">
            <a:extLst>
              <a:ext uri="{FF2B5EF4-FFF2-40B4-BE49-F238E27FC236}">
                <a16:creationId xmlns:a16="http://schemas.microsoft.com/office/drawing/2014/main" id="{934C8853-2F60-439F-9194-8F6A20709D5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灯片编号占位符 4">
            <a:extLst>
              <a:ext uri="{FF2B5EF4-FFF2-40B4-BE49-F238E27FC236}">
                <a16:creationId xmlns:a16="http://schemas.microsoft.com/office/drawing/2014/main" id="{42C3EF86-C046-488E-B61E-11B259B19F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484649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259377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28021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385554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224508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3627818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927161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301667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864705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87293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33891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68D86-FA0A-4A02-9BD4-9F7B0CF772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1970817-BA1D-4D8B-BC1A-991C4FE774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DAA8587-58C5-4CC5-8686-DCD2DA4AC7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1BB89BF-22DE-4B48-AD72-E43562CEB1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877A0C4A-63EE-46EB-AF5D-BDFD9988561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CA7137A5-DCBA-4CAE-B4BE-F9F88046D7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134163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54F611-2F61-4D71-9E0C-A13777CF4D8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5EEC575-CA99-429B-B271-20D18D5371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6C0E780-4ABF-4227-A700-081939A881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63DFD3B-1A80-4474-A435-28382FA69C9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65581300-6BBE-4908-99E9-42B992DBD32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65AB886D-51C8-456E-BCA1-7F6F241959C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492320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18A926-17A4-4C4E-93A2-61225439DD4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315BFAA-0412-45A2-A1F1-E844EC4FA48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B35109-7A7B-4D21-8A62-C0EE3D37E62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581C1FF-5240-4268-81BA-FCA9557E829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CC69AAF-B342-4F41-9357-30196513BC9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642851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D7FD0B3-CE32-4B10-81E9-54B3DBB13D4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0680961-A0D6-4828-99E9-900A07A06E5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EC9EA5-1D78-4A64-9D4A-D9193F07FC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6A15089-B4C1-41E5-B1EA-EC764E185C8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45094CF-88E0-4BCE-9C0F-9F1DE50A3A4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749170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38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7DCB6A-D46A-4D10-B5CB-3E366357AA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0C0B134-7558-4279-B269-1996EE631E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A3DAE2A-1884-4EBD-BDED-4541A1F154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4B14A33-72A9-4BE1-BC6C-0EC4DF5D0C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25B0681-A0DC-4726-954F-A518568D959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6937633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1EF0A3-2757-4751-A86A-C8827FDAF8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97289D5-323A-419D-AFCC-32C3959CBD43}"/>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30A7FA-174E-4C29-A167-486792633F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42BC34A-2F14-4AEC-80AA-7168F6EF06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DECBA5A-0553-4CB9-AB74-33CF02CBA3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6377848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58D708-5235-464C-8DA4-EAE0703173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35559EC-0AC7-489A-8668-C23C54CC96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3606613-0BE1-4389-9780-EACA74AE555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DA2E92FD-D97E-416F-8D02-8D7EF1EDD22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2F016F2-431B-450E-A67F-CAC4FA80DCB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858607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6445023"/>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06BBD-CC14-4D42-933D-997C1570F5C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8C9CC7-E254-4EAE-9A86-75DC3A7C140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7D5A53E-52E9-4F33-870D-BFC5127AB2D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3CD12DB-9908-4571-89E6-FEC3BD7B6E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0E12B-8CB8-4597-894F-8B8940243F6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8DFE837-42A8-492D-9799-E0D279357B6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24545472"/>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EAB9CB-9D0C-4BBA-A1EF-3859CECABF8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F459E31-8E10-4D3B-9248-2FE242DA32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9080C34-87B3-4081-A2BE-AF50BE9A07D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AFF809F-9769-4A0B-B8FD-77BBE277B4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8152225-228E-4FD8-ABA9-E78932D4A1E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E622C19-7AF1-4855-AF85-8F82D9B2961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0A7D908-83E2-4254-A4B8-32A9A8350BF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A0C516A-87BD-45C6-ABA6-F65BCBCD939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8744137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6AA593-4339-4EA3-B6E0-A1C0F32009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78A75AE-92D0-4816-AFD4-8E9A52AA32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0BA5DDA2-E47F-47FF-9145-AC5FC7D9FE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6E06C9BF-5A57-4F77-9D08-27DA70B9C0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13251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206BDFD-5C21-4575-883E-B346BC01EAF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B10EE06-B9A4-417B-8295-D5E595E3ECC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A4A27B10-7946-48B6-A9CC-C1C950C4AF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861793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505F28-DF92-4B09-971B-4D4E7983CA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686EFC3-A84C-4A73-B57D-E75AEC3A4D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C31CB7-FAE0-4B6E-8B2B-1D95ED79C2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934AFCE-4FDC-44B2-88B3-01C7F29044F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8A9E64F-ADF8-4756-AFE7-A475C7CD977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1D6027F-7F0A-4B5E-8941-32DED6ACD62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5439180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02B98A-A6E0-4D74-878B-1DA893BCA6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32911F0-0E4A-4586-91AE-47E9D4DE98D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C9E64C1-3CEB-4959-AD70-3713AFD50DE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A777C2-35E8-4200-A7E5-BEDA65189C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6EAF07CA-1DE1-4EF2-BB3A-7D2B0FAE2A4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ED8B07-A474-4421-8974-B52525B60E7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492177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0F4AB5-669C-42CD-BB48-B8BC556614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58A6A55-0395-4622-9523-6C39C64C3B6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9292D6-6C78-4C95-AC3F-C337E644B6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212ECD1-A9E9-4B51-802D-B0DC50EE81D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46557F0-8788-4FBB-9090-7E5F1028627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738260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FC8376B-2283-4522-A60A-63BDDE7FADD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7EDCBF9-991F-4A2C-9C15-E13A08F3296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B7F697-7CB0-4A64-9ACF-D2B280608A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A09DDA5-5497-42AE-A2AA-C054CA8BD0F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BF2CB85-2FC6-4719-9748-C6F8D05A2A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1036995"/>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316103"/>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90206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35583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501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07435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38504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3602049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6969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B7B6E2-D01D-4999-806E-E292C1225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1EBE512-15CE-454F-877D-D51AA313B4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396D532-AA46-4920-BDE7-912DBC90C3A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2B8522BC-6A81-41BC-BF6D-4BFCE0552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0DDBD738-EF01-4694-B6F4-119704DA96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804348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2.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97AF52-8F4A-4DF8-ADC3-AB18DFAB8EBD}"/>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圆角 3">
            <a:extLst>
              <a:ext uri="{FF2B5EF4-FFF2-40B4-BE49-F238E27FC236}">
                <a16:creationId xmlns:a16="http://schemas.microsoft.com/office/drawing/2014/main" id="{DF4D390E-D829-4486-ABF7-7580C458ADB3}"/>
              </a:ext>
            </a:extLst>
          </p:cNvPr>
          <p:cNvSpPr/>
          <p:nvPr userDrawn="1"/>
        </p:nvSpPr>
        <p:spPr>
          <a:xfrm>
            <a:off x="379046" y="315424"/>
            <a:ext cx="11319468" cy="6274061"/>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325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9" r:id="rId3"/>
    <p:sldLayoutId id="2147483738" r:id="rId4"/>
    <p:sldLayoutId id="2147483737" r:id="rId5"/>
    <p:sldLayoutId id="2147483734" r:id="rId6"/>
    <p:sldLayoutId id="2147483733" r:id="rId7"/>
    <p:sldLayoutId id="2147483685" r:id="rId8"/>
    <p:sldLayoutId id="2147483663" r:id="rId9"/>
    <p:sldLayoutId id="2147483664" r:id="rId10"/>
    <p:sldLayoutId id="2147483665" r:id="rId11"/>
    <p:sldLayoutId id="2147483666" r:id="rId12"/>
    <p:sldLayoutId id="2147483667" r:id="rId13"/>
    <p:sldLayoutId id="2147483745" r:id="rId14"/>
    <p:sldLayoutId id="2147483742" r:id="rId15"/>
    <p:sldLayoutId id="2147483741" r:id="rId16"/>
    <p:sldLayoutId id="2147483740" r:id="rId17"/>
    <p:sldLayoutId id="2147483736" r:id="rId18"/>
    <p:sldLayoutId id="2147483735" r:id="rId19"/>
    <p:sldLayoutId id="2147483686" r:id="rId20"/>
    <p:sldLayoutId id="2147483684" r:id="rId21"/>
    <p:sldLayoutId id="2147483668" r:id="rId22"/>
    <p:sldLayoutId id="2147483669" r:id="rId23"/>
    <p:sldLayoutId id="2147483670" r:id="rId24"/>
    <p:sldLayoutId id="2147483671" r:id="rId25"/>
    <p:sldLayoutId id="2147483746" r:id="rId26"/>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361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32" r:id="rId13"/>
    <p:sldLayoutId id="2147483700" r:id="rId1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38.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DE309-CA06-6E41-96A9-DD7E3FE77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46"/>
            <a:ext cx="12198869" cy="6858000"/>
          </a:xfrm>
          <a:prstGeom prst="rect">
            <a:avLst/>
          </a:prstGeom>
        </p:spPr>
      </p:pic>
      <p:pic>
        <p:nvPicPr>
          <p:cNvPr id="8" name="图片 7">
            <a:extLst>
              <a:ext uri="{FF2B5EF4-FFF2-40B4-BE49-F238E27FC236}">
                <a16:creationId xmlns:a16="http://schemas.microsoft.com/office/drawing/2014/main" id="{0ECBA5A3-BFFD-4E83-818F-8631C83AE1FE}"/>
              </a:ext>
            </a:extLst>
          </p:cNvPr>
          <p:cNvPicPr>
            <a:picLocks noChangeAspect="1"/>
          </p:cNvPicPr>
          <p:nvPr/>
        </p:nvPicPr>
        <p:blipFill>
          <a:blip r:embed="rId3"/>
          <a:stretch>
            <a:fillRect/>
          </a:stretch>
        </p:blipFill>
        <p:spPr>
          <a:xfrm>
            <a:off x="429811" y="159658"/>
            <a:ext cx="11351736" cy="6127011"/>
          </a:xfrm>
          <a:prstGeom prst="rect">
            <a:avLst/>
          </a:prstGeom>
        </p:spPr>
      </p:pic>
      <p:pic>
        <p:nvPicPr>
          <p:cNvPr id="24" name="图片 19" descr="卡通人物&#10;&#10;中度可信度描述已自动生成">
            <a:extLst>
              <a:ext uri="{FF2B5EF4-FFF2-40B4-BE49-F238E27FC236}">
                <a16:creationId xmlns:a16="http://schemas.microsoft.com/office/drawing/2014/main" id="{C0A9F92C-2E31-F546-A955-F78E6ABE6D42}"/>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121152" y="719843"/>
            <a:ext cx="12320021" cy="6127011"/>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16" name="图片 15">
            <a:extLst>
              <a:ext uri="{FF2B5EF4-FFF2-40B4-BE49-F238E27FC236}">
                <a16:creationId xmlns:a16="http://schemas.microsoft.com/office/drawing/2014/main" id="{3323B2E1-CFAF-48E3-AD97-F5F3D472C6BF}"/>
              </a:ext>
            </a:extLst>
          </p:cNvPr>
          <p:cNvPicPr>
            <a:picLocks noChangeAspect="1"/>
          </p:cNvPicPr>
          <p:nvPr/>
        </p:nvPicPr>
        <p:blipFill>
          <a:blip r:embed="rId5">
            <a:extLst>
              <a:ext uri="{28A0092B-C50C-407E-A947-70E740481C1C}">
                <a14:useLocalDpi xmlns:a14="http://schemas.microsoft.com/office/drawing/2010/main" val="0"/>
              </a:ext>
            </a:extLst>
          </a:blip>
          <a:srcRect l="-1813" t="-6211" r="33020" b="39453"/>
          <a:stretch>
            <a:fillRect/>
          </a:stretch>
        </p:blipFill>
        <p:spPr>
          <a:xfrm>
            <a:off x="-567559" y="-231228"/>
            <a:ext cx="8387256" cy="3815256"/>
          </a:xfrm>
          <a:custGeom>
            <a:avLst/>
            <a:gdLst>
              <a:gd name="connsiteX0" fmla="*/ 0 w 8387256"/>
              <a:gd name="connsiteY0" fmla="*/ 0 h 3815256"/>
              <a:gd name="connsiteX1" fmla="*/ 8387256 w 8387256"/>
              <a:gd name="connsiteY1" fmla="*/ 0 h 3815256"/>
              <a:gd name="connsiteX2" fmla="*/ 8387256 w 8387256"/>
              <a:gd name="connsiteY2" fmla="*/ 354985 h 3815256"/>
              <a:gd name="connsiteX3" fmla="*/ 220999 w 8387256"/>
              <a:gd name="connsiteY3" fmla="*/ 354985 h 3815256"/>
              <a:gd name="connsiteX4" fmla="*/ 220999 w 8387256"/>
              <a:gd name="connsiteY4" fmla="*/ 3815256 h 3815256"/>
              <a:gd name="connsiteX5" fmla="*/ 0 w 8387256"/>
              <a:gd name="connsiteY5" fmla="*/ 3815256 h 3815256"/>
              <a:gd name="connsiteX6" fmla="*/ 0 w 8387256"/>
              <a:gd name="connsiteY6" fmla="*/ 0 h 381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7256" h="3815256">
                <a:moveTo>
                  <a:pt x="0" y="0"/>
                </a:moveTo>
                <a:lnTo>
                  <a:pt x="8387256" y="0"/>
                </a:lnTo>
                <a:lnTo>
                  <a:pt x="8387256" y="354985"/>
                </a:lnTo>
                <a:lnTo>
                  <a:pt x="220999" y="354985"/>
                </a:lnTo>
                <a:lnTo>
                  <a:pt x="220999" y="3815256"/>
                </a:lnTo>
                <a:lnTo>
                  <a:pt x="0" y="3815256"/>
                </a:lnTo>
                <a:lnTo>
                  <a:pt x="0" y="0"/>
                </a:lnTo>
                <a:close/>
              </a:path>
            </a:pathLst>
          </a:custGeom>
        </p:spPr>
      </p:pic>
      <p:pic>
        <p:nvPicPr>
          <p:cNvPr id="14" name="图片 13">
            <a:extLst>
              <a:ext uri="{FF2B5EF4-FFF2-40B4-BE49-F238E27FC236}">
                <a16:creationId xmlns:a16="http://schemas.microsoft.com/office/drawing/2014/main" id="{AFF1A5AD-3155-4C9B-9C7F-BF9CCC1B5FDB}"/>
              </a:ext>
            </a:extLst>
          </p:cNvPr>
          <p:cNvPicPr>
            <a:picLocks noChangeAspect="1"/>
          </p:cNvPicPr>
          <p:nvPr/>
        </p:nvPicPr>
        <p:blipFill>
          <a:blip r:embed="rId5">
            <a:extLst>
              <a:ext uri="{28A0092B-C50C-407E-A947-70E740481C1C}">
                <a14:useLocalDpi xmlns:a14="http://schemas.microsoft.com/office/drawing/2010/main" val="0"/>
              </a:ext>
            </a:extLst>
          </a:blip>
          <a:srcRect l="18791" t="100000" r="28364" b="-8460"/>
          <a:stretch>
            <a:fillRect/>
          </a:stretch>
        </p:blipFill>
        <p:spPr>
          <a:xfrm>
            <a:off x="1944414" y="5838758"/>
            <a:ext cx="6442841" cy="483475"/>
          </a:xfrm>
          <a:custGeom>
            <a:avLst/>
            <a:gdLst>
              <a:gd name="connsiteX0" fmla="*/ 0 w 6442841"/>
              <a:gd name="connsiteY0" fmla="*/ 0 h 483475"/>
              <a:gd name="connsiteX1" fmla="*/ 6442841 w 6442841"/>
              <a:gd name="connsiteY1" fmla="*/ 0 h 483475"/>
              <a:gd name="connsiteX2" fmla="*/ 6442841 w 6442841"/>
              <a:gd name="connsiteY2" fmla="*/ 483475 h 483475"/>
              <a:gd name="connsiteX3" fmla="*/ 0 w 6442841"/>
              <a:gd name="connsiteY3" fmla="*/ 483475 h 483475"/>
              <a:gd name="connsiteX4" fmla="*/ 0 w 6442841"/>
              <a:gd name="connsiteY4" fmla="*/ 0 h 4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2841" h="483475">
                <a:moveTo>
                  <a:pt x="0" y="0"/>
                </a:moveTo>
                <a:lnTo>
                  <a:pt x="6442841" y="0"/>
                </a:lnTo>
                <a:lnTo>
                  <a:pt x="6442841" y="483475"/>
                </a:lnTo>
                <a:lnTo>
                  <a:pt x="0" y="483475"/>
                </a:lnTo>
                <a:lnTo>
                  <a:pt x="0" y="0"/>
                </a:lnTo>
                <a:close/>
              </a:path>
            </a:pathLst>
          </a:custGeom>
        </p:spPr>
      </p:pic>
      <p:pic>
        <p:nvPicPr>
          <p:cNvPr id="22" name="图片 21">
            <a:extLst>
              <a:ext uri="{FF2B5EF4-FFF2-40B4-BE49-F238E27FC236}">
                <a16:creationId xmlns:a16="http://schemas.microsoft.com/office/drawing/2014/main" id="{513E6C00-7788-408C-877E-0B3ECD98A925}"/>
              </a:ext>
            </a:extLst>
          </p:cNvPr>
          <p:cNvPicPr>
            <a:picLocks noChangeAspect="1"/>
          </p:cNvPicPr>
          <p:nvPr/>
        </p:nvPicPr>
        <p:blipFill>
          <a:blip r:embed="rId6"/>
          <a:stretch>
            <a:fillRect/>
          </a:stretch>
        </p:blipFill>
        <p:spPr>
          <a:xfrm>
            <a:off x="2246912" y="5143661"/>
            <a:ext cx="6707902" cy="1345188"/>
          </a:xfrm>
          <a:prstGeom prst="rect">
            <a:avLst/>
          </a:prstGeom>
          <a:effectLst>
            <a:outerShdw blurRad="12700" dist="12700" dir="18900000" algn="bl" rotWithShape="0">
              <a:prstClr val="black">
                <a:alpha val="40000"/>
              </a:prstClr>
            </a:outerShdw>
          </a:effectLst>
        </p:spPr>
      </p:pic>
      <p:pic>
        <p:nvPicPr>
          <p:cNvPr id="32" name="图片 31">
            <a:extLst>
              <a:ext uri="{FF2B5EF4-FFF2-40B4-BE49-F238E27FC236}">
                <a16:creationId xmlns:a16="http://schemas.microsoft.com/office/drawing/2014/main" id="{7BE8811D-7C90-472E-95F1-90C3F4B5AB9A}"/>
              </a:ext>
            </a:extLst>
          </p:cNvPr>
          <p:cNvPicPr>
            <a:picLocks noChangeAspect="1"/>
          </p:cNvPicPr>
          <p:nvPr/>
        </p:nvPicPr>
        <p:blipFill>
          <a:blip r:embed="rId7"/>
          <a:stretch>
            <a:fillRect/>
          </a:stretch>
        </p:blipFill>
        <p:spPr>
          <a:xfrm>
            <a:off x="2011326" y="448322"/>
            <a:ext cx="8169348" cy="1589149"/>
          </a:xfrm>
          <a:prstGeom prst="rect">
            <a:avLst/>
          </a:prstGeom>
          <a:effectLst>
            <a:outerShdw blurRad="12700" dist="12700" dir="2700000" algn="tl" rotWithShape="0">
              <a:prstClr val="black">
                <a:alpha val="40000"/>
              </a:prstClr>
            </a:outerShdw>
          </a:effectLst>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Lst>
          </a:blip>
          <a:stretch>
            <a:fillRect/>
          </a:stretch>
        </p:blipFill>
        <p:spPr>
          <a:xfrm>
            <a:off x="1037516" y="800124"/>
            <a:ext cx="1523956" cy="1508868"/>
          </a:xfrm>
          <a:prstGeom prst="rect">
            <a:avLst/>
          </a:prstGeom>
        </p:spPr>
      </p:pic>
      <p:pic>
        <p:nvPicPr>
          <p:cNvPr id="26" name="图片 21">
            <a:extLst>
              <a:ext uri="{FF2B5EF4-FFF2-40B4-BE49-F238E27FC236}">
                <a16:creationId xmlns:a16="http://schemas.microsoft.com/office/drawing/2014/main" id="{B71BB261-8A2B-D544-9138-55114016B4B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1160" b="30336"/>
          <a:stretch/>
        </p:blipFill>
        <p:spPr>
          <a:xfrm>
            <a:off x="-118829" y="-110177"/>
            <a:ext cx="1490429" cy="1147877"/>
          </a:xfrm>
          <a:prstGeom prst="rect">
            <a:avLst/>
          </a:prstGeom>
        </p:spPr>
      </p:pic>
      <p:pic>
        <p:nvPicPr>
          <p:cNvPr id="2" name="Picture 1">
            <a:extLst>
              <a:ext uri="{FF2B5EF4-FFF2-40B4-BE49-F238E27FC236}">
                <a16:creationId xmlns:a16="http://schemas.microsoft.com/office/drawing/2014/main" id="{39E6967D-4553-D90B-EBF5-A5F1C5D740C5}"/>
              </a:ext>
            </a:extLst>
          </p:cNvPr>
          <p:cNvPicPr>
            <a:picLocks noChangeAspect="1"/>
          </p:cNvPicPr>
          <p:nvPr/>
        </p:nvPicPr>
        <p:blipFill>
          <a:blip r:embed="rId11">
            <a:duotone>
              <a:prstClr val="black"/>
              <a:schemeClr val="accent2">
                <a:tint val="45000"/>
                <a:satMod val="400000"/>
              </a:schemeClr>
            </a:duotone>
          </a:blip>
          <a:stretch>
            <a:fillRect/>
          </a:stretch>
        </p:blipFill>
        <p:spPr>
          <a:xfrm>
            <a:off x="4675663" y="117877"/>
            <a:ext cx="3054361" cy="1780186"/>
          </a:xfrm>
          <a:prstGeom prst="rect">
            <a:avLst/>
          </a:prstGeom>
        </p:spPr>
      </p:pic>
      <p:pic>
        <p:nvPicPr>
          <p:cNvPr id="13" name="Picture 12">
            <a:extLst>
              <a:ext uri="{FF2B5EF4-FFF2-40B4-BE49-F238E27FC236}">
                <a16:creationId xmlns:a16="http://schemas.microsoft.com/office/drawing/2014/main" id="{88E6E3CD-4F79-A9F3-F028-C71E7E4AD1F5}"/>
              </a:ext>
            </a:extLst>
          </p:cNvPr>
          <p:cNvPicPr>
            <a:picLocks noChangeAspect="1"/>
          </p:cNvPicPr>
          <p:nvPr/>
        </p:nvPicPr>
        <p:blipFill>
          <a:blip r:embed="rId12"/>
          <a:stretch>
            <a:fillRect/>
          </a:stretch>
        </p:blipFill>
        <p:spPr>
          <a:xfrm>
            <a:off x="904187" y="2479015"/>
            <a:ext cx="1219306" cy="579170"/>
          </a:xfrm>
          <a:prstGeom prst="rect">
            <a:avLst/>
          </a:prstGeom>
        </p:spPr>
      </p:pic>
      <p:pic>
        <p:nvPicPr>
          <p:cNvPr id="15" name="Picture 14">
            <a:extLst>
              <a:ext uri="{FF2B5EF4-FFF2-40B4-BE49-F238E27FC236}">
                <a16:creationId xmlns:a16="http://schemas.microsoft.com/office/drawing/2014/main" id="{A2407557-D161-3628-81BD-BD71C6D5621B}"/>
              </a:ext>
            </a:extLst>
          </p:cNvPr>
          <p:cNvPicPr>
            <a:picLocks noChangeAspect="1"/>
          </p:cNvPicPr>
          <p:nvPr/>
        </p:nvPicPr>
        <p:blipFill>
          <a:blip r:embed="rId13"/>
          <a:stretch>
            <a:fillRect/>
          </a:stretch>
        </p:blipFill>
        <p:spPr>
          <a:xfrm>
            <a:off x="2626044" y="2512487"/>
            <a:ext cx="7285351" cy="1853345"/>
          </a:xfrm>
          <a:prstGeom prst="rect">
            <a:avLst/>
          </a:prstGeom>
        </p:spPr>
      </p:pic>
      <p:sp>
        <p:nvSpPr>
          <p:cNvPr id="5" name="TextBox 4">
            <a:extLst>
              <a:ext uri="{FF2B5EF4-FFF2-40B4-BE49-F238E27FC236}">
                <a16:creationId xmlns:a16="http://schemas.microsoft.com/office/drawing/2014/main" id="{45FF3290-029D-F0EA-8B56-3B7F8ACC1FE1}"/>
              </a:ext>
            </a:extLst>
          </p:cNvPr>
          <p:cNvSpPr txBox="1"/>
          <p:nvPr/>
        </p:nvSpPr>
        <p:spPr>
          <a:xfrm>
            <a:off x="5222240" y="4074160"/>
            <a:ext cx="1940560"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a:t>
            </a:r>
            <a:r>
              <a:rPr lang="en-US" sz="2800" b="1" dirty="0" err="1">
                <a:latin typeface="Cambria" panose="02040503050406030204" pitchFamily="18" charset="0"/>
                <a:ea typeface="Cambria" panose="02040503050406030204" pitchFamily="18" charset="0"/>
              </a:rPr>
              <a:t>Tiết</a:t>
            </a:r>
            <a:r>
              <a:rPr lang="en-US" sz="28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2184992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barn(inVertical)">
                                      <p:cBhvr>
                                        <p:cTn id="3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95ED5B0E-8D70-B437-8FCE-7D8A8CD82A26}"/>
              </a:ext>
            </a:extLst>
          </p:cNvPr>
          <p:cNvPicPr>
            <a:picLocks noChangeAspect="1"/>
          </p:cNvPicPr>
          <p:nvPr/>
        </p:nvPicPr>
        <p:blipFill>
          <a:blip r:embed="rId6"/>
          <a:stretch>
            <a:fillRect/>
          </a:stretch>
        </p:blipFill>
        <p:spPr>
          <a:xfrm>
            <a:off x="3084320" y="2327556"/>
            <a:ext cx="5901439" cy="2304488"/>
          </a:xfrm>
          <a:prstGeom prst="rect">
            <a:avLst/>
          </a:prstGeom>
        </p:spPr>
      </p:pic>
    </p:spTree>
    <p:extLst>
      <p:ext uri="{BB962C8B-B14F-4D97-AF65-F5344CB8AC3E}">
        <p14:creationId xmlns:p14="http://schemas.microsoft.com/office/powerpoint/2010/main" val="1548128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1</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44448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Các bạn lớp 5A lên kế hoạch làm giá sách của lớp. Các bạn dự định đặt mua các tấm gỗ với kích thước và số lượng như trong bảng dưới đây.</a:t>
            </a:r>
          </a:p>
        </p:txBody>
      </p:sp>
      <p:pic>
        <p:nvPicPr>
          <p:cNvPr id="4" name="Picture 3">
            <a:extLst>
              <a:ext uri="{FF2B5EF4-FFF2-40B4-BE49-F238E27FC236}">
                <a16:creationId xmlns:a16="http://schemas.microsoft.com/office/drawing/2014/main" id="{43638BA1-7B45-45D6-B29C-D881948C237D}"/>
              </a:ext>
            </a:extLst>
          </p:cNvPr>
          <p:cNvPicPr>
            <a:picLocks noChangeAspect="1"/>
          </p:cNvPicPr>
          <p:nvPr/>
        </p:nvPicPr>
        <p:blipFill>
          <a:blip r:embed="rId4"/>
          <a:stretch>
            <a:fillRect/>
          </a:stretch>
        </p:blipFill>
        <p:spPr>
          <a:xfrm>
            <a:off x="6624320" y="1697596"/>
            <a:ext cx="4763770" cy="4435234"/>
          </a:xfrm>
          <a:prstGeom prst="rect">
            <a:avLst/>
          </a:prstGeom>
        </p:spPr>
      </p:pic>
      <p:sp>
        <p:nvSpPr>
          <p:cNvPr id="8" name="TextBox 7">
            <a:extLst>
              <a:ext uri="{FF2B5EF4-FFF2-40B4-BE49-F238E27FC236}">
                <a16:creationId xmlns:a16="http://schemas.microsoft.com/office/drawing/2014/main" id="{720E13D4-20C7-F721-6DC8-3BE462D305AE}"/>
              </a:ext>
            </a:extLst>
          </p:cNvPr>
          <p:cNvSpPr txBox="1"/>
          <p:nvPr/>
        </p:nvSpPr>
        <p:spPr>
          <a:xfrm>
            <a:off x="599440" y="3017520"/>
            <a:ext cx="5537200"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Loại gỗ công nghiệp được chọn có giá 250 000 đồng cho 1 m</a:t>
            </a:r>
            <a:r>
              <a:rPr lang="vi-VN" sz="2800" b="0" i="0" baseline="30000" dirty="0">
                <a:solidFill>
                  <a:srgbClr val="000000"/>
                </a:solidFill>
                <a:effectLst/>
                <a:latin typeface="Cambria" panose="02040503050406030204" pitchFamily="18" charset="0"/>
                <a:ea typeface="Cambria" panose="02040503050406030204" pitchFamily="18" charset="0"/>
              </a:rPr>
              <a:t>2</a:t>
            </a:r>
            <a:r>
              <a:rPr lang="vi-VN" sz="2800" b="0" i="0" dirty="0">
                <a:solidFill>
                  <a:srgbClr val="000000"/>
                </a:solidFill>
                <a:effectLst/>
                <a:latin typeface="Cambria" panose="02040503050406030204" pitchFamily="18" charset="0"/>
                <a:ea typeface="Cambria" panose="02040503050406030204" pitchFamily="18" charset="0"/>
              </a:rPr>
              <a:t>. Tính số tiền mua gỗ để làm giá sách đó.</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108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518160"/>
            <a:ext cx="11510806" cy="604709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AB1E6761-CAD7-9889-820D-AB9F2DE6AE1F}"/>
              </a:ext>
            </a:extLst>
          </p:cNvPr>
          <p:cNvSpPr txBox="1"/>
          <p:nvPr/>
        </p:nvSpPr>
        <p:spPr>
          <a:xfrm>
            <a:off x="2540000" y="965200"/>
            <a:ext cx="7101840" cy="4893647"/>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Bài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giải</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4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dài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200 × 25 × 4 = 20 000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1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ngắn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40 × 25 = 1 000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10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ngắn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1 000 × 10 = 10 000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dự</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định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mua</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20 000 + 10 000 = 30 000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Đổi</a:t>
            </a:r>
            <a:r>
              <a:rPr lang="en-US" sz="2400" dirty="0">
                <a:solidFill>
                  <a:srgbClr val="FF0000"/>
                </a:solidFill>
                <a:latin typeface="Cambria" panose="02040503050406030204" pitchFamily="18" charset="0"/>
                <a:ea typeface="Cambria" panose="02040503050406030204" pitchFamily="18" charset="0"/>
              </a:rPr>
              <a:t>: 30 000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 = 3 m</a:t>
            </a:r>
            <a:r>
              <a:rPr lang="en-US" sz="2400" baseline="30000" dirty="0">
                <a:solidFill>
                  <a:srgbClr val="FF0000"/>
                </a:solidFill>
                <a:latin typeface="Cambria" panose="02040503050406030204" pitchFamily="18" charset="0"/>
                <a:ea typeface="Cambria" panose="02040503050406030204" pitchFamily="18" charset="0"/>
              </a:rPr>
              <a:t>2</a:t>
            </a:r>
            <a:endParaRPr lang="en-US" sz="2400" dirty="0">
              <a:solidFill>
                <a:srgbClr val="FF0000"/>
              </a:solidFill>
              <a:latin typeface="Cambria" panose="02040503050406030204" pitchFamily="18" charset="0"/>
              <a:ea typeface="Cambria" panose="02040503050406030204" pitchFamily="18" charset="0"/>
            </a:endParaRPr>
          </a:p>
          <a:p>
            <a:pPr algn="ct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tiền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mua</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giá</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sách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250 000 × 3 = 750 000 (</a:t>
            </a:r>
            <a:r>
              <a:rPr lang="en-US" sz="2400" dirty="0" err="1">
                <a:solidFill>
                  <a:srgbClr val="FF0000"/>
                </a:solidFill>
                <a:latin typeface="Cambria" panose="02040503050406030204" pitchFamily="18" charset="0"/>
                <a:ea typeface="Cambria" panose="02040503050406030204" pitchFamily="18" charset="0"/>
              </a:rPr>
              <a:t>đồng</a:t>
            </a:r>
            <a:r>
              <a:rPr lang="en-US" sz="2400" dirty="0">
                <a:solidFill>
                  <a:srgbClr val="FF0000"/>
                </a:solidFill>
                <a:latin typeface="Cambria" panose="02040503050406030204" pitchFamily="18" charset="0"/>
                <a:ea typeface="Cambria" panose="02040503050406030204" pitchFamily="18" charset="0"/>
              </a:rPr>
              <a:t>)</a:t>
            </a:r>
          </a:p>
          <a:p>
            <a:pPr algn="r"/>
            <a:r>
              <a:rPr lang="en-US" sz="2400" dirty="0" err="1">
                <a:solidFill>
                  <a:srgbClr val="FF0000"/>
                </a:solidFill>
                <a:latin typeface="Cambria" panose="02040503050406030204" pitchFamily="18" charset="0"/>
                <a:ea typeface="Cambria" panose="02040503050406030204" pitchFamily="18" charset="0"/>
              </a:rPr>
              <a:t>Đáp</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750 000 </a:t>
            </a:r>
            <a:r>
              <a:rPr lang="en-US" sz="2400" dirty="0" err="1">
                <a:solidFill>
                  <a:srgbClr val="FF0000"/>
                </a:solidFill>
                <a:latin typeface="Cambria" panose="02040503050406030204" pitchFamily="18" charset="0"/>
                <a:ea typeface="Cambria" panose="02040503050406030204" pitchFamily="18" charset="0"/>
              </a:rPr>
              <a:t>đồng</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952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17016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Hãy thiết kế giá sách của lớp em. Tính số tiền mua gỗ làm chiếc giá sách đó nếu loại gỗ công nghiệp được chọn có giá 250 000 đồng cho 1 </a:t>
            </a:r>
            <a:r>
              <a:rPr lang="vi-VN" sz="2800" b="0" i="0" dirty="0">
                <a:solidFill>
                  <a:srgbClr val="000000"/>
                </a:solidFill>
                <a:effectLst/>
                <a:latin typeface="Cambria" panose="02040503050406030204" pitchFamily="18" charset="0"/>
                <a:ea typeface="Cambria" panose="02040503050406030204" pitchFamily="18" charset="0"/>
              </a:rPr>
              <a:t>m</a:t>
            </a:r>
            <a:r>
              <a:rPr lang="vi-VN" sz="2800" b="0" i="0" baseline="30000" dirty="0">
                <a:solidFill>
                  <a:srgbClr val="000000"/>
                </a:solidFill>
                <a:effectLst/>
                <a:latin typeface="Cambria" panose="02040503050406030204" pitchFamily="18" charset="0"/>
                <a:ea typeface="Cambria" panose="02040503050406030204" pitchFamily="18" charset="0"/>
              </a:rPr>
              <a:t>2</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5CAA8F38-72C6-6C59-0399-00788C5D0AE8}"/>
              </a:ext>
            </a:extLst>
          </p:cNvPr>
          <p:cNvSpPr txBox="1"/>
          <p:nvPr/>
        </p:nvSpPr>
        <p:spPr>
          <a:xfrm>
            <a:off x="1625600" y="2032000"/>
            <a:ext cx="9154160" cy="523220"/>
          </a:xfrm>
          <a:prstGeom prst="rect">
            <a:avLst/>
          </a:prstGeom>
          <a:noFill/>
        </p:spPr>
        <p:txBody>
          <a:bodyPr wrap="square" rtlCol="0">
            <a:spAutoFit/>
          </a:bodyPr>
          <a:lstStyle/>
          <a:p>
            <a:pPr algn="ctr"/>
            <a:r>
              <a:rPr lang="vi-VN" sz="2800" b="1" i="0" dirty="0">
                <a:solidFill>
                  <a:srgbClr val="FF0000"/>
                </a:solidFill>
                <a:effectLst/>
                <a:latin typeface="Cambria" panose="02040503050406030204" pitchFamily="18" charset="0"/>
                <a:ea typeface="Cambria" panose="02040503050406030204" pitchFamily="18" charset="0"/>
              </a:rPr>
              <a:t>Giá sách lớp em cần dùng những tấm gỗ như sau:</a:t>
            </a:r>
            <a:endParaRPr lang="en-US" sz="2800" b="1"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4A2F51ED-B602-BCC5-F4C2-F00F59B1EF99}"/>
              </a:ext>
            </a:extLst>
          </p:cNvPr>
          <p:cNvPicPr>
            <a:picLocks noChangeAspect="1"/>
          </p:cNvPicPr>
          <p:nvPr/>
        </p:nvPicPr>
        <p:blipFill>
          <a:blip r:embed="rId4"/>
          <a:stretch>
            <a:fillRect/>
          </a:stretch>
        </p:blipFill>
        <p:spPr>
          <a:xfrm>
            <a:off x="2265679" y="2712954"/>
            <a:ext cx="7817485" cy="3518618"/>
          </a:xfrm>
          <a:prstGeom prst="rect">
            <a:avLst/>
          </a:prstGeom>
        </p:spPr>
      </p:pic>
    </p:spTree>
    <p:extLst>
      <p:ext uri="{BB962C8B-B14F-4D97-AF65-F5344CB8AC3E}">
        <p14:creationId xmlns:p14="http://schemas.microsoft.com/office/powerpoint/2010/main" val="48376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TextBox 2">
            <a:extLst>
              <a:ext uri="{FF2B5EF4-FFF2-40B4-BE49-F238E27FC236}">
                <a16:creationId xmlns:a16="http://schemas.microsoft.com/office/drawing/2014/main" id="{5CAA8F38-72C6-6C59-0399-00788C5D0AE8}"/>
              </a:ext>
            </a:extLst>
          </p:cNvPr>
          <p:cNvSpPr txBox="1"/>
          <p:nvPr/>
        </p:nvSpPr>
        <p:spPr>
          <a:xfrm>
            <a:off x="1351280" y="538480"/>
            <a:ext cx="9154160" cy="5693866"/>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Bài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giải</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200 × 25 × 3 = 15 000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1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ngắn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40 × 25 = 1 000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5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ngắn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1 000 × 5 = 5 000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dự</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định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15 000 + 5 000 = 20 000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Đổi</a:t>
            </a:r>
            <a:r>
              <a:rPr lang="en-US" sz="2800" dirty="0">
                <a:solidFill>
                  <a:srgbClr val="FF0000"/>
                </a:solidFill>
                <a:latin typeface="Cambria" panose="02040503050406030204" pitchFamily="18" charset="0"/>
                <a:ea typeface="Cambria" panose="02040503050406030204" pitchFamily="18" charset="0"/>
              </a:rPr>
              <a:t>: 20 000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 = 2 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tiền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giá</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250 000 × 2 = 500 000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a:t>
            </a:r>
          </a:p>
          <a:p>
            <a:pPr algn="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500 000 </a:t>
            </a:r>
            <a:r>
              <a:rPr lang="en-US" sz="2800" dirty="0" err="1">
                <a:solidFill>
                  <a:srgbClr val="FF0000"/>
                </a:solidFill>
                <a:latin typeface="Cambria" panose="02040503050406030204" pitchFamily="18" charset="0"/>
                <a:ea typeface="Cambria" panose="02040503050406030204" pitchFamily="18" charset="0"/>
              </a:rPr>
              <a:t>đồng</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99213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6B9BF087-F6DD-C95A-08B3-34997DFE69F5}"/>
              </a:ext>
            </a:extLst>
          </p:cNvPr>
          <p:cNvPicPr>
            <a:picLocks noChangeAspect="1"/>
          </p:cNvPicPr>
          <p:nvPr/>
        </p:nvPicPr>
        <p:blipFill>
          <a:blip r:embed="rId7"/>
          <a:stretch>
            <a:fillRect/>
          </a:stretch>
        </p:blipFill>
        <p:spPr>
          <a:xfrm>
            <a:off x="2982691" y="3356793"/>
            <a:ext cx="6572058" cy="1627773"/>
          </a:xfrm>
          <a:prstGeom prst="rect">
            <a:avLst/>
          </a:prstGeom>
        </p:spPr>
      </p:pic>
    </p:spTree>
    <p:extLst>
      <p:ext uri="{BB962C8B-B14F-4D97-AF65-F5344CB8AC3E}">
        <p14:creationId xmlns:p14="http://schemas.microsoft.com/office/powerpoint/2010/main" val="31709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15861848"/>
</p:tagLst>
</file>

<file path=ppt/theme/theme1.xml><?xml version="1.0" encoding="utf-8"?>
<a:theme xmlns:a="http://schemas.openxmlformats.org/drawingml/2006/main" name="1_Office 主题​​">
  <a:themeElements>
    <a:clrScheme name="自定义 331">
      <a:dk1>
        <a:sysClr val="windowText" lastClr="000000"/>
      </a:dk1>
      <a:lt1>
        <a:sysClr val="window" lastClr="FFFFFF"/>
      </a:lt1>
      <a:dk2>
        <a:srgbClr val="44546A"/>
      </a:dk2>
      <a:lt2>
        <a:srgbClr val="E7E6E6"/>
      </a:lt2>
      <a:accent1>
        <a:srgbClr val="4AA471"/>
      </a:accent1>
      <a:accent2>
        <a:srgbClr val="4AA471"/>
      </a:accent2>
      <a:accent3>
        <a:srgbClr val="4AA471"/>
      </a:accent3>
      <a:accent4>
        <a:srgbClr val="4AA471"/>
      </a:accent4>
      <a:accent5>
        <a:srgbClr val="4AA471"/>
      </a:accent5>
      <a:accent6>
        <a:srgbClr val="4AA471"/>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341</Words>
  <Application>Microsoft Office PowerPoint</Application>
  <PresentationFormat>Widescreen</PresentationFormat>
  <Paragraphs>37</Paragraphs>
  <Slides>7</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等线</vt:lpstr>
      <vt:lpstr>等线 Light</vt:lpstr>
      <vt:lpstr>Arial</vt:lpstr>
      <vt:lpstr>Calibri</vt:lpstr>
      <vt:lpstr>Cambria</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Administrator</cp:lastModifiedBy>
  <cp:revision>66</cp:revision>
  <dcterms:created xsi:type="dcterms:W3CDTF">2022-08-12T10:42:21Z</dcterms:created>
  <dcterms:modified xsi:type="dcterms:W3CDTF">2024-10-29T13:00:55Z</dcterms:modified>
</cp:coreProperties>
</file>