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9" r:id="rId2"/>
    <p:sldId id="367" r:id="rId3"/>
    <p:sldId id="257" r:id="rId4"/>
    <p:sldId id="287" r:id="rId5"/>
    <p:sldId id="261" r:id="rId6"/>
    <p:sldId id="283" r:id="rId7"/>
    <p:sldId id="265" r:id="rId8"/>
    <p:sldId id="289" r:id="rId9"/>
    <p:sldId id="268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165" autoAdjust="0"/>
  </p:normalViewPr>
  <p:slideViewPr>
    <p:cSldViewPr snapToGrid="0">
      <p:cViewPr varScale="1">
        <p:scale>
          <a:sx n="59" d="100"/>
          <a:sy n="59" d="100"/>
        </p:scale>
        <p:origin x="747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98F4D-89E5-4206-A9CF-B998CDAADED2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E809A-4C67-410A-ADA5-6BCB382A9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44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endParaRPr lang="vi-VN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CE809A-4C67-410A-ADA5-6BCB382A9B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25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365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8694348-FA6A-1F94-F282-E5ED466187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229" y="84840"/>
            <a:ext cx="1734533" cy="17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3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" y="146538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411605" y="3230883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2766" y="-317625"/>
            <a:ext cx="6678511" cy="6678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733" y="3617967"/>
            <a:ext cx="534665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8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1F476F-2C54-47A5-AD7B-71FE0C5528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45" y="2139043"/>
            <a:ext cx="3718256" cy="486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248EC1-2D5C-3FAF-5579-3590B1701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07" y="755131"/>
            <a:ext cx="1108958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5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- Gọi tên cảm xúc - AnN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BA1CC5F-0A8F-0FC0-982B-9AAF0B84C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65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345505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8970" y="118900"/>
            <a:ext cx="2624286" cy="26242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30360" y="1576843"/>
            <a:ext cx="7917698" cy="4353695"/>
            <a:chOff x="1030360" y="1576843"/>
            <a:chExt cx="7917698" cy="4353695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32537410-0638-4EA8-8893-647B0A52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936" y="2012040"/>
              <a:ext cx="7604122" cy="391849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60" y="1576843"/>
              <a:ext cx="2264244" cy="18113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6298" y="220473"/>
            <a:ext cx="8736497" cy="10409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58" y="2601892"/>
            <a:ext cx="4749637" cy="51296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161">
            <a:off x="95995" y="3960100"/>
            <a:ext cx="4435683" cy="3556539"/>
          </a:xfrm>
          <a:prstGeom prst="rect">
            <a:avLst/>
          </a:prstGeom>
        </p:spPr>
      </p:pic>
      <p:pic>
        <p:nvPicPr>
          <p:cNvPr id="17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33"/>
            <a:ext cx="1330892" cy="13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49F261-CFC7-AE19-5058-ADBC32A3EC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7445" y="2229938"/>
            <a:ext cx="2530059" cy="1274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710C2E-CF57-7358-A258-0DC8B77F9E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043" y="3047901"/>
            <a:ext cx="7968163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1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904008" y="2315443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1960" y="-913745"/>
            <a:ext cx="6678511" cy="667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878B0-FE1D-B090-38E4-0785DA1E99D1}"/>
              </a:ext>
            </a:extLst>
          </p:cNvPr>
          <p:cNvSpPr txBox="1"/>
          <p:nvPr/>
        </p:nvSpPr>
        <p:spPr>
          <a:xfrm>
            <a:off x="1250731" y="2315443"/>
            <a:ext cx="7126014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6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9">
            <a:extLst>
              <a:ext uri="{FF2B5EF4-FFF2-40B4-BE49-F238E27FC236}">
                <a16:creationId xmlns:a16="http://schemas.microsoft.com/office/drawing/2014/main" id="{B2E9BCF1-9B60-4480-AF7C-5C15044B32AD}"/>
              </a:ext>
            </a:extLst>
          </p:cNvPr>
          <p:cNvSpPr/>
          <p:nvPr/>
        </p:nvSpPr>
        <p:spPr>
          <a:xfrm>
            <a:off x="417261" y="275283"/>
            <a:ext cx="11412191" cy="6294120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BD91D0-2DB8-5BA9-F95E-A3C37A3C8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16" y="588108"/>
            <a:ext cx="10564968" cy="5681783"/>
          </a:xfrm>
          <a:prstGeom prst="rect">
            <a:avLst/>
          </a:prstGeom>
        </p:spPr>
      </p:pic>
      <p:pic>
        <p:nvPicPr>
          <p:cNvPr id="2" name="2-Minute Timer - Purple Checkered Countdown with Daisies &amp; Bell Sound 4K">
            <a:hlinkClick r:id="" action="ppaction://media"/>
            <a:extLst>
              <a:ext uri="{FF2B5EF4-FFF2-40B4-BE49-F238E27FC236}">
                <a16:creationId xmlns:a16="http://schemas.microsoft.com/office/drawing/2014/main" id="{3BB69A5A-ACFE-2DE8-F730-82F9B345F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5749" y="4555817"/>
            <a:ext cx="2411426" cy="156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3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904008" y="2315443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1960" y="-913745"/>
            <a:ext cx="6678511" cy="667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878B0-FE1D-B090-38E4-0785DA1E99D1}"/>
              </a:ext>
            </a:extLst>
          </p:cNvPr>
          <p:cNvSpPr txBox="1"/>
          <p:nvPr/>
        </p:nvSpPr>
        <p:spPr>
          <a:xfrm>
            <a:off x="1250731" y="2315443"/>
            <a:ext cx="7126014" cy="300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4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4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4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50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28" y="348878"/>
            <a:ext cx="11729544" cy="601889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8F1D6D4-4AA8-C4FA-F7BC-ABA1E274FE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15F9BB-3ACE-83A5-EC0D-D0B2708DC364}"/>
              </a:ext>
            </a:extLst>
          </p:cNvPr>
          <p:cNvGrpSpPr/>
          <p:nvPr/>
        </p:nvGrpSpPr>
        <p:grpSpPr>
          <a:xfrm>
            <a:off x="1336213" y="900436"/>
            <a:ext cx="8375346" cy="1926847"/>
            <a:chOff x="2098452" y="1632858"/>
            <a:chExt cx="7221356" cy="3331028"/>
          </a:xfrm>
        </p:grpSpPr>
        <p:sp>
          <p:nvSpPr>
            <p:cNvPr id="6" name="任意多边形: 形状 3">
              <a:extLst>
                <a:ext uri="{FF2B5EF4-FFF2-40B4-BE49-F238E27FC236}">
                  <a16:creationId xmlns:a16="http://schemas.microsoft.com/office/drawing/2014/main" id="{CCD68793-2184-CB40-ED44-F1FED540F06A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DAC12F-CDD4-A32F-4A12-6D0C1EA91308}"/>
                </a:ext>
              </a:extLst>
            </p:cNvPr>
            <p:cNvSpPr/>
            <p:nvPr/>
          </p:nvSpPr>
          <p:spPr>
            <a:xfrm>
              <a:off x="2266582" y="2374837"/>
              <a:ext cx="6885095" cy="12818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cực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cực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0F7722-1E8E-5B07-2A9B-C90C0A3E7653}"/>
              </a:ext>
            </a:extLst>
          </p:cNvPr>
          <p:cNvGrpSpPr/>
          <p:nvPr/>
        </p:nvGrpSpPr>
        <p:grpSpPr>
          <a:xfrm>
            <a:off x="632020" y="3086587"/>
            <a:ext cx="8375346" cy="1926847"/>
            <a:chOff x="2098452" y="1632858"/>
            <a:chExt cx="7221356" cy="3331028"/>
          </a:xfrm>
        </p:grpSpPr>
        <p:sp>
          <p:nvSpPr>
            <p:cNvPr id="18" name="任意多边形: 形状 3">
              <a:extLst>
                <a:ext uri="{FF2B5EF4-FFF2-40B4-BE49-F238E27FC236}">
                  <a16:creationId xmlns:a16="http://schemas.microsoft.com/office/drawing/2014/main" id="{2CCE5F9D-977C-F90A-B722-AC5F31748ECF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413B21-D589-795B-DC3A-12455702A773}"/>
                </a:ext>
              </a:extLst>
            </p:cNvPr>
            <p:cNvSpPr/>
            <p:nvPr/>
          </p:nvSpPr>
          <p:spPr>
            <a:xfrm>
              <a:off x="2284706" y="2283988"/>
              <a:ext cx="6885095" cy="18622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19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9">
            <a:extLst>
              <a:ext uri="{FF2B5EF4-FFF2-40B4-BE49-F238E27FC236}">
                <a16:creationId xmlns:a16="http://schemas.microsoft.com/office/drawing/2014/main" id="{B2E9BCF1-9B60-4480-AF7C-5C15044B32AD}"/>
              </a:ext>
            </a:extLst>
          </p:cNvPr>
          <p:cNvSpPr/>
          <p:nvPr/>
        </p:nvSpPr>
        <p:spPr>
          <a:xfrm>
            <a:off x="417261" y="275283"/>
            <a:ext cx="11412191" cy="6294120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9CE34A-F040-177A-DC32-71AD500D6237}"/>
              </a:ext>
            </a:extLst>
          </p:cNvPr>
          <p:cNvSpPr/>
          <p:nvPr/>
        </p:nvSpPr>
        <p:spPr>
          <a:xfrm>
            <a:off x="390373" y="159103"/>
            <a:ext cx="11549379" cy="12198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 nhóm lựa chọn một tình huống để sắm vai thể hiện kĩ năng kiểm soát cảm xúc.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A309F-FF66-78DE-5BD6-B793D4756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25" y="1502650"/>
            <a:ext cx="6852415" cy="2343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191BB3-2BD7-D0E4-1F89-B45FAA0F5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897" y="3943338"/>
            <a:ext cx="7099245" cy="2588019"/>
          </a:xfrm>
          <a:prstGeom prst="rect">
            <a:avLst/>
          </a:prstGeom>
        </p:spPr>
      </p:pic>
      <p:pic>
        <p:nvPicPr>
          <p:cNvPr id="3" name="Đồng hồ đếm ngược 3 phút -">
            <a:hlinkClick r:id="" action="ppaction://media"/>
            <a:extLst>
              <a:ext uri="{FF2B5EF4-FFF2-40B4-BE49-F238E27FC236}">
                <a16:creationId xmlns:a16="http://schemas.microsoft.com/office/drawing/2014/main" id="{6A2BE8F3-5F3C-47C1-1D3B-EF912B128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5096" y="4068141"/>
            <a:ext cx="3744023" cy="21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56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51807" y="-762204"/>
            <a:ext cx="1136719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8D0710-9F79-F637-5706-C34597533E9D}"/>
              </a:ext>
            </a:extLst>
          </p:cNvPr>
          <p:cNvSpPr txBox="1"/>
          <p:nvPr/>
        </p:nvSpPr>
        <p:spPr>
          <a:xfrm>
            <a:off x="602972" y="1921144"/>
            <a:ext cx="11216473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iệc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kiểm soát cảm xúc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bước:</a:t>
            </a:r>
          </a:p>
          <a:p>
            <a:pPr lvl="0" algn="just"/>
            <a:r>
              <a:rPr lang="vi-VN" sz="4800" b="1" dirty="0">
                <a:solidFill>
                  <a:srgbClr val="FF0000"/>
                </a:solidFill>
                <a:latin typeface="+mj-lt"/>
              </a:rPr>
              <a:t>– Nhận diện cảm xúc</a:t>
            </a:r>
          </a:p>
          <a:p>
            <a:pPr lvl="0" algn="just"/>
            <a:r>
              <a:rPr lang="vi-VN" sz="4800" b="1" dirty="0">
                <a:solidFill>
                  <a:srgbClr val="FF0000"/>
                </a:solidFill>
                <a:latin typeface="+mj-lt"/>
              </a:rPr>
              <a:t>– Cân bằng cảm xúc</a:t>
            </a:r>
          </a:p>
          <a:p>
            <a:pPr lvl="0" algn="just"/>
            <a:r>
              <a:rPr lang="vi-VN" sz="4800" b="1" dirty="0">
                <a:solidFill>
                  <a:srgbClr val="FF0000"/>
                </a:solidFill>
                <a:latin typeface="+mj-lt"/>
              </a:rPr>
              <a:t>– Thể hiện cảm xúc phù hợp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EF49024-733B-3232-4109-DC9A7FE6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86" y="294290"/>
            <a:ext cx="5476084" cy="157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7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95</Words>
  <Application>Microsoft Office PowerPoint</Application>
  <PresentationFormat>Widescreen</PresentationFormat>
  <Paragraphs>12</Paragraphs>
  <Slides>10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Times New Roman</vt:lpstr>
      <vt:lpstr>字魂115号-刀刀体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29</cp:revision>
  <dcterms:created xsi:type="dcterms:W3CDTF">2024-07-01T09:03:45Z</dcterms:created>
  <dcterms:modified xsi:type="dcterms:W3CDTF">2024-10-04T06:30:26Z</dcterms:modified>
</cp:coreProperties>
</file>