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60" r:id="rId4"/>
    <p:sldId id="261" r:id="rId5"/>
    <p:sldId id="259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69" r:id="rId17"/>
    <p:sldId id="293" r:id="rId18"/>
    <p:sldId id="266" r:id="rId19"/>
    <p:sldId id="267" r:id="rId20"/>
    <p:sldId id="268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45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id="{E7ED6AE3-318F-6F9F-53B5-FADC894D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E86EB-C954-4D1B-9729-94721905B149}"/>
              </a:ext>
            </a:extLst>
          </p:cNvPr>
          <p:cNvSpPr txBox="1"/>
          <p:nvPr/>
        </p:nvSpPr>
        <p:spPr>
          <a:xfrm>
            <a:off x="6477000" y="823575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" t="-8481" r="-24976" b="-72605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3414179"/>
              <a:ext cx="7812042" cy="2943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2011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71683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88 246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8190253"/>
              <a:ext cx="7447389" cy="7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88 156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5695757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88 145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329666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88 146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607</Words>
  <Application>Microsoft Office PowerPoint</Application>
  <PresentationFormat>Widescreen</PresentationFormat>
  <Paragraphs>54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48</cp:revision>
  <dcterms:created xsi:type="dcterms:W3CDTF">2024-07-19T12:50:26Z</dcterms:created>
  <dcterms:modified xsi:type="dcterms:W3CDTF">2024-10-09T13:06:10Z</dcterms:modified>
</cp:coreProperties>
</file>