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4" r:id="rId3"/>
  </p:sldMasterIdLst>
  <p:notesMasterIdLst>
    <p:notesMasterId r:id="rId23"/>
  </p:notesMasterIdLst>
  <p:sldIdLst>
    <p:sldId id="256" r:id="rId4"/>
    <p:sldId id="284" r:id="rId5"/>
    <p:sldId id="279" r:id="rId6"/>
    <p:sldId id="271" r:id="rId7"/>
    <p:sldId id="270" r:id="rId8"/>
    <p:sldId id="282" r:id="rId9"/>
    <p:sldId id="283" r:id="rId10"/>
    <p:sldId id="285" r:id="rId11"/>
    <p:sldId id="287" r:id="rId12"/>
    <p:sldId id="286" r:id="rId13"/>
    <p:sldId id="290" r:id="rId14"/>
    <p:sldId id="291" r:id="rId15"/>
    <p:sldId id="292" r:id="rId16"/>
    <p:sldId id="293" r:id="rId17"/>
    <p:sldId id="297" r:id="rId18"/>
    <p:sldId id="294" r:id="rId19"/>
    <p:sldId id="295" r:id="rId20"/>
    <p:sldId id="296" r:id="rId21"/>
    <p:sldId id="27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z1BuKf1q7Wm749+9fofMmO7fi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21"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9"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a:t>       </a:t>
            </a:r>
          </a:p>
          <a:p>
            <a:pPr marL="0" lvl="0" indent="0" algn="l" rtl="0">
              <a:spcBef>
                <a:spcPts val="0"/>
              </a:spcBef>
              <a:spcAft>
                <a:spcPts val="0"/>
              </a:spcAft>
              <a:buNone/>
            </a:pPr>
            <a:endParaRPr dirty="0"/>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0157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a:t>       </a:t>
            </a:r>
          </a:p>
          <a:p>
            <a:pPr marL="0" lvl="0" indent="0" algn="l" rtl="0">
              <a:spcBef>
                <a:spcPts val="0"/>
              </a:spcBef>
              <a:spcAft>
                <a:spcPts val="0"/>
              </a:spcAft>
              <a:buNone/>
            </a:pPr>
            <a:endParaRPr dirty="0"/>
          </a:p>
        </p:txBody>
      </p:sp>
      <p:sp>
        <p:nvSpPr>
          <p:cNvPr id="316" name="Google Shape;31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6546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a:t>       </a:t>
            </a:r>
          </a:p>
          <a:p>
            <a:pPr marL="0" lvl="0" indent="0" algn="l" rtl="0">
              <a:spcBef>
                <a:spcPts val="0"/>
              </a:spcBef>
              <a:spcAft>
                <a:spcPts val="0"/>
              </a:spcAft>
              <a:buNone/>
            </a:pPr>
            <a:endParaRPr dirty="0"/>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6754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66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332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dirty="0"/>
              <a:t>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216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62671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0"/>
        <p:cNvGrpSpPr/>
        <p:nvPr/>
      </p:nvGrpSpPr>
      <p:grpSpPr>
        <a:xfrm>
          <a:off x="0" y="0"/>
          <a:ext cx="0" cy="0"/>
          <a:chOff x="0" y="0"/>
          <a:chExt cx="0" cy="0"/>
        </a:xfrm>
      </p:grpSpPr>
      <p:pic>
        <p:nvPicPr>
          <p:cNvPr id="11" name="Google Shape;11;p2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2" name="Google Shape;12;p2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3" name="Google Shape;13;p25"/>
          <p:cNvGrpSpPr/>
          <p:nvPr/>
        </p:nvGrpSpPr>
        <p:grpSpPr>
          <a:xfrm>
            <a:off x="2212931" y="1495486"/>
            <a:ext cx="7766137" cy="3244240"/>
            <a:chOff x="676404" y="1039661"/>
            <a:chExt cx="7766137" cy="3244240"/>
          </a:xfrm>
        </p:grpSpPr>
        <p:sp>
          <p:nvSpPr>
            <p:cNvPr id="14" name="Google Shape;14;p2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2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25"/>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17" name="Google Shape;17;p25"/>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18" name="Google Shape;18;p25"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765675077"/>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9"/>
        <p:cNvGrpSpPr/>
        <p:nvPr/>
      </p:nvGrpSpPr>
      <p:grpSpPr>
        <a:xfrm>
          <a:off x="0" y="0"/>
          <a:ext cx="0" cy="0"/>
          <a:chOff x="0" y="0"/>
          <a:chExt cx="0" cy="0"/>
        </a:xfrm>
      </p:grpSpPr>
      <p:pic>
        <p:nvPicPr>
          <p:cNvPr id="20" name="Google Shape;20;p2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21" name="Google Shape;21;p26"/>
          <p:cNvGrpSpPr/>
          <p:nvPr/>
        </p:nvGrpSpPr>
        <p:grpSpPr>
          <a:xfrm>
            <a:off x="1054338" y="1296509"/>
            <a:ext cx="10118494" cy="3980235"/>
            <a:chOff x="1053266" y="1402915"/>
            <a:chExt cx="9577155" cy="3767293"/>
          </a:xfrm>
        </p:grpSpPr>
        <p:grpSp>
          <p:nvGrpSpPr>
            <p:cNvPr id="22" name="Google Shape;22;p26"/>
            <p:cNvGrpSpPr/>
            <p:nvPr/>
          </p:nvGrpSpPr>
          <p:grpSpPr>
            <a:xfrm>
              <a:off x="3411157" y="1402915"/>
              <a:ext cx="7219265" cy="3767293"/>
              <a:chOff x="676404" y="1039661"/>
              <a:chExt cx="7766137" cy="3244240"/>
            </a:xfrm>
          </p:grpSpPr>
          <p:sp>
            <p:nvSpPr>
              <p:cNvPr id="23" name="Google Shape;23;p2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2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5" name="Google Shape;25;p26"/>
            <p:cNvGrpSpPr/>
            <p:nvPr/>
          </p:nvGrpSpPr>
          <p:grpSpPr>
            <a:xfrm>
              <a:off x="1053266" y="1846607"/>
              <a:ext cx="2879907" cy="2879907"/>
              <a:chOff x="1161424" y="1002082"/>
              <a:chExt cx="3757808" cy="3757808"/>
            </a:xfrm>
          </p:grpSpPr>
          <p:sp>
            <p:nvSpPr>
              <p:cNvPr id="26" name="Google Shape;26;p26"/>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26"/>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pic>
        <p:nvPicPr>
          <p:cNvPr id="28" name="Google Shape;28;p26"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039780857"/>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extLst>
      <p:ext uri="{BB962C8B-B14F-4D97-AF65-F5344CB8AC3E}">
        <p14:creationId xmlns:p14="http://schemas.microsoft.com/office/powerpoint/2010/main" val="807362154"/>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6"/>
        <p:cNvGrpSpPr/>
        <p:nvPr/>
      </p:nvGrpSpPr>
      <p:grpSpPr>
        <a:xfrm>
          <a:off x="0" y="0"/>
          <a:ext cx="0" cy="0"/>
          <a:chOff x="0" y="0"/>
          <a:chExt cx="0" cy="0"/>
        </a:xfrm>
      </p:grpSpPr>
      <p:pic>
        <p:nvPicPr>
          <p:cNvPr id="37" name="Google Shape;37;p28"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8" name="Google Shape;38;p28"/>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9" name="Google Shape;39;p28"/>
          <p:cNvGrpSpPr/>
          <p:nvPr/>
        </p:nvGrpSpPr>
        <p:grpSpPr>
          <a:xfrm>
            <a:off x="311085" y="263951"/>
            <a:ext cx="11528981" cy="6193410"/>
            <a:chOff x="676404" y="1039661"/>
            <a:chExt cx="7766137" cy="3244240"/>
          </a:xfrm>
        </p:grpSpPr>
        <p:sp>
          <p:nvSpPr>
            <p:cNvPr id="40" name="Google Shape;40;p28"/>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28"/>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2" name="Google Shape;42;p28"/>
          <p:cNvPicPr preferRelativeResize="0"/>
          <p:nvPr/>
        </p:nvPicPr>
        <p:blipFill rotWithShape="1">
          <a:blip r:embed="rId4">
            <a:alphaModFix/>
          </a:blip>
          <a:srcRect/>
          <a:stretch/>
        </p:blipFill>
        <p:spPr>
          <a:xfrm>
            <a:off x="10171522" y="4769963"/>
            <a:ext cx="1872042" cy="2014923"/>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744349155"/>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949484241"/>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3513079408"/>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115431983"/>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1690177603"/>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extLst>
      <p:ext uri="{BB962C8B-B14F-4D97-AF65-F5344CB8AC3E}">
        <p14:creationId xmlns:p14="http://schemas.microsoft.com/office/powerpoint/2010/main" val="1630764069"/>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extLst>
      <p:ext uri="{BB962C8B-B14F-4D97-AF65-F5344CB8AC3E}">
        <p14:creationId xmlns:p14="http://schemas.microsoft.com/office/powerpoint/2010/main" val="2612644834"/>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29"/>
        <p:cNvGrpSpPr/>
        <p:nvPr/>
      </p:nvGrpSpPr>
      <p:grpSpPr>
        <a:xfrm>
          <a:off x="0" y="0"/>
          <a:ext cx="0" cy="0"/>
          <a:chOff x="0" y="0"/>
          <a:chExt cx="0" cy="0"/>
        </a:xfrm>
      </p:grpSpPr>
      <p:pic>
        <p:nvPicPr>
          <p:cNvPr id="30" name="Google Shape;30;p2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31" name="Google Shape;31;p2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32" name="Google Shape;32;p27"/>
          <p:cNvGrpSpPr/>
          <p:nvPr/>
        </p:nvGrpSpPr>
        <p:grpSpPr>
          <a:xfrm>
            <a:off x="659703" y="585592"/>
            <a:ext cx="10897644" cy="5686815"/>
            <a:chOff x="676404" y="1039661"/>
            <a:chExt cx="7766137" cy="3244240"/>
          </a:xfrm>
        </p:grpSpPr>
        <p:sp>
          <p:nvSpPr>
            <p:cNvPr id="33" name="Google Shape;33;p2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2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5" name="Google Shape;35;p27" descr="图片包含 植物, 仙人掌&#10;&#10;描述已自动生成"/>
          <p:cNvPicPr preferRelativeResize="0"/>
          <p:nvPr/>
        </p:nvPicPr>
        <p:blipFill rotWithShape="1">
          <a:blip r:embed="rId4">
            <a:alphaModFix/>
          </a:blip>
          <a:srcRect t="47924"/>
          <a:stretch/>
        </p:blipFill>
        <p:spPr>
          <a:xfrm>
            <a:off x="0" y="4609707"/>
            <a:ext cx="12192000" cy="2247970"/>
          </a:xfrm>
          <a:prstGeom prst="rect">
            <a:avLst/>
          </a:prstGeom>
          <a:noFill/>
          <a:ln>
            <a:noFill/>
          </a:ln>
        </p:spPr>
      </p:pic>
    </p:spTree>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extLst>
      <p:ext uri="{BB962C8B-B14F-4D97-AF65-F5344CB8AC3E}">
        <p14:creationId xmlns:p14="http://schemas.microsoft.com/office/powerpoint/2010/main" val="2549767718"/>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51602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4096491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523506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02002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814786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193896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850180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77318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7891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和竖排文字">
  <p:cSld name="1_标题和竖排文字">
    <p:spTree>
      <p:nvGrpSpPr>
        <p:cNvPr id="1" name="Shape 61"/>
        <p:cNvGrpSpPr/>
        <p:nvPr/>
      </p:nvGrpSpPr>
      <p:grpSpPr>
        <a:xfrm>
          <a:off x="0" y="0"/>
          <a:ext cx="0" cy="0"/>
          <a:chOff x="0" y="0"/>
          <a:chExt cx="0" cy="0"/>
        </a:xfrm>
      </p:grpSpPr>
      <p:pic>
        <p:nvPicPr>
          <p:cNvPr id="62" name="Google Shape;62;p31"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63" name="Google Shape;63;p31"/>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64" name="Google Shape;64;p31"/>
          <p:cNvGrpSpPr/>
          <p:nvPr/>
        </p:nvGrpSpPr>
        <p:grpSpPr>
          <a:xfrm>
            <a:off x="2212931" y="1495486"/>
            <a:ext cx="7766137" cy="3244240"/>
            <a:chOff x="676404" y="1039661"/>
            <a:chExt cx="7766137" cy="3244240"/>
          </a:xfrm>
        </p:grpSpPr>
        <p:sp>
          <p:nvSpPr>
            <p:cNvPr id="65" name="Google Shape;65;p31"/>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 name="Google Shape;66;p31"/>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67" name="Google Shape;67;p31"/>
          <p:cNvPicPr preferRelativeResize="0"/>
          <p:nvPr/>
        </p:nvPicPr>
        <p:blipFill rotWithShape="1">
          <a:blip r:embed="rId4">
            <a:alphaModFix/>
          </a:blip>
          <a:srcRect/>
          <a:stretch/>
        </p:blipFill>
        <p:spPr>
          <a:xfrm>
            <a:off x="575809" y="2845153"/>
            <a:ext cx="2276985" cy="3020861"/>
          </a:xfrm>
          <a:prstGeom prst="rect">
            <a:avLst/>
          </a:prstGeom>
          <a:noFill/>
          <a:ln>
            <a:noFill/>
          </a:ln>
          <a:effectLst>
            <a:outerShdw blurRad="50800" dist="38100" dir="8100000" algn="tr" rotWithShape="0">
              <a:srgbClr val="000000">
                <a:alpha val="40000"/>
              </a:srgbClr>
            </a:outerShdw>
          </a:effectLst>
        </p:spPr>
      </p:pic>
      <p:pic>
        <p:nvPicPr>
          <p:cNvPr id="68" name="Google Shape;68;p31"/>
          <p:cNvPicPr preferRelativeResize="0"/>
          <p:nvPr/>
        </p:nvPicPr>
        <p:blipFill rotWithShape="1">
          <a:blip r:embed="rId5">
            <a:alphaModFix/>
          </a:blip>
          <a:srcRect/>
          <a:stretch/>
        </p:blipFill>
        <p:spPr>
          <a:xfrm>
            <a:off x="8820911" y="3657600"/>
            <a:ext cx="1763367" cy="1920111"/>
          </a:xfrm>
          <a:prstGeom prst="rect">
            <a:avLst/>
          </a:prstGeom>
          <a:noFill/>
          <a:ln>
            <a:noFill/>
          </a:ln>
          <a:effectLst>
            <a:outerShdw blurRad="50800" dist="38100" dir="2700000" algn="tl" rotWithShape="0">
              <a:srgbClr val="000000">
                <a:alpha val="40000"/>
              </a:srgbClr>
            </a:outerShdw>
          </a:effectLst>
        </p:spPr>
      </p:pic>
      <p:pic>
        <p:nvPicPr>
          <p:cNvPr id="69" name="Google Shape;69;p31" descr="图片包含 植物, 仙人掌&#10;&#10;描述已自动生成"/>
          <p:cNvPicPr preferRelativeResize="0"/>
          <p:nvPr/>
        </p:nvPicPr>
        <p:blipFill rotWithShape="1">
          <a:blip r:embed="rId6">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503921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10/9/2024</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49928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70"/>
        <p:cNvGrpSpPr/>
        <p:nvPr/>
      </p:nvGrpSpPr>
      <p:grpSpPr>
        <a:xfrm>
          <a:off x="0" y="0"/>
          <a:ext cx="0" cy="0"/>
          <a:chOff x="0" y="0"/>
          <a:chExt cx="0" cy="0"/>
        </a:xfrm>
      </p:grpSpPr>
      <p:pic>
        <p:nvPicPr>
          <p:cNvPr id="71" name="Google Shape;71;p32"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72" name="Google Shape;72;p32"/>
          <p:cNvGrpSpPr/>
          <p:nvPr/>
        </p:nvGrpSpPr>
        <p:grpSpPr>
          <a:xfrm>
            <a:off x="4217096" y="1407723"/>
            <a:ext cx="3757808" cy="3757808"/>
            <a:chOff x="1161424" y="1002082"/>
            <a:chExt cx="3757808" cy="3757808"/>
          </a:xfrm>
        </p:grpSpPr>
        <p:sp>
          <p:nvSpPr>
            <p:cNvPr id="73" name="Google Shape;73;p32"/>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75" name="Google Shape;75;p32"/>
          <p:cNvPicPr preferRelativeResize="0"/>
          <p:nvPr/>
        </p:nvPicPr>
        <p:blipFill rotWithShape="1">
          <a:blip r:embed="rId3">
            <a:alphaModFix/>
          </a:blip>
          <a:srcRect/>
          <a:stretch/>
        </p:blipFill>
        <p:spPr>
          <a:xfrm>
            <a:off x="2035332" y="2440554"/>
            <a:ext cx="2691692" cy="3571050"/>
          </a:xfrm>
          <a:prstGeom prst="rect">
            <a:avLst/>
          </a:prstGeom>
          <a:noFill/>
          <a:ln>
            <a:noFill/>
          </a:ln>
          <a:effectLst>
            <a:outerShdw blurRad="50800" dist="38100" dir="8100000" algn="tr" rotWithShape="0">
              <a:srgbClr val="000000">
                <a:alpha val="40000"/>
              </a:srgbClr>
            </a:outerShdw>
          </a:effectLst>
        </p:spPr>
      </p:pic>
      <p:pic>
        <p:nvPicPr>
          <p:cNvPr id="76" name="Google Shape;76;p32"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77"/>
        <p:cNvGrpSpPr/>
        <p:nvPr/>
      </p:nvGrpSpPr>
      <p:grpSpPr>
        <a:xfrm>
          <a:off x="0" y="0"/>
          <a:ext cx="0" cy="0"/>
          <a:chOff x="0" y="0"/>
          <a:chExt cx="0" cy="0"/>
        </a:xfrm>
      </p:grpSpPr>
      <p:pic>
        <p:nvPicPr>
          <p:cNvPr id="78" name="Google Shape;78;p33"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79" name="Google Shape;79;p33" descr="图片包含 植物, 仙人掌&#10;&#10;描述已自动生成"/>
          <p:cNvPicPr preferRelativeResize="0"/>
          <p:nvPr/>
        </p:nvPicPr>
        <p:blipFill rotWithShape="1">
          <a:blip r:embed="rId3">
            <a:alphaModFix/>
          </a:blip>
          <a:srcRect t="47924"/>
          <a:stretch/>
        </p:blipFill>
        <p:spPr>
          <a:xfrm>
            <a:off x="0" y="3286627"/>
            <a:ext cx="12192000" cy="3571050"/>
          </a:xfrm>
          <a:prstGeom prst="rect">
            <a:avLst/>
          </a:prstGeom>
          <a:noFill/>
          <a:ln>
            <a:noFill/>
          </a:ln>
        </p:spPr>
      </p:pic>
      <p:pic>
        <p:nvPicPr>
          <p:cNvPr id="80" name="Google Shape;80;p33"/>
          <p:cNvPicPr preferRelativeResize="0"/>
          <p:nvPr/>
        </p:nvPicPr>
        <p:blipFill rotWithShape="1">
          <a:blip r:embed="rId4">
            <a:alphaModFix/>
          </a:blip>
          <a:srcRect/>
          <a:stretch/>
        </p:blipFill>
        <p:spPr>
          <a:xfrm rot="2384629">
            <a:off x="6541576" y="249338"/>
            <a:ext cx="1579614" cy="2316768"/>
          </a:xfrm>
          <a:prstGeom prst="rect">
            <a:avLst/>
          </a:prstGeom>
          <a:noFill/>
          <a:ln>
            <a:noFill/>
          </a:ln>
        </p:spPr>
      </p:pic>
      <p:grpSp>
        <p:nvGrpSpPr>
          <p:cNvPr id="81" name="Google Shape;81;p33"/>
          <p:cNvGrpSpPr/>
          <p:nvPr/>
        </p:nvGrpSpPr>
        <p:grpSpPr>
          <a:xfrm>
            <a:off x="4217096" y="1407723"/>
            <a:ext cx="3757808" cy="3757808"/>
            <a:chOff x="1161424" y="1002082"/>
            <a:chExt cx="3757808" cy="3757808"/>
          </a:xfrm>
        </p:grpSpPr>
        <p:sp>
          <p:nvSpPr>
            <p:cNvPr id="82" name="Google Shape;82;p33"/>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 name="Google Shape;83;p33"/>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84"/>
        <p:cNvGrpSpPr/>
        <p:nvPr/>
      </p:nvGrpSpPr>
      <p:grpSpPr>
        <a:xfrm>
          <a:off x="0" y="0"/>
          <a:ext cx="0" cy="0"/>
          <a:chOff x="0" y="0"/>
          <a:chExt cx="0" cy="0"/>
        </a:xfrm>
      </p:grpSpPr>
      <p:pic>
        <p:nvPicPr>
          <p:cNvPr id="85" name="Google Shape;85;p34"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grpSp>
        <p:nvGrpSpPr>
          <p:cNvPr id="86" name="Google Shape;86;p34"/>
          <p:cNvGrpSpPr/>
          <p:nvPr/>
        </p:nvGrpSpPr>
        <p:grpSpPr>
          <a:xfrm>
            <a:off x="4217096" y="1407723"/>
            <a:ext cx="3757808" cy="3757808"/>
            <a:chOff x="1161424" y="1002082"/>
            <a:chExt cx="3757808" cy="3757808"/>
          </a:xfrm>
        </p:grpSpPr>
        <p:sp>
          <p:nvSpPr>
            <p:cNvPr id="87" name="Google Shape;87;p34"/>
            <p:cNvSpPr/>
            <p:nvPr/>
          </p:nvSpPr>
          <p:spPr>
            <a:xfrm>
              <a:off x="1161424" y="1002082"/>
              <a:ext cx="3757808" cy="3757808"/>
            </a:xfrm>
            <a:prstGeom prst="ellipse">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34"/>
            <p:cNvSpPr/>
            <p:nvPr/>
          </p:nvSpPr>
          <p:spPr>
            <a:xfrm>
              <a:off x="1349836" y="1190494"/>
              <a:ext cx="3380983" cy="3380983"/>
            </a:xfrm>
            <a:prstGeom prst="ellipse">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89" name="Google Shape;89;p34" descr="图片包含 运输&#10;&#10;描述已自动生成"/>
          <p:cNvPicPr preferRelativeResize="0"/>
          <p:nvPr/>
        </p:nvPicPr>
        <p:blipFill rotWithShape="1">
          <a:blip r:embed="rId3">
            <a:alphaModFix/>
          </a:blip>
          <a:srcRect/>
          <a:stretch/>
        </p:blipFill>
        <p:spPr>
          <a:xfrm flipH="1">
            <a:off x="2393601" y="2804932"/>
            <a:ext cx="2234921" cy="2971428"/>
          </a:xfrm>
          <a:prstGeom prst="rect">
            <a:avLst/>
          </a:prstGeom>
          <a:noFill/>
          <a:ln>
            <a:noFill/>
          </a:ln>
          <a:effectLst>
            <a:outerShdw blurRad="50800" dist="38100" dir="8100000" algn="tr" rotWithShape="0">
              <a:srgbClr val="000000">
                <a:alpha val="40000"/>
              </a:srgbClr>
            </a:outerShdw>
          </a:effectLst>
        </p:spPr>
      </p:pic>
      <p:pic>
        <p:nvPicPr>
          <p:cNvPr id="90" name="Google Shape;90;p34" descr="图片包含 植物, 仙人掌&#10;&#10;描述已自动生成"/>
          <p:cNvPicPr preferRelativeResize="0"/>
          <p:nvPr/>
        </p:nvPicPr>
        <p:blipFill rotWithShape="1">
          <a:blip r:embed="rId4">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91"/>
        <p:cNvGrpSpPr/>
        <p:nvPr/>
      </p:nvGrpSpPr>
      <p:grpSpPr>
        <a:xfrm>
          <a:off x="0" y="0"/>
          <a:ext cx="0" cy="0"/>
          <a:chOff x="0" y="0"/>
          <a:chExt cx="0" cy="0"/>
        </a:xfrm>
      </p:grpSpPr>
      <p:pic>
        <p:nvPicPr>
          <p:cNvPr id="92" name="Google Shape;92;p35"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93" name="Google Shape;93;p35"/>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94" name="Google Shape;94;p35"/>
          <p:cNvGrpSpPr/>
          <p:nvPr/>
        </p:nvGrpSpPr>
        <p:grpSpPr>
          <a:xfrm>
            <a:off x="659703" y="802749"/>
            <a:ext cx="10897644" cy="5252499"/>
            <a:chOff x="676404" y="1039661"/>
            <a:chExt cx="7766137" cy="3244240"/>
          </a:xfrm>
        </p:grpSpPr>
        <p:sp>
          <p:nvSpPr>
            <p:cNvPr id="95" name="Google Shape;95;p35"/>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35"/>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97" name="Google Shape;97;p35"/>
          <p:cNvPicPr preferRelativeResize="0"/>
          <p:nvPr/>
        </p:nvPicPr>
        <p:blipFill rotWithShape="1">
          <a:blip r:embed="rId4">
            <a:alphaModFix/>
          </a:blip>
          <a:srcRect/>
          <a:stretch/>
        </p:blipFill>
        <p:spPr>
          <a:xfrm>
            <a:off x="209609" y="4079063"/>
            <a:ext cx="1986374" cy="2635309"/>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98"/>
        <p:cNvGrpSpPr/>
        <p:nvPr/>
      </p:nvGrpSpPr>
      <p:grpSpPr>
        <a:xfrm>
          <a:off x="0" y="0"/>
          <a:ext cx="0" cy="0"/>
          <a:chOff x="0" y="0"/>
          <a:chExt cx="0" cy="0"/>
        </a:xfrm>
      </p:grpSpPr>
      <p:pic>
        <p:nvPicPr>
          <p:cNvPr id="99" name="Google Shape;99;p36"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0" name="Google Shape;100;p36"/>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1" name="Google Shape;101;p36"/>
          <p:cNvGrpSpPr/>
          <p:nvPr/>
        </p:nvGrpSpPr>
        <p:grpSpPr>
          <a:xfrm>
            <a:off x="659703" y="585592"/>
            <a:ext cx="10897644" cy="5686815"/>
            <a:chOff x="676404" y="1039661"/>
            <a:chExt cx="7766137" cy="3244240"/>
          </a:xfrm>
        </p:grpSpPr>
        <p:sp>
          <p:nvSpPr>
            <p:cNvPr id="102" name="Google Shape;102;p36"/>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36"/>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4" name="Google Shape;104;p36"/>
          <p:cNvPicPr preferRelativeResize="0"/>
          <p:nvPr/>
        </p:nvPicPr>
        <p:blipFill rotWithShape="1">
          <a:blip r:embed="rId4">
            <a:alphaModFix/>
          </a:blip>
          <a:srcRect/>
          <a:stretch/>
        </p:blipFill>
        <p:spPr>
          <a:xfrm>
            <a:off x="659703" y="3832879"/>
            <a:ext cx="1986374" cy="2635309"/>
          </a:xfrm>
          <a:prstGeom prst="rect">
            <a:avLst/>
          </a:prstGeom>
          <a:noFill/>
          <a:ln>
            <a:noFill/>
          </a:ln>
          <a:effectLst>
            <a:outerShdw blurRad="50800" dist="38100" dir="8100000" algn="tr" rotWithShape="0">
              <a:srgbClr val="000000">
                <a:alpha val="40000"/>
              </a:srgbClr>
            </a:outerShdw>
          </a:effectLst>
        </p:spPr>
      </p:pic>
      <p:pic>
        <p:nvPicPr>
          <p:cNvPr id="105" name="Google Shape;105;p36" descr="图片包含 植物, 仙人掌&#10;&#10;描述已自动生成"/>
          <p:cNvPicPr preferRelativeResize="0"/>
          <p:nvPr/>
        </p:nvPicPr>
        <p:blipFill rotWithShape="1">
          <a:blip r:embed="rId5">
            <a:alphaModFix/>
          </a:blip>
          <a:srcRect t="47924"/>
          <a:stretch/>
        </p:blipFill>
        <p:spPr>
          <a:xfrm>
            <a:off x="0" y="3286627"/>
            <a:ext cx="12192000" cy="3571050"/>
          </a:xfrm>
          <a:prstGeom prst="rect">
            <a:avLst/>
          </a:prstGeom>
          <a:noFill/>
          <a:ln>
            <a:noFill/>
          </a:ln>
        </p:spPr>
      </p:pic>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图片与标题">
  <p:cSld name="1_图片与标题">
    <p:spTree>
      <p:nvGrpSpPr>
        <p:cNvPr id="1" name="Shape 106"/>
        <p:cNvGrpSpPr/>
        <p:nvPr/>
      </p:nvGrpSpPr>
      <p:grpSpPr>
        <a:xfrm>
          <a:off x="0" y="0"/>
          <a:ext cx="0" cy="0"/>
          <a:chOff x="0" y="0"/>
          <a:chExt cx="0" cy="0"/>
        </a:xfrm>
      </p:grpSpPr>
      <p:pic>
        <p:nvPicPr>
          <p:cNvPr id="107" name="Google Shape;107;p37" descr="图片包含 树, 草&#10;&#10;描述已自动生成"/>
          <p:cNvPicPr preferRelativeResize="0"/>
          <p:nvPr/>
        </p:nvPicPr>
        <p:blipFill rotWithShape="1">
          <a:blip r:embed="rId2">
            <a:alphaModFix/>
          </a:blip>
          <a:srcRect/>
          <a:stretch/>
        </p:blipFill>
        <p:spPr>
          <a:xfrm>
            <a:off x="0" y="322"/>
            <a:ext cx="12192000" cy="6857355"/>
          </a:xfrm>
          <a:prstGeom prst="rect">
            <a:avLst/>
          </a:prstGeom>
          <a:noFill/>
          <a:ln>
            <a:noFill/>
          </a:ln>
        </p:spPr>
      </p:pic>
      <p:pic>
        <p:nvPicPr>
          <p:cNvPr id="108" name="Google Shape;108;p37"/>
          <p:cNvPicPr preferRelativeResize="0"/>
          <p:nvPr/>
        </p:nvPicPr>
        <p:blipFill rotWithShape="1">
          <a:blip r:embed="rId3">
            <a:alphaModFix/>
          </a:blip>
          <a:srcRect/>
          <a:stretch/>
        </p:blipFill>
        <p:spPr>
          <a:xfrm>
            <a:off x="8724971" y="476618"/>
            <a:ext cx="571429" cy="838096"/>
          </a:xfrm>
          <a:prstGeom prst="rect">
            <a:avLst/>
          </a:prstGeom>
          <a:noFill/>
          <a:ln>
            <a:noFill/>
          </a:ln>
        </p:spPr>
      </p:pic>
      <p:grpSp>
        <p:nvGrpSpPr>
          <p:cNvPr id="109" name="Google Shape;109;p37"/>
          <p:cNvGrpSpPr/>
          <p:nvPr/>
        </p:nvGrpSpPr>
        <p:grpSpPr>
          <a:xfrm>
            <a:off x="659703" y="585592"/>
            <a:ext cx="10897644" cy="5686815"/>
            <a:chOff x="676404" y="1039661"/>
            <a:chExt cx="7766137" cy="3244240"/>
          </a:xfrm>
        </p:grpSpPr>
        <p:sp>
          <p:nvSpPr>
            <p:cNvPr id="110" name="Google Shape;110;p37"/>
            <p:cNvSpPr/>
            <p:nvPr/>
          </p:nvSpPr>
          <p:spPr>
            <a:xfrm>
              <a:off x="676404" y="1039661"/>
              <a:ext cx="7766137" cy="3244240"/>
            </a:xfrm>
            <a:prstGeom prst="roundRect">
              <a:avLst>
                <a:gd name="adj" fmla="val 16667"/>
              </a:avLst>
            </a:prstGeom>
            <a:solidFill>
              <a:schemeClr val="lt1"/>
            </a:solidFill>
            <a:ln w="101600" cap="flat" cmpd="sng">
              <a:solidFill>
                <a:srgbClr val="FFC000"/>
              </a:solidFill>
              <a:prstDash val="solid"/>
              <a:miter lim="800000"/>
              <a:headEnd type="none" w="sm" len="sm"/>
              <a:tailEnd type="none" w="sm" len="sm"/>
            </a:ln>
            <a:effectLst>
              <a:outerShdw blurRad="50800" dist="139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1" name="Google Shape;111;p37"/>
            <p:cNvSpPr/>
            <p:nvPr/>
          </p:nvSpPr>
          <p:spPr>
            <a:xfrm>
              <a:off x="807928" y="1151351"/>
              <a:ext cx="7503089" cy="3020860"/>
            </a:xfrm>
            <a:prstGeom prst="roundRect">
              <a:avLst>
                <a:gd name="adj" fmla="val 16667"/>
              </a:avLst>
            </a:prstGeom>
            <a:solidFill>
              <a:schemeClr val="lt1"/>
            </a:solidFill>
            <a:ln w="254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12" name="Google Shape;112;p37" descr="图片包含 运输&#10;&#10;描述已自动生成"/>
          <p:cNvPicPr preferRelativeResize="0"/>
          <p:nvPr/>
        </p:nvPicPr>
        <p:blipFill rotWithShape="1">
          <a:blip r:embed="rId4">
            <a:alphaModFix/>
          </a:blip>
          <a:srcRect/>
          <a:stretch/>
        </p:blipFill>
        <p:spPr>
          <a:xfrm flipH="1">
            <a:off x="8724971" y="3819968"/>
            <a:ext cx="2234921" cy="2971428"/>
          </a:xfrm>
          <a:prstGeom prst="rect">
            <a:avLst/>
          </a:prstGeom>
          <a:noFill/>
          <a:ln>
            <a:noFill/>
          </a:ln>
          <a:effectLst>
            <a:outerShdw blurRad="50800" dist="38100" dir="8100000" algn="tr" rotWithShape="0">
              <a:srgbClr val="000000">
                <a:alpha val="40000"/>
              </a:srgbClr>
            </a:outerShdw>
          </a:effectLst>
        </p:spPr>
      </p:pic>
      <p:pic>
        <p:nvPicPr>
          <p:cNvPr id="113" name="Google Shape;113;p37" descr="图片包含 植物, 仙人掌&#10;&#10;描述已自动生成"/>
          <p:cNvPicPr preferRelativeResize="0"/>
          <p:nvPr/>
        </p:nvPicPr>
        <p:blipFill rotWithShape="1">
          <a:blip r:embed="rId5">
            <a:alphaModFix/>
          </a:blip>
          <a:srcRect t="47924"/>
          <a:stretch/>
        </p:blipFill>
        <p:spPr>
          <a:xfrm flipH="1">
            <a:off x="0" y="3286627"/>
            <a:ext cx="12192000" cy="3571050"/>
          </a:xfrm>
          <a:prstGeom prst="rect">
            <a:avLst/>
          </a:prstGeom>
          <a:noFill/>
          <a:ln>
            <a:noFill/>
          </a:ln>
        </p:spPr>
      </p:pic>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6" r:id="rId4"/>
    <p:sldLayoutId id="2147483657" r:id="rId5"/>
    <p:sldLayoutId id="2147483658" r:id="rId6"/>
    <p:sldLayoutId id="2147483659" r:id="rId7"/>
    <p:sldLayoutId id="2147483660" r:id="rId8"/>
    <p:sldLayoutId id="2147483661" r:id="rId9"/>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29007548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10/9/2024</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4984879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2.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Picture 1">
            <a:extLst>
              <a:ext uri="{FF2B5EF4-FFF2-40B4-BE49-F238E27FC236}">
                <a16:creationId xmlns:a16="http://schemas.microsoft.com/office/drawing/2014/main" id="{88B3E617-D93C-7CD2-19BF-CE3EC3802AF2}"/>
              </a:ext>
            </a:extLst>
          </p:cNvPr>
          <p:cNvPicPr>
            <a:picLocks noChangeAspect="1"/>
          </p:cNvPicPr>
          <p:nvPr/>
        </p:nvPicPr>
        <p:blipFill>
          <a:blip r:embed="rId3"/>
          <a:stretch>
            <a:fillRect/>
          </a:stretch>
        </p:blipFill>
        <p:spPr>
          <a:xfrm>
            <a:off x="4785225" y="280367"/>
            <a:ext cx="3109229" cy="1115665"/>
          </a:xfrm>
          <a:prstGeom prst="rect">
            <a:avLst/>
          </a:prstGeom>
        </p:spPr>
      </p:pic>
      <p:pic>
        <p:nvPicPr>
          <p:cNvPr id="3" name="Picture 2">
            <a:extLst>
              <a:ext uri="{FF2B5EF4-FFF2-40B4-BE49-F238E27FC236}">
                <a16:creationId xmlns:a16="http://schemas.microsoft.com/office/drawing/2014/main" id="{19287B80-09AF-4605-ED95-957E71CC2D6D}"/>
              </a:ext>
            </a:extLst>
          </p:cNvPr>
          <p:cNvPicPr>
            <a:picLocks noChangeAspect="1"/>
          </p:cNvPicPr>
          <p:nvPr/>
        </p:nvPicPr>
        <p:blipFill>
          <a:blip r:embed="rId4"/>
          <a:stretch>
            <a:fillRect/>
          </a:stretch>
        </p:blipFill>
        <p:spPr>
          <a:xfrm>
            <a:off x="2368993" y="1391747"/>
            <a:ext cx="7352413" cy="399322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DA015A5-CFDE-5006-1A7E-A9188B995F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1020" y="323381"/>
            <a:ext cx="10987789" cy="1515579"/>
          </a:xfrm>
          <a:prstGeom prst="rect">
            <a:avLst/>
          </a:prstGeom>
        </p:spPr>
      </p:pic>
      <p:pic>
        <p:nvPicPr>
          <p:cNvPr id="3" name="Picture 4" descr="Clip nghệ thuật số - hình mẫu phim hoạt hình số 1 png tải về - Miễn phí  trong suốt điện Thoại Di động Phụ Kiện png Tải về.">
            <a:extLst>
              <a:ext uri="{FF2B5EF4-FFF2-40B4-BE49-F238E27FC236}">
                <a16:creationId xmlns:a16="http://schemas.microsoft.com/office/drawing/2014/main" id="{9FED98FF-E5F6-4B63-7C1E-3ACD77B459F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627" b="94851" l="7333" r="92111">
                        <a14:foregroundMark x1="28333" y1="8955" x2="28333" y2="8955"/>
                        <a14:foregroundMark x1="43000" y1="6119" x2="53667" y2="6567"/>
                        <a14:foregroundMark x1="46889" y1="11791" x2="67667" y2="22537"/>
                        <a14:foregroundMark x1="83667" y1="9851" x2="90444" y2="31269"/>
                        <a14:foregroundMark x1="88889" y1="40672" x2="92444" y2="67687"/>
                        <a14:foregroundMark x1="92444" y1="67687" x2="84889" y2="81940"/>
                        <a14:foregroundMark x1="68667" y1="91567" x2="80000" y2="94851"/>
                        <a14:foregroundMark x1="7444" y1="33657" x2="12667" y2="40448"/>
                        <a14:foregroundMark x1="71889" y1="4627" x2="71889" y2="4627"/>
                      </a14:backgroundRemoval>
                    </a14:imgEffect>
                  </a14:imgLayer>
                </a14:imgProps>
              </a:ext>
              <a:ext uri="{28A0092B-C50C-407E-A947-70E740481C1C}">
                <a14:useLocalDpi xmlns:a14="http://schemas.microsoft.com/office/drawing/2010/main" val="0"/>
              </a:ext>
            </a:extLst>
          </a:blip>
          <a:srcRect/>
          <a:stretch>
            <a:fillRect/>
          </a:stretch>
        </p:blipFill>
        <p:spPr bwMode="auto">
          <a:xfrm rot="452372">
            <a:off x="97724" y="61924"/>
            <a:ext cx="1046593" cy="1558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947B0E-A7E1-5B06-C95C-0B5C9998BA75}"/>
              </a:ext>
            </a:extLst>
          </p:cNvPr>
          <p:cNvSpPr txBox="1"/>
          <p:nvPr/>
        </p:nvSpPr>
        <p:spPr>
          <a:xfrm>
            <a:off x="1346434" y="397141"/>
            <a:ext cx="10032766" cy="1077218"/>
          </a:xfrm>
          <a:prstGeom prst="rect">
            <a:avLst/>
          </a:prstGeom>
          <a:noFill/>
        </p:spPr>
        <p:txBody>
          <a:bodyPr wrap="square" rtlCol="0">
            <a:spAutoFit/>
          </a:bodyPr>
          <a:lstStyle/>
          <a:p>
            <a:pPr algn="just"/>
            <a:r>
              <a:rPr lang="vi-VN" sz="3200" b="1" dirty="0">
                <a:latin typeface="Calibri" panose="020F0502020204030204" pitchFamily="34" charset="0"/>
                <a:cs typeface="Calibri" panose="020F0502020204030204" pitchFamily="34" charset="0"/>
              </a:rPr>
              <a:t>Vì sao những người đi rừng có cảm giác đi lạc vào kinh đô của vương quốc những người tí hon?</a:t>
            </a:r>
          </a:p>
        </p:txBody>
      </p:sp>
      <p:sp>
        <p:nvSpPr>
          <p:cNvPr id="29" name="TextBox 28">
            <a:extLst>
              <a:ext uri="{FF2B5EF4-FFF2-40B4-BE49-F238E27FC236}">
                <a16:creationId xmlns:a16="http://schemas.microsoft.com/office/drawing/2014/main" id="{1B5B4E27-9F38-066E-69E5-46392EAAD99C}"/>
              </a:ext>
            </a:extLst>
          </p:cNvPr>
          <p:cNvSpPr txBox="1"/>
          <p:nvPr/>
        </p:nvSpPr>
        <p:spPr>
          <a:xfrm>
            <a:off x="1107440" y="1889760"/>
            <a:ext cx="6248400" cy="3970318"/>
          </a:xfrm>
          <a:prstGeom prst="rect">
            <a:avLst/>
          </a:prstGeom>
          <a:noFill/>
        </p:spPr>
        <p:txBody>
          <a:bodyPr wrap="square" rtlCol="0">
            <a:spAutoFit/>
          </a:bodyPr>
          <a:lstStyle/>
          <a:p>
            <a:pPr algn="just" rtl="0">
              <a:spcBef>
                <a:spcPts val="0"/>
              </a:spcBef>
              <a:spcAft>
                <a:spcPts val="500"/>
              </a:spcAft>
            </a:pPr>
            <a:r>
              <a:rPr lang="en-US" sz="2800" b="1" dirty="0">
                <a:solidFill>
                  <a:srgbClr val="FF0000"/>
                </a:solidFill>
                <a:latin typeface="Calibri" panose="020F0502020204030204" pitchFamily="34" charset="0"/>
                <a:cs typeface="Calibri" panose="020F0502020204030204" pitchFamily="34" charset="0"/>
              </a:rPr>
              <a:t>   N</a:t>
            </a:r>
            <a:r>
              <a:rPr lang="vi-VN" sz="2800" b="1" i="0" u="none" strike="noStrike" dirty="0">
                <a:solidFill>
                  <a:srgbClr val="FF0000"/>
                </a:solidFill>
                <a:effectLst/>
                <a:latin typeface="Calibri" panose="020F0502020204030204" pitchFamily="34" charset="0"/>
                <a:cs typeface="Calibri" panose="020F0502020204030204" pitchFamily="34" charset="0"/>
              </a:rPr>
              <a:t>hân vật tôi bị cuốn hút bởi những cây nấm trong rừng, những cây nấm to khác thường (bằng cái ấm tích). Những vạt nấm dại đủ màu sắc rực rỡ, hình dáng của những cây nấm trông như những đền đài, miếu mạo, lâu đài, cung điện... của người tí hon. Nhân vật tôi bỗng dưng trở thành “người khổng lồ” ở vương quốc ấy.</a:t>
            </a:r>
            <a:endParaRPr lang="vi-VN" sz="2000" b="1" dirty="0">
              <a:solidFill>
                <a:srgbClr val="FF0000"/>
              </a:solidFill>
              <a:effectLst/>
              <a:latin typeface="Calibri" panose="020F0502020204030204" pitchFamily="34" charset="0"/>
              <a:cs typeface="Calibri" panose="020F0502020204030204" pitchFamily="34" charset="0"/>
            </a:endParaRPr>
          </a:p>
        </p:txBody>
      </p:sp>
      <p:pic>
        <p:nvPicPr>
          <p:cNvPr id="30" name="Picture 29" descr="A red and white mushrooms with white dots&#10;&#10;Description automatically generated">
            <a:extLst>
              <a:ext uri="{FF2B5EF4-FFF2-40B4-BE49-F238E27FC236}">
                <a16:creationId xmlns:a16="http://schemas.microsoft.com/office/drawing/2014/main" id="{6E73E0CE-24E8-9B3B-4067-8D601FCAB3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3688" y="2275841"/>
            <a:ext cx="4407242" cy="4480560"/>
          </a:xfrm>
          <a:prstGeom prst="rect">
            <a:avLst/>
          </a:prstGeom>
        </p:spPr>
      </p:pic>
    </p:spTree>
    <p:extLst>
      <p:ext uri="{BB962C8B-B14F-4D97-AF65-F5344CB8AC3E}">
        <p14:creationId xmlns:p14="http://schemas.microsoft.com/office/powerpoint/2010/main" val="25638451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37FB84F-A174-8DE0-98DF-FA09F00751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1020" y="173480"/>
            <a:ext cx="10987789" cy="1594360"/>
          </a:xfrm>
          <a:prstGeom prst="rect">
            <a:avLst/>
          </a:prstGeom>
        </p:spPr>
      </p:pic>
      <p:sp>
        <p:nvSpPr>
          <p:cNvPr id="5" name="TextBox 4">
            <a:extLst>
              <a:ext uri="{FF2B5EF4-FFF2-40B4-BE49-F238E27FC236}">
                <a16:creationId xmlns:a16="http://schemas.microsoft.com/office/drawing/2014/main" id="{00E17ABA-B312-0CD9-7497-3B3EF33A1D7F}"/>
              </a:ext>
            </a:extLst>
          </p:cNvPr>
          <p:cNvSpPr txBox="1"/>
          <p:nvPr/>
        </p:nvSpPr>
        <p:spPr>
          <a:xfrm>
            <a:off x="1384263" y="385643"/>
            <a:ext cx="9608857" cy="1077218"/>
          </a:xfrm>
          <a:prstGeom prst="rect">
            <a:avLst/>
          </a:prstGeom>
          <a:noFill/>
        </p:spPr>
        <p:txBody>
          <a:bodyPr wrap="square" rtlCol="0">
            <a:spAutoFit/>
          </a:bodyPr>
          <a:lstStyle/>
          <a:p>
            <a:pPr lvl="0" algn="ctr">
              <a:buClrTx/>
              <a:defRPr/>
            </a:pPr>
            <a:r>
              <a:rPr lang="vi-VN" sz="3200" b="1" dirty="0">
                <a:latin typeface="Calibri" panose="020F0502020204030204" pitchFamily="34" charset="0"/>
                <a:cs typeface="Calibri" panose="020F0502020204030204" pitchFamily="34" charset="0"/>
              </a:rPr>
              <a:t>Muông thú trong rừng được miêu tả th</a:t>
            </a:r>
            <a:r>
              <a:rPr lang="en-US" sz="3200" b="1" dirty="0">
                <a:latin typeface="Calibri" panose="020F0502020204030204" pitchFamily="34" charset="0"/>
                <a:cs typeface="Calibri" panose="020F0502020204030204" pitchFamily="34" charset="0"/>
              </a:rPr>
              <a:t>ế</a:t>
            </a:r>
            <a:r>
              <a:rPr lang="vi-VN" sz="3200" b="1" dirty="0">
                <a:latin typeface="Calibri" panose="020F0502020204030204" pitchFamily="34" charset="0"/>
                <a:cs typeface="Calibri" panose="020F0502020204030204" pitchFamily="34" charset="0"/>
              </a:rPr>
              <a:t> nào? Theo em, sự có mặt của chúng mang lại vẻ đẹp gì cho rừng?</a:t>
            </a:r>
            <a:endParaRPr kumimoji="0" lang="en-US" sz="7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2" descr="Clip nghệ thuật số - số 2 png tải về - Miễn phí trong suốt Khu Vực png Tải  về.">
            <a:extLst>
              <a:ext uri="{FF2B5EF4-FFF2-40B4-BE49-F238E27FC236}">
                <a16:creationId xmlns:a16="http://schemas.microsoft.com/office/drawing/2014/main" id="{E88D5B15-F8F4-6941-CA8B-D984BD95993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286051" y="284043"/>
            <a:ext cx="2145331" cy="15732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F5B588-D9B0-25FA-9B0C-31C944209CAD}"/>
              </a:ext>
            </a:extLst>
          </p:cNvPr>
          <p:cNvSpPr txBox="1"/>
          <p:nvPr/>
        </p:nvSpPr>
        <p:spPr>
          <a:xfrm>
            <a:off x="975360" y="2072640"/>
            <a:ext cx="6299200" cy="2308324"/>
          </a:xfrm>
          <a:prstGeom prst="rect">
            <a:avLst/>
          </a:prstGeom>
          <a:noFill/>
        </p:spPr>
        <p:txBody>
          <a:bodyPr wrap="square" rtlCol="0">
            <a:spAutoFit/>
          </a:bodyPr>
          <a:lstStyle/>
          <a:p>
            <a:pPr algn="just"/>
            <a:r>
              <a:rPr lang="en-US"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Muông thú trong rừng được miêu tả: </a:t>
            </a:r>
            <a:r>
              <a:rPr lang="vi-VN" sz="2400" b="0"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Những con vượn bạc má ôm con gọn ghẽ chuyền nhanh như tia chớp. Những con chồn sóc với chùm lông đuôi to đẹp vút qua không kịp đưa mắt nhìn theo. Mấy con mang vàng hệt như màu lá đang ăn cỏ non.</a:t>
            </a:r>
            <a:endParaRPr lang="en-US" sz="2400" dirty="0">
              <a:latin typeface="Calibri" panose="020F0502020204030204" pitchFamily="34" charset="0"/>
              <a:ea typeface="Cambria" panose="0204050305040603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608FF1FB-763E-F070-E282-04B226162BAA}"/>
              </a:ext>
            </a:extLst>
          </p:cNvPr>
          <p:cNvPicPr>
            <a:picLocks noChangeAspect="1"/>
          </p:cNvPicPr>
          <p:nvPr/>
        </p:nvPicPr>
        <p:blipFill>
          <a:blip r:embed="rId7"/>
          <a:stretch>
            <a:fillRect/>
          </a:stretch>
        </p:blipFill>
        <p:spPr>
          <a:xfrm>
            <a:off x="7463155" y="2535237"/>
            <a:ext cx="3829050" cy="1685925"/>
          </a:xfrm>
          <a:prstGeom prst="rect">
            <a:avLst/>
          </a:prstGeom>
        </p:spPr>
      </p:pic>
      <p:sp>
        <p:nvSpPr>
          <p:cNvPr id="12" name="TextBox 11">
            <a:extLst>
              <a:ext uri="{FF2B5EF4-FFF2-40B4-BE49-F238E27FC236}">
                <a16:creationId xmlns:a16="http://schemas.microsoft.com/office/drawing/2014/main" id="{E137C686-5B2E-4298-EC3C-C07F7A9B0D80}"/>
              </a:ext>
            </a:extLst>
          </p:cNvPr>
          <p:cNvSpPr txBox="1"/>
          <p:nvPr/>
        </p:nvSpPr>
        <p:spPr>
          <a:xfrm>
            <a:off x="1066800" y="4409440"/>
            <a:ext cx="9276080" cy="1077218"/>
          </a:xfrm>
          <a:prstGeom prst="rect">
            <a:avLst/>
          </a:prstGeom>
          <a:noFill/>
        </p:spPr>
        <p:txBody>
          <a:bodyPr wrap="square" rtlCol="0">
            <a:spAutoFit/>
          </a:bodyPr>
          <a:lstStyle/>
          <a:p>
            <a:pPr algn="just"/>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=&gt;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Muông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thú</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thoắt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ẩn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thoắt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hiện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làm</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cho</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cảnh</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rừng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thêm</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sống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động</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bất</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ngờ</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bí</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200" b="1" dirty="0" err="1">
                <a:solidFill>
                  <a:srgbClr val="FF0000"/>
                </a:solidFill>
                <a:latin typeface="Calibri" panose="020F0502020204030204" pitchFamily="34" charset="0"/>
                <a:ea typeface="Cambria" panose="02040503050406030204" pitchFamily="18" charset="0"/>
                <a:cs typeface="Calibri" panose="020F0502020204030204" pitchFamily="34" charset="0"/>
              </a:rPr>
              <a:t>ẩn</a:t>
            </a:r>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964562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25BF7D22-027E-EE56-86B8-C570E77F00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id="{DEE69905-9E5C-B7E5-675E-5F4A2B440DEE}"/>
              </a:ext>
            </a:extLst>
          </p:cNvPr>
          <p:cNvSpPr txBox="1"/>
          <p:nvPr/>
        </p:nvSpPr>
        <p:spPr>
          <a:xfrm>
            <a:off x="1252183" y="336650"/>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Vì sao cảnh vật rừng khộp được gọi là “giang sơn vàng rợi"?</a:t>
            </a:r>
          </a:p>
        </p:txBody>
      </p:sp>
      <p:pic>
        <p:nvPicPr>
          <p:cNvPr id="4" name="Picture 2" descr="Mua Miếng Sứ Trang Trí In Hình Những Con Số Ngộ Nghĩnh Đáng Yêu - Mẫu008 |  Tiki">
            <a:extLst>
              <a:ext uri="{FF2B5EF4-FFF2-40B4-BE49-F238E27FC236}">
                <a16:creationId xmlns:a16="http://schemas.microsoft.com/office/drawing/2014/main" id="{04777EA3-061E-765C-3B8A-A6B9A0CCEDD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9750" y1="24500" x2="49750" y2="24500"/>
                        <a14:backgroundMark x1="69500" y1="37500" x2="69500" y2="37500"/>
                        <a14:backgroundMark x1="73250" y1="41750" x2="78500" y2="59250"/>
                        <a14:backgroundMark x1="27250" y1="39500" x2="29000" y2="57500"/>
                        <a14:backgroundMark x1="40750" y1="51250" x2="40750" y2="51250"/>
                        <a14:backgroundMark x1="42750" y1="51750" x2="47750" y2="63000"/>
                        <a14:backgroundMark x1="50250" y1="40250" x2="50250" y2="42500"/>
                        <a14:backgroundMark x1="27750" y1="69750" x2="36750" y2="81500"/>
                      </a14:backgroundRemoval>
                    </a14:imgEffect>
                  </a14:imgLayer>
                </a14:imgProps>
              </a:ext>
              <a:ext uri="{28A0092B-C50C-407E-A947-70E740481C1C}">
                <a14:useLocalDpi xmlns:a14="http://schemas.microsoft.com/office/drawing/2010/main" val="0"/>
              </a:ext>
            </a:extLst>
          </a:blip>
          <a:srcRect l="20915" t="22832" r="18166" b="6484"/>
          <a:stretch/>
        </p:blipFill>
        <p:spPr bwMode="auto">
          <a:xfrm>
            <a:off x="0" y="334843"/>
            <a:ext cx="1657192" cy="19228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E3956B31-0E0C-8992-7715-75AF009F82B5}"/>
              </a:ext>
            </a:extLst>
          </p:cNvPr>
          <p:cNvSpPr/>
          <p:nvPr/>
        </p:nvSpPr>
        <p:spPr>
          <a:xfrm>
            <a:off x="670560" y="2251711"/>
            <a:ext cx="11013440" cy="4453890"/>
          </a:xfrm>
          <a:prstGeom prst="roundRect">
            <a:avLst/>
          </a:prstGeom>
          <a:solidFill>
            <a:srgbClr val="FFFFFF">
              <a:alpha val="89804"/>
            </a:srgbClr>
          </a:solidFill>
          <a:ln w="571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ysClr val="windowText" lastClr="000000"/>
                </a:solidFill>
                <a:latin typeface="Calibri" panose="020F0502020204030204"/>
              </a:rPr>
              <a:t>   </a:t>
            </a:r>
            <a:r>
              <a:rPr lang="vi-VN" sz="3200" dirty="0">
                <a:solidFill>
                  <a:sysClr val="windowText" lastClr="000000"/>
                </a:solidFill>
                <a:latin typeface="Calibri" panose="020F0502020204030204"/>
              </a:rPr>
              <a:t>Sau một hồi len lách mải miết, rẽ bụi rậm, chúng tôi nhìn thấy một bãi cây thưa thớt. Rừng khộp hiện ra trước mắt chúng tôi, lá úa vàng như cảnh mùa thu. Tôi dụi mắt. Những sắc vàng động đậy. Mấy con mang vàng hệt như màu lá đang ăn cỏ non. Những chiếc chân vàng giẫm lên thảm là vàng và sắc nắng cũng rực vàng trên lưng nó. Chỉ có mấy vạt cỏ xanh biếc là rực lên giữa cái giang sơn vàng rợi.</a:t>
            </a:r>
          </a:p>
          <a:p>
            <a:pPr lvl="0" algn="just">
              <a:defRPr/>
            </a:pPr>
            <a:r>
              <a:rPr lang="vi-VN" sz="3200" dirty="0">
                <a:solidFill>
                  <a:sysClr val="windowText" lastClr="000000"/>
                </a:solidFill>
                <a:latin typeface="Calibri" panose="020F0502020204030204"/>
              </a:rPr>
              <a:t>   Tôi có cảm giác mình lạc vào một thế giới thần bí.</a:t>
            </a:r>
          </a:p>
        </p:txBody>
      </p:sp>
      <p:sp>
        <p:nvSpPr>
          <p:cNvPr id="9" name="Rectangle 8">
            <a:extLst>
              <a:ext uri="{FF2B5EF4-FFF2-40B4-BE49-F238E27FC236}">
                <a16:creationId xmlns:a16="http://schemas.microsoft.com/office/drawing/2014/main" id="{31472646-DE8C-CD92-632B-C19E9260C4B5}"/>
              </a:ext>
            </a:extLst>
          </p:cNvPr>
          <p:cNvSpPr/>
          <p:nvPr/>
        </p:nvSpPr>
        <p:spPr>
          <a:xfrm>
            <a:off x="2753360" y="3484880"/>
            <a:ext cx="184912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E5C7A2-28CE-3B7B-B737-3983C5A58934}"/>
              </a:ext>
            </a:extLst>
          </p:cNvPr>
          <p:cNvSpPr/>
          <p:nvPr/>
        </p:nvSpPr>
        <p:spPr>
          <a:xfrm>
            <a:off x="975360" y="4003040"/>
            <a:ext cx="324104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11B98F-0B41-5AD8-D113-B1B080D34AD0}"/>
              </a:ext>
            </a:extLst>
          </p:cNvPr>
          <p:cNvSpPr/>
          <p:nvPr/>
        </p:nvSpPr>
        <p:spPr>
          <a:xfrm>
            <a:off x="4297680" y="4003040"/>
            <a:ext cx="338328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5473DB8-E2C5-5AD2-3128-E1FE7F226758}"/>
              </a:ext>
            </a:extLst>
          </p:cNvPr>
          <p:cNvSpPr/>
          <p:nvPr/>
        </p:nvSpPr>
        <p:spPr>
          <a:xfrm>
            <a:off x="2976880" y="4541520"/>
            <a:ext cx="397256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CC7558-AF2C-9E33-23F5-575F3C489133}"/>
              </a:ext>
            </a:extLst>
          </p:cNvPr>
          <p:cNvSpPr/>
          <p:nvPr/>
        </p:nvSpPr>
        <p:spPr>
          <a:xfrm>
            <a:off x="955040" y="5069840"/>
            <a:ext cx="3972560" cy="49784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9ACC5F5-8BDF-A8AE-EBA8-ECD7A9D3AC87}"/>
              </a:ext>
            </a:extLst>
          </p:cNvPr>
          <p:cNvSpPr txBox="1"/>
          <p:nvPr/>
        </p:nvSpPr>
        <p:spPr>
          <a:xfrm>
            <a:off x="1158240" y="2712720"/>
            <a:ext cx="10129520" cy="2862322"/>
          </a:xfrm>
          <a:prstGeom prst="rect">
            <a:avLst/>
          </a:prstGeom>
          <a:noFill/>
        </p:spPr>
        <p:txBody>
          <a:bodyPr wrap="square" rtlCol="0">
            <a:spAutoFit/>
          </a:bodyPr>
          <a:lstStyle/>
          <a:p>
            <a:pPr algn="just">
              <a:spcAft>
                <a:spcPts val="500"/>
              </a:spcAft>
            </a:pP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Nơi đây được gọi là “giang sơn vàng rợi” vì có sự cộng hưởng (kết hợp, tụ hội) của nhiều sắc vàng trong một không gian rộng lớn: lá vàng trên cây, lá vàng rụng dưới gốc, những con mang có bộ lông vàng nâu quyện hoà với ánh nắng vàng,...</a:t>
            </a:r>
          </a:p>
        </p:txBody>
      </p:sp>
    </p:spTree>
    <p:extLst>
      <p:ext uri="{BB962C8B-B14F-4D97-AF65-F5344CB8AC3E}">
        <p14:creationId xmlns:p14="http://schemas.microsoft.com/office/powerpoint/2010/main" val="1234346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8" grpId="1" animBg="1"/>
      <p:bldP spid="9" grpId="0" animBg="1"/>
      <p:bldP spid="9" grpId="1" animBg="1"/>
      <p:bldP spid="11" grpId="0" animBg="1"/>
      <p:bldP spid="11" grpId="1" animBg="1"/>
      <p:bldP spid="12" grpId="0" animBg="1"/>
      <p:bldP spid="12" grpId="1" animBg="1"/>
      <p:bldP spid="15" grpId="0" animBg="1"/>
      <p:bldP spid="15" grpId="1" animBg="1"/>
      <p:bldP spid="16" grpId="0" animBg="1"/>
      <p:bldP spid="16" grpId="1"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5F2EB8B-9389-B7AD-66BC-13CC556648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id="{13AE1192-F059-17DE-DCBC-FB5971662F2D}"/>
              </a:ext>
            </a:extLst>
          </p:cNvPr>
          <p:cNvSpPr txBox="1"/>
          <p:nvPr/>
        </p:nvSpPr>
        <p:spPr>
          <a:xfrm>
            <a:off x="1288130" y="391341"/>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Dựa vào nội dung đã tìm hiểu, em hãy đặt tên cho mỗi đoạn trong bài.</a:t>
            </a:r>
            <a:endParaRPr lang="en-US" sz="3600" b="1" dirty="0">
              <a:latin typeface="Calibri" panose="020F0502020204030204" pitchFamily="34" charset="0"/>
              <a:cs typeface="Calibri" panose="020F0502020204030204" pitchFamily="34" charset="0"/>
            </a:endParaRPr>
          </a:p>
        </p:txBody>
      </p:sp>
      <p:pic>
        <p:nvPicPr>
          <p:cNvPr id="4" name="Picture 2" descr="Bài Không Tên Số 4 🕊 - Song Lyrics and Music by Tone Nữ / 🎻 Vũ Thành An /  Bài Không Tên Số 4 arranged by 166NhaUyen on Smule Social Singing app">
            <a:extLst>
              <a:ext uri="{FF2B5EF4-FFF2-40B4-BE49-F238E27FC236}">
                <a16:creationId xmlns:a16="http://schemas.microsoft.com/office/drawing/2014/main" id="{774D5738-7CD6-CF05-8BF8-D8AFADE9DA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16" b="98047" l="9766" r="89844">
                        <a14:foregroundMark x1="68750" y1="3906" x2="68750" y2="3906"/>
                        <a14:foregroundMark x1="63281" y1="83594" x2="64453" y2="98047"/>
                      </a14:backgroundRemoval>
                    </a14:imgEffect>
                  </a14:imgLayer>
                </a14:imgProps>
              </a:ext>
              <a:ext uri="{28A0092B-C50C-407E-A947-70E740481C1C}">
                <a14:useLocalDpi xmlns:a14="http://schemas.microsoft.com/office/drawing/2010/main" val="0"/>
              </a:ext>
            </a:extLst>
          </a:blip>
          <a:srcRect/>
          <a:stretch>
            <a:fillRect/>
          </a:stretch>
        </p:blipFill>
        <p:spPr bwMode="auto">
          <a:xfrm>
            <a:off x="121714" y="354920"/>
            <a:ext cx="1351486" cy="13514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0A565ACA-54FD-A02F-D7EC-EFEEBBC36855}"/>
              </a:ext>
            </a:extLst>
          </p:cNvPr>
          <p:cNvGraphicFramePr>
            <a:graphicFrameLocks noGrp="1"/>
          </p:cNvGraphicFramePr>
          <p:nvPr>
            <p:extLst>
              <p:ext uri="{D42A27DB-BD31-4B8C-83A1-F6EECF244321}">
                <p14:modId xmlns:p14="http://schemas.microsoft.com/office/powerpoint/2010/main" val="3628449076"/>
              </p:ext>
            </p:extLst>
          </p:nvPr>
        </p:nvGraphicFramePr>
        <p:xfrm>
          <a:off x="1838960" y="2040466"/>
          <a:ext cx="9113520" cy="3191932"/>
        </p:xfrm>
        <a:graphic>
          <a:graphicData uri="http://schemas.openxmlformats.org/drawingml/2006/table">
            <a:tbl>
              <a:tblPr firstRow="1" bandRow="1">
                <a:tableStyleId>{5C22544A-7EE6-4342-B048-85BDC9FD1C3A}</a:tableStyleId>
              </a:tblPr>
              <a:tblGrid>
                <a:gridCol w="1764601">
                  <a:extLst>
                    <a:ext uri="{9D8B030D-6E8A-4147-A177-3AD203B41FA5}">
                      <a16:colId xmlns:a16="http://schemas.microsoft.com/office/drawing/2014/main" val="3789853806"/>
                    </a:ext>
                  </a:extLst>
                </a:gridCol>
                <a:gridCol w="7348919">
                  <a:extLst>
                    <a:ext uri="{9D8B030D-6E8A-4147-A177-3AD203B41FA5}">
                      <a16:colId xmlns:a16="http://schemas.microsoft.com/office/drawing/2014/main" val="3384888323"/>
                    </a:ext>
                  </a:extLst>
                </a:gridCol>
              </a:tblGrid>
              <a:tr h="797983">
                <a:tc>
                  <a:txBody>
                    <a:bodyPr/>
                    <a:lstStyle/>
                    <a:p>
                      <a:pPr algn="ctr"/>
                      <a:r>
                        <a:rPr lang="en-US" sz="3600" dirty="0" err="1">
                          <a:solidFill>
                            <a:srgbClr val="002060"/>
                          </a:solidFill>
                          <a:latin typeface="Calibri" panose="020F0502020204030204" pitchFamily="34" charset="0"/>
                          <a:cs typeface="Calibri" panose="020F0502020204030204" pitchFamily="34" charset="0"/>
                        </a:rPr>
                        <a:t>Đoạn</a:t>
                      </a:r>
                      <a:endParaRPr lang="en-US" sz="36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latin typeface="Calibri" panose="020F0502020204030204" pitchFamily="34" charset="0"/>
                          <a:cs typeface="Calibri" panose="020F0502020204030204" pitchFamily="34" charset="0"/>
                        </a:rPr>
                        <a:t>Đặt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tên</a:t>
                      </a:r>
                      <a:endParaRPr lang="en-US" sz="36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44921335"/>
                  </a:ext>
                </a:extLst>
              </a:tr>
              <a:tr h="797983">
                <a:tc>
                  <a:txBody>
                    <a:bodyPr/>
                    <a:lstStyle/>
                    <a:p>
                      <a:pPr algn="ctr"/>
                      <a:r>
                        <a:rPr lang="en-US" sz="3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145558"/>
                  </a:ext>
                </a:extLst>
              </a:tr>
              <a:tr h="797983">
                <a:tc>
                  <a:txBody>
                    <a:bodyPr/>
                    <a:lstStyle/>
                    <a:p>
                      <a:pPr algn="ctr"/>
                      <a:r>
                        <a:rPr lang="en-US" sz="3200" dirty="0">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970576"/>
                  </a:ext>
                </a:extLst>
              </a:tr>
              <a:tr h="797983">
                <a:tc>
                  <a:txBody>
                    <a:bodyPr/>
                    <a:lstStyle/>
                    <a:p>
                      <a:pPr algn="ctr"/>
                      <a:r>
                        <a:rPr lang="en-US" sz="3200" dirty="0">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395258"/>
                  </a:ext>
                </a:extLst>
              </a:tr>
            </a:tbl>
          </a:graphicData>
        </a:graphic>
      </p:graphicFrame>
      <p:sp>
        <p:nvSpPr>
          <p:cNvPr id="11" name="TextBox 10">
            <a:extLst>
              <a:ext uri="{FF2B5EF4-FFF2-40B4-BE49-F238E27FC236}">
                <a16:creationId xmlns:a16="http://schemas.microsoft.com/office/drawing/2014/main" id="{F5D3C212-DB7F-BD3C-C2D4-C4D7357CB28E}"/>
              </a:ext>
            </a:extLst>
          </p:cNvPr>
          <p:cNvSpPr txBox="1"/>
          <p:nvPr/>
        </p:nvSpPr>
        <p:spPr>
          <a:xfrm>
            <a:off x="3647440" y="296672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Những cây nấm rừng/ Thành</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phố</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nấm/</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Vương quốc tí hon...</a:t>
            </a:r>
          </a:p>
        </p:txBody>
      </p:sp>
      <p:sp>
        <p:nvSpPr>
          <p:cNvPr id="12" name="TextBox 11">
            <a:extLst>
              <a:ext uri="{FF2B5EF4-FFF2-40B4-BE49-F238E27FC236}">
                <a16:creationId xmlns:a16="http://schemas.microsoft.com/office/drawing/2014/main" id="{E23B4E37-0BB1-9762-8745-48037DB9276B}"/>
              </a:ext>
            </a:extLst>
          </p:cNvPr>
          <p:cNvSpPr txBox="1"/>
          <p:nvPr/>
        </p:nvSpPr>
        <p:spPr>
          <a:xfrm>
            <a:off x="3799840" y="374904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Muông thú trong rừng/</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Nhịp sống rừng xanh/</a:t>
            </a:r>
          </a:p>
        </p:txBody>
      </p:sp>
      <p:sp>
        <p:nvSpPr>
          <p:cNvPr id="13" name="TextBox 12">
            <a:extLst>
              <a:ext uri="{FF2B5EF4-FFF2-40B4-BE49-F238E27FC236}">
                <a16:creationId xmlns:a16="http://schemas.microsoft.com/office/drawing/2014/main" id="{15C31EE8-22A5-891B-3298-3480D3B9C0F6}"/>
              </a:ext>
            </a:extLst>
          </p:cNvPr>
          <p:cNvSpPr txBox="1"/>
          <p:nvPr/>
        </p:nvSpPr>
        <p:spPr>
          <a:xfrm>
            <a:off x="3810000" y="4511040"/>
            <a:ext cx="7284720" cy="400110"/>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Giang sơn vàng rơi/</a:t>
            </a:r>
            <a:r>
              <a:rPr lang="en-US" sz="2000" b="1" dirty="0">
                <a:latin typeface="Cambria" panose="02040503050406030204" pitchFamily="18" charset="0"/>
                <a:ea typeface="Cambria" panose="02040503050406030204" pitchFamily="18" charset="0"/>
              </a:rPr>
              <a:t> </a:t>
            </a:r>
            <a:r>
              <a:rPr lang="vi-VN" sz="2000" b="1" dirty="0">
                <a:latin typeface="Cambria" panose="02040503050406030204" pitchFamily="18" charset="0"/>
                <a:ea typeface="Cambria" panose="02040503050406030204" pitchFamily="18" charset="0"/>
              </a:rPr>
              <a:t>Cánh rừng thơ mộng/...</a:t>
            </a:r>
          </a:p>
        </p:txBody>
      </p:sp>
    </p:spTree>
    <p:extLst>
      <p:ext uri="{BB962C8B-B14F-4D97-AF65-F5344CB8AC3E}">
        <p14:creationId xmlns:p14="http://schemas.microsoft.com/office/powerpoint/2010/main" val="9484892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aster Bunny Rabbit Sign Background Cartoon Hình minh họa Sẵn có - Tải  xuống Hình ảnh Ngay bây giờ - Thỏ Phục Sinh, Nhìn trộm, Phục sinh - iStock">
            <a:extLst>
              <a:ext uri="{FF2B5EF4-FFF2-40B4-BE49-F238E27FC236}">
                <a16:creationId xmlns:a16="http://schemas.microsoft.com/office/drawing/2014/main" id="{B6DBE84A-9650-973B-673F-5BA6764FC9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06" b="94895" l="7678" r="97313">
                        <a14:foregroundMark x1="30518" y1="11411" x2="30518" y2="11411"/>
                        <a14:foregroundMark x1="8061" y1="18619" x2="8061" y2="18619"/>
                        <a14:foregroundMark x1="35893" y1="6306" x2="35893" y2="6306"/>
                        <a14:foregroundMark x1="41459" y1="17117" x2="70441" y2="92492"/>
                        <a14:foregroundMark x1="91171" y1="17117" x2="95419" y2="59070"/>
                        <a14:foregroundMark x1="95343" y1="82946" x2="90787" y2="94895"/>
                        <a14:foregroundMark x1="57965" y1="24324" x2="88292" y2="66066"/>
                        <a14:backgroundMark x1="98273" y1="59159" x2="98081" y2="74174"/>
                        <a14:backgroundMark x1="97313" y1="73273" x2="96353" y2="83183"/>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270861"/>
            <a:ext cx="12120880" cy="55871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200F9D9-0B27-C43F-1413-856E13542A18}"/>
              </a:ext>
            </a:extLst>
          </p:cNvPr>
          <p:cNvGrpSpPr/>
          <p:nvPr/>
        </p:nvGrpSpPr>
        <p:grpSpPr>
          <a:xfrm>
            <a:off x="751872" y="389898"/>
            <a:ext cx="11239839" cy="1015663"/>
            <a:chOff x="751872" y="389898"/>
            <a:chExt cx="11239839" cy="1015663"/>
          </a:xfrm>
        </p:grpSpPr>
        <p:sp>
          <p:nvSpPr>
            <p:cNvPr id="4" name="Rectangle: Rounded Corners 8">
              <a:extLst>
                <a:ext uri="{FF2B5EF4-FFF2-40B4-BE49-F238E27FC236}">
                  <a16:creationId xmlns:a16="http://schemas.microsoft.com/office/drawing/2014/main" id="{AA13376F-F0BE-FF72-5BB8-7CF3B534B48E}"/>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B203CB-CA06-906F-C259-1F025157F45F}"/>
                </a:ext>
              </a:extLst>
            </p:cNvPr>
            <p:cNvSpPr txBox="1"/>
            <p:nvPr/>
          </p:nvSpPr>
          <p:spPr>
            <a:xfrm>
              <a:off x="882381" y="562015"/>
              <a:ext cx="11109330" cy="769441"/>
            </a:xfrm>
            <a:prstGeom prst="rect">
              <a:avLst/>
            </a:prstGeom>
            <a:noFill/>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Nội</a:t>
              </a:r>
              <a:r>
                <a:rPr lang="en-US" sz="4400" b="1" dirty="0">
                  <a:solidFill>
                    <a:srgbClr val="002060"/>
                  </a:solidFill>
                  <a:latin typeface="Calibri" panose="020F0502020204030204" pitchFamily="34" charset="0"/>
                  <a:cs typeface="Calibri" panose="020F0502020204030204" pitchFamily="34" charset="0"/>
                </a:rPr>
                <a:t> dung </a:t>
              </a:r>
              <a:r>
                <a:rPr lang="en-US" sz="4400" b="1" dirty="0" err="1">
                  <a:solidFill>
                    <a:srgbClr val="002060"/>
                  </a:solidFill>
                  <a:latin typeface="Calibri" panose="020F0502020204030204" pitchFamily="34" charset="0"/>
                  <a:cs typeface="Calibri" panose="020F0502020204030204" pitchFamily="34" charset="0"/>
                </a:rPr>
                <a:t>chính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gì</a:t>
              </a:r>
              <a:r>
                <a:rPr lang="en-US" sz="4400" b="1" dirty="0">
                  <a:solidFill>
                    <a:srgbClr val="002060"/>
                  </a:solidFill>
                  <a:latin typeface="Calibri" panose="020F0502020204030204" pitchFamily="34" charset="0"/>
                  <a:cs typeface="Calibri" panose="020F0502020204030204" pitchFamily="34" charset="0"/>
                </a:rPr>
                <a:t>?</a:t>
              </a:r>
            </a:p>
          </p:txBody>
        </p:sp>
      </p:grpSp>
      <p:sp>
        <p:nvSpPr>
          <p:cNvPr id="7" name="TextBox 6">
            <a:extLst>
              <a:ext uri="{FF2B5EF4-FFF2-40B4-BE49-F238E27FC236}">
                <a16:creationId xmlns:a16="http://schemas.microsoft.com/office/drawing/2014/main" id="{021721F1-5206-97DF-DB58-9CF92C85830E}"/>
              </a:ext>
            </a:extLst>
          </p:cNvPr>
          <p:cNvSpPr txBox="1"/>
          <p:nvPr/>
        </p:nvSpPr>
        <p:spPr>
          <a:xfrm>
            <a:off x="3813885" y="2602762"/>
            <a:ext cx="6640755" cy="3701463"/>
          </a:xfrm>
          <a:prstGeom prst="rect">
            <a:avLst/>
          </a:prstGeom>
          <a:noFill/>
        </p:spPr>
        <p:txBody>
          <a:bodyPr wrap="square">
            <a:spAutoFit/>
          </a:bodyPr>
          <a:lstStyle/>
          <a:p>
            <a:pPr algn="just">
              <a:lnSpc>
                <a:spcPct val="110000"/>
              </a:lnSpc>
            </a:pPr>
            <a:r>
              <a:rPr lang="en-US" sz="3600" i="1" dirty="0"/>
              <a:t>   </a:t>
            </a:r>
            <a:r>
              <a:rPr lang="vi-VN" sz="3600" i="1" dirty="0"/>
              <a:t>Bài đọc cho thấy sự kì diệu của rừng xanh, ở nơi đó có những sự vật rất sinh động. Qua đó, ta thấy được tình yêu dành cho thiên nhiên của tác giả.</a:t>
            </a:r>
          </a:p>
        </p:txBody>
      </p:sp>
    </p:spTree>
    <p:extLst>
      <p:ext uri="{BB962C8B-B14F-4D97-AF65-F5344CB8AC3E}">
        <p14:creationId xmlns:p14="http://schemas.microsoft.com/office/powerpoint/2010/main" val="37222723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1" name="Picture 10">
            <a:extLst>
              <a:ext uri="{FF2B5EF4-FFF2-40B4-BE49-F238E27FC236}">
                <a16:creationId xmlns:a16="http://schemas.microsoft.com/office/drawing/2014/main" id="{E63CCD92-D71E-EE32-3DE8-2754B9E6345C}"/>
              </a:ext>
            </a:extLst>
          </p:cNvPr>
          <p:cNvPicPr>
            <a:picLocks noChangeAspect="1"/>
          </p:cNvPicPr>
          <p:nvPr/>
        </p:nvPicPr>
        <p:blipFill>
          <a:blip r:embed="rId3"/>
          <a:stretch>
            <a:fillRect/>
          </a:stretch>
        </p:blipFill>
        <p:spPr>
          <a:xfrm>
            <a:off x="1943236" y="0"/>
            <a:ext cx="8590008" cy="6773243"/>
          </a:xfrm>
          <a:prstGeom prst="rect">
            <a:avLst/>
          </a:prstGeom>
        </p:spPr>
      </p:pic>
    </p:spTree>
    <p:extLst>
      <p:ext uri="{BB962C8B-B14F-4D97-AF65-F5344CB8AC3E}">
        <p14:creationId xmlns:p14="http://schemas.microsoft.com/office/powerpoint/2010/main" val="19156727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AFD25EA8-187F-8817-4E60-C49A372E9B3E}"/>
              </a:ext>
            </a:extLst>
          </p:cNvPr>
          <p:cNvPicPr>
            <a:picLocks noChangeAspect="1"/>
          </p:cNvPicPr>
          <p:nvPr/>
        </p:nvPicPr>
        <p:blipFill>
          <a:blip r:embed="rId3"/>
          <a:stretch>
            <a:fillRect/>
          </a:stretch>
        </p:blipFill>
        <p:spPr>
          <a:xfrm>
            <a:off x="1387444" y="2021725"/>
            <a:ext cx="9498391" cy="2651990"/>
          </a:xfrm>
          <a:prstGeom prst="rect">
            <a:avLst/>
          </a:prstGeom>
        </p:spPr>
      </p:pic>
    </p:spTree>
    <p:extLst>
      <p:ext uri="{BB962C8B-B14F-4D97-AF65-F5344CB8AC3E}">
        <p14:creationId xmlns:p14="http://schemas.microsoft.com/office/powerpoint/2010/main" val="2325325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773DEC-2DBD-9C2D-997B-192C7A3270DC}"/>
              </a:ext>
            </a:extLst>
          </p:cNvPr>
          <p:cNvSpPr/>
          <p:nvPr/>
        </p:nvSpPr>
        <p:spPr>
          <a:xfrm>
            <a:off x="757980" y="480792"/>
            <a:ext cx="10747046" cy="1499004"/>
          </a:xfrm>
          <a:custGeom>
            <a:avLst/>
            <a:gdLst>
              <a:gd name="connsiteX0" fmla="*/ 0 w 10747046"/>
              <a:gd name="connsiteY0" fmla="*/ 749502 h 1499004"/>
              <a:gd name="connsiteX1" fmla="*/ 749502 w 10747046"/>
              <a:gd name="connsiteY1" fmla="*/ 0 h 1499004"/>
              <a:gd name="connsiteX2" fmla="*/ 1142544 w 10747046"/>
              <a:gd name="connsiteY2" fmla="*/ 0 h 1499004"/>
              <a:gd name="connsiteX3" fmla="*/ 1535586 w 10747046"/>
              <a:gd name="connsiteY3" fmla="*/ 0 h 1499004"/>
              <a:gd name="connsiteX4" fmla="*/ 1836147 w 10747046"/>
              <a:gd name="connsiteY4" fmla="*/ 0 h 1499004"/>
              <a:gd name="connsiteX5" fmla="*/ 2136708 w 10747046"/>
              <a:gd name="connsiteY5" fmla="*/ 0 h 1499004"/>
              <a:gd name="connsiteX6" fmla="*/ 2529750 w 10747046"/>
              <a:gd name="connsiteY6" fmla="*/ 0 h 1499004"/>
              <a:gd name="connsiteX7" fmla="*/ 3292714 w 10747046"/>
              <a:gd name="connsiteY7" fmla="*/ 0 h 1499004"/>
              <a:gd name="connsiteX8" fmla="*/ 3778236 w 10747046"/>
              <a:gd name="connsiteY8" fmla="*/ 0 h 1499004"/>
              <a:gd name="connsiteX9" fmla="*/ 4263758 w 10747046"/>
              <a:gd name="connsiteY9" fmla="*/ 0 h 1499004"/>
              <a:gd name="connsiteX10" fmla="*/ 4656800 w 10747046"/>
              <a:gd name="connsiteY10" fmla="*/ 0 h 1499004"/>
              <a:gd name="connsiteX11" fmla="*/ 5234802 w 10747046"/>
              <a:gd name="connsiteY11" fmla="*/ 0 h 1499004"/>
              <a:gd name="connsiteX12" fmla="*/ 5627844 w 10747046"/>
              <a:gd name="connsiteY12" fmla="*/ 0 h 1499004"/>
              <a:gd name="connsiteX13" fmla="*/ 5928406 w 10747046"/>
              <a:gd name="connsiteY13" fmla="*/ 0 h 1499004"/>
              <a:gd name="connsiteX14" fmla="*/ 6598889 w 10747046"/>
              <a:gd name="connsiteY14" fmla="*/ 0 h 1499004"/>
              <a:gd name="connsiteX15" fmla="*/ 7361852 w 10747046"/>
              <a:gd name="connsiteY15" fmla="*/ 0 h 1499004"/>
              <a:gd name="connsiteX16" fmla="*/ 7754894 w 10747046"/>
              <a:gd name="connsiteY16" fmla="*/ 0 h 1499004"/>
              <a:gd name="connsiteX17" fmla="*/ 8055455 w 10747046"/>
              <a:gd name="connsiteY17" fmla="*/ 0 h 1499004"/>
              <a:gd name="connsiteX18" fmla="*/ 8448497 w 10747046"/>
              <a:gd name="connsiteY18" fmla="*/ 0 h 1499004"/>
              <a:gd name="connsiteX19" fmla="*/ 9026500 w 10747046"/>
              <a:gd name="connsiteY19" fmla="*/ 0 h 1499004"/>
              <a:gd name="connsiteX20" fmla="*/ 9997544 w 10747046"/>
              <a:gd name="connsiteY20" fmla="*/ 0 h 1499004"/>
              <a:gd name="connsiteX21" fmla="*/ 10747046 w 10747046"/>
              <a:gd name="connsiteY21" fmla="*/ 749502 h 1499004"/>
              <a:gd name="connsiteX22" fmla="*/ 10747046 w 10747046"/>
              <a:gd name="connsiteY22" fmla="*/ 749502 h 1499004"/>
              <a:gd name="connsiteX23" fmla="*/ 9997544 w 10747046"/>
              <a:gd name="connsiteY23" fmla="*/ 1499004 h 1499004"/>
              <a:gd name="connsiteX24" fmla="*/ 9696983 w 10747046"/>
              <a:gd name="connsiteY24" fmla="*/ 1499004 h 1499004"/>
              <a:gd name="connsiteX25" fmla="*/ 9303941 w 10747046"/>
              <a:gd name="connsiteY25" fmla="*/ 1499004 h 1499004"/>
              <a:gd name="connsiteX26" fmla="*/ 8818419 w 10747046"/>
              <a:gd name="connsiteY26" fmla="*/ 1499004 h 1499004"/>
              <a:gd name="connsiteX27" fmla="*/ 8425377 w 10747046"/>
              <a:gd name="connsiteY27" fmla="*/ 1499004 h 1499004"/>
              <a:gd name="connsiteX28" fmla="*/ 7847374 w 10747046"/>
              <a:gd name="connsiteY28" fmla="*/ 1499004 h 1499004"/>
              <a:gd name="connsiteX29" fmla="*/ 7269372 w 10747046"/>
              <a:gd name="connsiteY29" fmla="*/ 1499004 h 1499004"/>
              <a:gd name="connsiteX30" fmla="*/ 6876330 w 10747046"/>
              <a:gd name="connsiteY30" fmla="*/ 1499004 h 1499004"/>
              <a:gd name="connsiteX31" fmla="*/ 6390808 w 10747046"/>
              <a:gd name="connsiteY31" fmla="*/ 1499004 h 1499004"/>
              <a:gd name="connsiteX32" fmla="*/ 5997766 w 10747046"/>
              <a:gd name="connsiteY32" fmla="*/ 1499004 h 1499004"/>
              <a:gd name="connsiteX33" fmla="*/ 5697204 w 10747046"/>
              <a:gd name="connsiteY33" fmla="*/ 1499004 h 1499004"/>
              <a:gd name="connsiteX34" fmla="*/ 5211682 w 10747046"/>
              <a:gd name="connsiteY34" fmla="*/ 1499004 h 1499004"/>
              <a:gd name="connsiteX35" fmla="*/ 4541199 w 10747046"/>
              <a:gd name="connsiteY35" fmla="*/ 1499004 h 1499004"/>
              <a:gd name="connsiteX36" fmla="*/ 4240638 w 10747046"/>
              <a:gd name="connsiteY36" fmla="*/ 1499004 h 1499004"/>
              <a:gd name="connsiteX37" fmla="*/ 3847596 w 10747046"/>
              <a:gd name="connsiteY37" fmla="*/ 1499004 h 1499004"/>
              <a:gd name="connsiteX38" fmla="*/ 3177113 w 10747046"/>
              <a:gd name="connsiteY38" fmla="*/ 1499004 h 1499004"/>
              <a:gd name="connsiteX39" fmla="*/ 2876552 w 10747046"/>
              <a:gd name="connsiteY39" fmla="*/ 1499004 h 1499004"/>
              <a:gd name="connsiteX40" fmla="*/ 2298549 w 10747046"/>
              <a:gd name="connsiteY40" fmla="*/ 1499004 h 1499004"/>
              <a:gd name="connsiteX41" fmla="*/ 1535586 w 10747046"/>
              <a:gd name="connsiteY41" fmla="*/ 1499004 h 1499004"/>
              <a:gd name="connsiteX42" fmla="*/ 749502 w 10747046"/>
              <a:gd name="connsiteY42" fmla="*/ 1499004 h 1499004"/>
              <a:gd name="connsiteX43" fmla="*/ 0 w 10747046"/>
              <a:gd name="connsiteY43" fmla="*/ 749502 h 149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47046" h="1499004" fill="none" extrusionOk="0">
                <a:moveTo>
                  <a:pt x="0" y="749502"/>
                </a:moveTo>
                <a:cubicBezTo>
                  <a:pt x="-48909" y="332068"/>
                  <a:pt x="399059" y="-82028"/>
                  <a:pt x="749502" y="0"/>
                </a:cubicBezTo>
                <a:cubicBezTo>
                  <a:pt x="874534" y="-12808"/>
                  <a:pt x="993450" y="14118"/>
                  <a:pt x="1142544" y="0"/>
                </a:cubicBezTo>
                <a:cubicBezTo>
                  <a:pt x="1291638" y="-14118"/>
                  <a:pt x="1404364" y="1914"/>
                  <a:pt x="1535586" y="0"/>
                </a:cubicBezTo>
                <a:cubicBezTo>
                  <a:pt x="1666808" y="-1914"/>
                  <a:pt x="1769540" y="6019"/>
                  <a:pt x="1836147" y="0"/>
                </a:cubicBezTo>
                <a:cubicBezTo>
                  <a:pt x="1902754" y="-6019"/>
                  <a:pt x="2069946" y="27308"/>
                  <a:pt x="2136708" y="0"/>
                </a:cubicBezTo>
                <a:cubicBezTo>
                  <a:pt x="2203470" y="-27308"/>
                  <a:pt x="2347977" y="34430"/>
                  <a:pt x="2529750" y="0"/>
                </a:cubicBezTo>
                <a:cubicBezTo>
                  <a:pt x="2711523" y="-34430"/>
                  <a:pt x="3065007" y="72823"/>
                  <a:pt x="3292714" y="0"/>
                </a:cubicBezTo>
                <a:cubicBezTo>
                  <a:pt x="3520421" y="-72823"/>
                  <a:pt x="3538043" y="33206"/>
                  <a:pt x="3778236" y="0"/>
                </a:cubicBezTo>
                <a:cubicBezTo>
                  <a:pt x="4018429" y="-33206"/>
                  <a:pt x="4078318" y="54508"/>
                  <a:pt x="4263758" y="0"/>
                </a:cubicBezTo>
                <a:cubicBezTo>
                  <a:pt x="4449198" y="-54508"/>
                  <a:pt x="4504947" y="36738"/>
                  <a:pt x="4656800" y="0"/>
                </a:cubicBezTo>
                <a:cubicBezTo>
                  <a:pt x="4808653" y="-36738"/>
                  <a:pt x="4959813" y="19447"/>
                  <a:pt x="5234802" y="0"/>
                </a:cubicBezTo>
                <a:cubicBezTo>
                  <a:pt x="5509791" y="-19447"/>
                  <a:pt x="5527365" y="14472"/>
                  <a:pt x="5627844" y="0"/>
                </a:cubicBezTo>
                <a:cubicBezTo>
                  <a:pt x="5728323" y="-14472"/>
                  <a:pt x="5810974" y="3574"/>
                  <a:pt x="5928406" y="0"/>
                </a:cubicBezTo>
                <a:cubicBezTo>
                  <a:pt x="6045838" y="-3574"/>
                  <a:pt x="6290293" y="60611"/>
                  <a:pt x="6598889" y="0"/>
                </a:cubicBezTo>
                <a:cubicBezTo>
                  <a:pt x="6907485" y="-60611"/>
                  <a:pt x="7139555" y="51844"/>
                  <a:pt x="7361852" y="0"/>
                </a:cubicBezTo>
                <a:cubicBezTo>
                  <a:pt x="7584149" y="-51844"/>
                  <a:pt x="7618704" y="39064"/>
                  <a:pt x="7754894" y="0"/>
                </a:cubicBezTo>
                <a:cubicBezTo>
                  <a:pt x="7891084" y="-39064"/>
                  <a:pt x="7991123" y="21455"/>
                  <a:pt x="8055455" y="0"/>
                </a:cubicBezTo>
                <a:cubicBezTo>
                  <a:pt x="8119787" y="-21455"/>
                  <a:pt x="8298901" y="8603"/>
                  <a:pt x="8448497" y="0"/>
                </a:cubicBezTo>
                <a:cubicBezTo>
                  <a:pt x="8598093" y="-8603"/>
                  <a:pt x="8824336" y="56150"/>
                  <a:pt x="9026500" y="0"/>
                </a:cubicBezTo>
                <a:cubicBezTo>
                  <a:pt x="9228664" y="-56150"/>
                  <a:pt x="9531883" y="34564"/>
                  <a:pt x="9997544" y="0"/>
                </a:cubicBezTo>
                <a:cubicBezTo>
                  <a:pt x="10425876" y="224"/>
                  <a:pt x="10767354" y="384939"/>
                  <a:pt x="10747046" y="749502"/>
                </a:cubicBezTo>
                <a:lnTo>
                  <a:pt x="10747046" y="749502"/>
                </a:lnTo>
                <a:cubicBezTo>
                  <a:pt x="10797089" y="1183998"/>
                  <a:pt x="10387912" y="1464376"/>
                  <a:pt x="9997544" y="1499004"/>
                </a:cubicBezTo>
                <a:cubicBezTo>
                  <a:pt x="9900232" y="1522430"/>
                  <a:pt x="9809948" y="1473576"/>
                  <a:pt x="9696983" y="1499004"/>
                </a:cubicBezTo>
                <a:cubicBezTo>
                  <a:pt x="9584018" y="1524432"/>
                  <a:pt x="9489878" y="1488730"/>
                  <a:pt x="9303941" y="1499004"/>
                </a:cubicBezTo>
                <a:cubicBezTo>
                  <a:pt x="9118004" y="1509278"/>
                  <a:pt x="8928529" y="1486051"/>
                  <a:pt x="8818419" y="1499004"/>
                </a:cubicBezTo>
                <a:cubicBezTo>
                  <a:pt x="8708309" y="1511957"/>
                  <a:pt x="8511062" y="1481048"/>
                  <a:pt x="8425377" y="1499004"/>
                </a:cubicBezTo>
                <a:cubicBezTo>
                  <a:pt x="8339692" y="1516960"/>
                  <a:pt x="8084627" y="1468258"/>
                  <a:pt x="7847374" y="1499004"/>
                </a:cubicBezTo>
                <a:cubicBezTo>
                  <a:pt x="7610121" y="1529750"/>
                  <a:pt x="7459065" y="1434009"/>
                  <a:pt x="7269372" y="1499004"/>
                </a:cubicBezTo>
                <a:cubicBezTo>
                  <a:pt x="7079679" y="1563999"/>
                  <a:pt x="6981963" y="1498510"/>
                  <a:pt x="6876330" y="1499004"/>
                </a:cubicBezTo>
                <a:cubicBezTo>
                  <a:pt x="6770697" y="1499498"/>
                  <a:pt x="6499873" y="1456147"/>
                  <a:pt x="6390808" y="1499004"/>
                </a:cubicBezTo>
                <a:cubicBezTo>
                  <a:pt x="6281743" y="1541861"/>
                  <a:pt x="6180253" y="1451967"/>
                  <a:pt x="5997766" y="1499004"/>
                </a:cubicBezTo>
                <a:cubicBezTo>
                  <a:pt x="5815279" y="1546041"/>
                  <a:pt x="5843922" y="1479762"/>
                  <a:pt x="5697204" y="1499004"/>
                </a:cubicBezTo>
                <a:cubicBezTo>
                  <a:pt x="5550486" y="1518246"/>
                  <a:pt x="5311434" y="1458446"/>
                  <a:pt x="5211682" y="1499004"/>
                </a:cubicBezTo>
                <a:cubicBezTo>
                  <a:pt x="5111930" y="1539562"/>
                  <a:pt x="4707037" y="1466528"/>
                  <a:pt x="4541199" y="1499004"/>
                </a:cubicBezTo>
                <a:cubicBezTo>
                  <a:pt x="4375361" y="1531480"/>
                  <a:pt x="4357313" y="1497384"/>
                  <a:pt x="4240638" y="1499004"/>
                </a:cubicBezTo>
                <a:cubicBezTo>
                  <a:pt x="4123963" y="1500624"/>
                  <a:pt x="3970105" y="1498014"/>
                  <a:pt x="3847596" y="1499004"/>
                </a:cubicBezTo>
                <a:cubicBezTo>
                  <a:pt x="3725087" y="1499994"/>
                  <a:pt x="3434621" y="1428698"/>
                  <a:pt x="3177113" y="1499004"/>
                </a:cubicBezTo>
                <a:cubicBezTo>
                  <a:pt x="2919605" y="1569310"/>
                  <a:pt x="2990301" y="1497513"/>
                  <a:pt x="2876552" y="1499004"/>
                </a:cubicBezTo>
                <a:cubicBezTo>
                  <a:pt x="2762803" y="1500495"/>
                  <a:pt x="2479048" y="1482890"/>
                  <a:pt x="2298549" y="1499004"/>
                </a:cubicBezTo>
                <a:cubicBezTo>
                  <a:pt x="2118050" y="1515118"/>
                  <a:pt x="1710498" y="1445598"/>
                  <a:pt x="1535586" y="1499004"/>
                </a:cubicBezTo>
                <a:cubicBezTo>
                  <a:pt x="1360674" y="1552410"/>
                  <a:pt x="912941" y="1421422"/>
                  <a:pt x="749502" y="1499004"/>
                </a:cubicBezTo>
                <a:cubicBezTo>
                  <a:pt x="344181" y="1470645"/>
                  <a:pt x="-76440" y="1153688"/>
                  <a:pt x="0" y="749502"/>
                </a:cubicBezTo>
                <a:close/>
              </a:path>
              <a:path w="10747046" h="1499004" stroke="0" extrusionOk="0">
                <a:moveTo>
                  <a:pt x="0" y="749502"/>
                </a:moveTo>
                <a:cubicBezTo>
                  <a:pt x="46346" y="411851"/>
                  <a:pt x="317564" y="-95924"/>
                  <a:pt x="749502" y="0"/>
                </a:cubicBezTo>
                <a:cubicBezTo>
                  <a:pt x="891660" y="-23025"/>
                  <a:pt x="972887" y="4904"/>
                  <a:pt x="1050063" y="0"/>
                </a:cubicBezTo>
                <a:cubicBezTo>
                  <a:pt x="1127239" y="-4904"/>
                  <a:pt x="1299980" y="15546"/>
                  <a:pt x="1535586" y="0"/>
                </a:cubicBezTo>
                <a:cubicBezTo>
                  <a:pt x="1771192" y="-15546"/>
                  <a:pt x="1717156" y="24351"/>
                  <a:pt x="1836147" y="0"/>
                </a:cubicBezTo>
                <a:cubicBezTo>
                  <a:pt x="1955138" y="-24351"/>
                  <a:pt x="2058430" y="28519"/>
                  <a:pt x="2136708" y="0"/>
                </a:cubicBezTo>
                <a:cubicBezTo>
                  <a:pt x="2214986" y="-28519"/>
                  <a:pt x="2288083" y="19227"/>
                  <a:pt x="2437270" y="0"/>
                </a:cubicBezTo>
                <a:cubicBezTo>
                  <a:pt x="2586457" y="-19227"/>
                  <a:pt x="3016772" y="75917"/>
                  <a:pt x="3200233" y="0"/>
                </a:cubicBezTo>
                <a:cubicBezTo>
                  <a:pt x="3383694" y="-75917"/>
                  <a:pt x="3638967" y="46555"/>
                  <a:pt x="3870716" y="0"/>
                </a:cubicBezTo>
                <a:cubicBezTo>
                  <a:pt x="4102465" y="-46555"/>
                  <a:pt x="4182161" y="32756"/>
                  <a:pt x="4448719" y="0"/>
                </a:cubicBezTo>
                <a:cubicBezTo>
                  <a:pt x="4715277" y="-32756"/>
                  <a:pt x="4822019" y="58633"/>
                  <a:pt x="5119202" y="0"/>
                </a:cubicBezTo>
                <a:cubicBezTo>
                  <a:pt x="5416385" y="-58633"/>
                  <a:pt x="5417480" y="8220"/>
                  <a:pt x="5512244" y="0"/>
                </a:cubicBezTo>
                <a:cubicBezTo>
                  <a:pt x="5607008" y="-8220"/>
                  <a:pt x="5933712" y="45263"/>
                  <a:pt x="6090246" y="0"/>
                </a:cubicBezTo>
                <a:cubicBezTo>
                  <a:pt x="6246780" y="-45263"/>
                  <a:pt x="6640970" y="27486"/>
                  <a:pt x="6853210" y="0"/>
                </a:cubicBezTo>
                <a:cubicBezTo>
                  <a:pt x="7065450" y="-27486"/>
                  <a:pt x="7103916" y="22323"/>
                  <a:pt x="7246252" y="0"/>
                </a:cubicBezTo>
                <a:cubicBezTo>
                  <a:pt x="7388588" y="-22323"/>
                  <a:pt x="7648465" y="1131"/>
                  <a:pt x="8009215" y="0"/>
                </a:cubicBezTo>
                <a:cubicBezTo>
                  <a:pt x="8369965" y="-1131"/>
                  <a:pt x="8475263" y="65927"/>
                  <a:pt x="8772178" y="0"/>
                </a:cubicBezTo>
                <a:cubicBezTo>
                  <a:pt x="9069093" y="-65927"/>
                  <a:pt x="9047573" y="26687"/>
                  <a:pt x="9165220" y="0"/>
                </a:cubicBezTo>
                <a:cubicBezTo>
                  <a:pt x="9282867" y="-26687"/>
                  <a:pt x="9700890" y="8753"/>
                  <a:pt x="9997544" y="0"/>
                </a:cubicBezTo>
                <a:cubicBezTo>
                  <a:pt x="10372825" y="21888"/>
                  <a:pt x="10734574" y="321629"/>
                  <a:pt x="10747046" y="749502"/>
                </a:cubicBezTo>
                <a:lnTo>
                  <a:pt x="10747046" y="749502"/>
                </a:lnTo>
                <a:cubicBezTo>
                  <a:pt x="10742378" y="1153765"/>
                  <a:pt x="10461935" y="1571557"/>
                  <a:pt x="9997544" y="1499004"/>
                </a:cubicBezTo>
                <a:cubicBezTo>
                  <a:pt x="9670237" y="1559585"/>
                  <a:pt x="9570099" y="1460452"/>
                  <a:pt x="9327061" y="1499004"/>
                </a:cubicBezTo>
                <a:cubicBezTo>
                  <a:pt x="9084023" y="1537556"/>
                  <a:pt x="8840606" y="1441162"/>
                  <a:pt x="8564097" y="1499004"/>
                </a:cubicBezTo>
                <a:cubicBezTo>
                  <a:pt x="8287588" y="1556846"/>
                  <a:pt x="8177830" y="1460391"/>
                  <a:pt x="7893614" y="1499004"/>
                </a:cubicBezTo>
                <a:cubicBezTo>
                  <a:pt x="7609398" y="1537617"/>
                  <a:pt x="7569659" y="1488812"/>
                  <a:pt x="7315612" y="1499004"/>
                </a:cubicBezTo>
                <a:cubicBezTo>
                  <a:pt x="7061565" y="1509196"/>
                  <a:pt x="6893373" y="1487905"/>
                  <a:pt x="6645129" y="1499004"/>
                </a:cubicBezTo>
                <a:cubicBezTo>
                  <a:pt x="6396885" y="1510103"/>
                  <a:pt x="6273886" y="1497736"/>
                  <a:pt x="6159607" y="1499004"/>
                </a:cubicBezTo>
                <a:cubicBezTo>
                  <a:pt x="6045328" y="1500272"/>
                  <a:pt x="5936411" y="1488323"/>
                  <a:pt x="5859045" y="1499004"/>
                </a:cubicBezTo>
                <a:cubicBezTo>
                  <a:pt x="5781679" y="1509685"/>
                  <a:pt x="5433565" y="1413073"/>
                  <a:pt x="5096082" y="1499004"/>
                </a:cubicBezTo>
                <a:cubicBezTo>
                  <a:pt x="4758599" y="1584935"/>
                  <a:pt x="4711941" y="1483896"/>
                  <a:pt x="4518079" y="1499004"/>
                </a:cubicBezTo>
                <a:cubicBezTo>
                  <a:pt x="4324217" y="1514112"/>
                  <a:pt x="4019185" y="1452224"/>
                  <a:pt x="3847596" y="1499004"/>
                </a:cubicBezTo>
                <a:cubicBezTo>
                  <a:pt x="3676007" y="1545784"/>
                  <a:pt x="3584798" y="1461788"/>
                  <a:pt x="3454554" y="1499004"/>
                </a:cubicBezTo>
                <a:cubicBezTo>
                  <a:pt x="3324310" y="1536220"/>
                  <a:pt x="3246224" y="1496213"/>
                  <a:pt x="3153993" y="1499004"/>
                </a:cubicBezTo>
                <a:cubicBezTo>
                  <a:pt x="3061762" y="1501795"/>
                  <a:pt x="2985276" y="1479838"/>
                  <a:pt x="2853432" y="1499004"/>
                </a:cubicBezTo>
                <a:cubicBezTo>
                  <a:pt x="2721588" y="1518170"/>
                  <a:pt x="2642437" y="1478063"/>
                  <a:pt x="2552870" y="1499004"/>
                </a:cubicBezTo>
                <a:cubicBezTo>
                  <a:pt x="2463303" y="1519945"/>
                  <a:pt x="2149243" y="1443076"/>
                  <a:pt x="1882387" y="1499004"/>
                </a:cubicBezTo>
                <a:cubicBezTo>
                  <a:pt x="1615531" y="1554932"/>
                  <a:pt x="1665893" y="1491731"/>
                  <a:pt x="1581826" y="1499004"/>
                </a:cubicBezTo>
                <a:cubicBezTo>
                  <a:pt x="1497759" y="1506277"/>
                  <a:pt x="1363269" y="1462970"/>
                  <a:pt x="1281264" y="1499004"/>
                </a:cubicBezTo>
                <a:cubicBezTo>
                  <a:pt x="1199259" y="1535038"/>
                  <a:pt x="979466" y="1492594"/>
                  <a:pt x="749502" y="1499004"/>
                </a:cubicBezTo>
                <a:cubicBezTo>
                  <a:pt x="342565" y="1539953"/>
                  <a:pt x="22091" y="1230640"/>
                  <a:pt x="0" y="749502"/>
                </a:cubicBezTo>
                <a:close/>
              </a:path>
            </a:pathLst>
          </a:custGeom>
          <a:solidFill>
            <a:schemeClr val="accent4">
              <a:lumMod val="20000"/>
              <a:lumOff val="80000"/>
            </a:schemeClr>
          </a:solidFill>
          <a:ln>
            <a:solidFill>
              <a:schemeClr val="accent4">
                <a:lumMod val="50000"/>
              </a:schemeClr>
            </a:solidFill>
            <a:prstDash val="lgDashDot"/>
            <a:extLst>
              <a:ext uri="{C807C97D-BFC1-408E-A445-0C87EB9F89A2}">
                <ask:lineSketchStyleProps xmlns:ask="http://schemas.microsoft.com/office/drawing/2018/sketchyshapes" sd="2194494525">
                  <a:prstGeom prst="roundRect">
                    <a:avLst>
                      <a:gd name="adj" fmla="val 50000"/>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BED91A-E3FC-962B-E696-CC3CFDEFABCE}"/>
              </a:ext>
            </a:extLst>
          </p:cNvPr>
          <p:cNvSpPr txBox="1"/>
          <p:nvPr/>
        </p:nvSpPr>
        <p:spPr>
          <a:xfrm>
            <a:off x="1079916" y="507397"/>
            <a:ext cx="10425110" cy="1323439"/>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Trong bài Kì diệu rừng xanh, những sự vật nào của tự nhiên được quan sát và miêu tả</a:t>
            </a:r>
            <a:endParaRPr lang="en-US" sz="4000" b="1" dirty="0">
              <a:latin typeface="Calibri" panose="020F0502020204030204" pitchFamily="34" charset="0"/>
              <a:cs typeface="Calibri" panose="020F0502020204030204" pitchFamily="34" charset="0"/>
            </a:endParaRPr>
          </a:p>
        </p:txBody>
      </p:sp>
      <p:pic>
        <p:nvPicPr>
          <p:cNvPr id="4" name="Picture 3" descr="A picture containing clipart, cartoon, graphics, child art&#10;&#10;Description automatically generated">
            <a:extLst>
              <a:ext uri="{FF2B5EF4-FFF2-40B4-BE49-F238E27FC236}">
                <a16:creationId xmlns:a16="http://schemas.microsoft.com/office/drawing/2014/main" id="{155E2C82-CE7C-8DC4-2987-EA294FCEF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5" name="Rectangle 4">
            <a:extLst>
              <a:ext uri="{FF2B5EF4-FFF2-40B4-BE49-F238E27FC236}">
                <a16:creationId xmlns:a16="http://schemas.microsoft.com/office/drawing/2014/main" id="{F7D17CCD-A587-278F-FC78-08CA72CAF35F}"/>
              </a:ext>
            </a:extLst>
          </p:cNvPr>
          <p:cNvSpPr/>
          <p:nvPr/>
        </p:nvSpPr>
        <p:spPr>
          <a:xfrm>
            <a:off x="1046480" y="239776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Về</a:t>
            </a:r>
            <a:r>
              <a:rPr lang="en-US" sz="2400" dirty="0">
                <a:solidFill>
                  <a:schemeClr val="bg1"/>
                </a:solidFill>
              </a:rPr>
              <a:t> </a:t>
            </a:r>
            <a:r>
              <a:rPr lang="en-US" sz="2400" dirty="0" err="1">
                <a:solidFill>
                  <a:schemeClr val="bg1"/>
                </a:solidFill>
              </a:rPr>
              <a:t>thực</a:t>
            </a:r>
            <a:r>
              <a:rPr lang="en-US" sz="2400" dirty="0">
                <a:solidFill>
                  <a:schemeClr val="bg1"/>
                </a:solidFill>
              </a:rPr>
              <a:t> </a:t>
            </a:r>
            <a:r>
              <a:rPr lang="en-US" sz="2400" dirty="0" err="1">
                <a:solidFill>
                  <a:schemeClr val="bg1"/>
                </a:solidFill>
              </a:rPr>
              <a:t>vật</a:t>
            </a:r>
            <a:endParaRPr lang="en-US" sz="2400" dirty="0">
              <a:solidFill>
                <a:schemeClr val="bg1"/>
              </a:solidFill>
            </a:endParaRPr>
          </a:p>
        </p:txBody>
      </p:sp>
      <p:sp>
        <p:nvSpPr>
          <p:cNvPr id="6" name="Rectangle 5">
            <a:extLst>
              <a:ext uri="{FF2B5EF4-FFF2-40B4-BE49-F238E27FC236}">
                <a16:creationId xmlns:a16="http://schemas.microsoft.com/office/drawing/2014/main" id="{A8D23ED8-3CF5-DBCF-0CED-AC561FCCDE04}"/>
              </a:ext>
            </a:extLst>
          </p:cNvPr>
          <p:cNvSpPr/>
          <p:nvPr/>
        </p:nvSpPr>
        <p:spPr>
          <a:xfrm>
            <a:off x="4003040" y="241808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Về</a:t>
            </a:r>
            <a:r>
              <a:rPr lang="en-US" sz="2400" dirty="0">
                <a:solidFill>
                  <a:schemeClr val="bg1"/>
                </a:solidFill>
              </a:rPr>
              <a:t> </a:t>
            </a:r>
            <a:r>
              <a:rPr lang="en-US" sz="2400" dirty="0" err="1">
                <a:solidFill>
                  <a:schemeClr val="bg1"/>
                </a:solidFill>
              </a:rPr>
              <a:t>động</a:t>
            </a:r>
            <a:r>
              <a:rPr lang="en-US" sz="2400" dirty="0">
                <a:solidFill>
                  <a:schemeClr val="bg1"/>
                </a:solidFill>
              </a:rPr>
              <a:t> </a:t>
            </a:r>
            <a:r>
              <a:rPr lang="en-US" sz="2400" dirty="0" err="1">
                <a:solidFill>
                  <a:schemeClr val="bg1"/>
                </a:solidFill>
              </a:rPr>
              <a:t>vật</a:t>
            </a:r>
            <a:endParaRPr lang="en-US" sz="2400" dirty="0">
              <a:solidFill>
                <a:schemeClr val="bg1"/>
              </a:solidFill>
            </a:endParaRPr>
          </a:p>
        </p:txBody>
      </p:sp>
      <p:sp>
        <p:nvSpPr>
          <p:cNvPr id="7" name="Rectangle 6">
            <a:extLst>
              <a:ext uri="{FF2B5EF4-FFF2-40B4-BE49-F238E27FC236}">
                <a16:creationId xmlns:a16="http://schemas.microsoft.com/office/drawing/2014/main" id="{A6F355D2-F442-4DA5-5542-0F60D058FD6D}"/>
              </a:ext>
            </a:extLst>
          </p:cNvPr>
          <p:cNvSpPr/>
          <p:nvPr/>
        </p:nvSpPr>
        <p:spPr>
          <a:xfrm>
            <a:off x="7162800" y="2428240"/>
            <a:ext cx="37896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Về</a:t>
            </a:r>
            <a:r>
              <a:rPr lang="en-US" sz="2400" dirty="0">
                <a:solidFill>
                  <a:schemeClr val="bg1"/>
                </a:solidFill>
              </a:rPr>
              <a:t> </a:t>
            </a:r>
            <a:r>
              <a:rPr lang="en-US" sz="2400" dirty="0" err="1">
                <a:solidFill>
                  <a:schemeClr val="bg1"/>
                </a:solidFill>
              </a:rPr>
              <a:t>hiện</a:t>
            </a:r>
            <a:r>
              <a:rPr lang="en-US" sz="2400" dirty="0">
                <a:solidFill>
                  <a:schemeClr val="bg1"/>
                </a:solidFill>
              </a:rPr>
              <a:t> </a:t>
            </a:r>
            <a:r>
              <a:rPr lang="en-US" sz="2400" dirty="0" err="1">
                <a:solidFill>
                  <a:schemeClr val="bg1"/>
                </a:solidFill>
              </a:rPr>
              <a:t>tượng</a:t>
            </a:r>
            <a:r>
              <a:rPr lang="en-US" sz="2400" dirty="0">
                <a:solidFill>
                  <a:schemeClr val="bg1"/>
                </a:solidFill>
              </a:rPr>
              <a:t> </a:t>
            </a:r>
            <a:r>
              <a:rPr lang="en-US" sz="2400" dirty="0" err="1">
                <a:solidFill>
                  <a:schemeClr val="bg1"/>
                </a:solidFill>
              </a:rPr>
              <a:t>thiên</a:t>
            </a:r>
            <a:r>
              <a:rPr lang="en-US" sz="2400" dirty="0">
                <a:solidFill>
                  <a:schemeClr val="bg1"/>
                </a:solidFill>
              </a:rPr>
              <a:t> </a:t>
            </a:r>
            <a:r>
              <a:rPr lang="en-US" sz="2400" dirty="0" err="1">
                <a:solidFill>
                  <a:schemeClr val="bg1"/>
                </a:solidFill>
              </a:rPr>
              <a:t>nhiên</a:t>
            </a:r>
            <a:endParaRPr lang="en-US" sz="2400" dirty="0">
              <a:solidFill>
                <a:schemeClr val="bg1"/>
              </a:solidFill>
            </a:endParaRPr>
          </a:p>
        </p:txBody>
      </p:sp>
      <p:cxnSp>
        <p:nvCxnSpPr>
          <p:cNvPr id="9" name="Straight Connector 8">
            <a:extLst>
              <a:ext uri="{FF2B5EF4-FFF2-40B4-BE49-F238E27FC236}">
                <a16:creationId xmlns:a16="http://schemas.microsoft.com/office/drawing/2014/main" id="{5E9960C2-DDAE-E574-CC72-E68844DBB7A2}"/>
              </a:ext>
            </a:extLst>
          </p:cNvPr>
          <p:cNvCxnSpPr>
            <a:cxnSpLocks/>
            <a:stCxn id="5" idx="2"/>
          </p:cNvCxnSpPr>
          <p:nvPr/>
        </p:nvCxnSpPr>
        <p:spPr>
          <a:xfrm>
            <a:off x="2204720" y="304800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0FD03CF0-213D-37BF-B14E-72DBF8813271}"/>
              </a:ext>
            </a:extLst>
          </p:cNvPr>
          <p:cNvSpPr/>
          <p:nvPr/>
        </p:nvSpPr>
        <p:spPr>
          <a:xfrm>
            <a:off x="589280" y="3383280"/>
            <a:ext cx="326136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libri" panose="020F0502020204030204" pitchFamily="34" charset="0"/>
                <a:cs typeface="Calibri" panose="020F0502020204030204" pitchFamily="34" charset="0"/>
              </a:rPr>
              <a:t>V</a:t>
            </a:r>
            <a:r>
              <a:rPr lang="vi-VN" sz="2400" b="1" dirty="0">
                <a:latin typeface="Calibri" panose="020F0502020204030204" pitchFamily="34" charset="0"/>
                <a:cs typeface="Calibri" panose="020F0502020204030204" pitchFamily="34" charset="0"/>
              </a:rPr>
              <a:t>ạt nấm dại, rừng khộp (rừng thưa lá rộng), vạt cỏ xanh.</a:t>
            </a:r>
          </a:p>
        </p:txBody>
      </p:sp>
      <p:cxnSp>
        <p:nvCxnSpPr>
          <p:cNvPr id="12" name="Straight Connector 11">
            <a:extLst>
              <a:ext uri="{FF2B5EF4-FFF2-40B4-BE49-F238E27FC236}">
                <a16:creationId xmlns:a16="http://schemas.microsoft.com/office/drawing/2014/main" id="{8094CB18-E11F-8F88-25F4-597B0B4D654C}"/>
              </a:ext>
            </a:extLst>
          </p:cNvPr>
          <p:cNvCxnSpPr>
            <a:cxnSpLocks/>
          </p:cNvCxnSpPr>
          <p:nvPr/>
        </p:nvCxnSpPr>
        <p:spPr>
          <a:xfrm>
            <a:off x="5344160" y="307848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B4724682-F1BB-F5C2-2F8C-93EEF5B23EB2}"/>
              </a:ext>
            </a:extLst>
          </p:cNvPr>
          <p:cNvSpPr/>
          <p:nvPr/>
        </p:nvSpPr>
        <p:spPr>
          <a:xfrm>
            <a:off x="4043680" y="3444240"/>
            <a:ext cx="263144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libri" panose="020F0502020204030204" pitchFamily="34" charset="0"/>
                <a:cs typeface="Calibri" panose="020F0502020204030204" pitchFamily="34" charset="0"/>
              </a:rPr>
              <a:t> những con vượn bạc má, những con chồn sóc</a:t>
            </a:r>
          </a:p>
        </p:txBody>
      </p:sp>
      <p:cxnSp>
        <p:nvCxnSpPr>
          <p:cNvPr id="14" name="Straight Connector 13">
            <a:extLst>
              <a:ext uri="{FF2B5EF4-FFF2-40B4-BE49-F238E27FC236}">
                <a16:creationId xmlns:a16="http://schemas.microsoft.com/office/drawing/2014/main" id="{B9DFE3BC-A91A-7B58-AA79-B71E8AA9ADC2}"/>
              </a:ext>
            </a:extLst>
          </p:cNvPr>
          <p:cNvCxnSpPr>
            <a:cxnSpLocks/>
          </p:cNvCxnSpPr>
          <p:nvPr/>
        </p:nvCxnSpPr>
        <p:spPr>
          <a:xfrm>
            <a:off x="9103360" y="305816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id="{B251163C-F6F3-46D8-A285-C779B1BA65AA}"/>
              </a:ext>
            </a:extLst>
          </p:cNvPr>
          <p:cNvSpPr/>
          <p:nvPr/>
        </p:nvSpPr>
        <p:spPr>
          <a:xfrm>
            <a:off x="7965440" y="3423920"/>
            <a:ext cx="2296160" cy="149352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libri" panose="020F0502020204030204" pitchFamily="34" charset="0"/>
                <a:cs typeface="Calibri" panose="020F0502020204030204" pitchFamily="34" charset="0"/>
              </a:rPr>
              <a:t>Nắng</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1709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11"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773DEC-2DBD-9C2D-997B-192C7A3270DC}"/>
              </a:ext>
            </a:extLst>
          </p:cNvPr>
          <p:cNvSpPr/>
          <p:nvPr/>
        </p:nvSpPr>
        <p:spPr>
          <a:xfrm>
            <a:off x="757980" y="480792"/>
            <a:ext cx="10747046" cy="1499004"/>
          </a:xfrm>
          <a:custGeom>
            <a:avLst/>
            <a:gdLst>
              <a:gd name="connsiteX0" fmla="*/ 0 w 10747046"/>
              <a:gd name="connsiteY0" fmla="*/ 749502 h 1499004"/>
              <a:gd name="connsiteX1" fmla="*/ 749502 w 10747046"/>
              <a:gd name="connsiteY1" fmla="*/ 0 h 1499004"/>
              <a:gd name="connsiteX2" fmla="*/ 1142544 w 10747046"/>
              <a:gd name="connsiteY2" fmla="*/ 0 h 1499004"/>
              <a:gd name="connsiteX3" fmla="*/ 1535586 w 10747046"/>
              <a:gd name="connsiteY3" fmla="*/ 0 h 1499004"/>
              <a:gd name="connsiteX4" fmla="*/ 1836147 w 10747046"/>
              <a:gd name="connsiteY4" fmla="*/ 0 h 1499004"/>
              <a:gd name="connsiteX5" fmla="*/ 2136708 w 10747046"/>
              <a:gd name="connsiteY5" fmla="*/ 0 h 1499004"/>
              <a:gd name="connsiteX6" fmla="*/ 2529750 w 10747046"/>
              <a:gd name="connsiteY6" fmla="*/ 0 h 1499004"/>
              <a:gd name="connsiteX7" fmla="*/ 3292714 w 10747046"/>
              <a:gd name="connsiteY7" fmla="*/ 0 h 1499004"/>
              <a:gd name="connsiteX8" fmla="*/ 3778236 w 10747046"/>
              <a:gd name="connsiteY8" fmla="*/ 0 h 1499004"/>
              <a:gd name="connsiteX9" fmla="*/ 4263758 w 10747046"/>
              <a:gd name="connsiteY9" fmla="*/ 0 h 1499004"/>
              <a:gd name="connsiteX10" fmla="*/ 4656800 w 10747046"/>
              <a:gd name="connsiteY10" fmla="*/ 0 h 1499004"/>
              <a:gd name="connsiteX11" fmla="*/ 5234802 w 10747046"/>
              <a:gd name="connsiteY11" fmla="*/ 0 h 1499004"/>
              <a:gd name="connsiteX12" fmla="*/ 5627844 w 10747046"/>
              <a:gd name="connsiteY12" fmla="*/ 0 h 1499004"/>
              <a:gd name="connsiteX13" fmla="*/ 5928406 w 10747046"/>
              <a:gd name="connsiteY13" fmla="*/ 0 h 1499004"/>
              <a:gd name="connsiteX14" fmla="*/ 6598889 w 10747046"/>
              <a:gd name="connsiteY14" fmla="*/ 0 h 1499004"/>
              <a:gd name="connsiteX15" fmla="*/ 7361852 w 10747046"/>
              <a:gd name="connsiteY15" fmla="*/ 0 h 1499004"/>
              <a:gd name="connsiteX16" fmla="*/ 7754894 w 10747046"/>
              <a:gd name="connsiteY16" fmla="*/ 0 h 1499004"/>
              <a:gd name="connsiteX17" fmla="*/ 8055455 w 10747046"/>
              <a:gd name="connsiteY17" fmla="*/ 0 h 1499004"/>
              <a:gd name="connsiteX18" fmla="*/ 8448497 w 10747046"/>
              <a:gd name="connsiteY18" fmla="*/ 0 h 1499004"/>
              <a:gd name="connsiteX19" fmla="*/ 9026500 w 10747046"/>
              <a:gd name="connsiteY19" fmla="*/ 0 h 1499004"/>
              <a:gd name="connsiteX20" fmla="*/ 9997544 w 10747046"/>
              <a:gd name="connsiteY20" fmla="*/ 0 h 1499004"/>
              <a:gd name="connsiteX21" fmla="*/ 10747046 w 10747046"/>
              <a:gd name="connsiteY21" fmla="*/ 749502 h 1499004"/>
              <a:gd name="connsiteX22" fmla="*/ 10747046 w 10747046"/>
              <a:gd name="connsiteY22" fmla="*/ 749502 h 1499004"/>
              <a:gd name="connsiteX23" fmla="*/ 9997544 w 10747046"/>
              <a:gd name="connsiteY23" fmla="*/ 1499004 h 1499004"/>
              <a:gd name="connsiteX24" fmla="*/ 9696983 w 10747046"/>
              <a:gd name="connsiteY24" fmla="*/ 1499004 h 1499004"/>
              <a:gd name="connsiteX25" fmla="*/ 9303941 w 10747046"/>
              <a:gd name="connsiteY25" fmla="*/ 1499004 h 1499004"/>
              <a:gd name="connsiteX26" fmla="*/ 8818419 w 10747046"/>
              <a:gd name="connsiteY26" fmla="*/ 1499004 h 1499004"/>
              <a:gd name="connsiteX27" fmla="*/ 8425377 w 10747046"/>
              <a:gd name="connsiteY27" fmla="*/ 1499004 h 1499004"/>
              <a:gd name="connsiteX28" fmla="*/ 7847374 w 10747046"/>
              <a:gd name="connsiteY28" fmla="*/ 1499004 h 1499004"/>
              <a:gd name="connsiteX29" fmla="*/ 7269372 w 10747046"/>
              <a:gd name="connsiteY29" fmla="*/ 1499004 h 1499004"/>
              <a:gd name="connsiteX30" fmla="*/ 6876330 w 10747046"/>
              <a:gd name="connsiteY30" fmla="*/ 1499004 h 1499004"/>
              <a:gd name="connsiteX31" fmla="*/ 6390808 w 10747046"/>
              <a:gd name="connsiteY31" fmla="*/ 1499004 h 1499004"/>
              <a:gd name="connsiteX32" fmla="*/ 5997766 w 10747046"/>
              <a:gd name="connsiteY32" fmla="*/ 1499004 h 1499004"/>
              <a:gd name="connsiteX33" fmla="*/ 5697204 w 10747046"/>
              <a:gd name="connsiteY33" fmla="*/ 1499004 h 1499004"/>
              <a:gd name="connsiteX34" fmla="*/ 5211682 w 10747046"/>
              <a:gd name="connsiteY34" fmla="*/ 1499004 h 1499004"/>
              <a:gd name="connsiteX35" fmla="*/ 4541199 w 10747046"/>
              <a:gd name="connsiteY35" fmla="*/ 1499004 h 1499004"/>
              <a:gd name="connsiteX36" fmla="*/ 4240638 w 10747046"/>
              <a:gd name="connsiteY36" fmla="*/ 1499004 h 1499004"/>
              <a:gd name="connsiteX37" fmla="*/ 3847596 w 10747046"/>
              <a:gd name="connsiteY37" fmla="*/ 1499004 h 1499004"/>
              <a:gd name="connsiteX38" fmla="*/ 3177113 w 10747046"/>
              <a:gd name="connsiteY38" fmla="*/ 1499004 h 1499004"/>
              <a:gd name="connsiteX39" fmla="*/ 2876552 w 10747046"/>
              <a:gd name="connsiteY39" fmla="*/ 1499004 h 1499004"/>
              <a:gd name="connsiteX40" fmla="*/ 2298549 w 10747046"/>
              <a:gd name="connsiteY40" fmla="*/ 1499004 h 1499004"/>
              <a:gd name="connsiteX41" fmla="*/ 1535586 w 10747046"/>
              <a:gd name="connsiteY41" fmla="*/ 1499004 h 1499004"/>
              <a:gd name="connsiteX42" fmla="*/ 749502 w 10747046"/>
              <a:gd name="connsiteY42" fmla="*/ 1499004 h 1499004"/>
              <a:gd name="connsiteX43" fmla="*/ 0 w 10747046"/>
              <a:gd name="connsiteY43" fmla="*/ 749502 h 149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747046" h="1499004" fill="none" extrusionOk="0">
                <a:moveTo>
                  <a:pt x="0" y="749502"/>
                </a:moveTo>
                <a:cubicBezTo>
                  <a:pt x="-48909" y="332068"/>
                  <a:pt x="399059" y="-82028"/>
                  <a:pt x="749502" y="0"/>
                </a:cubicBezTo>
                <a:cubicBezTo>
                  <a:pt x="874534" y="-12808"/>
                  <a:pt x="993450" y="14118"/>
                  <a:pt x="1142544" y="0"/>
                </a:cubicBezTo>
                <a:cubicBezTo>
                  <a:pt x="1291638" y="-14118"/>
                  <a:pt x="1404364" y="1914"/>
                  <a:pt x="1535586" y="0"/>
                </a:cubicBezTo>
                <a:cubicBezTo>
                  <a:pt x="1666808" y="-1914"/>
                  <a:pt x="1769540" y="6019"/>
                  <a:pt x="1836147" y="0"/>
                </a:cubicBezTo>
                <a:cubicBezTo>
                  <a:pt x="1902754" y="-6019"/>
                  <a:pt x="2069946" y="27308"/>
                  <a:pt x="2136708" y="0"/>
                </a:cubicBezTo>
                <a:cubicBezTo>
                  <a:pt x="2203470" y="-27308"/>
                  <a:pt x="2347977" y="34430"/>
                  <a:pt x="2529750" y="0"/>
                </a:cubicBezTo>
                <a:cubicBezTo>
                  <a:pt x="2711523" y="-34430"/>
                  <a:pt x="3065007" y="72823"/>
                  <a:pt x="3292714" y="0"/>
                </a:cubicBezTo>
                <a:cubicBezTo>
                  <a:pt x="3520421" y="-72823"/>
                  <a:pt x="3538043" y="33206"/>
                  <a:pt x="3778236" y="0"/>
                </a:cubicBezTo>
                <a:cubicBezTo>
                  <a:pt x="4018429" y="-33206"/>
                  <a:pt x="4078318" y="54508"/>
                  <a:pt x="4263758" y="0"/>
                </a:cubicBezTo>
                <a:cubicBezTo>
                  <a:pt x="4449198" y="-54508"/>
                  <a:pt x="4504947" y="36738"/>
                  <a:pt x="4656800" y="0"/>
                </a:cubicBezTo>
                <a:cubicBezTo>
                  <a:pt x="4808653" y="-36738"/>
                  <a:pt x="4959813" y="19447"/>
                  <a:pt x="5234802" y="0"/>
                </a:cubicBezTo>
                <a:cubicBezTo>
                  <a:pt x="5509791" y="-19447"/>
                  <a:pt x="5527365" y="14472"/>
                  <a:pt x="5627844" y="0"/>
                </a:cubicBezTo>
                <a:cubicBezTo>
                  <a:pt x="5728323" y="-14472"/>
                  <a:pt x="5810974" y="3574"/>
                  <a:pt x="5928406" y="0"/>
                </a:cubicBezTo>
                <a:cubicBezTo>
                  <a:pt x="6045838" y="-3574"/>
                  <a:pt x="6290293" y="60611"/>
                  <a:pt x="6598889" y="0"/>
                </a:cubicBezTo>
                <a:cubicBezTo>
                  <a:pt x="6907485" y="-60611"/>
                  <a:pt x="7139555" y="51844"/>
                  <a:pt x="7361852" y="0"/>
                </a:cubicBezTo>
                <a:cubicBezTo>
                  <a:pt x="7584149" y="-51844"/>
                  <a:pt x="7618704" y="39064"/>
                  <a:pt x="7754894" y="0"/>
                </a:cubicBezTo>
                <a:cubicBezTo>
                  <a:pt x="7891084" y="-39064"/>
                  <a:pt x="7991123" y="21455"/>
                  <a:pt x="8055455" y="0"/>
                </a:cubicBezTo>
                <a:cubicBezTo>
                  <a:pt x="8119787" y="-21455"/>
                  <a:pt x="8298901" y="8603"/>
                  <a:pt x="8448497" y="0"/>
                </a:cubicBezTo>
                <a:cubicBezTo>
                  <a:pt x="8598093" y="-8603"/>
                  <a:pt x="8824336" y="56150"/>
                  <a:pt x="9026500" y="0"/>
                </a:cubicBezTo>
                <a:cubicBezTo>
                  <a:pt x="9228664" y="-56150"/>
                  <a:pt x="9531883" y="34564"/>
                  <a:pt x="9997544" y="0"/>
                </a:cubicBezTo>
                <a:cubicBezTo>
                  <a:pt x="10425876" y="224"/>
                  <a:pt x="10767354" y="384939"/>
                  <a:pt x="10747046" y="749502"/>
                </a:cubicBezTo>
                <a:lnTo>
                  <a:pt x="10747046" y="749502"/>
                </a:lnTo>
                <a:cubicBezTo>
                  <a:pt x="10797089" y="1183998"/>
                  <a:pt x="10387912" y="1464376"/>
                  <a:pt x="9997544" y="1499004"/>
                </a:cubicBezTo>
                <a:cubicBezTo>
                  <a:pt x="9900232" y="1522430"/>
                  <a:pt x="9809948" y="1473576"/>
                  <a:pt x="9696983" y="1499004"/>
                </a:cubicBezTo>
                <a:cubicBezTo>
                  <a:pt x="9584018" y="1524432"/>
                  <a:pt x="9489878" y="1488730"/>
                  <a:pt x="9303941" y="1499004"/>
                </a:cubicBezTo>
                <a:cubicBezTo>
                  <a:pt x="9118004" y="1509278"/>
                  <a:pt x="8928529" y="1486051"/>
                  <a:pt x="8818419" y="1499004"/>
                </a:cubicBezTo>
                <a:cubicBezTo>
                  <a:pt x="8708309" y="1511957"/>
                  <a:pt x="8511062" y="1481048"/>
                  <a:pt x="8425377" y="1499004"/>
                </a:cubicBezTo>
                <a:cubicBezTo>
                  <a:pt x="8339692" y="1516960"/>
                  <a:pt x="8084627" y="1468258"/>
                  <a:pt x="7847374" y="1499004"/>
                </a:cubicBezTo>
                <a:cubicBezTo>
                  <a:pt x="7610121" y="1529750"/>
                  <a:pt x="7459065" y="1434009"/>
                  <a:pt x="7269372" y="1499004"/>
                </a:cubicBezTo>
                <a:cubicBezTo>
                  <a:pt x="7079679" y="1563999"/>
                  <a:pt x="6981963" y="1498510"/>
                  <a:pt x="6876330" y="1499004"/>
                </a:cubicBezTo>
                <a:cubicBezTo>
                  <a:pt x="6770697" y="1499498"/>
                  <a:pt x="6499873" y="1456147"/>
                  <a:pt x="6390808" y="1499004"/>
                </a:cubicBezTo>
                <a:cubicBezTo>
                  <a:pt x="6281743" y="1541861"/>
                  <a:pt x="6180253" y="1451967"/>
                  <a:pt x="5997766" y="1499004"/>
                </a:cubicBezTo>
                <a:cubicBezTo>
                  <a:pt x="5815279" y="1546041"/>
                  <a:pt x="5843922" y="1479762"/>
                  <a:pt x="5697204" y="1499004"/>
                </a:cubicBezTo>
                <a:cubicBezTo>
                  <a:pt x="5550486" y="1518246"/>
                  <a:pt x="5311434" y="1458446"/>
                  <a:pt x="5211682" y="1499004"/>
                </a:cubicBezTo>
                <a:cubicBezTo>
                  <a:pt x="5111930" y="1539562"/>
                  <a:pt x="4707037" y="1466528"/>
                  <a:pt x="4541199" y="1499004"/>
                </a:cubicBezTo>
                <a:cubicBezTo>
                  <a:pt x="4375361" y="1531480"/>
                  <a:pt x="4357313" y="1497384"/>
                  <a:pt x="4240638" y="1499004"/>
                </a:cubicBezTo>
                <a:cubicBezTo>
                  <a:pt x="4123963" y="1500624"/>
                  <a:pt x="3970105" y="1498014"/>
                  <a:pt x="3847596" y="1499004"/>
                </a:cubicBezTo>
                <a:cubicBezTo>
                  <a:pt x="3725087" y="1499994"/>
                  <a:pt x="3434621" y="1428698"/>
                  <a:pt x="3177113" y="1499004"/>
                </a:cubicBezTo>
                <a:cubicBezTo>
                  <a:pt x="2919605" y="1569310"/>
                  <a:pt x="2990301" y="1497513"/>
                  <a:pt x="2876552" y="1499004"/>
                </a:cubicBezTo>
                <a:cubicBezTo>
                  <a:pt x="2762803" y="1500495"/>
                  <a:pt x="2479048" y="1482890"/>
                  <a:pt x="2298549" y="1499004"/>
                </a:cubicBezTo>
                <a:cubicBezTo>
                  <a:pt x="2118050" y="1515118"/>
                  <a:pt x="1710498" y="1445598"/>
                  <a:pt x="1535586" y="1499004"/>
                </a:cubicBezTo>
                <a:cubicBezTo>
                  <a:pt x="1360674" y="1552410"/>
                  <a:pt x="912941" y="1421422"/>
                  <a:pt x="749502" y="1499004"/>
                </a:cubicBezTo>
                <a:cubicBezTo>
                  <a:pt x="344181" y="1470645"/>
                  <a:pt x="-76440" y="1153688"/>
                  <a:pt x="0" y="749502"/>
                </a:cubicBezTo>
                <a:close/>
              </a:path>
              <a:path w="10747046" h="1499004" stroke="0" extrusionOk="0">
                <a:moveTo>
                  <a:pt x="0" y="749502"/>
                </a:moveTo>
                <a:cubicBezTo>
                  <a:pt x="46346" y="411851"/>
                  <a:pt x="317564" y="-95924"/>
                  <a:pt x="749502" y="0"/>
                </a:cubicBezTo>
                <a:cubicBezTo>
                  <a:pt x="891660" y="-23025"/>
                  <a:pt x="972887" y="4904"/>
                  <a:pt x="1050063" y="0"/>
                </a:cubicBezTo>
                <a:cubicBezTo>
                  <a:pt x="1127239" y="-4904"/>
                  <a:pt x="1299980" y="15546"/>
                  <a:pt x="1535586" y="0"/>
                </a:cubicBezTo>
                <a:cubicBezTo>
                  <a:pt x="1771192" y="-15546"/>
                  <a:pt x="1717156" y="24351"/>
                  <a:pt x="1836147" y="0"/>
                </a:cubicBezTo>
                <a:cubicBezTo>
                  <a:pt x="1955138" y="-24351"/>
                  <a:pt x="2058430" y="28519"/>
                  <a:pt x="2136708" y="0"/>
                </a:cubicBezTo>
                <a:cubicBezTo>
                  <a:pt x="2214986" y="-28519"/>
                  <a:pt x="2288083" y="19227"/>
                  <a:pt x="2437270" y="0"/>
                </a:cubicBezTo>
                <a:cubicBezTo>
                  <a:pt x="2586457" y="-19227"/>
                  <a:pt x="3016772" y="75917"/>
                  <a:pt x="3200233" y="0"/>
                </a:cubicBezTo>
                <a:cubicBezTo>
                  <a:pt x="3383694" y="-75917"/>
                  <a:pt x="3638967" y="46555"/>
                  <a:pt x="3870716" y="0"/>
                </a:cubicBezTo>
                <a:cubicBezTo>
                  <a:pt x="4102465" y="-46555"/>
                  <a:pt x="4182161" y="32756"/>
                  <a:pt x="4448719" y="0"/>
                </a:cubicBezTo>
                <a:cubicBezTo>
                  <a:pt x="4715277" y="-32756"/>
                  <a:pt x="4822019" y="58633"/>
                  <a:pt x="5119202" y="0"/>
                </a:cubicBezTo>
                <a:cubicBezTo>
                  <a:pt x="5416385" y="-58633"/>
                  <a:pt x="5417480" y="8220"/>
                  <a:pt x="5512244" y="0"/>
                </a:cubicBezTo>
                <a:cubicBezTo>
                  <a:pt x="5607008" y="-8220"/>
                  <a:pt x="5933712" y="45263"/>
                  <a:pt x="6090246" y="0"/>
                </a:cubicBezTo>
                <a:cubicBezTo>
                  <a:pt x="6246780" y="-45263"/>
                  <a:pt x="6640970" y="27486"/>
                  <a:pt x="6853210" y="0"/>
                </a:cubicBezTo>
                <a:cubicBezTo>
                  <a:pt x="7065450" y="-27486"/>
                  <a:pt x="7103916" y="22323"/>
                  <a:pt x="7246252" y="0"/>
                </a:cubicBezTo>
                <a:cubicBezTo>
                  <a:pt x="7388588" y="-22323"/>
                  <a:pt x="7648465" y="1131"/>
                  <a:pt x="8009215" y="0"/>
                </a:cubicBezTo>
                <a:cubicBezTo>
                  <a:pt x="8369965" y="-1131"/>
                  <a:pt x="8475263" y="65927"/>
                  <a:pt x="8772178" y="0"/>
                </a:cubicBezTo>
                <a:cubicBezTo>
                  <a:pt x="9069093" y="-65927"/>
                  <a:pt x="9047573" y="26687"/>
                  <a:pt x="9165220" y="0"/>
                </a:cubicBezTo>
                <a:cubicBezTo>
                  <a:pt x="9282867" y="-26687"/>
                  <a:pt x="9700890" y="8753"/>
                  <a:pt x="9997544" y="0"/>
                </a:cubicBezTo>
                <a:cubicBezTo>
                  <a:pt x="10372825" y="21888"/>
                  <a:pt x="10734574" y="321629"/>
                  <a:pt x="10747046" y="749502"/>
                </a:cubicBezTo>
                <a:lnTo>
                  <a:pt x="10747046" y="749502"/>
                </a:lnTo>
                <a:cubicBezTo>
                  <a:pt x="10742378" y="1153765"/>
                  <a:pt x="10461935" y="1571557"/>
                  <a:pt x="9997544" y="1499004"/>
                </a:cubicBezTo>
                <a:cubicBezTo>
                  <a:pt x="9670237" y="1559585"/>
                  <a:pt x="9570099" y="1460452"/>
                  <a:pt x="9327061" y="1499004"/>
                </a:cubicBezTo>
                <a:cubicBezTo>
                  <a:pt x="9084023" y="1537556"/>
                  <a:pt x="8840606" y="1441162"/>
                  <a:pt x="8564097" y="1499004"/>
                </a:cubicBezTo>
                <a:cubicBezTo>
                  <a:pt x="8287588" y="1556846"/>
                  <a:pt x="8177830" y="1460391"/>
                  <a:pt x="7893614" y="1499004"/>
                </a:cubicBezTo>
                <a:cubicBezTo>
                  <a:pt x="7609398" y="1537617"/>
                  <a:pt x="7569659" y="1488812"/>
                  <a:pt x="7315612" y="1499004"/>
                </a:cubicBezTo>
                <a:cubicBezTo>
                  <a:pt x="7061565" y="1509196"/>
                  <a:pt x="6893373" y="1487905"/>
                  <a:pt x="6645129" y="1499004"/>
                </a:cubicBezTo>
                <a:cubicBezTo>
                  <a:pt x="6396885" y="1510103"/>
                  <a:pt x="6273886" y="1497736"/>
                  <a:pt x="6159607" y="1499004"/>
                </a:cubicBezTo>
                <a:cubicBezTo>
                  <a:pt x="6045328" y="1500272"/>
                  <a:pt x="5936411" y="1488323"/>
                  <a:pt x="5859045" y="1499004"/>
                </a:cubicBezTo>
                <a:cubicBezTo>
                  <a:pt x="5781679" y="1509685"/>
                  <a:pt x="5433565" y="1413073"/>
                  <a:pt x="5096082" y="1499004"/>
                </a:cubicBezTo>
                <a:cubicBezTo>
                  <a:pt x="4758599" y="1584935"/>
                  <a:pt x="4711941" y="1483896"/>
                  <a:pt x="4518079" y="1499004"/>
                </a:cubicBezTo>
                <a:cubicBezTo>
                  <a:pt x="4324217" y="1514112"/>
                  <a:pt x="4019185" y="1452224"/>
                  <a:pt x="3847596" y="1499004"/>
                </a:cubicBezTo>
                <a:cubicBezTo>
                  <a:pt x="3676007" y="1545784"/>
                  <a:pt x="3584798" y="1461788"/>
                  <a:pt x="3454554" y="1499004"/>
                </a:cubicBezTo>
                <a:cubicBezTo>
                  <a:pt x="3324310" y="1536220"/>
                  <a:pt x="3246224" y="1496213"/>
                  <a:pt x="3153993" y="1499004"/>
                </a:cubicBezTo>
                <a:cubicBezTo>
                  <a:pt x="3061762" y="1501795"/>
                  <a:pt x="2985276" y="1479838"/>
                  <a:pt x="2853432" y="1499004"/>
                </a:cubicBezTo>
                <a:cubicBezTo>
                  <a:pt x="2721588" y="1518170"/>
                  <a:pt x="2642437" y="1478063"/>
                  <a:pt x="2552870" y="1499004"/>
                </a:cubicBezTo>
                <a:cubicBezTo>
                  <a:pt x="2463303" y="1519945"/>
                  <a:pt x="2149243" y="1443076"/>
                  <a:pt x="1882387" y="1499004"/>
                </a:cubicBezTo>
                <a:cubicBezTo>
                  <a:pt x="1615531" y="1554932"/>
                  <a:pt x="1665893" y="1491731"/>
                  <a:pt x="1581826" y="1499004"/>
                </a:cubicBezTo>
                <a:cubicBezTo>
                  <a:pt x="1497759" y="1506277"/>
                  <a:pt x="1363269" y="1462970"/>
                  <a:pt x="1281264" y="1499004"/>
                </a:cubicBezTo>
                <a:cubicBezTo>
                  <a:pt x="1199259" y="1535038"/>
                  <a:pt x="979466" y="1492594"/>
                  <a:pt x="749502" y="1499004"/>
                </a:cubicBezTo>
                <a:cubicBezTo>
                  <a:pt x="342565" y="1539953"/>
                  <a:pt x="22091" y="1230640"/>
                  <a:pt x="0" y="749502"/>
                </a:cubicBezTo>
                <a:close/>
              </a:path>
            </a:pathLst>
          </a:custGeom>
          <a:solidFill>
            <a:schemeClr val="accent4">
              <a:lumMod val="20000"/>
              <a:lumOff val="80000"/>
            </a:schemeClr>
          </a:solidFill>
          <a:ln>
            <a:solidFill>
              <a:schemeClr val="accent4">
                <a:lumMod val="50000"/>
              </a:schemeClr>
            </a:solidFill>
            <a:prstDash val="lgDashDot"/>
            <a:extLst>
              <a:ext uri="{C807C97D-BFC1-408E-A445-0C87EB9F89A2}">
                <ask:lineSketchStyleProps xmlns:ask="http://schemas.microsoft.com/office/drawing/2018/sketchyshapes" sd="2194494525">
                  <a:prstGeom prst="roundRect">
                    <a:avLst>
                      <a:gd name="adj" fmla="val 50000"/>
                    </a:avLst>
                  </a:prstGeom>
                  <ask:type>
                    <ask:lineSketchScribble/>
                  </ask:type>
                </ask:lineSketchStyleProps>
              </a:ext>
            </a:extLs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4EBED91A-E3FC-962B-E696-CC3CFDEFABCE}"/>
              </a:ext>
            </a:extLst>
          </p:cNvPr>
          <p:cNvSpPr txBox="1"/>
          <p:nvPr/>
        </p:nvSpPr>
        <p:spPr>
          <a:xfrm>
            <a:off x="1079916" y="507397"/>
            <a:ext cx="10425110" cy="1323439"/>
          </a:xfrm>
          <a:prstGeom prst="rect">
            <a:avLst/>
          </a:prstGeom>
          <a:noFill/>
        </p:spPr>
        <p:txBody>
          <a:bodyPr wrap="square" rtlCol="0">
            <a:spAutoFit/>
          </a:bodyPr>
          <a:lstStyle/>
          <a:p>
            <a:pPr lvl="0" algn="ctr"/>
            <a:r>
              <a:rPr lang="en-US" sz="4000" b="1" dirty="0">
                <a:latin typeface="Calibri" panose="020F0502020204030204" pitchFamily="34" charset="0"/>
                <a:cs typeface="Calibri" panose="020F0502020204030204" pitchFamily="34" charset="0"/>
              </a:rPr>
              <a:t>2. </a:t>
            </a:r>
            <a:r>
              <a:rPr lang="vi-VN" sz="4000" b="1" dirty="0">
                <a:latin typeface="Calibri" panose="020F0502020204030204" pitchFamily="34" charset="0"/>
                <a:cs typeface="Calibri" panose="020F0502020204030204" pitchFamily="34" charset="0"/>
              </a:rPr>
              <a:t>Tìm từ đồng nghĩa với mỗi từ dưới đây. Đặt câu với từ em tìm được mùa thu</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A picture containing clipart, cartoon, graphics, child art&#10;&#10;Description automatically generated">
            <a:extLst>
              <a:ext uri="{FF2B5EF4-FFF2-40B4-BE49-F238E27FC236}">
                <a16:creationId xmlns:a16="http://schemas.microsoft.com/office/drawing/2014/main" id="{155E2C82-CE7C-8DC4-2987-EA294FCEF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6283" y="188726"/>
            <a:ext cx="981381" cy="935262"/>
          </a:xfrm>
          <a:prstGeom prst="rect">
            <a:avLst/>
          </a:prstGeom>
        </p:spPr>
      </p:pic>
      <p:sp>
        <p:nvSpPr>
          <p:cNvPr id="5" name="Rectangle 4">
            <a:extLst>
              <a:ext uri="{FF2B5EF4-FFF2-40B4-BE49-F238E27FC236}">
                <a16:creationId xmlns:a16="http://schemas.microsoft.com/office/drawing/2014/main" id="{F7D17CCD-A587-278F-FC78-08CA72CAF35F}"/>
              </a:ext>
            </a:extLst>
          </p:cNvPr>
          <p:cNvSpPr/>
          <p:nvPr/>
        </p:nvSpPr>
        <p:spPr>
          <a:xfrm>
            <a:off x="1046480" y="239776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gọn</a:t>
            </a:r>
            <a:r>
              <a:rPr kumimoji="0" lang="en-US" sz="24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ghẽ</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A8D23ED8-3CF5-DBCF-0CED-AC561FCCDE04}"/>
              </a:ext>
            </a:extLst>
          </p:cNvPr>
          <p:cNvSpPr/>
          <p:nvPr/>
        </p:nvSpPr>
        <p:spPr>
          <a:xfrm>
            <a:off x="4541520" y="2367280"/>
            <a:ext cx="231648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tí</a:t>
            </a:r>
            <a:r>
              <a:rPr kumimoji="0" lang="en-US" sz="2400" b="0" i="0" u="none" strike="noStrike" kern="0" cap="none" spc="0" normalizeH="0" noProof="0" dirty="0">
                <a:ln>
                  <a:noFill/>
                </a:ln>
                <a:solidFill>
                  <a:srgbClr val="FFFFFF"/>
                </a:solidFill>
                <a:effectLst/>
                <a:uLnTx/>
                <a:uFillTx/>
                <a:latin typeface="Arial"/>
                <a:ea typeface="+mn-ea"/>
                <a:cs typeface="+mn-cs"/>
                <a:sym typeface="Arial"/>
              </a:rPr>
              <a:t> hon</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Rectangle 6">
            <a:extLst>
              <a:ext uri="{FF2B5EF4-FFF2-40B4-BE49-F238E27FC236}">
                <a16:creationId xmlns:a16="http://schemas.microsoft.com/office/drawing/2014/main" id="{A6F355D2-F442-4DA5-5542-0F60D058FD6D}"/>
              </a:ext>
            </a:extLst>
          </p:cNvPr>
          <p:cNvSpPr/>
          <p:nvPr/>
        </p:nvSpPr>
        <p:spPr>
          <a:xfrm>
            <a:off x="8158480" y="2428240"/>
            <a:ext cx="1798320" cy="65024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uLnTx/>
                <a:uFillTx/>
                <a:latin typeface="Arial"/>
                <a:ea typeface="+mn-ea"/>
                <a:cs typeface="+mn-cs"/>
                <a:sym typeface="Arial"/>
              </a:rPr>
              <a:t>thưa</a:t>
            </a:r>
            <a:r>
              <a:rPr kumimoji="0" lang="en-US" sz="2400" b="0" i="0" u="none" strike="noStrike" kern="0" cap="none" spc="0" normalizeH="0" noProof="0" dirty="0">
                <a:ln>
                  <a:noFill/>
                </a:ln>
                <a:solidFill>
                  <a:srgbClr val="FFFFFF"/>
                </a:solidFill>
                <a:effectLst/>
                <a:uLnTx/>
                <a:uFillTx/>
                <a:latin typeface="Arial"/>
                <a:ea typeface="+mn-ea"/>
                <a:cs typeface="+mn-cs"/>
                <a:sym typeface="Arial"/>
              </a:rPr>
              <a:t> </a:t>
            </a:r>
            <a:r>
              <a:rPr kumimoji="0" lang="en-US" sz="2400" b="0" i="0" u="none" strike="noStrike" kern="0" cap="none" spc="0" normalizeH="0" noProof="0" dirty="0" err="1">
                <a:ln>
                  <a:noFill/>
                </a:ln>
                <a:solidFill>
                  <a:srgbClr val="FFFFFF"/>
                </a:solidFill>
                <a:effectLst/>
                <a:uLnTx/>
                <a:uFillTx/>
                <a:latin typeface="Arial"/>
                <a:ea typeface="+mn-ea"/>
                <a:cs typeface="+mn-cs"/>
                <a:sym typeface="Arial"/>
              </a:rPr>
              <a:t>thớt</a:t>
            </a:r>
            <a:endParaRPr kumimoji="0" lang="en-US" sz="2400" b="0" i="0" u="none" strike="noStrike" kern="0" cap="none" spc="0" normalizeH="0" baseline="0" noProof="0" dirty="0">
              <a:ln>
                <a:noFill/>
              </a:ln>
              <a:solidFill>
                <a:srgbClr val="FFFFFF"/>
              </a:solidFill>
              <a:effectLst/>
              <a:uLnTx/>
              <a:uFillTx/>
              <a:latin typeface="Arial"/>
              <a:ea typeface="+mn-ea"/>
              <a:cs typeface="+mn-cs"/>
              <a:sym typeface="Arial"/>
            </a:endParaRPr>
          </a:p>
        </p:txBody>
      </p:sp>
      <p:cxnSp>
        <p:nvCxnSpPr>
          <p:cNvPr id="9" name="Straight Connector 8">
            <a:extLst>
              <a:ext uri="{FF2B5EF4-FFF2-40B4-BE49-F238E27FC236}">
                <a16:creationId xmlns:a16="http://schemas.microsoft.com/office/drawing/2014/main" id="{5E9960C2-DDAE-E574-CC72-E68844DBB7A2}"/>
              </a:ext>
            </a:extLst>
          </p:cNvPr>
          <p:cNvCxnSpPr>
            <a:cxnSpLocks/>
            <a:stCxn id="5" idx="2"/>
          </p:cNvCxnSpPr>
          <p:nvPr/>
        </p:nvCxnSpPr>
        <p:spPr>
          <a:xfrm>
            <a:off x="2204720" y="304800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loud 10">
            <a:extLst>
              <a:ext uri="{FF2B5EF4-FFF2-40B4-BE49-F238E27FC236}">
                <a16:creationId xmlns:a16="http://schemas.microsoft.com/office/drawing/2014/main" id="{0FD03CF0-213D-37BF-B14E-72DBF8813271}"/>
              </a:ext>
            </a:extLst>
          </p:cNvPr>
          <p:cNvSpPr/>
          <p:nvPr/>
        </p:nvSpPr>
        <p:spPr>
          <a:xfrm>
            <a:off x="589280" y="3383280"/>
            <a:ext cx="326136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ghẽ</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gàng</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Ví</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dụ</a:t>
            </a:r>
            <a:r>
              <a:rPr lang="en-US" sz="2000" b="1" dirty="0">
                <a:solidFill>
                  <a:srgbClr val="000000"/>
                </a:solidFill>
                <a:latin typeface="Calibri" panose="020F0502020204030204" pitchFamily="34" charset="0"/>
                <a:cs typeface="Calibri" panose="020F0502020204030204" pitchFamily="34" charset="0"/>
              </a:rPr>
              <a:t>: Em </a:t>
            </a:r>
            <a:r>
              <a:rPr lang="en-US" sz="2000" b="1" dirty="0" err="1">
                <a:solidFill>
                  <a:srgbClr val="000000"/>
                </a:solidFill>
                <a:latin typeface="Calibri" panose="020F0502020204030204" pitchFamily="34" charset="0"/>
                <a:cs typeface="Calibri" panose="020F0502020204030204" pitchFamily="34" charset="0"/>
              </a:rPr>
              <a:t>dọn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nhà</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gọn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gàng</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ngăn</a:t>
            </a:r>
            <a:r>
              <a:rPr lang="en-US" sz="2000" b="1" dirty="0">
                <a:solidFill>
                  <a:srgbClr val="000000"/>
                </a:solidFill>
                <a:latin typeface="Calibri" panose="020F0502020204030204" pitchFamily="34" charset="0"/>
                <a:cs typeface="Calibri" panose="020F0502020204030204" pitchFamily="34" charset="0"/>
              </a:rPr>
              <a:t> </a:t>
            </a:r>
            <a:r>
              <a:rPr lang="en-US" sz="2000" b="1" dirty="0" err="1">
                <a:solidFill>
                  <a:srgbClr val="000000"/>
                </a:solidFill>
                <a:latin typeface="Calibri" panose="020F0502020204030204" pitchFamily="34" charset="0"/>
                <a:cs typeface="Calibri" panose="020F0502020204030204" pitchFamily="34" charset="0"/>
              </a:rPr>
              <a:t>nắp</a:t>
            </a:r>
            <a:r>
              <a:rPr lang="en-US" sz="2000" b="1" dirty="0">
                <a:solidFill>
                  <a:srgbClr val="000000"/>
                </a:solidFill>
                <a:latin typeface="Calibri" panose="020F0502020204030204" pitchFamily="34" charset="0"/>
                <a:cs typeface="Calibri" panose="020F0502020204030204" pitchFamily="34" charset="0"/>
              </a:rPr>
              <a:t>)</a:t>
            </a:r>
          </a:p>
        </p:txBody>
      </p:sp>
      <p:cxnSp>
        <p:nvCxnSpPr>
          <p:cNvPr id="12" name="Straight Connector 11">
            <a:extLst>
              <a:ext uri="{FF2B5EF4-FFF2-40B4-BE49-F238E27FC236}">
                <a16:creationId xmlns:a16="http://schemas.microsoft.com/office/drawing/2014/main" id="{8094CB18-E11F-8F88-25F4-597B0B4D654C}"/>
              </a:ext>
            </a:extLst>
          </p:cNvPr>
          <p:cNvCxnSpPr>
            <a:cxnSpLocks/>
          </p:cNvCxnSpPr>
          <p:nvPr/>
        </p:nvCxnSpPr>
        <p:spPr>
          <a:xfrm>
            <a:off x="5882640" y="302768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B4724682-F1BB-F5C2-2F8C-93EEF5B23EB2}"/>
              </a:ext>
            </a:extLst>
          </p:cNvPr>
          <p:cNvSpPr/>
          <p:nvPr/>
        </p:nvSpPr>
        <p:spPr>
          <a:xfrm>
            <a:off x="4043680" y="3444240"/>
            <a:ext cx="3302000" cy="251968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000" b="1" dirty="0">
                <a:solidFill>
                  <a:srgbClr val="000000"/>
                </a:solidFill>
                <a:latin typeface="Calibri" panose="020F0502020204030204" pitchFamily="34" charset="0"/>
                <a:cs typeface="Calibri" panose="020F0502020204030204" pitchFamily="34" charset="0"/>
              </a:rPr>
              <a:t>tí hon, tí xíu, bé xíu,... (Ví dụ: Những chú kiến nhỏ tí xíu cũng hạt vừng trên lưng.)</a:t>
            </a:r>
          </a:p>
        </p:txBody>
      </p:sp>
      <p:cxnSp>
        <p:nvCxnSpPr>
          <p:cNvPr id="14" name="Straight Connector 13">
            <a:extLst>
              <a:ext uri="{FF2B5EF4-FFF2-40B4-BE49-F238E27FC236}">
                <a16:creationId xmlns:a16="http://schemas.microsoft.com/office/drawing/2014/main" id="{B9DFE3BC-A91A-7B58-AA79-B71E8AA9ADC2}"/>
              </a:ext>
            </a:extLst>
          </p:cNvPr>
          <p:cNvCxnSpPr>
            <a:cxnSpLocks/>
          </p:cNvCxnSpPr>
          <p:nvPr/>
        </p:nvCxnSpPr>
        <p:spPr>
          <a:xfrm>
            <a:off x="9103360" y="3058160"/>
            <a:ext cx="0" cy="4978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loud 14">
            <a:extLst>
              <a:ext uri="{FF2B5EF4-FFF2-40B4-BE49-F238E27FC236}">
                <a16:creationId xmlns:a16="http://schemas.microsoft.com/office/drawing/2014/main" id="{B251163C-F6F3-46D8-A285-C779B1BA65AA}"/>
              </a:ext>
            </a:extLst>
          </p:cNvPr>
          <p:cNvSpPr/>
          <p:nvPr/>
        </p:nvSpPr>
        <p:spPr>
          <a:xfrm>
            <a:off x="7741920" y="3423920"/>
            <a:ext cx="3342640" cy="2438400"/>
          </a:xfrm>
          <a:prstGeom prst="cloud">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000" b="1" dirty="0">
                <a:solidFill>
                  <a:srgbClr val="000000"/>
                </a:solidFill>
                <a:latin typeface="Calibri" panose="020F0502020204030204" pitchFamily="34" charset="0"/>
                <a:cs typeface="Calibri" panose="020F0502020204030204" pitchFamily="34" charset="0"/>
              </a:rPr>
              <a:t>t</a:t>
            </a:r>
            <a:r>
              <a:rPr lang="vi-VN" sz="2000" b="1" dirty="0">
                <a:solidFill>
                  <a:srgbClr val="000000"/>
                </a:solidFill>
                <a:latin typeface="Calibri" panose="020F0502020204030204" pitchFamily="34" charset="0"/>
                <a:cs typeface="Calibri" panose="020F0502020204030204" pitchFamily="34" charset="0"/>
              </a:rPr>
              <a:t>hưa thớt, lưa thưa / lơ thơ (Sau trận lũ, vườn chỉ còn vài gốc cây lưa thưa).</a:t>
            </a:r>
          </a:p>
        </p:txBody>
      </p:sp>
    </p:spTree>
    <p:extLst>
      <p:ext uri="{BB962C8B-B14F-4D97-AF65-F5344CB8AC3E}">
        <p14:creationId xmlns:p14="http://schemas.microsoft.com/office/powerpoint/2010/main" val="3676896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animBg="1"/>
      <p:bldP spid="7" grpId="0" animBg="1"/>
      <p:bldP spid="11"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p:nvPr/>
        </p:nvSpPr>
        <p:spPr>
          <a:xfrm>
            <a:off x="2582057" y="2140803"/>
            <a:ext cx="702788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rgbClr val="385623"/>
                </a:solidFill>
                <a:latin typeface="Tahoma"/>
                <a:ea typeface="Tahoma"/>
                <a:cs typeface="Tahoma"/>
                <a:sym typeface="Tahoma"/>
              </a:rPr>
              <a:t>CHÚC CÁC BẠN HỌC TỐT</a:t>
            </a:r>
            <a:endParaRPr sz="6000" b="1" dirty="0">
              <a:solidFill>
                <a:srgbClr val="385623"/>
              </a:solidFill>
              <a:latin typeface="Tahoma"/>
              <a:ea typeface="Tahoma"/>
              <a:cs typeface="Tahoma"/>
              <a:sym typeface="Tahom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4E8244A3-631B-12A0-51BD-0774CF354B1E}"/>
              </a:ext>
            </a:extLst>
          </p:cNvPr>
          <p:cNvPicPr>
            <a:picLocks noChangeAspect="1"/>
          </p:cNvPicPr>
          <p:nvPr/>
        </p:nvPicPr>
        <p:blipFill>
          <a:blip r:embed="rId3"/>
          <a:stretch>
            <a:fillRect/>
          </a:stretch>
        </p:blipFill>
        <p:spPr>
          <a:xfrm>
            <a:off x="2611120" y="792152"/>
            <a:ext cx="7128704" cy="5954088"/>
          </a:xfrm>
          <a:prstGeom prst="rect">
            <a:avLst/>
          </a:prstGeom>
        </p:spPr>
      </p:pic>
    </p:spTree>
    <p:extLst>
      <p:ext uri="{BB962C8B-B14F-4D97-AF65-F5344CB8AC3E}">
        <p14:creationId xmlns:p14="http://schemas.microsoft.com/office/powerpoint/2010/main" val="14522123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2" name="Group 1">
            <a:extLst>
              <a:ext uri="{FF2B5EF4-FFF2-40B4-BE49-F238E27FC236}">
                <a16:creationId xmlns:a16="http://schemas.microsoft.com/office/drawing/2014/main" id="{8D5F2984-5BA1-6449-6184-F20DB7EC196E}"/>
              </a:ext>
            </a:extLst>
          </p:cNvPr>
          <p:cNvGrpSpPr/>
          <p:nvPr/>
        </p:nvGrpSpPr>
        <p:grpSpPr>
          <a:xfrm>
            <a:off x="908391" y="1957025"/>
            <a:ext cx="7382169" cy="1483344"/>
            <a:chOff x="892967" y="2103140"/>
            <a:chExt cx="10089994" cy="802640"/>
          </a:xfrm>
        </p:grpSpPr>
        <p:sp>
          <p:nvSpPr>
            <p:cNvPr id="3" name="Rectangle: Rounded Corners 2">
              <a:extLst>
                <a:ext uri="{FF2B5EF4-FFF2-40B4-BE49-F238E27FC236}">
                  <a16:creationId xmlns:a16="http://schemas.microsoft.com/office/drawing/2014/main" id="{6A7174B6-59BD-E653-EAE0-8194F196FC95}"/>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0DE0E75-CCE1-4217-019C-68696E12CA06}"/>
                </a:ext>
              </a:extLst>
            </p:cNvPr>
            <p:cNvSpPr txBox="1"/>
            <p:nvPr/>
          </p:nvSpPr>
          <p:spPr>
            <a:xfrm>
              <a:off x="1209040" y="2194083"/>
              <a:ext cx="9510073" cy="6495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1: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đầu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xúp</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dưới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4">
            <a:extLst>
              <a:ext uri="{FF2B5EF4-FFF2-40B4-BE49-F238E27FC236}">
                <a16:creationId xmlns:a16="http://schemas.microsoft.com/office/drawing/2014/main" id="{284EB94D-33BB-5BF6-E5E0-8FA9E44DD8AE}"/>
              </a:ext>
            </a:extLst>
          </p:cNvPr>
          <p:cNvGrpSpPr/>
          <p:nvPr/>
        </p:nvGrpSpPr>
        <p:grpSpPr>
          <a:xfrm>
            <a:off x="907016" y="3706723"/>
            <a:ext cx="7448069" cy="1386971"/>
            <a:chOff x="892967" y="3219281"/>
            <a:chExt cx="10089994" cy="802640"/>
          </a:xfrm>
        </p:grpSpPr>
        <p:sp>
          <p:nvSpPr>
            <p:cNvPr id="6" name="Rectangle: Rounded Corners 5">
              <a:extLst>
                <a:ext uri="{FF2B5EF4-FFF2-40B4-BE49-F238E27FC236}">
                  <a16:creationId xmlns:a16="http://schemas.microsoft.com/office/drawing/2014/main" id="{8059DFF6-3690-5A01-BBB8-45D359C177B2}"/>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CB5B625-59D6-495A-048C-3C308CA85BBF}"/>
                </a:ext>
              </a:extLst>
            </p:cNvPr>
            <p:cNvSpPr txBox="1"/>
            <p:nvPr/>
          </p:nvSpPr>
          <p:spPr>
            <a:xfrm>
              <a:off x="1225163" y="3304115"/>
              <a:ext cx="9340052" cy="6946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Tiếp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đưa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mắt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nhìn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theo</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7">
            <a:extLst>
              <a:ext uri="{FF2B5EF4-FFF2-40B4-BE49-F238E27FC236}">
                <a16:creationId xmlns:a16="http://schemas.microsoft.com/office/drawing/2014/main" id="{7BA5A030-DE94-33FA-F1AE-A02F767E85CB}"/>
              </a:ext>
            </a:extLst>
          </p:cNvPr>
          <p:cNvGrpSpPr/>
          <p:nvPr/>
        </p:nvGrpSpPr>
        <p:grpSpPr>
          <a:xfrm>
            <a:off x="715316" y="628899"/>
            <a:ext cx="10807300" cy="919401"/>
            <a:chOff x="715316" y="628899"/>
            <a:chExt cx="10807300" cy="919401"/>
          </a:xfrm>
        </p:grpSpPr>
        <p:sp>
          <p:nvSpPr>
            <p:cNvPr id="9" name="TextBox 8">
              <a:extLst>
                <a:ext uri="{FF2B5EF4-FFF2-40B4-BE49-F238E27FC236}">
                  <a16:creationId xmlns:a16="http://schemas.microsoft.com/office/drawing/2014/main" id="{05BBE3F4-B366-3232-B5C0-05E812FA7BC7}"/>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0" name="Picture 9" descr="A question mark in a speech bubble&#10;&#10;Description automatically generated">
              <a:extLst>
                <a:ext uri="{FF2B5EF4-FFF2-40B4-BE49-F238E27FC236}">
                  <a16:creationId xmlns:a16="http://schemas.microsoft.com/office/drawing/2014/main" id="{6FE4E493-50C7-DE6E-8C59-A98AEE4EA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1" name="Group 10">
            <a:extLst>
              <a:ext uri="{FF2B5EF4-FFF2-40B4-BE49-F238E27FC236}">
                <a16:creationId xmlns:a16="http://schemas.microsoft.com/office/drawing/2014/main" id="{0BB8DED3-CA8B-D285-6EE0-3A82C6C6127F}"/>
              </a:ext>
            </a:extLst>
          </p:cNvPr>
          <p:cNvGrpSpPr/>
          <p:nvPr/>
        </p:nvGrpSpPr>
        <p:grpSpPr>
          <a:xfrm>
            <a:off x="1051003" y="5314036"/>
            <a:ext cx="7239557" cy="802640"/>
            <a:chOff x="892967" y="4375091"/>
            <a:chExt cx="10089994" cy="802640"/>
          </a:xfrm>
        </p:grpSpPr>
        <p:sp>
          <p:nvSpPr>
            <p:cNvPr id="12" name="Rectangle: Rounded Corners 11">
              <a:extLst>
                <a:ext uri="{FF2B5EF4-FFF2-40B4-BE49-F238E27FC236}">
                  <a16:creationId xmlns:a16="http://schemas.microsoft.com/office/drawing/2014/main" id="{47F37182-C471-B47A-728F-212DDC8F2ED3}"/>
                </a:ext>
              </a:extLst>
            </p:cNvPr>
            <p:cNvSpPr/>
            <p:nvPr/>
          </p:nvSpPr>
          <p:spPr>
            <a:xfrm>
              <a:off x="892967" y="437509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9C6B75B-C90A-4FD0-1B8C-FA2D9742CBD2}"/>
                </a:ext>
              </a:extLst>
            </p:cNvPr>
            <p:cNvSpPr txBox="1"/>
            <p:nvPr/>
          </p:nvSpPr>
          <p:spPr>
            <a:xfrm>
              <a:off x="1261529" y="4436620"/>
              <a:ext cx="80579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Đoạn 3: </a:t>
              </a:r>
              <a:r>
                <a:rPr lang="en-US" sz="3600">
                  <a:solidFill>
                    <a:prstClr val="black"/>
                  </a:solidFill>
                  <a:latin typeface="Cambria" panose="02040503050406030204" pitchFamily="18" charset="0"/>
                  <a:ea typeface="Cambria" panose="02040503050406030204" pitchFamily="18" charset="0"/>
                  <a:cs typeface="Calibri" panose="020F0502020204030204" pitchFamily="34" charset="0"/>
                </a:rPr>
                <a:t>Đoạn còn lại</a:t>
              </a:r>
              <a:endParaRPr kumimoji="0" lang="en-US" sz="3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4" name="Picture 13" descr="A cartoon of kids holding balloons&#10;&#10;Description automatically generated">
            <a:extLst>
              <a:ext uri="{FF2B5EF4-FFF2-40B4-BE49-F238E27FC236}">
                <a16:creationId xmlns:a16="http://schemas.microsoft.com/office/drawing/2014/main" id="{675E2F35-5C3D-4C74-F47A-47428E23E6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597" y="3004683"/>
            <a:ext cx="4527283" cy="4527283"/>
          </a:xfrm>
          <a:prstGeom prst="rect">
            <a:avLst/>
          </a:prstGeom>
        </p:spPr>
      </p:pic>
    </p:spTree>
    <p:extLst>
      <p:ext uri="{BB962C8B-B14F-4D97-AF65-F5344CB8AC3E}">
        <p14:creationId xmlns:p14="http://schemas.microsoft.com/office/powerpoint/2010/main" val="536240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 name="Group 1">
            <a:extLst>
              <a:ext uri="{FF2B5EF4-FFF2-40B4-BE49-F238E27FC236}">
                <a16:creationId xmlns:a16="http://schemas.microsoft.com/office/drawing/2014/main" id="{03E95551-9DCD-BD98-12BD-F6C24C2B7CEE}"/>
              </a:ext>
            </a:extLst>
          </p:cNvPr>
          <p:cNvGrpSpPr/>
          <p:nvPr/>
        </p:nvGrpSpPr>
        <p:grpSpPr>
          <a:xfrm>
            <a:off x="832191" y="2199477"/>
            <a:ext cx="3709329" cy="1047658"/>
            <a:chOff x="892967" y="2103140"/>
            <a:chExt cx="10089994" cy="802640"/>
          </a:xfrm>
        </p:grpSpPr>
        <p:sp>
          <p:nvSpPr>
            <p:cNvPr id="3" name="Rectangle: Rounded Corners 2">
              <a:extLst>
                <a:ext uri="{FF2B5EF4-FFF2-40B4-BE49-F238E27FC236}">
                  <a16:creationId xmlns:a16="http://schemas.microsoft.com/office/drawing/2014/main" id="{314A0C75-A3AE-5C37-4891-266C74406077}"/>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BE3EE6-250C-21EA-0A55-77AA340076A1}"/>
                </a:ext>
              </a:extLst>
            </p:cNvPr>
            <p:cNvSpPr txBox="1"/>
            <p:nvPr/>
          </p:nvSpPr>
          <p:spPr>
            <a:xfrm>
              <a:off x="1908965" y="2186135"/>
              <a:ext cx="855877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loanh</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quanh</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D9A76FD8-9EAB-D635-C1F5-278A9957B726}"/>
              </a:ext>
            </a:extLst>
          </p:cNvPr>
          <p:cNvSpPr txBox="1"/>
          <p:nvPr/>
        </p:nvSpPr>
        <p:spPr>
          <a:xfrm>
            <a:off x="3242636" y="71522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từ khó</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grpSp>
        <p:nvGrpSpPr>
          <p:cNvPr id="7" name="Group 6">
            <a:extLst>
              <a:ext uri="{FF2B5EF4-FFF2-40B4-BE49-F238E27FC236}">
                <a16:creationId xmlns:a16="http://schemas.microsoft.com/office/drawing/2014/main" id="{F83F7E93-23BE-B4EC-CCCC-C1DF68591F86}"/>
              </a:ext>
            </a:extLst>
          </p:cNvPr>
          <p:cNvGrpSpPr/>
          <p:nvPr/>
        </p:nvGrpSpPr>
        <p:grpSpPr>
          <a:xfrm>
            <a:off x="5265406" y="2170175"/>
            <a:ext cx="2673009" cy="1047658"/>
            <a:chOff x="892967" y="2103140"/>
            <a:chExt cx="10089994" cy="802640"/>
          </a:xfrm>
        </p:grpSpPr>
        <p:sp>
          <p:nvSpPr>
            <p:cNvPr id="8" name="Rectangle: Rounded Corners 7">
              <a:extLst>
                <a:ext uri="{FF2B5EF4-FFF2-40B4-BE49-F238E27FC236}">
                  <a16:creationId xmlns:a16="http://schemas.microsoft.com/office/drawing/2014/main" id="{3D18184D-01FF-F7A3-5767-17FDFE53EA53}"/>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B49545-CCC5-B2E0-4EFD-DB0EBA9B55A9}"/>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nấm</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dại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E4E7413-4A88-E9E4-2201-85A640C25470}"/>
              </a:ext>
            </a:extLst>
          </p:cNvPr>
          <p:cNvGrpSpPr/>
          <p:nvPr/>
        </p:nvGrpSpPr>
        <p:grpSpPr>
          <a:xfrm>
            <a:off x="8526766" y="2170175"/>
            <a:ext cx="2673009" cy="1047658"/>
            <a:chOff x="892967" y="2103140"/>
            <a:chExt cx="10089994" cy="802640"/>
          </a:xfrm>
        </p:grpSpPr>
        <p:sp>
          <p:nvSpPr>
            <p:cNvPr id="14" name="Rectangle: Rounded Corners 13">
              <a:extLst>
                <a:ext uri="{FF2B5EF4-FFF2-40B4-BE49-F238E27FC236}">
                  <a16:creationId xmlns:a16="http://schemas.microsoft.com/office/drawing/2014/main" id="{6C8F9F02-6ABC-AE30-5644-45C23272FF3A}"/>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50D5BA5-F52B-4515-E86D-4D4C71E6A6F8}"/>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lúp</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xúp</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B8C1D1A8-AEA6-6B94-B6B8-0BEC5A843CCF}"/>
              </a:ext>
            </a:extLst>
          </p:cNvPr>
          <p:cNvGrpSpPr/>
          <p:nvPr/>
        </p:nvGrpSpPr>
        <p:grpSpPr>
          <a:xfrm>
            <a:off x="3040366" y="3531615"/>
            <a:ext cx="2673009" cy="1047658"/>
            <a:chOff x="892967" y="2103140"/>
            <a:chExt cx="10089994" cy="802640"/>
          </a:xfrm>
        </p:grpSpPr>
        <p:sp>
          <p:nvSpPr>
            <p:cNvPr id="17" name="Rectangle: Rounded Corners 16">
              <a:extLst>
                <a:ext uri="{FF2B5EF4-FFF2-40B4-BE49-F238E27FC236}">
                  <a16:creationId xmlns:a16="http://schemas.microsoft.com/office/drawing/2014/main" id="{4EEB0BCD-9A75-8948-8A6C-8A90AF463471}"/>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960D240-F53D-E316-20E3-F457B842B71B}"/>
                </a:ext>
              </a:extLst>
            </p:cNvPr>
            <p:cNvSpPr txBox="1"/>
            <p:nvPr/>
          </p:nvSpPr>
          <p:spPr>
            <a:xfrm>
              <a:off x="1908965" y="2186135"/>
              <a:ext cx="8057994" cy="5894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lâu</a:t>
              </a:r>
              <a:r>
                <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đài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FE0E1DD-847E-8BD5-1E38-24D9DF11A18F}"/>
              </a:ext>
            </a:extLst>
          </p:cNvPr>
          <p:cNvGrpSpPr/>
          <p:nvPr/>
        </p:nvGrpSpPr>
        <p:grpSpPr>
          <a:xfrm>
            <a:off x="6474446" y="3511295"/>
            <a:ext cx="3157234" cy="1554880"/>
            <a:chOff x="892967" y="2103140"/>
            <a:chExt cx="10089994" cy="1191237"/>
          </a:xfrm>
        </p:grpSpPr>
        <p:sp>
          <p:nvSpPr>
            <p:cNvPr id="20" name="Rectangle: Rounded Corners 19">
              <a:extLst>
                <a:ext uri="{FF2B5EF4-FFF2-40B4-BE49-F238E27FC236}">
                  <a16:creationId xmlns:a16="http://schemas.microsoft.com/office/drawing/2014/main" id="{8F25E896-86A4-D504-7555-DEF01CDA6E3A}"/>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756876B-7692-C926-5AAB-7FAD0DA1BA32}"/>
                </a:ext>
              </a:extLst>
            </p:cNvPr>
            <p:cNvSpPr txBox="1"/>
            <p:nvPr/>
          </p:nvSpPr>
          <p:spPr>
            <a:xfrm>
              <a:off x="1908965" y="2186135"/>
              <a:ext cx="8057994" cy="110824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kern="1200" dirty="0" err="1">
                  <a:solidFill>
                    <a:prstClr val="black"/>
                  </a:solidFill>
                  <a:latin typeface="Calibri" panose="020F0502020204030204" pitchFamily="34" charset="0"/>
                  <a:ea typeface="+mn-ea"/>
                  <a:cs typeface="Calibri" panose="020F0502020204030204" pitchFamily="34" charset="0"/>
                </a:rPr>
                <a:t>ánh</a:t>
              </a:r>
              <a:r>
                <a:rPr lang="en-US" sz="4400" kern="1200" dirty="0">
                  <a:solidFill>
                    <a:prstClr val="black"/>
                  </a:solidFill>
                  <a:latin typeface="Calibri" panose="020F0502020204030204" pitchFamily="34" charset="0"/>
                  <a:ea typeface="+mn-ea"/>
                  <a:cs typeface="Calibri" panose="020F0502020204030204" pitchFamily="34" charset="0"/>
                </a:rPr>
                <a:t> </a:t>
              </a:r>
              <a:r>
                <a:rPr lang="en-US" sz="4400" kern="1200" dirty="0" err="1">
                  <a:solidFill>
                    <a:prstClr val="black"/>
                  </a:solidFill>
                  <a:latin typeface="Calibri" panose="020F0502020204030204" pitchFamily="34" charset="0"/>
                  <a:ea typeface="+mn-ea"/>
                  <a:cs typeface="Calibri" panose="020F0502020204030204" pitchFamily="34" charset="0"/>
                </a:rPr>
                <a:t>nắng</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TextBox 1">
            <a:extLst>
              <a:ext uri="{FF2B5EF4-FFF2-40B4-BE49-F238E27FC236}">
                <a16:creationId xmlns:a16="http://schemas.microsoft.com/office/drawing/2014/main" id="{5B2931AA-8964-6EC2-2854-1DF5365E6A7F}"/>
              </a:ext>
            </a:extLst>
          </p:cNvPr>
          <p:cNvSpPr txBox="1"/>
          <p:nvPr/>
        </p:nvSpPr>
        <p:spPr>
          <a:xfrm>
            <a:off x="3262956" y="197069"/>
            <a:ext cx="5577513" cy="1088172"/>
          </a:xfrm>
          <a:prstGeom prst="roundRect">
            <a:avLst>
              <a:gd name="adj" fmla="val 41531"/>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Luyện đọc câu</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3" name="TextBox 2">
            <a:extLst>
              <a:ext uri="{FF2B5EF4-FFF2-40B4-BE49-F238E27FC236}">
                <a16:creationId xmlns:a16="http://schemas.microsoft.com/office/drawing/2014/main" id="{EC8DDD36-732A-9D18-F4A3-CDAB2DF94AAE}"/>
              </a:ext>
            </a:extLst>
          </p:cNvPr>
          <p:cNvSpPr txBox="1"/>
          <p:nvPr/>
        </p:nvSpPr>
        <p:spPr>
          <a:xfrm>
            <a:off x="1026160" y="1536928"/>
            <a:ext cx="10220960" cy="1200329"/>
          </a:xfrm>
          <a:prstGeom prst="rect">
            <a:avLst/>
          </a:prstGeom>
          <a:noFill/>
        </p:spPr>
        <p:txBody>
          <a:bodyPr wrap="square" rtlCol="0">
            <a:spAutoFit/>
          </a:bodyPr>
          <a:lstStyle/>
          <a:p>
            <a:pPr algn="just"/>
            <a:r>
              <a:rPr lang="en-US" sz="3600" dirty="0">
                <a:effectLst/>
                <a:latin typeface="Calibri" panose="020F0502020204030204" pitchFamily="34" charset="0"/>
                <a:ea typeface="Calibri" panose="020F0502020204030204" pitchFamily="34" charset="0"/>
                <a:cs typeface="Calibri" panose="020F0502020204030204" pitchFamily="34" charset="0"/>
              </a:rPr>
              <a:t>    </a:t>
            </a:r>
            <a:r>
              <a:rPr lang="vi-VN" sz="3600" dirty="0">
                <a:effectLst/>
                <a:latin typeface="Calibri" panose="020F0502020204030204" pitchFamily="34" charset="0"/>
                <a:ea typeface="Calibri" panose="020F0502020204030204" pitchFamily="34" charset="0"/>
                <a:cs typeface="Calibri" panose="020F0502020204030204" pitchFamily="34" charset="0"/>
              </a:rPr>
              <a:t>Tôi có cảm giác</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mình là một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khổng lồ</a:t>
            </a:r>
            <a:r>
              <a:rPr lang="en-US"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vi-VN" sz="3600" dirty="0">
                <a:effectLst/>
                <a:latin typeface="Calibri" panose="020F0502020204030204" pitchFamily="34" charset="0"/>
                <a:ea typeface="Calibri" panose="020F0502020204030204" pitchFamily="34" charset="0"/>
                <a:cs typeface="Calibri" panose="020F0502020204030204" pitchFamily="34" charset="0"/>
              </a:rPr>
              <a:t> đi lạc vào kinh đô của vương quốc những người </a:t>
            </a:r>
            <a:r>
              <a:rPr lang="vi-VN" sz="3600" b="1" dirty="0">
                <a:effectLst/>
                <a:latin typeface="Calibri" panose="020F0502020204030204" pitchFamily="34" charset="0"/>
                <a:ea typeface="Calibri" panose="020F0502020204030204" pitchFamily="34" charset="0"/>
                <a:cs typeface="Calibri" panose="020F0502020204030204" pitchFamily="34" charset="0"/>
              </a:rPr>
              <a:t>tí hon</a:t>
            </a:r>
            <a:r>
              <a:rPr lang="vi-VN" sz="3600" dirty="0">
                <a:effectLst/>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FC897D4-8D7B-CB37-2955-15C1E4549BB0}"/>
              </a:ext>
            </a:extLst>
          </p:cNvPr>
          <p:cNvSpPr txBox="1"/>
          <p:nvPr/>
        </p:nvSpPr>
        <p:spPr>
          <a:xfrm>
            <a:off x="1005840" y="2939008"/>
            <a:ext cx="10220960" cy="1615827"/>
          </a:xfrm>
          <a:prstGeom prst="rect">
            <a:avLst/>
          </a:prstGeom>
          <a:noFill/>
        </p:spPr>
        <p:txBody>
          <a:bodyPr wrap="square" rtlCol="0">
            <a:spAutoFit/>
          </a:bodyPr>
          <a:lstStyle/>
          <a:p>
            <a:pPr algn="just"/>
            <a:r>
              <a:rPr lang="en-US" sz="3300"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Những con vượn bạc má ôm con </a:t>
            </a:r>
            <a:r>
              <a:rPr lang="vi-VN" sz="3300" b="1" dirty="0">
                <a:latin typeface="Calibri" panose="020F0502020204030204" pitchFamily="34" charset="0"/>
                <a:ea typeface="Calibri" panose="020F0502020204030204" pitchFamily="34" charset="0"/>
                <a:cs typeface="Calibri" panose="020F0502020204030204" pitchFamily="34" charset="0"/>
              </a:rPr>
              <a:t>gọn ghẽ</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a:t>
            </a:r>
            <a:r>
              <a:rPr lang="vi-VN" sz="3300" dirty="0">
                <a:latin typeface="Calibri" panose="020F0502020204030204" pitchFamily="34" charset="0"/>
                <a:ea typeface="Calibri" panose="020F0502020204030204" pitchFamily="34" charset="0"/>
                <a:cs typeface="Calibri" panose="020F0502020204030204" pitchFamily="34" charset="0"/>
              </a:rPr>
              <a:t>chuyền </a:t>
            </a:r>
            <a:r>
              <a:rPr lang="vi-VN" sz="3300" b="1" dirty="0">
                <a:latin typeface="Calibri" panose="020F0502020204030204" pitchFamily="34" charset="0"/>
                <a:ea typeface="Calibri" panose="020F0502020204030204" pitchFamily="34" charset="0"/>
                <a:cs typeface="Calibri" panose="020F0502020204030204" pitchFamily="34" charset="0"/>
              </a:rPr>
              <a:t>nhanh như tia chớp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dirty="0">
                <a:latin typeface="Calibri" panose="020F0502020204030204" pitchFamily="34" charset="0"/>
                <a:ea typeface="Calibri" panose="020F0502020204030204" pitchFamily="34" charset="0"/>
                <a:cs typeface="Calibri" panose="020F0502020204030204" pitchFamily="34" charset="0"/>
              </a:rPr>
              <a:t>. Những con chồn sóc với chùm lông đuôi </a:t>
            </a:r>
            <a:r>
              <a:rPr lang="vi-VN" sz="3300" b="1" dirty="0">
                <a:latin typeface="Calibri" panose="020F0502020204030204" pitchFamily="34" charset="0"/>
                <a:ea typeface="Calibri" panose="020F0502020204030204" pitchFamily="34" charset="0"/>
                <a:cs typeface="Calibri" panose="020F0502020204030204" pitchFamily="34" charset="0"/>
              </a:rPr>
              <a:t>to đẹp</a:t>
            </a:r>
            <a:r>
              <a:rPr lang="en-US" sz="33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300" b="1" dirty="0">
                <a:latin typeface="Calibri" panose="020F0502020204030204" pitchFamily="34" charset="0"/>
                <a:ea typeface="Calibri" panose="020F0502020204030204" pitchFamily="34" charset="0"/>
                <a:cs typeface="Calibri" panose="020F0502020204030204" pitchFamily="34" charset="0"/>
              </a:rPr>
              <a:t> vút qua</a:t>
            </a:r>
            <a:r>
              <a:rPr lang="vi-VN" sz="3300" dirty="0">
                <a:latin typeface="Calibri" panose="020F0502020204030204" pitchFamily="34" charset="0"/>
                <a:ea typeface="Calibri" panose="020F0502020204030204" pitchFamily="34" charset="0"/>
                <a:cs typeface="Calibri" panose="020F0502020204030204" pitchFamily="34" charset="0"/>
              </a:rPr>
              <a:t> không kịp đưa mắt nhìn theo.</a:t>
            </a:r>
            <a:r>
              <a:rPr lang="en-US" sz="3300"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33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5" name="Hình ảnh 16" descr="Ảnh có chứa văn bản&#10;&#10;Mô tả được tạo tự động">
            <a:extLst>
              <a:ext uri="{FF2B5EF4-FFF2-40B4-BE49-F238E27FC236}">
                <a16:creationId xmlns:a16="http://schemas.microsoft.com/office/drawing/2014/main" id="{0F55CCCB-79E6-006E-25D8-0F0249CBE4D6}"/>
              </a:ext>
            </a:extLst>
          </p:cNvPr>
          <p:cNvPicPr>
            <a:picLocks noChangeAspect="1"/>
          </p:cNvPicPr>
          <p:nvPr/>
        </p:nvPicPr>
        <p:blipFill>
          <a:blip r:embed="rId3"/>
          <a:stretch>
            <a:fillRect/>
          </a:stretch>
        </p:blipFill>
        <p:spPr>
          <a:xfrm>
            <a:off x="1584509" y="1539168"/>
            <a:ext cx="4002918" cy="2284789"/>
          </a:xfrm>
          <a:prstGeom prst="rect">
            <a:avLst/>
          </a:prstGeom>
        </p:spPr>
      </p:pic>
      <p:pic>
        <p:nvPicPr>
          <p:cNvPr id="16" name="Hình ảnh 18" descr="Ảnh có chứa văn bản&#10;&#10;Mô tả được tạo tự động">
            <a:extLst>
              <a:ext uri="{FF2B5EF4-FFF2-40B4-BE49-F238E27FC236}">
                <a16:creationId xmlns:a16="http://schemas.microsoft.com/office/drawing/2014/main" id="{8A7E5F62-D3E4-6930-33DC-D7F98A23D2AF}"/>
              </a:ext>
            </a:extLst>
          </p:cNvPr>
          <p:cNvPicPr>
            <a:picLocks noChangeAspect="1"/>
          </p:cNvPicPr>
          <p:nvPr/>
        </p:nvPicPr>
        <p:blipFill>
          <a:blip r:embed="rId4"/>
          <a:stretch>
            <a:fillRect/>
          </a:stretch>
        </p:blipFill>
        <p:spPr>
          <a:xfrm>
            <a:off x="5187170" y="3630238"/>
            <a:ext cx="5089670" cy="2102599"/>
          </a:xfrm>
          <a:prstGeom prst="rect">
            <a:avLst/>
          </a:prstGeom>
        </p:spPr>
      </p:pic>
      <p:grpSp>
        <p:nvGrpSpPr>
          <p:cNvPr id="17" name="Nhóm 30">
            <a:extLst>
              <a:ext uri="{FF2B5EF4-FFF2-40B4-BE49-F238E27FC236}">
                <a16:creationId xmlns:a16="http://schemas.microsoft.com/office/drawing/2014/main" id="{6B52F183-B049-EC51-7912-BCC868773D34}"/>
              </a:ext>
            </a:extLst>
          </p:cNvPr>
          <p:cNvGrpSpPr/>
          <p:nvPr/>
        </p:nvGrpSpPr>
        <p:grpSpPr>
          <a:xfrm>
            <a:off x="1829320" y="3866990"/>
            <a:ext cx="3056071" cy="1936910"/>
            <a:chOff x="-1231307" y="3615772"/>
            <a:chExt cx="3056071" cy="1936910"/>
          </a:xfrm>
        </p:grpSpPr>
        <p:sp>
          <p:nvSpPr>
            <p:cNvPr id="18" name="Hình chữ nhật: Góc Tròn 29">
              <a:extLst>
                <a:ext uri="{FF2B5EF4-FFF2-40B4-BE49-F238E27FC236}">
                  <a16:creationId xmlns:a16="http://schemas.microsoft.com/office/drawing/2014/main" id="{91BEF626-4C68-5523-7D3E-40E01CE5EEF6}"/>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27">
              <a:extLst>
                <a:ext uri="{FF2B5EF4-FFF2-40B4-BE49-F238E27FC236}">
                  <a16:creationId xmlns:a16="http://schemas.microsoft.com/office/drawing/2014/main" id="{20ED58B5-44D1-3565-14F8-B95CD70F93D1}"/>
                </a:ext>
              </a:extLst>
            </p:cNvPr>
            <p:cNvPicPr>
              <a:picLocks noChangeAspect="1"/>
            </p:cNvPicPr>
            <p:nvPr/>
          </p:nvPicPr>
          <p:blipFill>
            <a:blip r:embed="rId5"/>
            <a:stretch>
              <a:fillRect/>
            </a:stretch>
          </p:blipFill>
          <p:spPr>
            <a:xfrm>
              <a:off x="-1231307" y="3615772"/>
              <a:ext cx="3056071" cy="1936910"/>
            </a:xfrm>
            <a:prstGeom prst="rect">
              <a:avLst/>
            </a:prstGeom>
          </p:spPr>
        </p:pic>
      </p:grpSp>
      <p:sp>
        <p:nvSpPr>
          <p:cNvPr id="20" name="TextBox 3">
            <a:extLst>
              <a:ext uri="{FF2B5EF4-FFF2-40B4-BE49-F238E27FC236}">
                <a16:creationId xmlns:a16="http://schemas.microsoft.com/office/drawing/2014/main" id="{339732FA-7E18-7D4C-B163-DA5D3D4BF513}"/>
              </a:ext>
            </a:extLst>
          </p:cNvPr>
          <p:cNvSpPr txBox="1"/>
          <p:nvPr/>
        </p:nvSpPr>
        <p:spPr>
          <a:xfrm>
            <a:off x="1653579" y="599383"/>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TRONG NHÓM</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229930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8" descr="Ảnh có chứa văn bản&#10;&#10;Mô tả được tạo tự động">
            <a:extLst>
              <a:ext uri="{FF2B5EF4-FFF2-40B4-BE49-F238E27FC236}">
                <a16:creationId xmlns:a16="http://schemas.microsoft.com/office/drawing/2014/main" id="{87684B18-3FBD-0B41-4CC4-AB24DEC8A3B8}"/>
              </a:ext>
            </a:extLst>
          </p:cNvPr>
          <p:cNvPicPr>
            <a:picLocks noChangeAspect="1"/>
          </p:cNvPicPr>
          <p:nvPr/>
        </p:nvPicPr>
        <p:blipFill>
          <a:blip r:embed="rId2"/>
          <a:stretch>
            <a:fillRect/>
          </a:stretch>
        </p:blipFill>
        <p:spPr>
          <a:xfrm>
            <a:off x="1483224" y="1851593"/>
            <a:ext cx="6193574" cy="2558634"/>
          </a:xfrm>
          <a:prstGeom prst="rect">
            <a:avLst/>
          </a:prstGeom>
        </p:spPr>
      </p:pic>
      <p:pic>
        <p:nvPicPr>
          <p:cNvPr id="3" name="Hình ảnh 2" descr="Ảnh có chứa văn bản, trong nhà&#10;&#10;Mô tả được tạo tự động">
            <a:extLst>
              <a:ext uri="{FF2B5EF4-FFF2-40B4-BE49-F238E27FC236}">
                <a16:creationId xmlns:a16="http://schemas.microsoft.com/office/drawing/2014/main" id="{CD885BB8-361F-51D3-2AF6-3032DA81DB9D}"/>
              </a:ext>
            </a:extLst>
          </p:cNvPr>
          <p:cNvPicPr>
            <a:picLocks noChangeAspect="1"/>
          </p:cNvPicPr>
          <p:nvPr/>
        </p:nvPicPr>
        <p:blipFill>
          <a:blip r:embed="rId3"/>
          <a:stretch>
            <a:fillRect/>
          </a:stretch>
        </p:blipFill>
        <p:spPr>
          <a:xfrm>
            <a:off x="6277411" y="3711686"/>
            <a:ext cx="3889199" cy="2275151"/>
          </a:xfrm>
          <a:prstGeom prst="rect">
            <a:avLst/>
          </a:prstGeom>
        </p:spPr>
      </p:pic>
      <p:sp>
        <p:nvSpPr>
          <p:cNvPr id="4" name="TextBox 3">
            <a:extLst>
              <a:ext uri="{FF2B5EF4-FFF2-40B4-BE49-F238E27FC236}">
                <a16:creationId xmlns:a16="http://schemas.microsoft.com/office/drawing/2014/main" id="{C8CE9CCB-F97D-1D68-4879-F1C9F90C4B2D}"/>
              </a:ext>
            </a:extLst>
          </p:cNvPr>
          <p:cNvSpPr txBox="1"/>
          <p:nvPr/>
        </p:nvSpPr>
        <p:spPr>
          <a:xfrm>
            <a:off x="1371464" y="609600"/>
            <a:ext cx="8985730" cy="769441"/>
          </a:xfrm>
          <a:prstGeom prst="rect">
            <a:avLst/>
          </a:prstGeom>
          <a:noFill/>
        </p:spPr>
        <p:txBody>
          <a:bodyPr wrap="square" rtlCol="0">
            <a:spAutoFit/>
          </a:bodyPr>
          <a:lstStyle/>
          <a:p>
            <a:pPr algn="ctr"/>
            <a:r>
              <a:rPr lang="vi-VN"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TRƯỚC LỚP</a:t>
            </a:r>
            <a:endParaRPr lang="en-US" sz="4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spTree>
    <p:extLst>
      <p:ext uri="{BB962C8B-B14F-4D97-AF65-F5344CB8AC3E}">
        <p14:creationId xmlns:p14="http://schemas.microsoft.com/office/powerpoint/2010/main" val="560335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B6EF7300-5117-943A-50FD-FA43FB242536}"/>
              </a:ext>
            </a:extLst>
          </p:cNvPr>
          <p:cNvPicPr>
            <a:picLocks noChangeAspect="1"/>
          </p:cNvPicPr>
          <p:nvPr/>
        </p:nvPicPr>
        <p:blipFill>
          <a:blip r:embed="rId3"/>
          <a:stretch>
            <a:fillRect/>
          </a:stretch>
        </p:blipFill>
        <p:spPr>
          <a:xfrm>
            <a:off x="2204720" y="659452"/>
            <a:ext cx="7861164" cy="6198548"/>
          </a:xfrm>
          <a:prstGeom prst="rect">
            <a:avLst/>
          </a:prstGeom>
        </p:spPr>
      </p:pic>
    </p:spTree>
    <p:extLst>
      <p:ext uri="{BB962C8B-B14F-4D97-AF65-F5344CB8AC3E}">
        <p14:creationId xmlns:p14="http://schemas.microsoft.com/office/powerpoint/2010/main" val="16893454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15">
            <a:extLst>
              <a:ext uri="{FF2B5EF4-FFF2-40B4-BE49-F238E27FC236}">
                <a16:creationId xmlns:a16="http://schemas.microsoft.com/office/drawing/2014/main" id="{70574651-FDD8-968D-94CC-D3FD654DF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55" y="3295361"/>
            <a:ext cx="3397771" cy="3631252"/>
          </a:xfrm>
          <a:prstGeom prst="rect">
            <a:avLst/>
          </a:prstGeom>
        </p:spPr>
      </p:pic>
      <p:sp>
        <p:nvSpPr>
          <p:cNvPr id="4" name="TextBox 3">
            <a:extLst>
              <a:ext uri="{FF2B5EF4-FFF2-40B4-BE49-F238E27FC236}">
                <a16:creationId xmlns:a16="http://schemas.microsoft.com/office/drawing/2014/main" id="{A8AF732F-673A-1395-6C35-F4F8E079C427}"/>
              </a:ext>
            </a:extLst>
          </p:cNvPr>
          <p:cNvSpPr txBox="1"/>
          <p:nvPr/>
        </p:nvSpPr>
        <p:spPr>
          <a:xfrm>
            <a:off x="3435126" y="2228671"/>
            <a:ext cx="8336031" cy="830997"/>
          </a:xfrm>
          <a:prstGeom prst="rect">
            <a:avLst/>
          </a:prstGeom>
          <a:noFill/>
        </p:spPr>
        <p:txBody>
          <a:bodyPr wrap="square" rtlCol="0">
            <a:spAutoFit/>
          </a:bodyPr>
          <a:lstStyle/>
          <a:p>
            <a:pPr marL="685800" lvl="0" indent="-685800" algn="just">
              <a:buFont typeface="Arial" panose="020B0604020202020204" pitchFamily="34" charset="0"/>
              <a:buChar char="•"/>
            </a:pPr>
            <a:r>
              <a:rPr lang="en-US" sz="4800" b="1" dirty="0">
                <a:solidFill>
                  <a:srgbClr val="0070C0"/>
                </a:solidFill>
                <a:latin typeface="Calibri" panose="020F0502020204030204"/>
              </a:rPr>
              <a:t>Tân </a:t>
            </a:r>
            <a:r>
              <a:rPr lang="en-US" sz="4800" b="1" dirty="0" err="1">
                <a:solidFill>
                  <a:srgbClr val="0070C0"/>
                </a:solidFill>
                <a:latin typeface="Calibri" panose="020F0502020204030204"/>
              </a:rPr>
              <a:t>kì</a:t>
            </a:r>
            <a:r>
              <a:rPr lang="vi-VN" sz="4800" b="1" dirty="0">
                <a:solidFill>
                  <a:srgbClr val="0070C0"/>
                </a:solidFill>
                <a:latin typeface="Calibri" panose="020F0502020204030204"/>
              </a:rPr>
              <a:t>: </a:t>
            </a:r>
            <a:r>
              <a:rPr lang="en-US" sz="4800" b="1" dirty="0" err="1">
                <a:solidFill>
                  <a:srgbClr val="FF0000"/>
                </a:solidFill>
                <a:latin typeface="Calibri" panose="020F0502020204030204"/>
              </a:rPr>
              <a:t>mới</a:t>
            </a:r>
            <a:r>
              <a:rPr lang="en-US" sz="4800" b="1" dirty="0">
                <a:solidFill>
                  <a:srgbClr val="FF0000"/>
                </a:solidFill>
                <a:latin typeface="Calibri" panose="020F0502020204030204"/>
              </a:rPr>
              <a:t> </a:t>
            </a:r>
            <a:r>
              <a:rPr lang="en-US" sz="4800" b="1" dirty="0" err="1">
                <a:solidFill>
                  <a:srgbClr val="FF0000"/>
                </a:solidFill>
                <a:latin typeface="Calibri" panose="020F0502020204030204"/>
              </a:rPr>
              <a:t>lạ</a:t>
            </a:r>
            <a:r>
              <a:rPr lang="en-US" sz="4800" b="1" dirty="0">
                <a:solidFill>
                  <a:srgbClr val="FF0000"/>
                </a:solidFill>
                <a:latin typeface="Calibri" panose="020F0502020204030204"/>
              </a:rPr>
              <a:t>.</a:t>
            </a:r>
            <a:endParaRPr lang="vi-VN" sz="4800" b="1" dirty="0">
              <a:solidFill>
                <a:srgbClr val="FF0000"/>
              </a:solidFill>
              <a:latin typeface="Calibri" panose="020F0502020204030204"/>
            </a:endParaRPr>
          </a:p>
        </p:txBody>
      </p:sp>
      <p:pic>
        <p:nvPicPr>
          <p:cNvPr id="5" name="Picture 4">
            <a:extLst>
              <a:ext uri="{FF2B5EF4-FFF2-40B4-BE49-F238E27FC236}">
                <a16:creationId xmlns:a16="http://schemas.microsoft.com/office/drawing/2014/main" id="{C3CD323D-8B8F-4BDE-1157-108482C49D13}"/>
              </a:ext>
            </a:extLst>
          </p:cNvPr>
          <p:cNvPicPr>
            <a:picLocks noChangeAspect="1"/>
          </p:cNvPicPr>
          <p:nvPr/>
        </p:nvPicPr>
        <p:blipFill>
          <a:blip r:embed="rId5"/>
          <a:stretch>
            <a:fillRect/>
          </a:stretch>
        </p:blipFill>
        <p:spPr>
          <a:xfrm>
            <a:off x="1632649" y="780117"/>
            <a:ext cx="9925148" cy="1268078"/>
          </a:xfrm>
          <a:prstGeom prst="rect">
            <a:avLst/>
          </a:prstGeom>
        </p:spPr>
      </p:pic>
    </p:spTree>
    <p:extLst>
      <p:ext uri="{BB962C8B-B14F-4D97-AF65-F5344CB8AC3E}">
        <p14:creationId xmlns:p14="http://schemas.microsoft.com/office/powerpoint/2010/main" val="9570535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千图网海量PPT模板www.58pic.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814</Words>
  <Application>Microsoft Office PowerPoint</Application>
  <PresentationFormat>Widescreen</PresentationFormat>
  <Paragraphs>65</Paragraphs>
  <Slides>19</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Cambria</vt:lpstr>
      <vt:lpstr>Tahoma</vt:lpstr>
      <vt:lpstr>UTM Cookies</vt:lpstr>
      <vt:lpstr>千图网海量PPT模板www.58pic.com​​</vt:lpstr>
      <vt:lpstr>1_千图网海量PPT模板www.58pic.com​​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Fung</dc:creator>
  <cp:lastModifiedBy>Administrator</cp:lastModifiedBy>
  <cp:revision>59</cp:revision>
  <dcterms:created xsi:type="dcterms:W3CDTF">2019-05-23T17:46:57Z</dcterms:created>
  <dcterms:modified xsi:type="dcterms:W3CDTF">2024-10-09T13:12:20Z</dcterms:modified>
</cp:coreProperties>
</file>