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2" r:id="rId2"/>
    <p:sldMasterId id="2147483724" r:id="rId3"/>
    <p:sldMasterId id="2147483736" r:id="rId4"/>
    <p:sldMasterId id="2147483749" r:id="rId5"/>
  </p:sldMasterIdLst>
  <p:notesMasterIdLst>
    <p:notesMasterId r:id="rId34"/>
  </p:notesMasterIdLst>
  <p:sldIdLst>
    <p:sldId id="425" r:id="rId6"/>
    <p:sldId id="257" r:id="rId7"/>
    <p:sldId id="431" r:id="rId8"/>
    <p:sldId id="327" r:id="rId9"/>
    <p:sldId id="430" r:id="rId10"/>
    <p:sldId id="328" r:id="rId11"/>
    <p:sldId id="432" r:id="rId12"/>
    <p:sldId id="433" r:id="rId13"/>
    <p:sldId id="434" r:id="rId14"/>
    <p:sldId id="362" r:id="rId15"/>
    <p:sldId id="363" r:id="rId16"/>
    <p:sldId id="364" r:id="rId17"/>
    <p:sldId id="365" r:id="rId18"/>
    <p:sldId id="361" r:id="rId19"/>
    <p:sldId id="337" r:id="rId20"/>
    <p:sldId id="335" r:id="rId21"/>
    <p:sldId id="435" r:id="rId22"/>
    <p:sldId id="336" r:id="rId23"/>
    <p:sldId id="263" r:id="rId24"/>
    <p:sldId id="436" r:id="rId25"/>
    <p:sldId id="342" r:id="rId26"/>
    <p:sldId id="343" r:id="rId27"/>
    <p:sldId id="344" r:id="rId28"/>
    <p:sldId id="262" r:id="rId29"/>
    <p:sldId id="437" r:id="rId30"/>
    <p:sldId id="302" r:id="rId31"/>
    <p:sldId id="264" r:id="rId32"/>
    <p:sldId id="438"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9900"/>
    <a:srgbClr val="C1F5CE"/>
    <a:srgbClr val="D6C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93DD6F-2D56-429E-BE97-902881775F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18" autoAdjust="0"/>
    <p:restoredTop sz="90897" autoAdjust="0"/>
  </p:normalViewPr>
  <p:slideViewPr>
    <p:cSldViewPr snapToGrid="0">
      <p:cViewPr varScale="1">
        <p:scale>
          <a:sx n="77" d="100"/>
          <a:sy n="77" d="100"/>
        </p:scale>
        <p:origin x="492"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      </a:t>
            </a:r>
          </a:p>
        </p:txBody>
      </p:sp>
    </p:spTree>
    <p:extLst>
      <p:ext uri="{BB962C8B-B14F-4D97-AF65-F5344CB8AC3E}">
        <p14:creationId xmlns:p14="http://schemas.microsoft.com/office/powerpoint/2010/main" val="3171030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730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327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a:t>      </a:t>
            </a:r>
          </a:p>
          <a:p>
            <a:endParaRPr lang="en-US" dirty="0"/>
          </a:p>
        </p:txBody>
      </p:sp>
    </p:spTree>
    <p:extLst>
      <p:ext uri="{BB962C8B-B14F-4D97-AF65-F5344CB8AC3E}">
        <p14:creationId xmlns:p14="http://schemas.microsoft.com/office/powerpoint/2010/main" val="121220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67724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a:t>      </a:t>
            </a:r>
          </a:p>
          <a:p>
            <a:endParaRPr lang="en-US" dirty="0"/>
          </a:p>
        </p:txBody>
      </p:sp>
    </p:spTree>
    <p:extLst>
      <p:ext uri="{BB962C8B-B14F-4D97-AF65-F5344CB8AC3E}">
        <p14:creationId xmlns:p14="http://schemas.microsoft.com/office/powerpoint/2010/main" val="3048601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4300" y="1275288"/>
            <a:ext cx="5915400" cy="1984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23950" y="3332023"/>
            <a:ext cx="5096100" cy="47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8927991" y="816641"/>
            <a:ext cx="161913" cy="145916"/>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21236" y="680018"/>
            <a:ext cx="134340" cy="121912"/>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171525" y="4556624"/>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71525" y="-47200"/>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1416117" y="-251591"/>
            <a:ext cx="359392" cy="931707"/>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267638" y="216535"/>
            <a:ext cx="1166826" cy="746025"/>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139161" y="-170594"/>
            <a:ext cx="747610" cy="722927"/>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53946" y="-280695"/>
            <a:ext cx="363800" cy="984632"/>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1111408" y="-436182"/>
            <a:ext cx="548163" cy="942251"/>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1477854" y="-461408"/>
            <a:ext cx="676573" cy="945704"/>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2"/>
          <p:cNvGrpSpPr/>
          <p:nvPr/>
        </p:nvGrpSpPr>
        <p:grpSpPr>
          <a:xfrm rot="10800000" flipH="1">
            <a:off x="439672" y="1377176"/>
            <a:ext cx="362172" cy="472552"/>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319280" y="3604392"/>
            <a:ext cx="1190020" cy="757074"/>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2"/>
          <p:cNvGrpSpPr/>
          <p:nvPr/>
        </p:nvGrpSpPr>
        <p:grpSpPr>
          <a:xfrm>
            <a:off x="8595113" y="3913437"/>
            <a:ext cx="1042259" cy="1047013"/>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2"/>
          <p:cNvGrpSpPr/>
          <p:nvPr/>
        </p:nvGrpSpPr>
        <p:grpSpPr>
          <a:xfrm>
            <a:off x="8533748" y="4427406"/>
            <a:ext cx="368416" cy="997931"/>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2"/>
          <p:cNvGrpSpPr/>
          <p:nvPr/>
        </p:nvGrpSpPr>
        <p:grpSpPr>
          <a:xfrm rot="-5400000" flipH="1">
            <a:off x="7396851" y="4455227"/>
            <a:ext cx="364299" cy="944465"/>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2"/>
          <p:cNvSpPr/>
          <p:nvPr/>
        </p:nvSpPr>
        <p:spPr>
          <a:xfrm>
            <a:off x="8040390" y="4399826"/>
            <a:ext cx="548040" cy="88009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8033285" y="4463142"/>
            <a:ext cx="486030" cy="89155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8361733" y="4537746"/>
            <a:ext cx="170031" cy="14057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8296729" y="4616986"/>
            <a:ext cx="236123" cy="182680"/>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8214365" y="4704389"/>
            <a:ext cx="326204" cy="2235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8148302" y="4871637"/>
            <a:ext cx="376296" cy="20966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8131598" y="5055187"/>
            <a:ext cx="235216" cy="149420"/>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531922" y="4421091"/>
            <a:ext cx="686121" cy="861015"/>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594759" y="4498038"/>
            <a:ext cx="483359" cy="881979"/>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896449" y="5115051"/>
            <a:ext cx="139769" cy="133369"/>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7788033" y="4912504"/>
            <a:ext cx="192734" cy="191827"/>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708164" y="4730139"/>
            <a:ext cx="216293" cy="27402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722248" y="4724244"/>
            <a:ext cx="111422" cy="14453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612673" y="4568762"/>
            <a:ext cx="142843" cy="17108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7590476" y="4515826"/>
            <a:ext cx="101998" cy="118528"/>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993325" y="4750296"/>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7688234" y="4462865"/>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5092" y="5011674"/>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
          <p:cNvGrpSpPr/>
          <p:nvPr/>
        </p:nvGrpSpPr>
        <p:grpSpPr>
          <a:xfrm>
            <a:off x="7221362" y="247799"/>
            <a:ext cx="436502" cy="569243"/>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
          <p:cNvGrpSpPr/>
          <p:nvPr/>
        </p:nvGrpSpPr>
        <p:grpSpPr>
          <a:xfrm>
            <a:off x="-181020" y="4253777"/>
            <a:ext cx="1117161" cy="1087511"/>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
          <p:cNvGrpSpPr/>
          <p:nvPr/>
        </p:nvGrpSpPr>
        <p:grpSpPr>
          <a:xfrm>
            <a:off x="-207387" y="3879385"/>
            <a:ext cx="884073" cy="1185979"/>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2"/>
          <p:cNvGrpSpPr/>
          <p:nvPr/>
        </p:nvGrpSpPr>
        <p:grpSpPr>
          <a:xfrm>
            <a:off x="7973149" y="-201092"/>
            <a:ext cx="1116750" cy="1145263"/>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
          <p:cNvGrpSpPr/>
          <p:nvPr/>
        </p:nvGrpSpPr>
        <p:grpSpPr>
          <a:xfrm rot="-5400000" flipH="1">
            <a:off x="5611844" y="-217762"/>
            <a:ext cx="1007000" cy="841746"/>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2"/>
          <p:cNvGrpSpPr/>
          <p:nvPr/>
        </p:nvGrpSpPr>
        <p:grpSpPr>
          <a:xfrm rot="-5400000">
            <a:off x="6963891" y="93879"/>
            <a:ext cx="161913" cy="145916"/>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6" name="Google Shape;3606;p14"/>
          <p:cNvSpPr/>
          <p:nvPr/>
        </p:nvSpPr>
        <p:spPr>
          <a:xfrm flipH="1">
            <a:off x="-254044" y="4684525"/>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4"/>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8" name="Google Shape;3608;p14"/>
          <p:cNvGrpSpPr/>
          <p:nvPr/>
        </p:nvGrpSpPr>
        <p:grpSpPr>
          <a:xfrm rot="-3170136">
            <a:off x="181607" y="-532401"/>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7" name="Google Shape;3617;p14"/>
          <p:cNvGrpSpPr/>
          <p:nvPr/>
        </p:nvGrpSpPr>
        <p:grpSpPr>
          <a:xfrm rot="-3170136">
            <a:off x="186666"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5" name="Google Shape;3645;p14"/>
          <p:cNvGrpSpPr/>
          <p:nvPr/>
        </p:nvGrpSpPr>
        <p:grpSpPr>
          <a:xfrm rot="-2429099" flipH="1">
            <a:off x="-434499" y="4085222"/>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14"/>
          <p:cNvGrpSpPr/>
          <p:nvPr/>
        </p:nvGrpSpPr>
        <p:grpSpPr>
          <a:xfrm rot="5400000">
            <a:off x="430889" y="4458291"/>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14"/>
          <p:cNvGrpSpPr/>
          <p:nvPr/>
        </p:nvGrpSpPr>
        <p:grpSpPr>
          <a:xfrm flipH="1">
            <a:off x="8309641" y="4285622"/>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3" name="Google Shape;3723;p14"/>
          <p:cNvGrpSpPr/>
          <p:nvPr/>
        </p:nvGrpSpPr>
        <p:grpSpPr>
          <a:xfrm>
            <a:off x="8163198"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5" name="Google Shape;3785;p14"/>
          <p:cNvGrpSpPr/>
          <p:nvPr/>
        </p:nvGrpSpPr>
        <p:grpSpPr>
          <a:xfrm rot="-5400000" flipH="1">
            <a:off x="8456956" y="4495133"/>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0" name="Google Shape;3810;p14"/>
          <p:cNvGrpSpPr/>
          <p:nvPr/>
        </p:nvGrpSpPr>
        <p:grpSpPr>
          <a:xfrm rot="-5400000">
            <a:off x="8009287"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14"/>
          <p:cNvGrpSpPr/>
          <p:nvPr/>
        </p:nvGrpSpPr>
        <p:grpSpPr>
          <a:xfrm>
            <a:off x="8711217" y="4427216"/>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8" name="Google Shape;3818;p14"/>
          <p:cNvGrpSpPr/>
          <p:nvPr/>
        </p:nvGrpSpPr>
        <p:grpSpPr>
          <a:xfrm>
            <a:off x="8147742" y="4496916"/>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CUSTOM_1">
    <p:spTree>
      <p:nvGrpSpPr>
        <p:cNvPr id="1" name="Shape 3822"/>
        <p:cNvGrpSpPr/>
        <p:nvPr/>
      </p:nvGrpSpPr>
      <p:grpSpPr>
        <a:xfrm>
          <a:off x="0" y="0"/>
          <a:ext cx="0" cy="0"/>
          <a:chOff x="0" y="0"/>
          <a:chExt cx="0" cy="0"/>
        </a:xfrm>
      </p:grpSpPr>
      <p:grpSp>
        <p:nvGrpSpPr>
          <p:cNvPr id="3823" name="Google Shape;3823;p15"/>
          <p:cNvGrpSpPr/>
          <p:nvPr/>
        </p:nvGrpSpPr>
        <p:grpSpPr>
          <a:xfrm rot="-5400000" flipH="1">
            <a:off x="-138590" y="4065820"/>
            <a:ext cx="585438" cy="262694"/>
            <a:chOff x="8502760" y="3542528"/>
            <a:chExt cx="711519" cy="319269"/>
          </a:xfrm>
        </p:grpSpPr>
        <p:sp>
          <p:nvSpPr>
            <p:cNvPr id="3824" name="Google Shape;3824;p1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3" name="Google Shape;3833;p15"/>
          <p:cNvSpPr txBox="1">
            <a:spLocks noGrp="1"/>
          </p:cNvSpPr>
          <p:nvPr>
            <p:ph type="subTitle" idx="1"/>
          </p:nvPr>
        </p:nvSpPr>
        <p:spPr>
          <a:xfrm>
            <a:off x="3609750"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4" name="Google Shape;3834;p15"/>
          <p:cNvSpPr txBox="1">
            <a:spLocks noGrp="1"/>
          </p:cNvSpPr>
          <p:nvPr>
            <p:ph type="subTitle" idx="2"/>
          </p:nvPr>
        </p:nvSpPr>
        <p:spPr>
          <a:xfrm>
            <a:off x="5658675" y="2811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835" name="Google Shape;3835;p15"/>
          <p:cNvSpPr txBox="1">
            <a:spLocks noGrp="1"/>
          </p:cNvSpPr>
          <p:nvPr>
            <p:ph type="subTitle" idx="3"/>
          </p:nvPr>
        </p:nvSpPr>
        <p:spPr>
          <a:xfrm>
            <a:off x="1560825"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6" name="Google Shape;3836;p15"/>
          <p:cNvSpPr txBox="1">
            <a:spLocks noGrp="1"/>
          </p:cNvSpPr>
          <p:nvPr>
            <p:ph type="subTitle" idx="4"/>
          </p:nvPr>
        </p:nvSpPr>
        <p:spPr>
          <a:xfrm>
            <a:off x="1581825"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7" name="Google Shape;3837;p15"/>
          <p:cNvSpPr txBox="1">
            <a:spLocks noGrp="1"/>
          </p:cNvSpPr>
          <p:nvPr>
            <p:ph type="subTitle" idx="5"/>
          </p:nvPr>
        </p:nvSpPr>
        <p:spPr>
          <a:xfrm>
            <a:off x="3630750"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8" name="Google Shape;3838;p15"/>
          <p:cNvSpPr txBox="1">
            <a:spLocks noGrp="1"/>
          </p:cNvSpPr>
          <p:nvPr>
            <p:ph type="subTitle" idx="6"/>
          </p:nvPr>
        </p:nvSpPr>
        <p:spPr>
          <a:xfrm>
            <a:off x="5679675" y="3143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9" name="Google Shape;3839;p15"/>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840" name="Google Shape;3840;p15"/>
          <p:cNvGrpSpPr/>
          <p:nvPr/>
        </p:nvGrpSpPr>
        <p:grpSpPr>
          <a:xfrm flipH="1">
            <a:off x="1636359" y="4918050"/>
            <a:ext cx="161913" cy="146905"/>
            <a:chOff x="7894217" y="3432112"/>
            <a:chExt cx="161913" cy="146905"/>
          </a:xfrm>
        </p:grpSpPr>
        <p:sp>
          <p:nvSpPr>
            <p:cNvPr id="3841" name="Google Shape;3841;p15"/>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5"/>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5"/>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4" name="Google Shape;3844;p1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6" name="Google Shape;3846;p15"/>
          <p:cNvGrpSpPr/>
          <p:nvPr/>
        </p:nvGrpSpPr>
        <p:grpSpPr>
          <a:xfrm rot="5400000" flipH="1">
            <a:off x="8611250" y="-289703"/>
            <a:ext cx="439050" cy="1138216"/>
            <a:chOff x="1823086" y="-208516"/>
            <a:chExt cx="433159" cy="1122944"/>
          </a:xfrm>
        </p:grpSpPr>
        <p:sp>
          <p:nvSpPr>
            <p:cNvPr id="3847" name="Google Shape;3847;p1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5" name="Google Shape;3855;p15"/>
          <p:cNvGrpSpPr/>
          <p:nvPr/>
        </p:nvGrpSpPr>
        <p:grpSpPr>
          <a:xfrm rot="5400000" flipH="1">
            <a:off x="8446719" y="-121413"/>
            <a:ext cx="444435" cy="1202872"/>
            <a:chOff x="904476" y="-243594"/>
            <a:chExt cx="438472" cy="1186732"/>
          </a:xfrm>
        </p:grpSpPr>
        <p:sp>
          <p:nvSpPr>
            <p:cNvPr id="3856" name="Google Shape;3856;p1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3" name="Google Shape;3883;p15"/>
          <p:cNvGrpSpPr/>
          <p:nvPr/>
        </p:nvGrpSpPr>
        <p:grpSpPr>
          <a:xfrm flipH="1">
            <a:off x="59161" y="4541170"/>
            <a:ext cx="876802" cy="561032"/>
            <a:chOff x="7750342" y="3926048"/>
            <a:chExt cx="1406709" cy="900099"/>
          </a:xfrm>
        </p:grpSpPr>
        <p:sp>
          <p:nvSpPr>
            <p:cNvPr id="3884" name="Google Shape;3884;p1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2" name="Google Shape;3892;p15"/>
          <p:cNvGrpSpPr/>
          <p:nvPr/>
        </p:nvGrpSpPr>
        <p:grpSpPr>
          <a:xfrm flipH="1">
            <a:off x="-316741" y="4163655"/>
            <a:ext cx="772370" cy="775893"/>
            <a:chOff x="8276926" y="3750868"/>
            <a:chExt cx="1239162" cy="1244814"/>
          </a:xfrm>
        </p:grpSpPr>
        <p:sp>
          <p:nvSpPr>
            <p:cNvPr id="3893" name="Google Shape;3893;p1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15"/>
          <p:cNvGrpSpPr/>
          <p:nvPr/>
        </p:nvGrpSpPr>
        <p:grpSpPr>
          <a:xfrm rot="5400000" flipH="1">
            <a:off x="576115" y="4684808"/>
            <a:ext cx="273016" cy="739520"/>
            <a:chOff x="7607455" y="4238363"/>
            <a:chExt cx="438017" cy="1186459"/>
          </a:xfrm>
        </p:grpSpPr>
        <p:sp>
          <p:nvSpPr>
            <p:cNvPr id="3921" name="Google Shape;392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5" name="Google Shape;3945;p15"/>
          <p:cNvGrpSpPr/>
          <p:nvPr/>
        </p:nvGrpSpPr>
        <p:grpSpPr>
          <a:xfrm rot="5400000" flipH="1">
            <a:off x="-67436" y="1312833"/>
            <a:ext cx="633267" cy="380075"/>
            <a:chOff x="8365864" y="2993835"/>
            <a:chExt cx="933472" cy="547264"/>
          </a:xfrm>
        </p:grpSpPr>
        <p:sp>
          <p:nvSpPr>
            <p:cNvPr id="3946" name="Google Shape;3946;p1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3" name="Google Shape;3953;p15"/>
          <p:cNvGrpSpPr/>
          <p:nvPr/>
        </p:nvGrpSpPr>
        <p:grpSpPr>
          <a:xfrm flipH="1">
            <a:off x="-185562" y="501899"/>
            <a:ext cx="800029" cy="592349"/>
            <a:chOff x="8118223" y="2202382"/>
            <a:chExt cx="1151949" cy="873156"/>
          </a:xfrm>
        </p:grpSpPr>
        <p:sp>
          <p:nvSpPr>
            <p:cNvPr id="3954" name="Google Shape;3954;p1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5" name="Google Shape;3975;p15"/>
          <p:cNvGrpSpPr/>
          <p:nvPr/>
        </p:nvGrpSpPr>
        <p:grpSpPr>
          <a:xfrm flipH="1">
            <a:off x="8149501" y="3972291"/>
            <a:ext cx="1146207" cy="1063803"/>
            <a:chOff x="-181020" y="4253777"/>
            <a:chExt cx="1117161" cy="1087511"/>
          </a:xfrm>
        </p:grpSpPr>
        <p:sp>
          <p:nvSpPr>
            <p:cNvPr id="3976" name="Google Shape;3976;p1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0" name="Google Shape;3990;p15"/>
          <p:cNvGrpSpPr/>
          <p:nvPr/>
        </p:nvGrpSpPr>
        <p:grpSpPr>
          <a:xfrm flipH="1">
            <a:off x="8375426" y="3699426"/>
            <a:ext cx="906954" cy="1160207"/>
            <a:chOff x="-168050" y="4195214"/>
            <a:chExt cx="719519" cy="965231"/>
          </a:xfrm>
        </p:grpSpPr>
        <p:sp>
          <p:nvSpPr>
            <p:cNvPr id="3991" name="Google Shape;3991;p1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8" name="Google Shape;4038;p15"/>
          <p:cNvGrpSpPr/>
          <p:nvPr/>
        </p:nvGrpSpPr>
        <p:grpSpPr>
          <a:xfrm flipH="1">
            <a:off x="-138601" y="-156827"/>
            <a:ext cx="775583" cy="776946"/>
            <a:chOff x="7973149" y="-201092"/>
            <a:chExt cx="1116750" cy="1145263"/>
          </a:xfrm>
        </p:grpSpPr>
        <p:sp>
          <p:nvSpPr>
            <p:cNvPr id="4039" name="Google Shape;4039;p1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0" name="Google Shape;4100;p15"/>
          <p:cNvGrpSpPr/>
          <p:nvPr/>
        </p:nvGrpSpPr>
        <p:grpSpPr>
          <a:xfrm rot="-5400000" flipH="1">
            <a:off x="8358974" y="4213030"/>
            <a:ext cx="428468" cy="1217307"/>
            <a:chOff x="7607455" y="4238363"/>
            <a:chExt cx="438017" cy="1186459"/>
          </a:xfrm>
        </p:grpSpPr>
        <p:sp>
          <p:nvSpPr>
            <p:cNvPr id="4101" name="Google Shape;410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5" name="Google Shape;4125;p15"/>
          <p:cNvGrpSpPr/>
          <p:nvPr/>
        </p:nvGrpSpPr>
        <p:grpSpPr>
          <a:xfrm flipH="1">
            <a:off x="-59844" y="4617104"/>
            <a:ext cx="561571" cy="543421"/>
            <a:chOff x="8202967" y="4478366"/>
            <a:chExt cx="900965" cy="871845"/>
          </a:xfrm>
        </p:grpSpPr>
        <p:sp>
          <p:nvSpPr>
            <p:cNvPr id="4126" name="Google Shape;4126;p1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2">
  <p:cSld name="CUSTOM_1_1">
    <p:spTree>
      <p:nvGrpSpPr>
        <p:cNvPr id="1" name="Shape 4145"/>
        <p:cNvGrpSpPr/>
        <p:nvPr/>
      </p:nvGrpSpPr>
      <p:grpSpPr>
        <a:xfrm>
          <a:off x="0" y="0"/>
          <a:ext cx="0" cy="0"/>
          <a:chOff x="0" y="0"/>
          <a:chExt cx="0" cy="0"/>
        </a:xfrm>
      </p:grpSpPr>
      <p:grpSp>
        <p:nvGrpSpPr>
          <p:cNvPr id="4146" name="Google Shape;4146;p16"/>
          <p:cNvGrpSpPr/>
          <p:nvPr/>
        </p:nvGrpSpPr>
        <p:grpSpPr>
          <a:xfrm rot="-5400000" flipH="1">
            <a:off x="-138590" y="4065820"/>
            <a:ext cx="585438" cy="262694"/>
            <a:chOff x="8502760" y="3542528"/>
            <a:chExt cx="711519" cy="319269"/>
          </a:xfrm>
        </p:grpSpPr>
        <p:sp>
          <p:nvSpPr>
            <p:cNvPr id="4147" name="Google Shape;4147;p16"/>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6"/>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6"/>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6"/>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6"/>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6"/>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6"/>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6"/>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6"/>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6" name="Google Shape;4156;p16"/>
          <p:cNvSpPr txBox="1">
            <a:spLocks noGrp="1"/>
          </p:cNvSpPr>
          <p:nvPr>
            <p:ph type="subTitle" idx="1"/>
          </p:nvPr>
        </p:nvSpPr>
        <p:spPr>
          <a:xfrm>
            <a:off x="3609750"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7" name="Google Shape;4157;p16"/>
          <p:cNvSpPr txBox="1">
            <a:spLocks noGrp="1"/>
          </p:cNvSpPr>
          <p:nvPr>
            <p:ph type="subTitle" idx="2"/>
          </p:nvPr>
        </p:nvSpPr>
        <p:spPr>
          <a:xfrm>
            <a:off x="5887275" y="1287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4158" name="Google Shape;4158;p16"/>
          <p:cNvSpPr txBox="1">
            <a:spLocks noGrp="1"/>
          </p:cNvSpPr>
          <p:nvPr>
            <p:ph type="subTitle" idx="3"/>
          </p:nvPr>
        </p:nvSpPr>
        <p:spPr>
          <a:xfrm>
            <a:off x="1332225"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9" name="Google Shape;4159;p16"/>
          <p:cNvSpPr txBox="1">
            <a:spLocks noGrp="1"/>
          </p:cNvSpPr>
          <p:nvPr>
            <p:ph type="subTitle" idx="4"/>
          </p:nvPr>
        </p:nvSpPr>
        <p:spPr>
          <a:xfrm>
            <a:off x="1353225"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0" name="Google Shape;4160;p16"/>
          <p:cNvSpPr txBox="1">
            <a:spLocks noGrp="1"/>
          </p:cNvSpPr>
          <p:nvPr>
            <p:ph type="subTitle" idx="5"/>
          </p:nvPr>
        </p:nvSpPr>
        <p:spPr>
          <a:xfrm>
            <a:off x="3630750"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1" name="Google Shape;4161;p16"/>
          <p:cNvSpPr txBox="1">
            <a:spLocks noGrp="1"/>
          </p:cNvSpPr>
          <p:nvPr>
            <p:ph type="subTitle" idx="6"/>
          </p:nvPr>
        </p:nvSpPr>
        <p:spPr>
          <a:xfrm>
            <a:off x="5908275" y="1619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2" name="Google Shape;4162;p16"/>
          <p:cNvSpPr/>
          <p:nvPr/>
        </p:nvSpPr>
        <p:spPr>
          <a:xfrm rot="-10468820">
            <a:off x="8547143" y="-381401"/>
            <a:ext cx="30956" cy="27636"/>
          </a:xfrm>
          <a:custGeom>
            <a:avLst/>
            <a:gdLst/>
            <a:ahLst/>
            <a:cxnLst/>
            <a:rect l="l" t="t" r="r" b="b"/>
            <a:pathLst>
              <a:path w="671" h="599" extrusionOk="0">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6"/>
          <p:cNvSpPr/>
          <p:nvPr/>
        </p:nvSpPr>
        <p:spPr>
          <a:xfrm rot="-10468820">
            <a:off x="8597699" y="-338637"/>
            <a:ext cx="33078" cy="26805"/>
          </a:xfrm>
          <a:custGeom>
            <a:avLst/>
            <a:gdLst/>
            <a:ahLst/>
            <a:cxnLst/>
            <a:rect l="l" t="t" r="r" b="b"/>
            <a:pathLst>
              <a:path w="717" h="581" extrusionOk="0">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6"/>
          <p:cNvSpPr/>
          <p:nvPr/>
        </p:nvSpPr>
        <p:spPr>
          <a:xfrm rot="-10468820">
            <a:off x="8317969" y="-324597"/>
            <a:ext cx="37276" cy="28928"/>
          </a:xfrm>
          <a:custGeom>
            <a:avLst/>
            <a:gdLst/>
            <a:ahLst/>
            <a:cxnLst/>
            <a:rect l="l" t="t" r="r" b="b"/>
            <a:pathLst>
              <a:path w="808" h="627" extrusionOk="0">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6"/>
          <p:cNvSpPr/>
          <p:nvPr/>
        </p:nvSpPr>
        <p:spPr>
          <a:xfrm rot="-10468820">
            <a:off x="8243005" y="-308859"/>
            <a:ext cx="31463" cy="29158"/>
          </a:xfrm>
          <a:custGeom>
            <a:avLst/>
            <a:gdLst/>
            <a:ahLst/>
            <a:cxnLst/>
            <a:rect l="l" t="t" r="r" b="b"/>
            <a:pathLst>
              <a:path w="682" h="632" extrusionOk="0">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6"/>
          <p:cNvSpPr/>
          <p:nvPr/>
        </p:nvSpPr>
        <p:spPr>
          <a:xfrm rot="-10468820">
            <a:off x="8348538" y="-386937"/>
            <a:ext cx="36584" cy="28420"/>
          </a:xfrm>
          <a:custGeom>
            <a:avLst/>
            <a:gdLst/>
            <a:ahLst/>
            <a:cxnLst/>
            <a:rect l="l" t="t" r="r" b="b"/>
            <a:pathLst>
              <a:path w="793" h="616" extrusionOk="0">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6"/>
          <p:cNvSpPr/>
          <p:nvPr/>
        </p:nvSpPr>
        <p:spPr>
          <a:xfrm rot="-10468820">
            <a:off x="8195246" y="-380691"/>
            <a:ext cx="32340" cy="28512"/>
          </a:xfrm>
          <a:custGeom>
            <a:avLst/>
            <a:gdLst/>
            <a:ahLst/>
            <a:cxnLst/>
            <a:rect l="l" t="t" r="r" b="b"/>
            <a:pathLst>
              <a:path w="701" h="618" extrusionOk="0">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6"/>
          <p:cNvSpPr/>
          <p:nvPr/>
        </p:nvSpPr>
        <p:spPr>
          <a:xfrm rot="-10468820">
            <a:off x="8063128" y="-397558"/>
            <a:ext cx="33955" cy="29250"/>
          </a:xfrm>
          <a:custGeom>
            <a:avLst/>
            <a:gdLst/>
            <a:ahLst/>
            <a:cxnLst/>
            <a:rect l="l" t="t" r="r" b="b"/>
            <a:pathLst>
              <a:path w="736" h="634" extrusionOk="0">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6"/>
          <p:cNvSpPr/>
          <p:nvPr/>
        </p:nvSpPr>
        <p:spPr>
          <a:xfrm rot="-10468820">
            <a:off x="8133790" y="-344316"/>
            <a:ext cx="32340" cy="28558"/>
          </a:xfrm>
          <a:custGeom>
            <a:avLst/>
            <a:gdLst/>
            <a:ahLst/>
            <a:cxnLst/>
            <a:rect l="l" t="t" r="r" b="b"/>
            <a:pathLst>
              <a:path w="701" h="619" extrusionOk="0">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6"/>
          <p:cNvSpPr/>
          <p:nvPr/>
        </p:nvSpPr>
        <p:spPr>
          <a:xfrm rot="-10468820">
            <a:off x="8473529" y="-366703"/>
            <a:ext cx="34600" cy="25513"/>
          </a:xfrm>
          <a:custGeom>
            <a:avLst/>
            <a:gdLst/>
            <a:ahLst/>
            <a:cxnLst/>
            <a:rect l="l" t="t" r="r" b="b"/>
            <a:pathLst>
              <a:path w="750" h="553" extrusionOk="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6"/>
          <p:cNvSpPr/>
          <p:nvPr/>
        </p:nvSpPr>
        <p:spPr>
          <a:xfrm rot="-10468820">
            <a:off x="8137577" y="-423088"/>
            <a:ext cx="31002" cy="28143"/>
          </a:xfrm>
          <a:custGeom>
            <a:avLst/>
            <a:gdLst/>
            <a:ahLst/>
            <a:cxnLst/>
            <a:rect l="l" t="t" r="r" b="b"/>
            <a:pathLst>
              <a:path w="672" h="610" extrusionOk="0">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6"/>
          <p:cNvSpPr/>
          <p:nvPr/>
        </p:nvSpPr>
        <p:spPr>
          <a:xfrm rot="-10468820">
            <a:off x="8265087" y="-382750"/>
            <a:ext cx="35062" cy="29066"/>
          </a:xfrm>
          <a:custGeom>
            <a:avLst/>
            <a:gdLst/>
            <a:ahLst/>
            <a:cxnLst/>
            <a:rect l="l" t="t" r="r" b="b"/>
            <a:pathLst>
              <a:path w="760" h="630" extrusionOk="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6"/>
          <p:cNvSpPr/>
          <p:nvPr/>
        </p:nvSpPr>
        <p:spPr>
          <a:xfrm rot="-10468820">
            <a:off x="8401883" y="-338782"/>
            <a:ext cx="36215" cy="28974"/>
          </a:xfrm>
          <a:custGeom>
            <a:avLst/>
            <a:gdLst/>
            <a:ahLst/>
            <a:cxnLst/>
            <a:rect l="l" t="t" r="r" b="b"/>
            <a:pathLst>
              <a:path w="785" h="628" extrusionOk="0">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6"/>
          <p:cNvSpPr/>
          <p:nvPr/>
        </p:nvSpPr>
        <p:spPr>
          <a:xfrm rot="-10468820">
            <a:off x="8175982" y="-278067"/>
            <a:ext cx="33539" cy="29066"/>
          </a:xfrm>
          <a:custGeom>
            <a:avLst/>
            <a:gdLst/>
            <a:ahLst/>
            <a:cxnLst/>
            <a:rect l="l" t="t" r="r" b="b"/>
            <a:pathLst>
              <a:path w="727" h="630" extrusionOk="0">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6"/>
          <p:cNvSpPr/>
          <p:nvPr/>
        </p:nvSpPr>
        <p:spPr>
          <a:xfrm rot="-10468820">
            <a:off x="8050119" y="-319066"/>
            <a:ext cx="33585" cy="29158"/>
          </a:xfrm>
          <a:custGeom>
            <a:avLst/>
            <a:gdLst/>
            <a:ahLst/>
            <a:cxnLst/>
            <a:rect l="l" t="t" r="r" b="b"/>
            <a:pathLst>
              <a:path w="728" h="632" extrusionOk="0">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6"/>
          <p:cNvSpPr/>
          <p:nvPr/>
        </p:nvSpPr>
        <p:spPr>
          <a:xfrm rot="-10468820">
            <a:off x="8377735" y="-277014"/>
            <a:ext cx="34508" cy="25190"/>
          </a:xfrm>
          <a:custGeom>
            <a:avLst/>
            <a:gdLst/>
            <a:ahLst/>
            <a:cxnLst/>
            <a:rect l="l" t="t" r="r" b="b"/>
            <a:pathLst>
              <a:path w="748" h="546" extrusionOk="0">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6"/>
          <p:cNvSpPr/>
          <p:nvPr/>
        </p:nvSpPr>
        <p:spPr>
          <a:xfrm rot="-10468820">
            <a:off x="7862798" y="-397317"/>
            <a:ext cx="35062" cy="29020"/>
          </a:xfrm>
          <a:custGeom>
            <a:avLst/>
            <a:gdLst/>
            <a:ahLst/>
            <a:cxnLst/>
            <a:rect l="l" t="t" r="r" b="b"/>
            <a:pathLst>
              <a:path w="760" h="629" extrusionOk="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6"/>
          <p:cNvSpPr/>
          <p:nvPr/>
        </p:nvSpPr>
        <p:spPr>
          <a:xfrm rot="-10468820">
            <a:off x="7838580" y="-322479"/>
            <a:ext cx="30402" cy="29158"/>
          </a:xfrm>
          <a:custGeom>
            <a:avLst/>
            <a:gdLst/>
            <a:ahLst/>
            <a:cxnLst/>
            <a:rect l="l" t="t" r="r" b="b"/>
            <a:pathLst>
              <a:path w="659" h="632" extrusionOk="0">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6"/>
          <p:cNvSpPr/>
          <p:nvPr/>
        </p:nvSpPr>
        <p:spPr>
          <a:xfrm rot="-10468820">
            <a:off x="7765804" y="-327445"/>
            <a:ext cx="34923" cy="28928"/>
          </a:xfrm>
          <a:custGeom>
            <a:avLst/>
            <a:gdLst/>
            <a:ahLst/>
            <a:cxnLst/>
            <a:rect l="l" t="t" r="r" b="b"/>
            <a:pathLst>
              <a:path w="757" h="627" extrusionOk="0">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6"/>
          <p:cNvSpPr/>
          <p:nvPr/>
        </p:nvSpPr>
        <p:spPr>
          <a:xfrm rot="-10468820">
            <a:off x="7905539" y="-259261"/>
            <a:ext cx="32663" cy="26805"/>
          </a:xfrm>
          <a:custGeom>
            <a:avLst/>
            <a:gdLst/>
            <a:ahLst/>
            <a:cxnLst/>
            <a:rect l="l" t="t" r="r" b="b"/>
            <a:pathLst>
              <a:path w="708" h="581" extrusionOk="0">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6"/>
          <p:cNvSpPr/>
          <p:nvPr/>
        </p:nvSpPr>
        <p:spPr>
          <a:xfrm rot="-10468820">
            <a:off x="7927915" y="-424945"/>
            <a:ext cx="35200" cy="27774"/>
          </a:xfrm>
          <a:custGeom>
            <a:avLst/>
            <a:gdLst/>
            <a:ahLst/>
            <a:cxnLst/>
            <a:rect l="l" t="t" r="r" b="b"/>
            <a:pathLst>
              <a:path w="763" h="602" extrusionOk="0">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6"/>
          <p:cNvSpPr/>
          <p:nvPr/>
        </p:nvSpPr>
        <p:spPr>
          <a:xfrm rot="-10468820">
            <a:off x="7989705" y="-377539"/>
            <a:ext cx="35984" cy="28743"/>
          </a:xfrm>
          <a:custGeom>
            <a:avLst/>
            <a:gdLst/>
            <a:ahLst/>
            <a:cxnLst/>
            <a:rect l="l" t="t" r="r" b="b"/>
            <a:pathLst>
              <a:path w="780" h="623" extrusionOk="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6"/>
          <p:cNvSpPr/>
          <p:nvPr/>
        </p:nvSpPr>
        <p:spPr>
          <a:xfrm rot="-10468820">
            <a:off x="7975220" y="-302026"/>
            <a:ext cx="31602" cy="28512"/>
          </a:xfrm>
          <a:custGeom>
            <a:avLst/>
            <a:gdLst/>
            <a:ahLst/>
            <a:cxnLst/>
            <a:rect l="l" t="t" r="r" b="b"/>
            <a:pathLst>
              <a:path w="685" h="618" extrusionOk="0">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6"/>
          <p:cNvSpPr/>
          <p:nvPr/>
        </p:nvSpPr>
        <p:spPr>
          <a:xfrm rot="-10468820">
            <a:off x="7690191" y="-297060"/>
            <a:ext cx="35200" cy="28928"/>
          </a:xfrm>
          <a:custGeom>
            <a:avLst/>
            <a:gdLst/>
            <a:ahLst/>
            <a:cxnLst/>
            <a:rect l="l" t="t" r="r" b="b"/>
            <a:pathLst>
              <a:path w="763" h="627" extrusionOk="0">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6"/>
          <p:cNvSpPr/>
          <p:nvPr/>
        </p:nvSpPr>
        <p:spPr>
          <a:xfrm rot="-10468820">
            <a:off x="7794256" y="-397101"/>
            <a:ext cx="32801" cy="29250"/>
          </a:xfrm>
          <a:custGeom>
            <a:avLst/>
            <a:gdLst/>
            <a:ahLst/>
            <a:cxnLst/>
            <a:rect l="l" t="t" r="r" b="b"/>
            <a:pathLst>
              <a:path w="711" h="634" extrusionOk="0">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6"/>
          <p:cNvSpPr/>
          <p:nvPr/>
        </p:nvSpPr>
        <p:spPr>
          <a:xfrm rot="-10468820">
            <a:off x="7912643" y="-347643"/>
            <a:ext cx="33032" cy="25975"/>
          </a:xfrm>
          <a:custGeom>
            <a:avLst/>
            <a:gdLst/>
            <a:ahLst/>
            <a:cxnLst/>
            <a:rect l="l" t="t" r="r" b="b"/>
            <a:pathLst>
              <a:path w="716" h="563" extrusionOk="0">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6"/>
          <p:cNvSpPr/>
          <p:nvPr/>
        </p:nvSpPr>
        <p:spPr>
          <a:xfrm rot="-10468820">
            <a:off x="9291382" y="-311343"/>
            <a:ext cx="28834" cy="28097"/>
          </a:xfrm>
          <a:custGeom>
            <a:avLst/>
            <a:gdLst/>
            <a:ahLst/>
            <a:cxnLst/>
            <a:rect l="l" t="t" r="r" b="b"/>
            <a:pathLst>
              <a:path w="625" h="609" extrusionOk="0">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6"/>
          <p:cNvSpPr/>
          <p:nvPr/>
        </p:nvSpPr>
        <p:spPr>
          <a:xfrm rot="-10468820">
            <a:off x="9218596" y="-316695"/>
            <a:ext cx="34923" cy="28928"/>
          </a:xfrm>
          <a:custGeom>
            <a:avLst/>
            <a:gdLst/>
            <a:ahLst/>
            <a:cxnLst/>
            <a:rect l="l" t="t" r="r" b="b"/>
            <a:pathLst>
              <a:path w="757" h="627" extrusionOk="0">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6"/>
          <p:cNvSpPr/>
          <p:nvPr/>
        </p:nvSpPr>
        <p:spPr>
          <a:xfrm rot="-10468820">
            <a:off x="9068168" y="-260972"/>
            <a:ext cx="34001" cy="29158"/>
          </a:xfrm>
          <a:custGeom>
            <a:avLst/>
            <a:gdLst/>
            <a:ahLst/>
            <a:cxnLst/>
            <a:rect l="l" t="t" r="r" b="b"/>
            <a:pathLst>
              <a:path w="737" h="632" extrusionOk="0">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6"/>
          <p:cNvSpPr/>
          <p:nvPr/>
        </p:nvSpPr>
        <p:spPr>
          <a:xfrm rot="-10468820">
            <a:off x="9086400" y="-330392"/>
            <a:ext cx="32340" cy="28558"/>
          </a:xfrm>
          <a:custGeom>
            <a:avLst/>
            <a:gdLst/>
            <a:ahLst/>
            <a:cxnLst/>
            <a:rect l="l" t="t" r="r" b="b"/>
            <a:pathLst>
              <a:path w="701" h="619" extrusionOk="0">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6"/>
          <p:cNvSpPr/>
          <p:nvPr/>
        </p:nvSpPr>
        <p:spPr>
          <a:xfrm rot="-10468820">
            <a:off x="9140057" y="-286766"/>
            <a:ext cx="33539" cy="28928"/>
          </a:xfrm>
          <a:custGeom>
            <a:avLst/>
            <a:gdLst/>
            <a:ahLst/>
            <a:cxnLst/>
            <a:rect l="l" t="t" r="r" b="b"/>
            <a:pathLst>
              <a:path w="727" h="627" extrusionOk="0">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6"/>
          <p:cNvSpPr/>
          <p:nvPr/>
        </p:nvSpPr>
        <p:spPr>
          <a:xfrm rot="-10468820">
            <a:off x="9010908" y="-327913"/>
            <a:ext cx="35200" cy="28328"/>
          </a:xfrm>
          <a:custGeom>
            <a:avLst/>
            <a:gdLst/>
            <a:ahLst/>
            <a:cxnLst/>
            <a:rect l="l" t="t" r="r" b="b"/>
            <a:pathLst>
              <a:path w="763" h="614" extrusionOk="0">
                <a:moveTo>
                  <a:pt x="400" y="1"/>
                </a:moveTo>
                <a:cubicBezTo>
                  <a:pt x="50" y="38"/>
                  <a:pt x="0" y="513"/>
                  <a:pt x="338" y="613"/>
                </a:cubicBezTo>
                <a:cubicBezTo>
                  <a:pt x="688" y="613"/>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6"/>
          <p:cNvSpPr/>
          <p:nvPr/>
        </p:nvSpPr>
        <p:spPr>
          <a:xfrm rot="-10468820">
            <a:off x="8820263" y="-331579"/>
            <a:ext cx="31048" cy="28005"/>
          </a:xfrm>
          <a:custGeom>
            <a:avLst/>
            <a:gdLst/>
            <a:ahLst/>
            <a:cxnLst/>
            <a:rect l="l" t="t" r="r" b="b"/>
            <a:pathLst>
              <a:path w="673" h="607" extrusionOk="0">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6"/>
          <p:cNvSpPr/>
          <p:nvPr/>
        </p:nvSpPr>
        <p:spPr>
          <a:xfrm rot="-10468820">
            <a:off x="8738541" y="-298730"/>
            <a:ext cx="35984" cy="28881"/>
          </a:xfrm>
          <a:custGeom>
            <a:avLst/>
            <a:gdLst/>
            <a:ahLst/>
            <a:cxnLst/>
            <a:rect l="l" t="t" r="r" b="b"/>
            <a:pathLst>
              <a:path w="780" h="626" extrusionOk="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6"/>
          <p:cNvSpPr/>
          <p:nvPr/>
        </p:nvSpPr>
        <p:spPr>
          <a:xfrm rot="-10468820">
            <a:off x="8866586" y="-261285"/>
            <a:ext cx="36676" cy="29158"/>
          </a:xfrm>
          <a:custGeom>
            <a:avLst/>
            <a:gdLst/>
            <a:ahLst/>
            <a:cxnLst/>
            <a:rect l="l" t="t" r="r" b="b"/>
            <a:pathLst>
              <a:path w="795" h="632" extrusionOk="0">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6"/>
          <p:cNvSpPr/>
          <p:nvPr/>
        </p:nvSpPr>
        <p:spPr>
          <a:xfrm rot="-10468820">
            <a:off x="8584441" y="-265021"/>
            <a:ext cx="34970" cy="25421"/>
          </a:xfrm>
          <a:custGeom>
            <a:avLst/>
            <a:gdLst/>
            <a:ahLst/>
            <a:cxnLst/>
            <a:rect l="l" t="t" r="r" b="b"/>
            <a:pathLst>
              <a:path w="758" h="551" extrusionOk="0">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6"/>
          <p:cNvSpPr/>
          <p:nvPr/>
        </p:nvSpPr>
        <p:spPr>
          <a:xfrm rot="-10468820">
            <a:off x="8938822" y="-287980"/>
            <a:ext cx="34324" cy="25375"/>
          </a:xfrm>
          <a:custGeom>
            <a:avLst/>
            <a:gdLst/>
            <a:ahLst/>
            <a:cxnLst/>
            <a:rect l="l" t="t" r="r" b="b"/>
            <a:pathLst>
              <a:path w="744" h="550" extrusionOk="0">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6"/>
          <p:cNvSpPr/>
          <p:nvPr/>
        </p:nvSpPr>
        <p:spPr>
          <a:xfrm rot="-10468820">
            <a:off x="8885031" y="-342761"/>
            <a:ext cx="31602" cy="28928"/>
          </a:xfrm>
          <a:custGeom>
            <a:avLst/>
            <a:gdLst/>
            <a:ahLst/>
            <a:cxnLst/>
            <a:rect l="l" t="t" r="r" b="b"/>
            <a:pathLst>
              <a:path w="685" h="627" extrusionOk="0">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6"/>
          <p:cNvSpPr/>
          <p:nvPr/>
        </p:nvSpPr>
        <p:spPr>
          <a:xfrm rot="-10468820">
            <a:off x="8650240" y="-282278"/>
            <a:ext cx="32340" cy="28512"/>
          </a:xfrm>
          <a:custGeom>
            <a:avLst/>
            <a:gdLst/>
            <a:ahLst/>
            <a:cxnLst/>
            <a:rect l="l" t="t" r="r" b="b"/>
            <a:pathLst>
              <a:path w="701" h="618" extrusionOk="0">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6"/>
          <p:cNvSpPr/>
          <p:nvPr/>
        </p:nvSpPr>
        <p:spPr>
          <a:xfrm rot="-10468820">
            <a:off x="8676650" y="-344111"/>
            <a:ext cx="35062" cy="28835"/>
          </a:xfrm>
          <a:custGeom>
            <a:avLst/>
            <a:gdLst/>
            <a:ahLst/>
            <a:cxnLst/>
            <a:rect l="l" t="t" r="r" b="b"/>
            <a:pathLst>
              <a:path w="760" h="625" extrusionOk="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6"/>
          <p:cNvSpPr/>
          <p:nvPr/>
        </p:nvSpPr>
        <p:spPr>
          <a:xfrm rot="-10468820">
            <a:off x="8456807" y="-298851"/>
            <a:ext cx="35292" cy="26713"/>
          </a:xfrm>
          <a:custGeom>
            <a:avLst/>
            <a:gdLst/>
            <a:ahLst/>
            <a:cxnLst/>
            <a:rect l="l" t="t" r="r" b="b"/>
            <a:pathLst>
              <a:path w="765" h="579" extrusionOk="0">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6"/>
          <p:cNvSpPr/>
          <p:nvPr/>
        </p:nvSpPr>
        <p:spPr>
          <a:xfrm rot="-10468820">
            <a:off x="8521535" y="-311030"/>
            <a:ext cx="33493" cy="28420"/>
          </a:xfrm>
          <a:custGeom>
            <a:avLst/>
            <a:gdLst/>
            <a:ahLst/>
            <a:cxnLst/>
            <a:rect l="l" t="t" r="r" b="b"/>
            <a:pathLst>
              <a:path w="726" h="616" extrusionOk="0">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6"/>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04" name="Google Shape;4204;p16"/>
          <p:cNvGrpSpPr/>
          <p:nvPr/>
        </p:nvGrpSpPr>
        <p:grpSpPr>
          <a:xfrm flipH="1">
            <a:off x="1636359" y="4918050"/>
            <a:ext cx="161913" cy="146905"/>
            <a:chOff x="7894217" y="3432112"/>
            <a:chExt cx="161913" cy="146905"/>
          </a:xfrm>
        </p:grpSpPr>
        <p:sp>
          <p:nvSpPr>
            <p:cNvPr id="4205" name="Google Shape;4205;p16"/>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6"/>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6"/>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8" name="Google Shape;4208;p16"/>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6"/>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0" name="Google Shape;4210;p16"/>
          <p:cNvGrpSpPr/>
          <p:nvPr/>
        </p:nvGrpSpPr>
        <p:grpSpPr>
          <a:xfrm rot="5400000" flipH="1">
            <a:off x="8611250" y="-289703"/>
            <a:ext cx="439050" cy="1138216"/>
            <a:chOff x="1823086" y="-208516"/>
            <a:chExt cx="433159" cy="1122944"/>
          </a:xfrm>
        </p:grpSpPr>
        <p:sp>
          <p:nvSpPr>
            <p:cNvPr id="4211" name="Google Shape;4211;p1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9" name="Google Shape;4219;p16"/>
          <p:cNvGrpSpPr/>
          <p:nvPr/>
        </p:nvGrpSpPr>
        <p:grpSpPr>
          <a:xfrm rot="5400000" flipH="1">
            <a:off x="8446719" y="-121413"/>
            <a:ext cx="444435" cy="1202872"/>
            <a:chOff x="904476" y="-243594"/>
            <a:chExt cx="438472" cy="1186732"/>
          </a:xfrm>
        </p:grpSpPr>
        <p:sp>
          <p:nvSpPr>
            <p:cNvPr id="4220" name="Google Shape;4220;p1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7" name="Google Shape;4247;p16"/>
          <p:cNvGrpSpPr/>
          <p:nvPr/>
        </p:nvGrpSpPr>
        <p:grpSpPr>
          <a:xfrm flipH="1">
            <a:off x="-40364" y="4461357"/>
            <a:ext cx="876802" cy="561032"/>
            <a:chOff x="7750342" y="3926048"/>
            <a:chExt cx="1406709" cy="900099"/>
          </a:xfrm>
        </p:grpSpPr>
        <p:sp>
          <p:nvSpPr>
            <p:cNvPr id="4248" name="Google Shape;4248;p1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6" name="Google Shape;4256;p16"/>
          <p:cNvGrpSpPr/>
          <p:nvPr/>
        </p:nvGrpSpPr>
        <p:grpSpPr>
          <a:xfrm flipH="1">
            <a:off x="-316741" y="4163655"/>
            <a:ext cx="772370" cy="775893"/>
            <a:chOff x="8276926" y="3750868"/>
            <a:chExt cx="1239162" cy="1244814"/>
          </a:xfrm>
        </p:grpSpPr>
        <p:sp>
          <p:nvSpPr>
            <p:cNvPr id="4257" name="Google Shape;4257;p16"/>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6"/>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6"/>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6"/>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6"/>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6"/>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6"/>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6"/>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6"/>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6"/>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6"/>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6"/>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6"/>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6"/>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6"/>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6"/>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6"/>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6"/>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6"/>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6"/>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6"/>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6"/>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6"/>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6"/>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6"/>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6"/>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6"/>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4" name="Google Shape;4284;p16"/>
          <p:cNvGrpSpPr/>
          <p:nvPr/>
        </p:nvGrpSpPr>
        <p:grpSpPr>
          <a:xfrm rot="5400000" flipH="1">
            <a:off x="596790" y="4654258"/>
            <a:ext cx="273016" cy="739520"/>
            <a:chOff x="7607455" y="4238363"/>
            <a:chExt cx="438017" cy="1186459"/>
          </a:xfrm>
        </p:grpSpPr>
        <p:sp>
          <p:nvSpPr>
            <p:cNvPr id="4285" name="Google Shape;428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9" name="Google Shape;4309;p16"/>
          <p:cNvGrpSpPr/>
          <p:nvPr/>
        </p:nvGrpSpPr>
        <p:grpSpPr>
          <a:xfrm rot="5400000" flipH="1">
            <a:off x="-67436" y="1312833"/>
            <a:ext cx="633267" cy="380075"/>
            <a:chOff x="8365864" y="2993835"/>
            <a:chExt cx="933472" cy="547264"/>
          </a:xfrm>
        </p:grpSpPr>
        <p:sp>
          <p:nvSpPr>
            <p:cNvPr id="4310" name="Google Shape;4310;p1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7" name="Google Shape;4317;p16"/>
          <p:cNvGrpSpPr/>
          <p:nvPr/>
        </p:nvGrpSpPr>
        <p:grpSpPr>
          <a:xfrm flipH="1">
            <a:off x="-185562" y="501899"/>
            <a:ext cx="800029" cy="592349"/>
            <a:chOff x="8118223" y="2202382"/>
            <a:chExt cx="1151949" cy="873156"/>
          </a:xfrm>
        </p:grpSpPr>
        <p:sp>
          <p:nvSpPr>
            <p:cNvPr id="4318" name="Google Shape;4318;p16"/>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9" name="Google Shape;4339;p16"/>
          <p:cNvGrpSpPr/>
          <p:nvPr/>
        </p:nvGrpSpPr>
        <p:grpSpPr>
          <a:xfrm flipH="1">
            <a:off x="8149501" y="3972291"/>
            <a:ext cx="1146207" cy="1063803"/>
            <a:chOff x="-181020" y="4253777"/>
            <a:chExt cx="1117161" cy="1087511"/>
          </a:xfrm>
        </p:grpSpPr>
        <p:sp>
          <p:nvSpPr>
            <p:cNvPr id="4340" name="Google Shape;4340;p1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4" name="Google Shape;4354;p16"/>
          <p:cNvGrpSpPr/>
          <p:nvPr/>
        </p:nvGrpSpPr>
        <p:grpSpPr>
          <a:xfrm flipH="1">
            <a:off x="8375426" y="3699426"/>
            <a:ext cx="906954" cy="1160207"/>
            <a:chOff x="-168050" y="4195214"/>
            <a:chExt cx="719519" cy="965231"/>
          </a:xfrm>
        </p:grpSpPr>
        <p:sp>
          <p:nvSpPr>
            <p:cNvPr id="4355" name="Google Shape;4355;p16"/>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6"/>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6"/>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6"/>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6"/>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6"/>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6"/>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6"/>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6"/>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6"/>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6"/>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6"/>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6"/>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6"/>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6"/>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6"/>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6"/>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6"/>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6"/>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6"/>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6"/>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6"/>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6"/>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6"/>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6"/>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6"/>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6"/>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6"/>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6"/>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6"/>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6"/>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6"/>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6"/>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6"/>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6"/>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6"/>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6"/>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6"/>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6"/>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6"/>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6"/>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6"/>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6"/>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6"/>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6"/>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6"/>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6"/>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2" name="Google Shape;4402;p16"/>
          <p:cNvGrpSpPr/>
          <p:nvPr/>
        </p:nvGrpSpPr>
        <p:grpSpPr>
          <a:xfrm flipH="1">
            <a:off x="-138601" y="-156827"/>
            <a:ext cx="775583" cy="776946"/>
            <a:chOff x="7973149" y="-201092"/>
            <a:chExt cx="1116750" cy="1145263"/>
          </a:xfrm>
        </p:grpSpPr>
        <p:sp>
          <p:nvSpPr>
            <p:cNvPr id="4403" name="Google Shape;4403;p1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4" name="Google Shape;4464;p16"/>
          <p:cNvGrpSpPr/>
          <p:nvPr/>
        </p:nvGrpSpPr>
        <p:grpSpPr>
          <a:xfrm rot="-5400000" flipH="1">
            <a:off x="8358974" y="4213030"/>
            <a:ext cx="428468" cy="1217307"/>
            <a:chOff x="7607455" y="4238363"/>
            <a:chExt cx="438017" cy="1186459"/>
          </a:xfrm>
        </p:grpSpPr>
        <p:sp>
          <p:nvSpPr>
            <p:cNvPr id="4465" name="Google Shape;446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9" name="Google Shape;4489;p16"/>
          <p:cNvGrpSpPr/>
          <p:nvPr/>
        </p:nvGrpSpPr>
        <p:grpSpPr>
          <a:xfrm flipH="1">
            <a:off x="-59844" y="4617104"/>
            <a:ext cx="561571" cy="543421"/>
            <a:chOff x="8202967" y="4478366"/>
            <a:chExt cx="900965" cy="871845"/>
          </a:xfrm>
        </p:grpSpPr>
        <p:sp>
          <p:nvSpPr>
            <p:cNvPr id="4490" name="Google Shape;4490;p16"/>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_AND_TWO_COLUMNS_1_1_1">
    <p:spTree>
      <p:nvGrpSpPr>
        <p:cNvPr id="1" name="Shape 4509"/>
        <p:cNvGrpSpPr/>
        <p:nvPr/>
      </p:nvGrpSpPr>
      <p:grpSpPr>
        <a:xfrm>
          <a:off x="0" y="0"/>
          <a:ext cx="0" cy="0"/>
          <a:chOff x="0" y="0"/>
          <a:chExt cx="0" cy="0"/>
        </a:xfrm>
      </p:grpSpPr>
      <p:sp>
        <p:nvSpPr>
          <p:cNvPr id="4510" name="Google Shape;4510;p17"/>
          <p:cNvSpPr txBox="1">
            <a:spLocks noGrp="1"/>
          </p:cNvSpPr>
          <p:nvPr>
            <p:ph type="ctrTitle"/>
          </p:nvPr>
        </p:nvSpPr>
        <p:spPr>
          <a:xfrm>
            <a:off x="2105884" y="19184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1" name="Google Shape;4511;p17"/>
          <p:cNvSpPr txBox="1">
            <a:spLocks noGrp="1"/>
          </p:cNvSpPr>
          <p:nvPr>
            <p:ph type="subTitle" idx="1"/>
          </p:nvPr>
        </p:nvSpPr>
        <p:spPr>
          <a:xfrm>
            <a:off x="1756534"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2" name="Google Shape;4512;p17"/>
          <p:cNvSpPr txBox="1">
            <a:spLocks noGrp="1"/>
          </p:cNvSpPr>
          <p:nvPr>
            <p:ph type="ctrTitle" idx="2"/>
          </p:nvPr>
        </p:nvSpPr>
        <p:spPr>
          <a:xfrm>
            <a:off x="5216216" y="19101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3" name="Google Shape;4513;p17"/>
          <p:cNvSpPr txBox="1">
            <a:spLocks noGrp="1"/>
          </p:cNvSpPr>
          <p:nvPr>
            <p:ph type="subTitle" idx="3"/>
          </p:nvPr>
        </p:nvSpPr>
        <p:spPr>
          <a:xfrm>
            <a:off x="4866866"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4" name="Google Shape;4514;p17"/>
          <p:cNvSpPr txBox="1">
            <a:spLocks noGrp="1"/>
          </p:cNvSpPr>
          <p:nvPr>
            <p:ph type="ctrTitle" idx="4"/>
          </p:nvPr>
        </p:nvSpPr>
        <p:spPr>
          <a:xfrm>
            <a:off x="2105884" y="37078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5" name="Google Shape;4515;p17"/>
          <p:cNvSpPr txBox="1">
            <a:spLocks noGrp="1"/>
          </p:cNvSpPr>
          <p:nvPr>
            <p:ph type="subTitle" idx="5"/>
          </p:nvPr>
        </p:nvSpPr>
        <p:spPr>
          <a:xfrm>
            <a:off x="1756534"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6" name="Google Shape;4516;p17"/>
          <p:cNvSpPr txBox="1">
            <a:spLocks noGrp="1"/>
          </p:cNvSpPr>
          <p:nvPr>
            <p:ph type="ctrTitle" idx="6"/>
          </p:nvPr>
        </p:nvSpPr>
        <p:spPr>
          <a:xfrm>
            <a:off x="5216216" y="3700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7" name="Google Shape;4517;p17"/>
          <p:cNvSpPr txBox="1">
            <a:spLocks noGrp="1"/>
          </p:cNvSpPr>
          <p:nvPr>
            <p:ph type="subTitle" idx="7"/>
          </p:nvPr>
        </p:nvSpPr>
        <p:spPr>
          <a:xfrm>
            <a:off x="4866866"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8" name="Google Shape;4518;p17"/>
          <p:cNvSpPr txBox="1">
            <a:spLocks noGrp="1"/>
          </p:cNvSpPr>
          <p:nvPr>
            <p:ph type="title" idx="8"/>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519" name="Google Shape;4519;p17"/>
          <p:cNvGrpSpPr/>
          <p:nvPr/>
        </p:nvGrpSpPr>
        <p:grpSpPr>
          <a:xfrm rot="10800000">
            <a:off x="25990" y="4629926"/>
            <a:ext cx="101034" cy="91052"/>
            <a:chOff x="7737341" y="1046941"/>
            <a:chExt cx="161913" cy="145916"/>
          </a:xfrm>
        </p:grpSpPr>
        <p:sp>
          <p:nvSpPr>
            <p:cNvPr id="4520" name="Google Shape;4520;p1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3" name="Google Shape;4523;p17"/>
          <p:cNvGrpSpPr/>
          <p:nvPr/>
        </p:nvGrpSpPr>
        <p:grpSpPr>
          <a:xfrm rot="10800000">
            <a:off x="8964920" y="4479710"/>
            <a:ext cx="120868" cy="109687"/>
            <a:chOff x="737385" y="1492952"/>
            <a:chExt cx="161913" cy="146935"/>
          </a:xfrm>
        </p:grpSpPr>
        <p:sp>
          <p:nvSpPr>
            <p:cNvPr id="4524" name="Google Shape;4524;p1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7" name="Google Shape;4527;p17"/>
          <p:cNvSpPr/>
          <p:nvPr/>
        </p:nvSpPr>
        <p:spPr>
          <a:xfrm rot="10800000">
            <a:off x="6064628" y="-39367"/>
            <a:ext cx="3274922" cy="51107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7"/>
          <p:cNvSpPr/>
          <p:nvPr/>
        </p:nvSpPr>
        <p:spPr>
          <a:xfrm rot="10800000">
            <a:off x="-60286" y="4823433"/>
            <a:ext cx="2795640" cy="43659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9" name="Google Shape;4529;p17"/>
          <p:cNvGrpSpPr/>
          <p:nvPr/>
        </p:nvGrpSpPr>
        <p:grpSpPr>
          <a:xfrm rot="10800000">
            <a:off x="7597376" y="4589276"/>
            <a:ext cx="323353" cy="838278"/>
            <a:chOff x="1823086" y="-208516"/>
            <a:chExt cx="433159" cy="1122944"/>
          </a:xfrm>
        </p:grpSpPr>
        <p:sp>
          <p:nvSpPr>
            <p:cNvPr id="4530" name="Google Shape;4530;p1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8" name="Google Shape;4538;p17"/>
          <p:cNvGrpSpPr/>
          <p:nvPr/>
        </p:nvGrpSpPr>
        <p:grpSpPr>
          <a:xfrm rot="10800000">
            <a:off x="8385822" y="4335155"/>
            <a:ext cx="1049820" cy="671216"/>
            <a:chOff x="-206267" y="355694"/>
            <a:chExt cx="1406323" cy="899150"/>
          </a:xfrm>
        </p:grpSpPr>
        <p:sp>
          <p:nvSpPr>
            <p:cNvPr id="4539" name="Google Shape;4539;p1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7" name="Google Shape;4547;p17"/>
          <p:cNvGrpSpPr/>
          <p:nvPr/>
        </p:nvGrpSpPr>
        <p:grpSpPr>
          <a:xfrm rot="10800000">
            <a:off x="8647401" y="4704241"/>
            <a:ext cx="672642" cy="650434"/>
            <a:chOff x="-168381" y="-168706"/>
            <a:chExt cx="901061" cy="871312"/>
          </a:xfrm>
        </p:grpSpPr>
        <p:sp>
          <p:nvSpPr>
            <p:cNvPr id="4548" name="Google Shape;4548;p1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7" name="Google Shape;4567;p17"/>
          <p:cNvGrpSpPr/>
          <p:nvPr/>
        </p:nvGrpSpPr>
        <p:grpSpPr>
          <a:xfrm rot="10800000">
            <a:off x="8279153" y="4567844"/>
            <a:ext cx="327320" cy="885896"/>
            <a:chOff x="904476" y="-243594"/>
            <a:chExt cx="438472" cy="1186732"/>
          </a:xfrm>
        </p:grpSpPr>
        <p:sp>
          <p:nvSpPr>
            <p:cNvPr id="4568" name="Google Shape;4568;p1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5" name="Google Shape;4595;p17"/>
          <p:cNvGrpSpPr/>
          <p:nvPr/>
        </p:nvGrpSpPr>
        <p:grpSpPr>
          <a:xfrm rot="10800000">
            <a:off x="7701689" y="4745869"/>
            <a:ext cx="493195" cy="847765"/>
            <a:chOff x="1455834" y="-430995"/>
            <a:chExt cx="660677" cy="1135653"/>
          </a:xfrm>
        </p:grpSpPr>
        <p:sp>
          <p:nvSpPr>
            <p:cNvPr id="4596" name="Google Shape;4596;p17"/>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7"/>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7"/>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7"/>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7"/>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7"/>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7"/>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7"/>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7"/>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7"/>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7"/>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7"/>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7"/>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7"/>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7"/>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7"/>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7"/>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7"/>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7"/>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7"/>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6" name="Google Shape;4616;p17"/>
          <p:cNvGrpSpPr/>
          <p:nvPr/>
        </p:nvGrpSpPr>
        <p:grpSpPr>
          <a:xfrm rot="10800000">
            <a:off x="7256455" y="4765459"/>
            <a:ext cx="608728" cy="850872"/>
            <a:chOff x="1897495" y="-461400"/>
            <a:chExt cx="815443" cy="1139815"/>
          </a:xfrm>
        </p:grpSpPr>
        <p:sp>
          <p:nvSpPr>
            <p:cNvPr id="4617" name="Google Shape;4617;p1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9" name="Google Shape;4639;p17"/>
          <p:cNvGrpSpPr/>
          <p:nvPr/>
        </p:nvGrpSpPr>
        <p:grpSpPr>
          <a:xfrm flipH="1">
            <a:off x="8473439" y="3536760"/>
            <a:ext cx="325854" cy="425166"/>
            <a:chOff x="1304140" y="978228"/>
            <a:chExt cx="436509" cy="569545"/>
          </a:xfrm>
        </p:grpSpPr>
        <p:sp>
          <p:nvSpPr>
            <p:cNvPr id="4640" name="Google Shape;4640;p17"/>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7"/>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7"/>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7"/>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7"/>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7"/>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7"/>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7"/>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7"/>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7"/>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7"/>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7"/>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7"/>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7"/>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7"/>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7"/>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7"/>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7"/>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7"/>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7"/>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7"/>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7"/>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2" name="Google Shape;4662;p17"/>
          <p:cNvGrpSpPr/>
          <p:nvPr/>
        </p:nvGrpSpPr>
        <p:grpSpPr>
          <a:xfrm>
            <a:off x="-469360" y="-270381"/>
            <a:ext cx="2260158" cy="1544343"/>
            <a:chOff x="-469344" y="-270371"/>
            <a:chExt cx="2664966" cy="1820945"/>
          </a:xfrm>
        </p:grpSpPr>
        <p:grpSp>
          <p:nvGrpSpPr>
            <p:cNvPr id="4663" name="Google Shape;4663;p17"/>
            <p:cNvGrpSpPr/>
            <p:nvPr/>
          </p:nvGrpSpPr>
          <p:grpSpPr>
            <a:xfrm rot="10800000">
              <a:off x="-341273" y="793500"/>
              <a:ext cx="1190020" cy="757074"/>
              <a:chOff x="7742212" y="3926048"/>
              <a:chExt cx="1414838" cy="900099"/>
            </a:xfrm>
          </p:grpSpPr>
          <p:sp>
            <p:nvSpPr>
              <p:cNvPr id="4664" name="Google Shape;4664;p17"/>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7"/>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7"/>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7"/>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7"/>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7"/>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7"/>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7"/>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2" name="Google Shape;4672;p17"/>
            <p:cNvGrpSpPr/>
            <p:nvPr/>
          </p:nvGrpSpPr>
          <p:grpSpPr>
            <a:xfrm rot="10800000">
              <a:off x="-469344" y="194516"/>
              <a:ext cx="1042259" cy="1047013"/>
              <a:chOff x="8276926" y="3750868"/>
              <a:chExt cx="1239162" cy="1244814"/>
            </a:xfrm>
          </p:grpSpPr>
          <p:sp>
            <p:nvSpPr>
              <p:cNvPr id="4673" name="Google Shape;4673;p17"/>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rgbClr val="E8B9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7"/>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7"/>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7"/>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7"/>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7"/>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7"/>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7"/>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7"/>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7"/>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7"/>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7"/>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7"/>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7"/>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7"/>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7"/>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7"/>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7"/>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7"/>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7"/>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7"/>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7"/>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7"/>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7"/>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7"/>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7"/>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7"/>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0" name="Google Shape;4700;p17"/>
            <p:cNvGrpSpPr/>
            <p:nvPr/>
          </p:nvGrpSpPr>
          <p:grpSpPr>
            <a:xfrm rot="10800000">
              <a:off x="265864" y="-270371"/>
              <a:ext cx="368416" cy="997931"/>
              <a:chOff x="7607455" y="4238363"/>
              <a:chExt cx="438017" cy="1186459"/>
            </a:xfrm>
          </p:grpSpPr>
          <p:sp>
            <p:nvSpPr>
              <p:cNvPr id="4701" name="Google Shape;4701;p1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5" name="Google Shape;4725;p17"/>
            <p:cNvGrpSpPr/>
            <p:nvPr/>
          </p:nvGrpSpPr>
          <p:grpSpPr>
            <a:xfrm rot="4992369" flipH="1">
              <a:off x="1522987" y="-258355"/>
              <a:ext cx="364310" cy="944495"/>
              <a:chOff x="7916001" y="4222802"/>
              <a:chExt cx="364302" cy="944474"/>
            </a:xfrm>
          </p:grpSpPr>
          <p:sp>
            <p:nvSpPr>
              <p:cNvPr id="4726" name="Google Shape;4726;p17"/>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7"/>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7"/>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7"/>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7"/>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7"/>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7"/>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7"/>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4" name="Google Shape;4734;p17"/>
            <p:cNvSpPr/>
            <p:nvPr/>
          </p:nvSpPr>
          <p:spPr>
            <a:xfrm rot="10800000">
              <a:off x="579592"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7"/>
            <p:cNvSpPr/>
            <p:nvPr/>
          </p:nvSpPr>
          <p:spPr>
            <a:xfrm rot="10800000">
              <a:off x="648708"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7"/>
            <p:cNvSpPr/>
            <p:nvPr/>
          </p:nvSpPr>
          <p:spPr>
            <a:xfrm rot="10800000">
              <a:off x="636262"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7"/>
            <p:cNvSpPr/>
            <p:nvPr/>
          </p:nvSpPr>
          <p:spPr>
            <a:xfrm rot="10800000">
              <a:off x="635173"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7"/>
            <p:cNvSpPr/>
            <p:nvPr/>
          </p:nvSpPr>
          <p:spPr>
            <a:xfrm rot="10800000">
              <a:off x="627456"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7"/>
            <p:cNvSpPr/>
            <p:nvPr/>
          </p:nvSpPr>
          <p:spPr>
            <a:xfrm rot="10800000">
              <a:off x="643426"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7"/>
            <p:cNvSpPr/>
            <p:nvPr/>
          </p:nvSpPr>
          <p:spPr>
            <a:xfrm rot="10800000">
              <a:off x="801211"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7"/>
            <p:cNvSpPr/>
            <p:nvPr/>
          </p:nvSpPr>
          <p:spPr>
            <a:xfrm rot="10800000">
              <a:off x="968778"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7"/>
            <p:cNvSpPr/>
            <p:nvPr/>
          </p:nvSpPr>
          <p:spPr>
            <a:xfrm rot="10800000">
              <a:off x="999012"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7"/>
            <p:cNvSpPr/>
            <p:nvPr/>
          </p:nvSpPr>
          <p:spPr>
            <a:xfrm rot="10800000">
              <a:off x="100994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7"/>
            <p:cNvSpPr/>
            <p:nvPr/>
          </p:nvSpPr>
          <p:spPr>
            <a:xfrm rot="10800000">
              <a:off x="689739"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7"/>
            <p:cNvSpPr/>
            <p:nvPr/>
          </p:nvSpPr>
          <p:spPr>
            <a:xfrm rot="10800000">
              <a:off x="7225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7"/>
            <p:cNvSpPr/>
            <p:nvPr/>
          </p:nvSpPr>
          <p:spPr>
            <a:xfrm rot="10800000">
              <a:off x="856986"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7"/>
            <p:cNvSpPr/>
            <p:nvPr/>
          </p:nvSpPr>
          <p:spPr>
            <a:xfrm rot="10800000">
              <a:off x="875479"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7"/>
            <p:cNvSpPr/>
            <p:nvPr/>
          </p:nvSpPr>
          <p:spPr>
            <a:xfrm rot="10800000">
              <a:off x="637634"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7"/>
            <p:cNvSpPr/>
            <p:nvPr/>
          </p:nvSpPr>
          <p:spPr>
            <a:xfrm rot="10800000">
              <a:off x="678804"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7"/>
            <p:cNvSpPr/>
            <p:nvPr/>
          </p:nvSpPr>
          <p:spPr>
            <a:xfrm rot="10800000">
              <a:off x="72755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7"/>
            <p:cNvSpPr/>
            <p:nvPr/>
          </p:nvSpPr>
          <p:spPr>
            <a:xfrm rot="10800000">
              <a:off x="700673"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7"/>
            <p:cNvSpPr/>
            <p:nvPr/>
          </p:nvSpPr>
          <p:spPr>
            <a:xfrm rot="10392468">
              <a:off x="1077340"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7"/>
            <p:cNvSpPr/>
            <p:nvPr/>
          </p:nvSpPr>
          <p:spPr>
            <a:xfrm rot="10392468">
              <a:off x="1206649"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7"/>
            <p:cNvSpPr/>
            <p:nvPr/>
          </p:nvSpPr>
          <p:spPr>
            <a:xfrm rot="10392468">
              <a:off x="1220736"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7"/>
            <p:cNvSpPr/>
            <p:nvPr/>
          </p:nvSpPr>
          <p:spPr>
            <a:xfrm rot="10392468">
              <a:off x="1296116"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7"/>
            <p:cNvSpPr/>
            <p:nvPr/>
          </p:nvSpPr>
          <p:spPr>
            <a:xfrm rot="10392468">
              <a:off x="1368660"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7"/>
            <p:cNvSpPr/>
            <p:nvPr/>
          </p:nvSpPr>
          <p:spPr>
            <a:xfrm rot="10392468">
              <a:off x="1467531"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7"/>
            <p:cNvSpPr/>
            <p:nvPr/>
          </p:nvSpPr>
          <p:spPr>
            <a:xfrm rot="10392468">
              <a:off x="1561848"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7"/>
            <p:cNvSpPr/>
            <p:nvPr/>
          </p:nvSpPr>
          <p:spPr>
            <a:xfrm rot="10392468">
              <a:off x="1633960"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7"/>
            <p:cNvSpPr/>
            <p:nvPr/>
          </p:nvSpPr>
          <p:spPr>
            <a:xfrm rot="10800000">
              <a:off x="1104909"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7"/>
            <p:cNvSpPr/>
            <p:nvPr/>
          </p:nvSpPr>
          <p:spPr>
            <a:xfrm rot="10392468">
              <a:off x="1279241"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7"/>
            <p:cNvSpPr/>
            <p:nvPr/>
          </p:nvSpPr>
          <p:spPr>
            <a:xfrm rot="10392468">
              <a:off x="1285058"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7"/>
            <p:cNvSpPr/>
            <p:nvPr/>
          </p:nvSpPr>
          <p:spPr>
            <a:xfrm rot="10392468">
              <a:off x="1656821"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7"/>
            <p:cNvSpPr/>
            <p:nvPr/>
          </p:nvSpPr>
          <p:spPr>
            <a:xfrm rot="10392468">
              <a:off x="1654032"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7"/>
            <p:cNvSpPr/>
            <p:nvPr/>
          </p:nvSpPr>
          <p:spPr>
            <a:xfrm rot="10392468">
              <a:off x="1603122"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7"/>
            <p:cNvSpPr/>
            <p:nvPr/>
          </p:nvSpPr>
          <p:spPr>
            <a:xfrm rot="10392468">
              <a:off x="1588596"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7"/>
            <p:cNvSpPr/>
            <p:nvPr/>
          </p:nvSpPr>
          <p:spPr>
            <a:xfrm rot="10392468">
              <a:off x="1622838"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7"/>
            <p:cNvSpPr/>
            <p:nvPr/>
          </p:nvSpPr>
          <p:spPr>
            <a:xfrm rot="10392468">
              <a:off x="1723499"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7"/>
            <p:cNvSpPr/>
            <p:nvPr/>
          </p:nvSpPr>
          <p:spPr>
            <a:xfrm rot="10392468">
              <a:off x="1720018"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7"/>
            <p:cNvSpPr/>
            <p:nvPr/>
          </p:nvSpPr>
          <p:spPr>
            <a:xfrm rot="10392468">
              <a:off x="1242455"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7"/>
            <p:cNvSpPr/>
            <p:nvPr/>
          </p:nvSpPr>
          <p:spPr>
            <a:xfrm rot="10392468">
              <a:off x="1522739"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7"/>
            <p:cNvSpPr/>
            <p:nvPr/>
          </p:nvSpPr>
          <p:spPr>
            <a:xfrm rot="10392468">
              <a:off x="1306539"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3" name="Google Shape;4773;p17"/>
          <p:cNvGrpSpPr/>
          <p:nvPr/>
        </p:nvGrpSpPr>
        <p:grpSpPr>
          <a:xfrm rot="10800000">
            <a:off x="919596" y="4720675"/>
            <a:ext cx="272377" cy="355208"/>
            <a:chOff x="3289399" y="3455662"/>
            <a:chExt cx="436502" cy="569243"/>
          </a:xfrm>
        </p:grpSpPr>
        <p:sp>
          <p:nvSpPr>
            <p:cNvPr id="4774" name="Google Shape;4774;p1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6" name="Google Shape;4796;p17"/>
          <p:cNvGrpSpPr/>
          <p:nvPr/>
        </p:nvGrpSpPr>
        <p:grpSpPr>
          <a:xfrm rot="10800000">
            <a:off x="7839762" y="-186589"/>
            <a:ext cx="1500235" cy="1460527"/>
            <a:chOff x="-181020" y="4253777"/>
            <a:chExt cx="1117161" cy="1087511"/>
          </a:xfrm>
        </p:grpSpPr>
        <p:sp>
          <p:nvSpPr>
            <p:cNvPr id="4797" name="Google Shape;4797;p17"/>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7"/>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7"/>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7"/>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7"/>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7"/>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7"/>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7"/>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7"/>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7"/>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7"/>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7"/>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7"/>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7"/>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1" name="Google Shape;4811;p17"/>
          <p:cNvGrpSpPr/>
          <p:nvPr/>
        </p:nvGrpSpPr>
        <p:grpSpPr>
          <a:xfrm rot="10800000">
            <a:off x="8188140" y="184140"/>
            <a:ext cx="1187279" cy="1592727"/>
            <a:chOff x="-168050" y="4195214"/>
            <a:chExt cx="719519" cy="965231"/>
          </a:xfrm>
        </p:grpSpPr>
        <p:sp>
          <p:nvSpPr>
            <p:cNvPr id="4812" name="Google Shape;4812;p17"/>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7"/>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7"/>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7"/>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7"/>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7"/>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7"/>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7"/>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7"/>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7"/>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7"/>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7"/>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7"/>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7"/>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7"/>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7"/>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7"/>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7"/>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7"/>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7"/>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7"/>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7"/>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7"/>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7"/>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7"/>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7"/>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7"/>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7"/>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7"/>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7"/>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7"/>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7"/>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7"/>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7"/>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7"/>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7"/>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7"/>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7"/>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7"/>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7"/>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7"/>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7"/>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7"/>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7"/>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7"/>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7"/>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7"/>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9" name="Google Shape;4859;p17"/>
          <p:cNvGrpSpPr/>
          <p:nvPr/>
        </p:nvGrpSpPr>
        <p:grpSpPr>
          <a:xfrm rot="10800000">
            <a:off x="25988" y="4641403"/>
            <a:ext cx="696852" cy="714644"/>
            <a:chOff x="7973149" y="-201092"/>
            <a:chExt cx="1116750" cy="1145263"/>
          </a:xfrm>
        </p:grpSpPr>
        <p:sp>
          <p:nvSpPr>
            <p:cNvPr id="4860" name="Google Shape;4860;p1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1" name="Google Shape;4921;p17"/>
          <p:cNvGrpSpPr/>
          <p:nvPr/>
        </p:nvGrpSpPr>
        <p:grpSpPr>
          <a:xfrm rot="-620">
            <a:off x="1528029" y="4838039"/>
            <a:ext cx="558180" cy="422304"/>
            <a:chOff x="3579657" y="4246288"/>
            <a:chExt cx="1007000" cy="841746"/>
          </a:xfrm>
        </p:grpSpPr>
        <p:sp>
          <p:nvSpPr>
            <p:cNvPr id="4922" name="Google Shape;4922;p17"/>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7"/>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7"/>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7"/>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7"/>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7"/>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7"/>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7"/>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7"/>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7"/>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7"/>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7"/>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7"/>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7"/>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7"/>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7"/>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7"/>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7"/>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7"/>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7"/>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7"/>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7"/>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7"/>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7"/>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7"/>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7"/>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7"/>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7"/>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7"/>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7"/>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7"/>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
  <p:cSld name="Two Content_1_1">
    <p:spTree>
      <p:nvGrpSpPr>
        <p:cNvPr id="1" name="Shape 4953"/>
        <p:cNvGrpSpPr/>
        <p:nvPr/>
      </p:nvGrpSpPr>
      <p:grpSpPr>
        <a:xfrm>
          <a:off x="0" y="0"/>
          <a:ext cx="0" cy="0"/>
          <a:chOff x="0" y="0"/>
          <a:chExt cx="0" cy="0"/>
        </a:xfrm>
      </p:grpSpPr>
      <p:sp>
        <p:nvSpPr>
          <p:cNvPr id="4954" name="Google Shape;4954;p18"/>
          <p:cNvSpPr txBox="1">
            <a:spLocks noGrp="1"/>
          </p:cNvSpPr>
          <p:nvPr>
            <p:ph type="title"/>
          </p:nvPr>
        </p:nvSpPr>
        <p:spPr>
          <a:xfrm>
            <a:off x="985719" y="193600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5" name="Google Shape;4955;p18"/>
          <p:cNvSpPr txBox="1">
            <a:spLocks noGrp="1"/>
          </p:cNvSpPr>
          <p:nvPr>
            <p:ph type="subTitle" idx="1"/>
          </p:nvPr>
        </p:nvSpPr>
        <p:spPr>
          <a:xfrm>
            <a:off x="956469" y="2443250"/>
            <a:ext cx="18999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6" name="Google Shape;4956;p18"/>
          <p:cNvSpPr txBox="1">
            <a:spLocks noGrp="1"/>
          </p:cNvSpPr>
          <p:nvPr>
            <p:ph type="title" idx="2"/>
          </p:nvPr>
        </p:nvSpPr>
        <p:spPr>
          <a:xfrm>
            <a:off x="6327675" y="19415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7" name="Google Shape;4957;p18"/>
          <p:cNvSpPr txBox="1">
            <a:spLocks noGrp="1"/>
          </p:cNvSpPr>
          <p:nvPr>
            <p:ph type="subTitle" idx="3"/>
          </p:nvPr>
        </p:nvSpPr>
        <p:spPr>
          <a:xfrm>
            <a:off x="6327675" y="244880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8" name="Google Shape;4958;p18"/>
          <p:cNvSpPr txBox="1">
            <a:spLocks noGrp="1"/>
          </p:cNvSpPr>
          <p:nvPr>
            <p:ph type="title" idx="4"/>
          </p:nvPr>
        </p:nvSpPr>
        <p:spPr>
          <a:xfrm>
            <a:off x="3656688"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9" name="Google Shape;4959;p18"/>
          <p:cNvSpPr txBox="1">
            <a:spLocks noGrp="1"/>
          </p:cNvSpPr>
          <p:nvPr>
            <p:ph type="subTitle" idx="5"/>
          </p:nvPr>
        </p:nvSpPr>
        <p:spPr>
          <a:xfrm>
            <a:off x="3656688"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0" name="Google Shape;4960;p18"/>
          <p:cNvSpPr txBox="1">
            <a:spLocks noGrp="1"/>
          </p:cNvSpPr>
          <p:nvPr>
            <p:ph type="title" idx="6"/>
          </p:nvPr>
        </p:nvSpPr>
        <p:spPr>
          <a:xfrm>
            <a:off x="3656688" y="19360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1" name="Google Shape;4961;p18"/>
          <p:cNvSpPr txBox="1">
            <a:spLocks noGrp="1"/>
          </p:cNvSpPr>
          <p:nvPr>
            <p:ph type="subTitle" idx="7"/>
          </p:nvPr>
        </p:nvSpPr>
        <p:spPr>
          <a:xfrm>
            <a:off x="3656688" y="244325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2" name="Google Shape;4962;p18"/>
          <p:cNvSpPr txBox="1">
            <a:spLocks noGrp="1"/>
          </p:cNvSpPr>
          <p:nvPr>
            <p:ph type="title" idx="8"/>
          </p:nvPr>
        </p:nvSpPr>
        <p:spPr>
          <a:xfrm>
            <a:off x="985719"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3" name="Google Shape;4963;p18"/>
          <p:cNvSpPr txBox="1">
            <a:spLocks noGrp="1"/>
          </p:cNvSpPr>
          <p:nvPr>
            <p:ph type="subTitle" idx="9"/>
          </p:nvPr>
        </p:nvSpPr>
        <p:spPr>
          <a:xfrm>
            <a:off x="985719"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4" name="Google Shape;4964;p18"/>
          <p:cNvSpPr txBox="1">
            <a:spLocks noGrp="1"/>
          </p:cNvSpPr>
          <p:nvPr>
            <p:ph type="title" idx="13"/>
          </p:nvPr>
        </p:nvSpPr>
        <p:spPr>
          <a:xfrm>
            <a:off x="6327675" y="35634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5" name="Google Shape;4965;p18"/>
          <p:cNvSpPr txBox="1">
            <a:spLocks noGrp="1"/>
          </p:cNvSpPr>
          <p:nvPr>
            <p:ph type="subTitle" idx="14"/>
          </p:nvPr>
        </p:nvSpPr>
        <p:spPr>
          <a:xfrm>
            <a:off x="6327675" y="406726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6" name="Google Shape;4966;p18"/>
          <p:cNvSpPr txBox="1">
            <a:spLocks noGrp="1"/>
          </p:cNvSpPr>
          <p:nvPr>
            <p:ph type="title" idx="15"/>
          </p:nvPr>
        </p:nvSpPr>
        <p:spPr>
          <a:xfrm>
            <a:off x="927975" y="521625"/>
            <a:ext cx="68679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67" name="Google Shape;4967;p18"/>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8" name="Google Shape;4968;p18"/>
          <p:cNvGrpSpPr/>
          <p:nvPr/>
        </p:nvGrpSpPr>
        <p:grpSpPr>
          <a:xfrm rot="-1081952">
            <a:off x="282937" y="641922"/>
            <a:ext cx="140700" cy="126799"/>
            <a:chOff x="7737341" y="1046941"/>
            <a:chExt cx="161913" cy="145916"/>
          </a:xfrm>
        </p:grpSpPr>
        <p:sp>
          <p:nvSpPr>
            <p:cNvPr id="4969" name="Google Shape;4969;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2" name="Google Shape;4972;p18"/>
          <p:cNvSpPr/>
          <p:nvPr/>
        </p:nvSpPr>
        <p:spPr>
          <a:xfrm flipH="1">
            <a:off x="-254100" y="4827328"/>
            <a:ext cx="2957955" cy="33320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8"/>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4" name="Google Shape;4974;p18"/>
          <p:cNvGrpSpPr/>
          <p:nvPr/>
        </p:nvGrpSpPr>
        <p:grpSpPr>
          <a:xfrm rot="-4252119">
            <a:off x="155578" y="-356246"/>
            <a:ext cx="376413" cy="975833"/>
            <a:chOff x="1823086" y="-208516"/>
            <a:chExt cx="433159" cy="1122944"/>
          </a:xfrm>
        </p:grpSpPr>
        <p:sp>
          <p:nvSpPr>
            <p:cNvPr id="4975" name="Google Shape;4975;p1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3" name="Google Shape;4983;p18"/>
          <p:cNvGrpSpPr/>
          <p:nvPr/>
        </p:nvGrpSpPr>
        <p:grpSpPr>
          <a:xfrm rot="-4252119">
            <a:off x="227986" y="-175989"/>
            <a:ext cx="381030" cy="1031264"/>
            <a:chOff x="904476" y="-243594"/>
            <a:chExt cx="438472" cy="1186732"/>
          </a:xfrm>
        </p:grpSpPr>
        <p:sp>
          <p:nvSpPr>
            <p:cNvPr id="4984" name="Google Shape;4984;p1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1" name="Google Shape;5011;p18"/>
          <p:cNvGrpSpPr/>
          <p:nvPr/>
        </p:nvGrpSpPr>
        <p:grpSpPr>
          <a:xfrm rot="-2429099" flipH="1">
            <a:off x="-434499" y="4085222"/>
            <a:ext cx="1157436" cy="740599"/>
            <a:chOff x="7750342" y="3926048"/>
            <a:chExt cx="1406709" cy="900099"/>
          </a:xfrm>
        </p:grpSpPr>
        <p:sp>
          <p:nvSpPr>
            <p:cNvPr id="5012" name="Google Shape;5012;p1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8"/>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0" name="Google Shape;5020;p18"/>
          <p:cNvGrpSpPr/>
          <p:nvPr/>
        </p:nvGrpSpPr>
        <p:grpSpPr>
          <a:xfrm rot="5400000">
            <a:off x="430889" y="4458291"/>
            <a:ext cx="360400" cy="976219"/>
            <a:chOff x="7607455" y="4238363"/>
            <a:chExt cx="438017" cy="1186459"/>
          </a:xfrm>
        </p:grpSpPr>
        <p:sp>
          <p:nvSpPr>
            <p:cNvPr id="5021" name="Google Shape;5021;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5" name="Google Shape;5045;p18"/>
          <p:cNvGrpSpPr/>
          <p:nvPr/>
        </p:nvGrpSpPr>
        <p:grpSpPr>
          <a:xfrm rot="-5400000" flipH="1">
            <a:off x="-206276" y="4544135"/>
            <a:ext cx="933472" cy="547264"/>
            <a:chOff x="8365864" y="2993835"/>
            <a:chExt cx="933472" cy="547264"/>
          </a:xfrm>
        </p:grpSpPr>
        <p:sp>
          <p:nvSpPr>
            <p:cNvPr id="5046" name="Google Shape;5046;p18"/>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8"/>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8"/>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8"/>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8"/>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8"/>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8"/>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3" name="Google Shape;5053;p18"/>
          <p:cNvGrpSpPr/>
          <p:nvPr/>
        </p:nvGrpSpPr>
        <p:grpSpPr>
          <a:xfrm rot="-1172199">
            <a:off x="8513966" y="600257"/>
            <a:ext cx="875304" cy="663464"/>
            <a:chOff x="8118223" y="2202382"/>
            <a:chExt cx="1151949" cy="873156"/>
          </a:xfrm>
        </p:grpSpPr>
        <p:sp>
          <p:nvSpPr>
            <p:cNvPr id="5054" name="Google Shape;5054;p18"/>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8"/>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8"/>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8"/>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8"/>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8"/>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8"/>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8"/>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8"/>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8"/>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8"/>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8"/>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8"/>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8"/>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8"/>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8"/>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8"/>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8"/>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8"/>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8"/>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4" name="Google Shape;5074;p18"/>
          <p:cNvGrpSpPr/>
          <p:nvPr/>
        </p:nvGrpSpPr>
        <p:grpSpPr>
          <a:xfrm rot="1768382" flipH="1">
            <a:off x="8427040" y="4255753"/>
            <a:ext cx="849881" cy="827325"/>
            <a:chOff x="-181020" y="4253777"/>
            <a:chExt cx="1117161" cy="1087511"/>
          </a:xfrm>
        </p:grpSpPr>
        <p:sp>
          <p:nvSpPr>
            <p:cNvPr id="5075" name="Google Shape;5075;p1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9" name="Google Shape;5089;p18"/>
          <p:cNvGrpSpPr/>
          <p:nvPr/>
        </p:nvGrpSpPr>
        <p:grpSpPr>
          <a:xfrm>
            <a:off x="8163198" y="-30991"/>
            <a:ext cx="848507" cy="870171"/>
            <a:chOff x="7973149" y="-201092"/>
            <a:chExt cx="1116750" cy="1145263"/>
          </a:xfrm>
        </p:grpSpPr>
        <p:sp>
          <p:nvSpPr>
            <p:cNvPr id="5090" name="Google Shape;5090;p1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1" name="Google Shape;5151;p18"/>
          <p:cNvGrpSpPr/>
          <p:nvPr/>
        </p:nvGrpSpPr>
        <p:grpSpPr>
          <a:xfrm rot="-3631618" flipH="1">
            <a:off x="8467150" y="4379025"/>
            <a:ext cx="333221" cy="902600"/>
            <a:chOff x="7607455" y="4238363"/>
            <a:chExt cx="438017" cy="1186459"/>
          </a:xfrm>
        </p:grpSpPr>
        <p:sp>
          <p:nvSpPr>
            <p:cNvPr id="5152" name="Google Shape;5152;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6" name="Google Shape;5176;p18"/>
          <p:cNvGrpSpPr/>
          <p:nvPr/>
        </p:nvGrpSpPr>
        <p:grpSpPr>
          <a:xfrm rot="-5400000">
            <a:off x="8009287" y="319096"/>
            <a:ext cx="161913" cy="145916"/>
            <a:chOff x="7737341" y="1046941"/>
            <a:chExt cx="161913" cy="145916"/>
          </a:xfrm>
        </p:grpSpPr>
        <p:sp>
          <p:nvSpPr>
            <p:cNvPr id="5177" name="Google Shape;5177;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0" name="Google Shape;5180;p18"/>
          <p:cNvGrpSpPr/>
          <p:nvPr/>
        </p:nvGrpSpPr>
        <p:grpSpPr>
          <a:xfrm rot="1768319">
            <a:off x="8919317" y="4451497"/>
            <a:ext cx="161914" cy="145917"/>
            <a:chOff x="7737341" y="1046941"/>
            <a:chExt cx="161913" cy="145916"/>
          </a:xfrm>
        </p:grpSpPr>
        <p:sp>
          <p:nvSpPr>
            <p:cNvPr id="5181" name="Google Shape;5181;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4" name="Google Shape;5184;p18"/>
          <p:cNvGrpSpPr/>
          <p:nvPr/>
        </p:nvGrpSpPr>
        <p:grpSpPr>
          <a:xfrm rot="1768319">
            <a:off x="8394462" y="4234959"/>
            <a:ext cx="161914" cy="145917"/>
            <a:chOff x="7737341" y="1046941"/>
            <a:chExt cx="161913" cy="145916"/>
          </a:xfrm>
        </p:grpSpPr>
        <p:sp>
          <p:nvSpPr>
            <p:cNvPr id="5185" name="Google Shape;5185;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solidFill>
                  <a:schemeClr val="dk1"/>
                </a:solidFill>
              </a:defRPr>
            </a:lvl1pPr>
            <a:lvl2pPr lvl="1" algn="ctr" rtl="0">
              <a:lnSpc>
                <a:spcPct val="100000"/>
              </a:lnSpc>
              <a:spcBef>
                <a:spcPts val="0"/>
              </a:spcBef>
              <a:spcAft>
                <a:spcPts val="0"/>
              </a:spcAft>
              <a:buNone/>
              <a:defRPr sz="2400">
                <a:solidFill>
                  <a:schemeClr val="dk1"/>
                </a:solidFill>
              </a:defRPr>
            </a:lvl2pPr>
            <a:lvl3pPr lvl="2" algn="ctr" rtl="0">
              <a:lnSpc>
                <a:spcPct val="100000"/>
              </a:lnSpc>
              <a:spcBef>
                <a:spcPts val="0"/>
              </a:spcBef>
              <a:spcAft>
                <a:spcPts val="0"/>
              </a:spcAft>
              <a:buNone/>
              <a:defRPr sz="2400">
                <a:solidFill>
                  <a:schemeClr val="dk1"/>
                </a:solidFill>
              </a:defRPr>
            </a:lvl3pPr>
            <a:lvl4pPr lvl="3" algn="ctr" rtl="0">
              <a:lnSpc>
                <a:spcPct val="100000"/>
              </a:lnSpc>
              <a:spcBef>
                <a:spcPts val="0"/>
              </a:spcBef>
              <a:spcAft>
                <a:spcPts val="0"/>
              </a:spcAft>
              <a:buNone/>
              <a:defRPr sz="2400">
                <a:solidFill>
                  <a:schemeClr val="dk1"/>
                </a:solidFill>
              </a:defRPr>
            </a:lvl4pPr>
            <a:lvl5pPr lvl="4" algn="ctr" rtl="0">
              <a:lnSpc>
                <a:spcPct val="100000"/>
              </a:lnSpc>
              <a:spcBef>
                <a:spcPts val="0"/>
              </a:spcBef>
              <a:spcAft>
                <a:spcPts val="0"/>
              </a:spcAft>
              <a:buNone/>
              <a:defRPr sz="2400">
                <a:solidFill>
                  <a:schemeClr val="dk1"/>
                </a:solidFill>
              </a:defRPr>
            </a:lvl5pPr>
            <a:lvl6pPr lvl="5" algn="ctr" rtl="0">
              <a:lnSpc>
                <a:spcPct val="100000"/>
              </a:lnSpc>
              <a:spcBef>
                <a:spcPts val="0"/>
              </a:spcBef>
              <a:spcAft>
                <a:spcPts val="0"/>
              </a:spcAft>
              <a:buNone/>
              <a:defRPr sz="2400">
                <a:solidFill>
                  <a:schemeClr val="dk1"/>
                </a:solidFill>
              </a:defRPr>
            </a:lvl6pPr>
            <a:lvl7pPr lvl="6" algn="ctr" rtl="0">
              <a:lnSpc>
                <a:spcPct val="100000"/>
              </a:lnSpc>
              <a:spcBef>
                <a:spcPts val="0"/>
              </a:spcBef>
              <a:spcAft>
                <a:spcPts val="0"/>
              </a:spcAft>
              <a:buNone/>
              <a:defRPr sz="2400">
                <a:solidFill>
                  <a:schemeClr val="dk1"/>
                </a:solidFill>
              </a:defRPr>
            </a:lvl7pPr>
            <a:lvl8pPr lvl="7" algn="ctr" rtl="0">
              <a:lnSpc>
                <a:spcPct val="100000"/>
              </a:lnSpc>
              <a:spcBef>
                <a:spcPts val="0"/>
              </a:spcBef>
              <a:spcAft>
                <a:spcPts val="0"/>
              </a:spcAft>
              <a:buNone/>
              <a:defRPr sz="2400">
                <a:solidFill>
                  <a:schemeClr val="dk1"/>
                </a:solidFill>
              </a:defRPr>
            </a:lvl8pPr>
            <a:lvl9pPr lvl="8" algn="ctr" rtl="0">
              <a:lnSpc>
                <a:spcPct val="100000"/>
              </a:lnSpc>
              <a:spcBef>
                <a:spcPts val="0"/>
              </a:spcBef>
              <a:spcAft>
                <a:spcPts val="0"/>
              </a:spcAft>
              <a:buNone/>
              <a:defRPr sz="2400">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5" name="Google Shape;5195;p19"/>
          <p:cNvGrpSpPr/>
          <p:nvPr/>
        </p:nvGrpSpPr>
        <p:grpSpPr>
          <a:xfrm rot="10800000" flipH="1">
            <a:off x="133081" y="4154335"/>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9"/>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1" name="Google Shape;5201;p19"/>
          <p:cNvGrpSpPr/>
          <p:nvPr/>
        </p:nvGrpSpPr>
        <p:grpSpPr>
          <a:xfrm rot="10800000" flipH="1">
            <a:off x="1631641" y="4295292"/>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9" name="Google Shape;5219;p19"/>
          <p:cNvGrpSpPr/>
          <p:nvPr/>
        </p:nvGrpSpPr>
        <p:grpSpPr>
          <a:xfrm rot="10800000" flipH="1">
            <a:off x="-168257" y="4443171"/>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9" name="Google Shape;5239;p19"/>
          <p:cNvGrpSpPr/>
          <p:nvPr/>
        </p:nvGrpSpPr>
        <p:grpSpPr>
          <a:xfrm rot="10800000" flipH="1">
            <a:off x="749592" y="4267724"/>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8" name="Google Shape;5288;p19"/>
          <p:cNvGrpSpPr/>
          <p:nvPr/>
        </p:nvGrpSpPr>
        <p:grpSpPr>
          <a:xfrm rot="10800000" flipH="1">
            <a:off x="1703088" y="4521912"/>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1" name="Google Shape;5311;p19"/>
          <p:cNvGrpSpPr/>
          <p:nvPr/>
        </p:nvGrpSpPr>
        <p:grpSpPr>
          <a:xfrm>
            <a:off x="501598" y="2941622"/>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3" name="Google Shape;5343;p19"/>
          <p:cNvGrpSpPr/>
          <p:nvPr/>
        </p:nvGrpSpPr>
        <p:grpSpPr>
          <a:xfrm rot="10800000" flipH="1">
            <a:off x="8545800" y="194516"/>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1" name="Google Shape;5371;p19"/>
          <p:cNvGrpSpPr/>
          <p:nvPr/>
        </p:nvGrpSpPr>
        <p:grpSpPr>
          <a:xfrm rot="10800000" flipH="1">
            <a:off x="8484435" y="-270371"/>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6" name="Google Shape;5396;p19"/>
          <p:cNvGrpSpPr/>
          <p:nvPr/>
        </p:nvGrpSpPr>
        <p:grpSpPr>
          <a:xfrm rot="-4992369">
            <a:off x="7231418" y="-258355"/>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9"/>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9"/>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9"/>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9"/>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9"/>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9"/>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9"/>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9"/>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9"/>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9"/>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9"/>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9"/>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9"/>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9"/>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9"/>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9"/>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9"/>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9"/>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9"/>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9"/>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9"/>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9"/>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9"/>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9"/>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9"/>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9"/>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9"/>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9"/>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9"/>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9"/>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9"/>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9"/>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9"/>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9"/>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9"/>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4" name="Google Shape;5444;p19"/>
          <p:cNvGrpSpPr/>
          <p:nvPr/>
        </p:nvGrpSpPr>
        <p:grpSpPr>
          <a:xfrm rot="10800000" flipH="1">
            <a:off x="7172049" y="4337924"/>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7" name="Google Shape;5467;p19"/>
          <p:cNvGrpSpPr/>
          <p:nvPr/>
        </p:nvGrpSpPr>
        <p:grpSpPr>
          <a:xfrm rot="10800000" flipH="1">
            <a:off x="-221282"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2" name="Google Shape;5482;p19"/>
          <p:cNvGrpSpPr/>
          <p:nvPr/>
        </p:nvGrpSpPr>
        <p:grpSpPr>
          <a:xfrm rot="10800000" flipH="1">
            <a:off x="-256703" y="184140"/>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0" name="Google Shape;5530;p19"/>
          <p:cNvGrpSpPr/>
          <p:nvPr/>
        </p:nvGrpSpPr>
        <p:grpSpPr>
          <a:xfrm rot="10800000" flipH="1">
            <a:off x="7923837" y="4210795"/>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Slide_1_1">
    <p:spTree>
      <p:nvGrpSpPr>
        <p:cNvPr id="1" name="Shape 5624"/>
        <p:cNvGrpSpPr/>
        <p:nvPr/>
      </p:nvGrpSpPr>
      <p:grpSpPr>
        <a:xfrm>
          <a:off x="0" y="0"/>
          <a:ext cx="0" cy="0"/>
          <a:chOff x="0" y="0"/>
          <a:chExt cx="0" cy="0"/>
        </a:xfrm>
      </p:grpSpPr>
      <p:sp>
        <p:nvSpPr>
          <p:cNvPr id="5625" name="Google Shape;5625;p20"/>
          <p:cNvSpPr txBox="1">
            <a:spLocks noGrp="1"/>
          </p:cNvSpPr>
          <p:nvPr>
            <p:ph type="title"/>
          </p:nvPr>
        </p:nvSpPr>
        <p:spPr>
          <a:xfrm>
            <a:off x="6581919" y="1869192"/>
            <a:ext cx="1828500" cy="5730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626" name="Google Shape;5626;p20"/>
          <p:cNvSpPr txBox="1">
            <a:spLocks noGrp="1"/>
          </p:cNvSpPr>
          <p:nvPr>
            <p:ph type="subTitle" idx="1"/>
          </p:nvPr>
        </p:nvSpPr>
        <p:spPr>
          <a:xfrm>
            <a:off x="5186819" y="2496004"/>
            <a:ext cx="3287400" cy="1308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None/>
              <a:defRPr sz="1400">
                <a:latin typeface="Nunito"/>
                <a:ea typeface="Nunito"/>
                <a:cs typeface="Nunito"/>
                <a:sym typeface="Nunito"/>
              </a:defRPr>
            </a:lvl1pPr>
            <a:lvl2pPr lvl="1" algn="r" rtl="0">
              <a:lnSpc>
                <a:spcPct val="115000"/>
              </a:lnSpc>
              <a:spcBef>
                <a:spcPts val="0"/>
              </a:spcBef>
              <a:spcAft>
                <a:spcPts val="0"/>
              </a:spcAft>
              <a:buNone/>
              <a:defRPr sz="1400">
                <a:latin typeface="Nunito"/>
                <a:ea typeface="Nunito"/>
                <a:cs typeface="Nunito"/>
                <a:sym typeface="Nunito"/>
              </a:defRPr>
            </a:lvl2pPr>
            <a:lvl3pPr lvl="2" algn="r" rtl="0">
              <a:lnSpc>
                <a:spcPct val="115000"/>
              </a:lnSpc>
              <a:spcBef>
                <a:spcPts val="0"/>
              </a:spcBef>
              <a:spcAft>
                <a:spcPts val="0"/>
              </a:spcAft>
              <a:buNone/>
              <a:defRPr sz="1400">
                <a:latin typeface="Nunito"/>
                <a:ea typeface="Nunito"/>
                <a:cs typeface="Nunito"/>
                <a:sym typeface="Nunito"/>
              </a:defRPr>
            </a:lvl3pPr>
            <a:lvl4pPr lvl="3" algn="r" rtl="0">
              <a:lnSpc>
                <a:spcPct val="115000"/>
              </a:lnSpc>
              <a:spcBef>
                <a:spcPts val="0"/>
              </a:spcBef>
              <a:spcAft>
                <a:spcPts val="0"/>
              </a:spcAft>
              <a:buNone/>
              <a:defRPr sz="1400">
                <a:latin typeface="Nunito"/>
                <a:ea typeface="Nunito"/>
                <a:cs typeface="Nunito"/>
                <a:sym typeface="Nunito"/>
              </a:defRPr>
            </a:lvl4pPr>
            <a:lvl5pPr lvl="4" algn="r" rtl="0">
              <a:lnSpc>
                <a:spcPct val="115000"/>
              </a:lnSpc>
              <a:spcBef>
                <a:spcPts val="0"/>
              </a:spcBef>
              <a:spcAft>
                <a:spcPts val="0"/>
              </a:spcAft>
              <a:buNone/>
              <a:defRPr sz="1400">
                <a:latin typeface="Nunito"/>
                <a:ea typeface="Nunito"/>
                <a:cs typeface="Nunito"/>
                <a:sym typeface="Nunito"/>
              </a:defRPr>
            </a:lvl5pPr>
            <a:lvl6pPr lvl="5" algn="r" rtl="0">
              <a:lnSpc>
                <a:spcPct val="115000"/>
              </a:lnSpc>
              <a:spcBef>
                <a:spcPts val="0"/>
              </a:spcBef>
              <a:spcAft>
                <a:spcPts val="0"/>
              </a:spcAft>
              <a:buNone/>
              <a:defRPr sz="1400">
                <a:latin typeface="Nunito"/>
                <a:ea typeface="Nunito"/>
                <a:cs typeface="Nunito"/>
                <a:sym typeface="Nunito"/>
              </a:defRPr>
            </a:lvl6pPr>
            <a:lvl7pPr lvl="6" algn="r" rtl="0">
              <a:lnSpc>
                <a:spcPct val="115000"/>
              </a:lnSpc>
              <a:spcBef>
                <a:spcPts val="0"/>
              </a:spcBef>
              <a:spcAft>
                <a:spcPts val="0"/>
              </a:spcAft>
              <a:buNone/>
              <a:defRPr sz="1400">
                <a:latin typeface="Nunito"/>
                <a:ea typeface="Nunito"/>
                <a:cs typeface="Nunito"/>
                <a:sym typeface="Nunito"/>
              </a:defRPr>
            </a:lvl7pPr>
            <a:lvl8pPr lvl="7" algn="r" rtl="0">
              <a:lnSpc>
                <a:spcPct val="115000"/>
              </a:lnSpc>
              <a:spcBef>
                <a:spcPts val="0"/>
              </a:spcBef>
              <a:spcAft>
                <a:spcPts val="0"/>
              </a:spcAft>
              <a:buNone/>
              <a:defRPr sz="1400">
                <a:latin typeface="Nunito"/>
                <a:ea typeface="Nunito"/>
                <a:cs typeface="Nunito"/>
                <a:sym typeface="Nunito"/>
              </a:defRPr>
            </a:lvl8pPr>
            <a:lvl9pPr lvl="8" algn="r" rtl="0">
              <a:lnSpc>
                <a:spcPct val="115000"/>
              </a:lnSpc>
              <a:spcBef>
                <a:spcPts val="0"/>
              </a:spcBef>
              <a:spcAft>
                <a:spcPts val="0"/>
              </a:spcAft>
              <a:buNone/>
              <a:defRPr sz="1400">
                <a:latin typeface="Nunito"/>
                <a:ea typeface="Nunito"/>
                <a:cs typeface="Nunito"/>
                <a:sym typeface="Nunito"/>
              </a:defRPr>
            </a:lvl9pPr>
          </a:lstStyle>
          <a:p>
            <a:endParaRPr/>
          </a:p>
        </p:txBody>
      </p:sp>
      <p:sp>
        <p:nvSpPr>
          <p:cNvPr id="5627" name="Google Shape;5627;p20"/>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20"/>
          <p:cNvSpPr/>
          <p:nvPr/>
        </p:nvSpPr>
        <p:spPr>
          <a:xfrm flipH="1">
            <a:off x="-64403"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9" name="Google Shape;5629;p20"/>
          <p:cNvGrpSpPr/>
          <p:nvPr/>
        </p:nvGrpSpPr>
        <p:grpSpPr>
          <a:xfrm flipH="1">
            <a:off x="8021717" y="-112597"/>
            <a:ext cx="1074149" cy="686771"/>
            <a:chOff x="-206267" y="355694"/>
            <a:chExt cx="1406323" cy="899150"/>
          </a:xfrm>
        </p:grpSpPr>
        <p:sp>
          <p:nvSpPr>
            <p:cNvPr id="5630" name="Google Shape;5630;p20"/>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20"/>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20"/>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20"/>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20"/>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20"/>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20"/>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20"/>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8" name="Google Shape;5638;p20"/>
          <p:cNvGrpSpPr/>
          <p:nvPr/>
        </p:nvGrpSpPr>
        <p:grpSpPr>
          <a:xfrm>
            <a:off x="7912721" y="3872132"/>
            <a:ext cx="1289014" cy="1411882"/>
            <a:chOff x="2318158" y="4088320"/>
            <a:chExt cx="1256104" cy="1375835"/>
          </a:xfrm>
        </p:grpSpPr>
        <p:sp>
          <p:nvSpPr>
            <p:cNvPr id="5639" name="Google Shape;5639;p20"/>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20"/>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20"/>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20"/>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20"/>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20"/>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20"/>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20"/>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20"/>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20"/>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20"/>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20"/>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20"/>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20"/>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20"/>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20"/>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20"/>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20"/>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20"/>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20"/>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20"/>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20"/>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20"/>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20"/>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20"/>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20"/>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20"/>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20"/>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20"/>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20"/>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20"/>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20"/>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20"/>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20"/>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20"/>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20"/>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20"/>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20"/>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20"/>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20"/>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20"/>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20"/>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20"/>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20"/>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20"/>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20"/>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20"/>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20"/>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20"/>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20"/>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9" name="Google Shape;5689;p20"/>
          <p:cNvGrpSpPr/>
          <p:nvPr/>
        </p:nvGrpSpPr>
        <p:grpSpPr>
          <a:xfrm rot="7057695">
            <a:off x="-197888" y="4686469"/>
            <a:ext cx="872880" cy="391702"/>
            <a:chOff x="8502760" y="3542528"/>
            <a:chExt cx="711519" cy="319269"/>
          </a:xfrm>
        </p:grpSpPr>
        <p:sp>
          <p:nvSpPr>
            <p:cNvPr id="5690" name="Google Shape;5690;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9" name="Google Shape;5699;p20"/>
          <p:cNvGrpSpPr/>
          <p:nvPr/>
        </p:nvGrpSpPr>
        <p:grpSpPr>
          <a:xfrm flipH="1">
            <a:off x="35964" y="-144577"/>
            <a:ext cx="809979" cy="830659"/>
            <a:chOff x="7973149" y="-201092"/>
            <a:chExt cx="1116750" cy="1145263"/>
          </a:xfrm>
        </p:grpSpPr>
        <p:sp>
          <p:nvSpPr>
            <p:cNvPr id="5700" name="Google Shape;5700;p2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2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2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2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2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2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2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2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2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2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2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2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2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2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2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2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2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2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2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2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2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2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2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2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2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2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2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2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2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2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2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2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2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2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2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2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2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2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2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2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2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2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2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2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2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2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2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2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2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2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2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2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2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2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1" name="Google Shape;5761;p20"/>
          <p:cNvGrpSpPr/>
          <p:nvPr/>
        </p:nvGrpSpPr>
        <p:grpSpPr>
          <a:xfrm rot="5400000" flipH="1">
            <a:off x="1460642" y="69155"/>
            <a:ext cx="117436" cy="105833"/>
            <a:chOff x="7737341" y="1046941"/>
            <a:chExt cx="161913" cy="145916"/>
          </a:xfrm>
        </p:grpSpPr>
        <p:sp>
          <p:nvSpPr>
            <p:cNvPr id="5762" name="Google Shape;5762;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5" name="Google Shape;5765;p20"/>
          <p:cNvGrpSpPr/>
          <p:nvPr/>
        </p:nvGrpSpPr>
        <p:grpSpPr>
          <a:xfrm>
            <a:off x="309338" y="-112607"/>
            <a:ext cx="687043" cy="689217"/>
            <a:chOff x="-566600" y="186057"/>
            <a:chExt cx="1240151" cy="1244074"/>
          </a:xfrm>
        </p:grpSpPr>
        <p:sp>
          <p:nvSpPr>
            <p:cNvPr id="5766" name="Google Shape;5766;p20"/>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20"/>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0"/>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0"/>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0"/>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0"/>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0"/>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0"/>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0"/>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0"/>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0"/>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0"/>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0"/>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0"/>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0"/>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0"/>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0"/>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0"/>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0"/>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0"/>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0"/>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0"/>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0"/>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0"/>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0"/>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0"/>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0"/>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3" name="Google Shape;5793;p20"/>
          <p:cNvGrpSpPr/>
          <p:nvPr/>
        </p:nvGrpSpPr>
        <p:grpSpPr>
          <a:xfrm>
            <a:off x="752783" y="-139208"/>
            <a:ext cx="499188" cy="482707"/>
            <a:chOff x="-168381" y="-168706"/>
            <a:chExt cx="901061" cy="871312"/>
          </a:xfrm>
        </p:grpSpPr>
        <p:sp>
          <p:nvSpPr>
            <p:cNvPr id="5794" name="Google Shape;5794;p20"/>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0"/>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0"/>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0"/>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0"/>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0"/>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0"/>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0"/>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0"/>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0"/>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0"/>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0"/>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20"/>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0"/>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20"/>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20"/>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20"/>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0"/>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0"/>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3" name="Google Shape;5813;p20"/>
          <p:cNvGrpSpPr/>
          <p:nvPr/>
        </p:nvGrpSpPr>
        <p:grpSpPr>
          <a:xfrm flipH="1">
            <a:off x="1680118" y="-121094"/>
            <a:ext cx="397610" cy="555774"/>
            <a:chOff x="1897495" y="-461400"/>
            <a:chExt cx="815443" cy="1139815"/>
          </a:xfrm>
        </p:grpSpPr>
        <p:sp>
          <p:nvSpPr>
            <p:cNvPr id="5814" name="Google Shape;5814;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6" name="Google Shape;5836;p20"/>
          <p:cNvGrpSpPr/>
          <p:nvPr/>
        </p:nvGrpSpPr>
        <p:grpSpPr>
          <a:xfrm flipH="1">
            <a:off x="8607871" y="-11082"/>
            <a:ext cx="519193" cy="813144"/>
            <a:chOff x="1897495" y="-461400"/>
            <a:chExt cx="815443" cy="1139815"/>
          </a:xfrm>
        </p:grpSpPr>
        <p:sp>
          <p:nvSpPr>
            <p:cNvPr id="5837" name="Google Shape;5837;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9" name="Google Shape;5859;p20"/>
          <p:cNvGrpSpPr/>
          <p:nvPr/>
        </p:nvGrpSpPr>
        <p:grpSpPr>
          <a:xfrm flipH="1">
            <a:off x="8398282" y="907609"/>
            <a:ext cx="880479" cy="667378"/>
            <a:chOff x="-320607" y="2105391"/>
            <a:chExt cx="1152762" cy="873760"/>
          </a:xfrm>
        </p:grpSpPr>
        <p:sp>
          <p:nvSpPr>
            <p:cNvPr id="5860" name="Google Shape;5860;p20"/>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20"/>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20"/>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20"/>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20"/>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20"/>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0"/>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20"/>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0"/>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20"/>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20"/>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20"/>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20"/>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20"/>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20"/>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20"/>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20"/>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20"/>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20"/>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9" name="Google Shape;5879;p20"/>
          <p:cNvGrpSpPr/>
          <p:nvPr/>
        </p:nvGrpSpPr>
        <p:grpSpPr>
          <a:xfrm rot="5400000" flipH="1">
            <a:off x="8808755" y="903605"/>
            <a:ext cx="117436" cy="105833"/>
            <a:chOff x="7737341" y="1046941"/>
            <a:chExt cx="161913" cy="145916"/>
          </a:xfrm>
        </p:grpSpPr>
        <p:sp>
          <p:nvSpPr>
            <p:cNvPr id="5880" name="Google Shape;5880;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3" name="Google Shape;5883;p20"/>
          <p:cNvGrpSpPr/>
          <p:nvPr/>
        </p:nvGrpSpPr>
        <p:grpSpPr>
          <a:xfrm rot="-2542812">
            <a:off x="7507421" y="-93710"/>
            <a:ext cx="872869" cy="391714"/>
            <a:chOff x="8502760" y="3542528"/>
            <a:chExt cx="711519" cy="319269"/>
          </a:xfrm>
        </p:grpSpPr>
        <p:sp>
          <p:nvSpPr>
            <p:cNvPr id="5884" name="Google Shape;5884;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6">
  <p:cSld name="CUSTOM_10_1_1">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5876126" y="1895875"/>
            <a:ext cx="1409700" cy="705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2400" i="0"/>
            </a:lvl1pPr>
            <a:lvl2pPr lvl="1" algn="r" rtl="0">
              <a:spcBef>
                <a:spcPts val="0"/>
              </a:spcBef>
              <a:spcAft>
                <a:spcPts val="0"/>
              </a:spcAft>
              <a:buClr>
                <a:srgbClr val="4D4F40"/>
              </a:buClr>
              <a:buSzPts val="2400"/>
              <a:buNone/>
              <a:defRPr sz="2400">
                <a:solidFill>
                  <a:srgbClr val="4D4F40"/>
                </a:solidFill>
              </a:defRPr>
            </a:lvl2pPr>
            <a:lvl3pPr lvl="2" algn="r" rtl="0">
              <a:spcBef>
                <a:spcPts val="0"/>
              </a:spcBef>
              <a:spcAft>
                <a:spcPts val="0"/>
              </a:spcAft>
              <a:buClr>
                <a:srgbClr val="4D4F40"/>
              </a:buClr>
              <a:buSzPts val="2400"/>
              <a:buNone/>
              <a:defRPr sz="2400">
                <a:solidFill>
                  <a:srgbClr val="4D4F40"/>
                </a:solidFill>
              </a:defRPr>
            </a:lvl3pPr>
            <a:lvl4pPr lvl="3" algn="r" rtl="0">
              <a:spcBef>
                <a:spcPts val="0"/>
              </a:spcBef>
              <a:spcAft>
                <a:spcPts val="0"/>
              </a:spcAft>
              <a:buClr>
                <a:srgbClr val="4D4F40"/>
              </a:buClr>
              <a:buSzPts val="2400"/>
              <a:buNone/>
              <a:defRPr sz="2400">
                <a:solidFill>
                  <a:srgbClr val="4D4F40"/>
                </a:solidFill>
              </a:defRPr>
            </a:lvl4pPr>
            <a:lvl5pPr lvl="4" algn="r" rtl="0">
              <a:spcBef>
                <a:spcPts val="0"/>
              </a:spcBef>
              <a:spcAft>
                <a:spcPts val="0"/>
              </a:spcAft>
              <a:buClr>
                <a:srgbClr val="4D4F40"/>
              </a:buClr>
              <a:buSzPts val="2400"/>
              <a:buNone/>
              <a:defRPr sz="2400">
                <a:solidFill>
                  <a:srgbClr val="4D4F40"/>
                </a:solidFill>
              </a:defRPr>
            </a:lvl5pPr>
            <a:lvl6pPr lvl="5" algn="r" rtl="0">
              <a:spcBef>
                <a:spcPts val="0"/>
              </a:spcBef>
              <a:spcAft>
                <a:spcPts val="0"/>
              </a:spcAft>
              <a:buClr>
                <a:srgbClr val="4D4F40"/>
              </a:buClr>
              <a:buSzPts val="2400"/>
              <a:buNone/>
              <a:defRPr sz="2400">
                <a:solidFill>
                  <a:srgbClr val="4D4F40"/>
                </a:solidFill>
              </a:defRPr>
            </a:lvl6pPr>
            <a:lvl7pPr lvl="6" algn="r" rtl="0">
              <a:spcBef>
                <a:spcPts val="0"/>
              </a:spcBef>
              <a:spcAft>
                <a:spcPts val="0"/>
              </a:spcAft>
              <a:buClr>
                <a:srgbClr val="4D4F40"/>
              </a:buClr>
              <a:buSzPts val="2400"/>
              <a:buNone/>
              <a:defRPr sz="2400">
                <a:solidFill>
                  <a:srgbClr val="4D4F40"/>
                </a:solidFill>
              </a:defRPr>
            </a:lvl7pPr>
            <a:lvl8pPr lvl="7" algn="r" rtl="0">
              <a:spcBef>
                <a:spcPts val="0"/>
              </a:spcBef>
              <a:spcAft>
                <a:spcPts val="0"/>
              </a:spcAft>
              <a:buClr>
                <a:srgbClr val="4D4F40"/>
              </a:buClr>
              <a:buSzPts val="2400"/>
              <a:buNone/>
              <a:defRPr sz="2400">
                <a:solidFill>
                  <a:srgbClr val="4D4F40"/>
                </a:solidFill>
              </a:defRPr>
            </a:lvl8pPr>
            <a:lvl9pPr lvl="8" algn="r" rtl="0">
              <a:spcBef>
                <a:spcPts val="0"/>
              </a:spcBef>
              <a:spcAft>
                <a:spcPts val="0"/>
              </a:spcAft>
              <a:buClr>
                <a:srgbClr val="4D4F40"/>
              </a:buClr>
              <a:buSzPts val="2400"/>
              <a:buNone/>
              <a:defRPr sz="2400">
                <a:solidFill>
                  <a:srgbClr val="4D4F40"/>
                </a:solidFill>
              </a:defRPr>
            </a:lvl9pPr>
          </a:lstStyle>
          <a:p>
            <a:endParaRPr/>
          </a:p>
        </p:txBody>
      </p:sp>
      <p:sp>
        <p:nvSpPr>
          <p:cNvPr id="7041" name="Google Shape;7041;p25"/>
          <p:cNvSpPr txBox="1">
            <a:spLocks noGrp="1"/>
          </p:cNvSpPr>
          <p:nvPr>
            <p:ph type="subTitle" idx="1"/>
          </p:nvPr>
        </p:nvSpPr>
        <p:spPr>
          <a:xfrm>
            <a:off x="5177019" y="2611300"/>
            <a:ext cx="2219400" cy="117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atin typeface="Nunito"/>
                <a:ea typeface="Nunito"/>
                <a:cs typeface="Nunito"/>
                <a:sym typeface="Nunito"/>
              </a:defRPr>
            </a:lvl1pPr>
            <a:lvl2pPr lvl="1" algn="r" rtl="0">
              <a:spcBef>
                <a:spcPts val="0"/>
              </a:spcBef>
              <a:spcAft>
                <a:spcPts val="0"/>
              </a:spcAft>
              <a:buNone/>
              <a:defRPr sz="1400">
                <a:latin typeface="Nunito"/>
                <a:ea typeface="Nunito"/>
                <a:cs typeface="Nunito"/>
                <a:sym typeface="Nunito"/>
              </a:defRPr>
            </a:lvl2pPr>
            <a:lvl3pPr lvl="2" algn="r" rtl="0">
              <a:spcBef>
                <a:spcPts val="0"/>
              </a:spcBef>
              <a:spcAft>
                <a:spcPts val="0"/>
              </a:spcAft>
              <a:buNone/>
              <a:defRPr sz="1400">
                <a:latin typeface="Nunito"/>
                <a:ea typeface="Nunito"/>
                <a:cs typeface="Nunito"/>
                <a:sym typeface="Nunito"/>
              </a:defRPr>
            </a:lvl3pPr>
            <a:lvl4pPr lvl="3" algn="r" rtl="0">
              <a:spcBef>
                <a:spcPts val="0"/>
              </a:spcBef>
              <a:spcAft>
                <a:spcPts val="0"/>
              </a:spcAft>
              <a:buNone/>
              <a:defRPr sz="1400">
                <a:latin typeface="Nunito"/>
                <a:ea typeface="Nunito"/>
                <a:cs typeface="Nunito"/>
                <a:sym typeface="Nunito"/>
              </a:defRPr>
            </a:lvl4pPr>
            <a:lvl5pPr lvl="4" algn="r" rtl="0">
              <a:spcBef>
                <a:spcPts val="0"/>
              </a:spcBef>
              <a:spcAft>
                <a:spcPts val="0"/>
              </a:spcAft>
              <a:buNone/>
              <a:defRPr sz="1400">
                <a:latin typeface="Nunito"/>
                <a:ea typeface="Nunito"/>
                <a:cs typeface="Nunito"/>
                <a:sym typeface="Nunito"/>
              </a:defRPr>
            </a:lvl5pPr>
            <a:lvl6pPr lvl="5" algn="r" rtl="0">
              <a:spcBef>
                <a:spcPts val="0"/>
              </a:spcBef>
              <a:spcAft>
                <a:spcPts val="0"/>
              </a:spcAft>
              <a:buNone/>
              <a:defRPr sz="1400">
                <a:latin typeface="Nunito"/>
                <a:ea typeface="Nunito"/>
                <a:cs typeface="Nunito"/>
                <a:sym typeface="Nunito"/>
              </a:defRPr>
            </a:lvl6pPr>
            <a:lvl7pPr lvl="6" algn="r" rtl="0">
              <a:spcBef>
                <a:spcPts val="0"/>
              </a:spcBef>
              <a:spcAft>
                <a:spcPts val="0"/>
              </a:spcAft>
              <a:buNone/>
              <a:defRPr sz="1400">
                <a:latin typeface="Nunito"/>
                <a:ea typeface="Nunito"/>
                <a:cs typeface="Nunito"/>
                <a:sym typeface="Nunito"/>
              </a:defRPr>
            </a:lvl7pPr>
            <a:lvl8pPr lvl="7" algn="r" rtl="0">
              <a:spcBef>
                <a:spcPts val="0"/>
              </a:spcBef>
              <a:spcAft>
                <a:spcPts val="0"/>
              </a:spcAft>
              <a:buNone/>
              <a:defRPr sz="1400">
                <a:latin typeface="Nunito"/>
                <a:ea typeface="Nunito"/>
                <a:cs typeface="Nunito"/>
                <a:sym typeface="Nunito"/>
              </a:defRPr>
            </a:lvl8pPr>
            <a:lvl9pPr lvl="8" algn="r" rtl="0">
              <a:spcBef>
                <a:spcPts val="0"/>
              </a:spcBef>
              <a:spcAft>
                <a:spcPts val="0"/>
              </a:spcAft>
              <a:buNone/>
              <a:defRPr sz="1400">
                <a:latin typeface="Nunito"/>
                <a:ea typeface="Nunito"/>
                <a:cs typeface="Nunito"/>
                <a:sym typeface="Nunito"/>
              </a:defRPr>
            </a:lvl9pPr>
          </a:lstStyle>
          <a:p>
            <a:endParaRPr/>
          </a:p>
        </p:txBody>
      </p:sp>
      <p:grpSp>
        <p:nvGrpSpPr>
          <p:cNvPr id="7042" name="Google Shape;7042;p25"/>
          <p:cNvGrpSpPr/>
          <p:nvPr/>
        </p:nvGrpSpPr>
        <p:grpSpPr>
          <a:xfrm rot="-5400000" flipH="1">
            <a:off x="-138590" y="4065820"/>
            <a:ext cx="585438" cy="262694"/>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2" name="Google Shape;7052;p2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4" name="Google Shape;7054;p25"/>
          <p:cNvGrpSpPr/>
          <p:nvPr/>
        </p:nvGrpSpPr>
        <p:grpSpPr>
          <a:xfrm rot="5400000" flipH="1">
            <a:off x="8611250" y="-289703"/>
            <a:ext cx="439050" cy="1138216"/>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3" name="Google Shape;7063;p25"/>
          <p:cNvGrpSpPr/>
          <p:nvPr/>
        </p:nvGrpSpPr>
        <p:grpSpPr>
          <a:xfrm rot="5400000" flipH="1">
            <a:off x="8446719" y="-121413"/>
            <a:ext cx="444435" cy="1202872"/>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1" name="Google Shape;7091;p25"/>
          <p:cNvGrpSpPr/>
          <p:nvPr/>
        </p:nvGrpSpPr>
        <p:grpSpPr>
          <a:xfrm flipH="1">
            <a:off x="-40364" y="4461357"/>
            <a:ext cx="876802" cy="561032"/>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0" name="Google Shape;7100;p25"/>
          <p:cNvGrpSpPr/>
          <p:nvPr/>
        </p:nvGrpSpPr>
        <p:grpSpPr>
          <a:xfrm flipH="1">
            <a:off x="-316741" y="4163655"/>
            <a:ext cx="772370" cy="775893"/>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8" name="Google Shape;7128;p25"/>
          <p:cNvGrpSpPr/>
          <p:nvPr/>
        </p:nvGrpSpPr>
        <p:grpSpPr>
          <a:xfrm flipH="1">
            <a:off x="-59844" y="4617104"/>
            <a:ext cx="561571" cy="543421"/>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8" name="Google Shape;7148;p25"/>
          <p:cNvGrpSpPr/>
          <p:nvPr/>
        </p:nvGrpSpPr>
        <p:grpSpPr>
          <a:xfrm rot="5400000" flipH="1">
            <a:off x="524490" y="4539683"/>
            <a:ext cx="273016" cy="739520"/>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3" name="Google Shape;7173;p25"/>
          <p:cNvGrpSpPr/>
          <p:nvPr/>
        </p:nvGrpSpPr>
        <p:grpSpPr>
          <a:xfrm rot="5400000" flipH="1">
            <a:off x="-67436" y="1312833"/>
            <a:ext cx="633267" cy="380075"/>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1" name="Google Shape;7181;p25"/>
          <p:cNvGrpSpPr/>
          <p:nvPr/>
        </p:nvGrpSpPr>
        <p:grpSpPr>
          <a:xfrm flipH="1">
            <a:off x="-185562" y="501899"/>
            <a:ext cx="800029" cy="592349"/>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3" name="Google Shape;7203;p25"/>
          <p:cNvGrpSpPr/>
          <p:nvPr/>
        </p:nvGrpSpPr>
        <p:grpSpPr>
          <a:xfrm flipH="1">
            <a:off x="8149501" y="3972291"/>
            <a:ext cx="1146207" cy="1063803"/>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8" name="Google Shape;7218;p25"/>
          <p:cNvGrpSpPr/>
          <p:nvPr/>
        </p:nvGrpSpPr>
        <p:grpSpPr>
          <a:xfrm flipH="1">
            <a:off x="8375426" y="3699426"/>
            <a:ext cx="906954" cy="1160207"/>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6" name="Google Shape;7266;p25"/>
          <p:cNvGrpSpPr/>
          <p:nvPr/>
        </p:nvGrpSpPr>
        <p:grpSpPr>
          <a:xfrm flipH="1">
            <a:off x="-138601" y="-156827"/>
            <a:ext cx="775583" cy="776946"/>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8" name="Google Shape;7328;p25"/>
          <p:cNvGrpSpPr/>
          <p:nvPr/>
        </p:nvGrpSpPr>
        <p:grpSpPr>
          <a:xfrm rot="-5400000" flipH="1">
            <a:off x="8358974" y="4213030"/>
            <a:ext cx="428468" cy="1217307"/>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4812300" y="1009975"/>
            <a:ext cx="3177000" cy="9099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7200" i="0"/>
            </a:lvl1pPr>
            <a:lvl2pPr lvl="1" algn="ctr" rtl="0">
              <a:spcBef>
                <a:spcPts val="0"/>
              </a:spcBef>
              <a:spcAft>
                <a:spcPts val="0"/>
              </a:spcAft>
              <a:buClr>
                <a:srgbClr val="C6D9BB"/>
              </a:buClr>
              <a:buSzPts val="3300"/>
              <a:buNone/>
              <a:defRPr sz="3300">
                <a:solidFill>
                  <a:srgbClr val="C6D9BB"/>
                </a:solidFill>
              </a:defRPr>
            </a:lvl2pPr>
            <a:lvl3pPr lvl="2" algn="ctr" rtl="0">
              <a:spcBef>
                <a:spcPts val="0"/>
              </a:spcBef>
              <a:spcAft>
                <a:spcPts val="0"/>
              </a:spcAft>
              <a:buClr>
                <a:srgbClr val="C6D9BB"/>
              </a:buClr>
              <a:buSzPts val="3300"/>
              <a:buNone/>
              <a:defRPr sz="3300">
                <a:solidFill>
                  <a:srgbClr val="C6D9BB"/>
                </a:solidFill>
              </a:defRPr>
            </a:lvl3pPr>
            <a:lvl4pPr lvl="3" algn="ctr" rtl="0">
              <a:spcBef>
                <a:spcPts val="0"/>
              </a:spcBef>
              <a:spcAft>
                <a:spcPts val="0"/>
              </a:spcAft>
              <a:buClr>
                <a:srgbClr val="C6D9BB"/>
              </a:buClr>
              <a:buSzPts val="3300"/>
              <a:buNone/>
              <a:defRPr sz="3300">
                <a:solidFill>
                  <a:srgbClr val="C6D9BB"/>
                </a:solidFill>
              </a:defRPr>
            </a:lvl4pPr>
            <a:lvl5pPr lvl="4" algn="ctr" rtl="0">
              <a:spcBef>
                <a:spcPts val="0"/>
              </a:spcBef>
              <a:spcAft>
                <a:spcPts val="0"/>
              </a:spcAft>
              <a:buClr>
                <a:srgbClr val="C6D9BB"/>
              </a:buClr>
              <a:buSzPts val="3300"/>
              <a:buNone/>
              <a:defRPr sz="3300">
                <a:solidFill>
                  <a:srgbClr val="C6D9BB"/>
                </a:solidFill>
              </a:defRPr>
            </a:lvl5pPr>
            <a:lvl6pPr lvl="5" algn="ctr" rtl="0">
              <a:spcBef>
                <a:spcPts val="0"/>
              </a:spcBef>
              <a:spcAft>
                <a:spcPts val="0"/>
              </a:spcAft>
              <a:buClr>
                <a:srgbClr val="C6D9BB"/>
              </a:buClr>
              <a:buSzPts val="3300"/>
              <a:buNone/>
              <a:defRPr sz="3300">
                <a:solidFill>
                  <a:srgbClr val="C6D9BB"/>
                </a:solidFill>
              </a:defRPr>
            </a:lvl6pPr>
            <a:lvl7pPr lvl="6" algn="ctr" rtl="0">
              <a:spcBef>
                <a:spcPts val="0"/>
              </a:spcBef>
              <a:spcAft>
                <a:spcPts val="0"/>
              </a:spcAft>
              <a:buClr>
                <a:srgbClr val="C6D9BB"/>
              </a:buClr>
              <a:buSzPts val="3300"/>
              <a:buNone/>
              <a:defRPr sz="3300">
                <a:solidFill>
                  <a:srgbClr val="C6D9BB"/>
                </a:solidFill>
              </a:defRPr>
            </a:lvl7pPr>
            <a:lvl8pPr lvl="7" algn="ctr" rtl="0">
              <a:spcBef>
                <a:spcPts val="0"/>
              </a:spcBef>
              <a:spcAft>
                <a:spcPts val="0"/>
              </a:spcAft>
              <a:buClr>
                <a:srgbClr val="C6D9BB"/>
              </a:buClr>
              <a:buSzPts val="3300"/>
              <a:buNone/>
              <a:defRPr sz="3300">
                <a:solidFill>
                  <a:srgbClr val="C6D9BB"/>
                </a:solidFill>
              </a:defRPr>
            </a:lvl8pPr>
            <a:lvl9pPr lvl="8" algn="ctr" rtl="0">
              <a:spcBef>
                <a:spcPts val="0"/>
              </a:spcBef>
              <a:spcAft>
                <a:spcPts val="0"/>
              </a:spcAft>
              <a:buClr>
                <a:srgbClr val="C6D9BB"/>
              </a:buClr>
              <a:buSzPts val="3300"/>
              <a:buNone/>
              <a:defRPr sz="3300">
                <a:solidFill>
                  <a:srgbClr val="C6D9BB"/>
                </a:solidFill>
              </a:defRPr>
            </a:lvl9pPr>
          </a:lstStyle>
          <a:p>
            <a:endParaRPr/>
          </a:p>
        </p:txBody>
      </p:sp>
      <p:sp>
        <p:nvSpPr>
          <p:cNvPr id="7645" name="Google Shape;7645;p27"/>
          <p:cNvSpPr txBox="1">
            <a:spLocks noGrp="1"/>
          </p:cNvSpPr>
          <p:nvPr>
            <p:ph type="subTitle" idx="1"/>
          </p:nvPr>
        </p:nvSpPr>
        <p:spPr>
          <a:xfrm>
            <a:off x="4590300" y="2433775"/>
            <a:ext cx="3621000" cy="909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4590300" y="3991075"/>
            <a:ext cx="3621000" cy="42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7" name="Google Shape;7647;p27"/>
          <p:cNvSpPr txBox="1"/>
          <p:nvPr/>
        </p:nvSpPr>
        <p:spPr>
          <a:xfrm>
            <a:off x="4799700" y="3419975"/>
            <a:ext cx="3202200" cy="5682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900">
                <a:solidFill>
                  <a:schemeClr val="accent2"/>
                </a:solidFill>
                <a:latin typeface="Nunito"/>
                <a:ea typeface="Nunito"/>
                <a:cs typeface="Nunito"/>
                <a:sym typeface="Nunito"/>
              </a:rPr>
              <a:t>CREDITS: This presentation template was created by </a:t>
            </a:r>
            <a:r>
              <a:rPr lang="en-GB" sz="900">
                <a:solidFill>
                  <a:schemeClr val="accent2"/>
                </a:solidFill>
                <a:uFill>
                  <a:noFill/>
                </a:uFill>
                <a:latin typeface="Nunito"/>
                <a:ea typeface="Nunito"/>
                <a:cs typeface="Nunito"/>
                <a:sym typeface="Nunito"/>
                <a:hlinkClick r:id="rId2"/>
              </a:rPr>
              <a:t>Slidesgo</a:t>
            </a:r>
            <a:r>
              <a:rPr lang="en-GB" sz="900">
                <a:solidFill>
                  <a:schemeClr val="accent2"/>
                </a:solidFill>
                <a:latin typeface="Nunito"/>
                <a:ea typeface="Nunito"/>
                <a:cs typeface="Nunito"/>
                <a:sym typeface="Nunito"/>
              </a:rPr>
              <a:t>, including icons by </a:t>
            </a:r>
            <a:r>
              <a:rPr lang="en-GB" sz="900">
                <a:solidFill>
                  <a:schemeClr val="accent2"/>
                </a:solidFill>
                <a:uFill>
                  <a:noFill/>
                </a:uFill>
                <a:latin typeface="Nunito"/>
                <a:ea typeface="Nunito"/>
                <a:cs typeface="Nunito"/>
                <a:sym typeface="Nunito"/>
                <a:hlinkClick r:id="rId3"/>
              </a:rPr>
              <a:t>Flaticon</a:t>
            </a:r>
            <a:r>
              <a:rPr lang="en-GB" sz="900">
                <a:solidFill>
                  <a:schemeClr val="accent2"/>
                </a:solidFill>
                <a:latin typeface="Nunito"/>
                <a:ea typeface="Nunito"/>
                <a:cs typeface="Nunito"/>
                <a:sym typeface="Nunito"/>
              </a:rPr>
              <a:t>, infographics &amp; images by </a:t>
            </a:r>
            <a:r>
              <a:rPr lang="en-GB" sz="900">
                <a:solidFill>
                  <a:schemeClr val="accent2"/>
                </a:solidFill>
                <a:uFill>
                  <a:noFill/>
                </a:uFill>
                <a:latin typeface="Nunito"/>
                <a:ea typeface="Nunito"/>
                <a:cs typeface="Nunito"/>
                <a:sym typeface="Nunito"/>
                <a:hlinkClick r:id="rId4"/>
              </a:rPr>
              <a:t>Freepik</a:t>
            </a:r>
            <a:r>
              <a:rPr lang="en-GB" sz="900">
                <a:solidFill>
                  <a:schemeClr val="accent2"/>
                </a:solidFill>
                <a:latin typeface="Nunito"/>
                <a:ea typeface="Nunito"/>
                <a:cs typeface="Nunito"/>
                <a:sym typeface="Nunito"/>
              </a:rPr>
              <a:t> </a:t>
            </a:r>
            <a:endParaRPr>
              <a:solidFill>
                <a:schemeClr val="accent2"/>
              </a:solidFill>
              <a:latin typeface="Nunito"/>
              <a:ea typeface="Nunito"/>
              <a:cs typeface="Nunito"/>
              <a:sym typeface="Nunito"/>
            </a:endParaRPr>
          </a:p>
        </p:txBody>
      </p:sp>
      <p:grpSp>
        <p:nvGrpSpPr>
          <p:cNvPr id="7648" name="Google Shape;7648;p27"/>
          <p:cNvGrpSpPr/>
          <p:nvPr/>
        </p:nvGrpSpPr>
        <p:grpSpPr>
          <a:xfrm rot="5400000">
            <a:off x="8351357" y="-164267"/>
            <a:ext cx="255434" cy="662200"/>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7" name="Google Shape;7657;p27"/>
          <p:cNvGrpSpPr/>
          <p:nvPr/>
        </p:nvGrpSpPr>
        <p:grpSpPr>
          <a:xfrm flipH="1">
            <a:off x="8401975" y="-176001"/>
            <a:ext cx="471978" cy="659725"/>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0" name="Google Shape;7680;p27"/>
          <p:cNvGrpSpPr/>
          <p:nvPr/>
        </p:nvGrpSpPr>
        <p:grpSpPr>
          <a:xfrm flipH="1">
            <a:off x="8484039" y="629728"/>
            <a:ext cx="123669" cy="11222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4" name="Google Shape;7684;p27"/>
          <p:cNvSpPr/>
          <p:nvPr/>
        </p:nvSpPr>
        <p:spPr>
          <a:xfrm flipH="1">
            <a:off x="-152398"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5" name="Google Shape;7685;p27"/>
          <p:cNvGrpSpPr/>
          <p:nvPr/>
        </p:nvGrpSpPr>
        <p:grpSpPr>
          <a:xfrm flipH="1">
            <a:off x="8741055" y="-201096"/>
            <a:ext cx="334905" cy="906426"/>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3" name="Google Shape;7713;p27"/>
          <p:cNvGrpSpPr/>
          <p:nvPr/>
        </p:nvGrpSpPr>
        <p:grpSpPr>
          <a:xfrm flipH="1">
            <a:off x="126303" y="4248248"/>
            <a:ext cx="380417" cy="103044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8" name="Google Shape;7738;p27"/>
          <p:cNvGrpSpPr/>
          <p:nvPr/>
        </p:nvGrpSpPr>
        <p:grpSpPr>
          <a:xfrm>
            <a:off x="8311012" y="4452607"/>
            <a:ext cx="671388" cy="735384"/>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9" name="Google Shape;7789;p27"/>
          <p:cNvGrpSpPr/>
          <p:nvPr/>
        </p:nvGrpSpPr>
        <p:grpSpPr>
          <a:xfrm flipH="1">
            <a:off x="2777812" y="483730"/>
            <a:ext cx="427467" cy="557061"/>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2" name="Google Shape;7812;p27"/>
          <p:cNvGrpSpPr/>
          <p:nvPr/>
        </p:nvGrpSpPr>
        <p:grpSpPr>
          <a:xfrm rot="494480" flipH="1">
            <a:off x="125912" y="-250829"/>
            <a:ext cx="1529325" cy="156837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4" name="Google Shape;7874;p27"/>
          <p:cNvGrpSpPr/>
          <p:nvPr/>
        </p:nvGrpSpPr>
        <p:grpSpPr>
          <a:xfrm rot="5400000" flipH="1">
            <a:off x="1317857" y="93879"/>
            <a:ext cx="161913" cy="145916"/>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8" name="Google Shape;7878;p27"/>
          <p:cNvGrpSpPr/>
          <p:nvPr/>
        </p:nvGrpSpPr>
        <p:grpSpPr>
          <a:xfrm rot="5400000" flipH="1">
            <a:off x="118307" y="963704"/>
            <a:ext cx="161913" cy="145916"/>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2" name="Google Shape;7882;p27"/>
          <p:cNvGrpSpPr/>
          <p:nvPr/>
        </p:nvGrpSpPr>
        <p:grpSpPr>
          <a:xfrm rot="5400000" flipH="1">
            <a:off x="1065507" y="1125629"/>
            <a:ext cx="161913" cy="145916"/>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6"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000"/>
            </a:lvl1pPr>
            <a:lvl2pPr lvl="1" algn="ctr" rtl="0">
              <a:lnSpc>
                <a:spcPct val="90000"/>
              </a:lnSpc>
              <a:spcBef>
                <a:spcPts val="0"/>
              </a:spcBef>
              <a:spcAft>
                <a:spcPts val="0"/>
              </a:spcAft>
              <a:buNone/>
              <a:defRPr sz="3000"/>
            </a:lvl2pPr>
            <a:lvl3pPr lvl="2" algn="ctr" rtl="0">
              <a:lnSpc>
                <a:spcPct val="90000"/>
              </a:lnSpc>
              <a:spcBef>
                <a:spcPts val="0"/>
              </a:spcBef>
              <a:spcAft>
                <a:spcPts val="0"/>
              </a:spcAft>
              <a:buNone/>
              <a:defRPr sz="3000"/>
            </a:lvl3pPr>
            <a:lvl4pPr lvl="3" algn="ctr" rtl="0">
              <a:lnSpc>
                <a:spcPct val="90000"/>
              </a:lnSpc>
              <a:spcBef>
                <a:spcPts val="0"/>
              </a:spcBef>
              <a:spcAft>
                <a:spcPts val="0"/>
              </a:spcAft>
              <a:buNone/>
              <a:defRPr sz="3000"/>
            </a:lvl4pPr>
            <a:lvl5pPr lvl="4" algn="ctr" rtl="0">
              <a:lnSpc>
                <a:spcPct val="90000"/>
              </a:lnSpc>
              <a:spcBef>
                <a:spcPts val="0"/>
              </a:spcBef>
              <a:spcAft>
                <a:spcPts val="0"/>
              </a:spcAft>
              <a:buNone/>
              <a:defRPr sz="3000"/>
            </a:lvl5pPr>
            <a:lvl6pPr lvl="5" algn="ctr" rtl="0">
              <a:lnSpc>
                <a:spcPct val="90000"/>
              </a:lnSpc>
              <a:spcBef>
                <a:spcPts val="0"/>
              </a:spcBef>
              <a:spcAft>
                <a:spcPts val="0"/>
              </a:spcAft>
              <a:buNone/>
              <a:defRPr sz="3000"/>
            </a:lvl6pPr>
            <a:lvl7pPr lvl="6" algn="ctr" rtl="0">
              <a:lnSpc>
                <a:spcPct val="90000"/>
              </a:lnSpc>
              <a:spcBef>
                <a:spcPts val="0"/>
              </a:spcBef>
              <a:spcAft>
                <a:spcPts val="0"/>
              </a:spcAft>
              <a:buNone/>
              <a:defRPr sz="3000"/>
            </a:lvl7pPr>
            <a:lvl8pPr lvl="7" algn="ctr" rtl="0">
              <a:lnSpc>
                <a:spcPct val="90000"/>
              </a:lnSpc>
              <a:spcBef>
                <a:spcPts val="0"/>
              </a:spcBef>
              <a:spcAft>
                <a:spcPts val="0"/>
              </a:spcAft>
              <a:buNone/>
              <a:defRPr sz="3000"/>
            </a:lvl8pPr>
            <a:lvl9pPr lvl="8" algn="ctr" rtl="0">
              <a:lnSpc>
                <a:spcPct val="90000"/>
              </a:lnSpc>
              <a:spcBef>
                <a:spcPts val="0"/>
              </a:spcBef>
              <a:spcAft>
                <a:spcPts val="0"/>
              </a:spcAft>
              <a:buNone/>
              <a:defRPr sz="3000"/>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400"/>
            </a:lvl1pPr>
            <a:lvl2pPr lvl="1" algn="ctr" rtl="0">
              <a:spcBef>
                <a:spcPts val="0"/>
              </a:spcBef>
              <a:spcAft>
                <a:spcPts val="0"/>
              </a:spcAft>
              <a:buClr>
                <a:schemeClr val="accent4"/>
              </a:buClr>
              <a:buSzPts val="12400"/>
              <a:buNone/>
              <a:defRPr sz="12400">
                <a:solidFill>
                  <a:schemeClr val="accent4"/>
                </a:solidFill>
              </a:defRPr>
            </a:lvl2pPr>
            <a:lvl3pPr lvl="2" algn="ctr" rtl="0">
              <a:spcBef>
                <a:spcPts val="0"/>
              </a:spcBef>
              <a:spcAft>
                <a:spcPts val="0"/>
              </a:spcAft>
              <a:buClr>
                <a:schemeClr val="accent4"/>
              </a:buClr>
              <a:buSzPts val="12400"/>
              <a:buNone/>
              <a:defRPr sz="12400">
                <a:solidFill>
                  <a:schemeClr val="accent4"/>
                </a:solidFill>
              </a:defRPr>
            </a:lvl3pPr>
            <a:lvl4pPr lvl="3" algn="ctr" rtl="0">
              <a:spcBef>
                <a:spcPts val="0"/>
              </a:spcBef>
              <a:spcAft>
                <a:spcPts val="0"/>
              </a:spcAft>
              <a:buClr>
                <a:schemeClr val="accent4"/>
              </a:buClr>
              <a:buSzPts val="12400"/>
              <a:buNone/>
              <a:defRPr sz="12400">
                <a:solidFill>
                  <a:schemeClr val="accent4"/>
                </a:solidFill>
              </a:defRPr>
            </a:lvl4pPr>
            <a:lvl5pPr lvl="4" algn="ctr" rtl="0">
              <a:spcBef>
                <a:spcPts val="0"/>
              </a:spcBef>
              <a:spcAft>
                <a:spcPts val="0"/>
              </a:spcAft>
              <a:buClr>
                <a:schemeClr val="accent4"/>
              </a:buClr>
              <a:buSzPts val="12400"/>
              <a:buNone/>
              <a:defRPr sz="12400">
                <a:solidFill>
                  <a:schemeClr val="accent4"/>
                </a:solidFill>
              </a:defRPr>
            </a:lvl5pPr>
            <a:lvl6pPr lvl="5" algn="ctr" rtl="0">
              <a:spcBef>
                <a:spcPts val="0"/>
              </a:spcBef>
              <a:spcAft>
                <a:spcPts val="0"/>
              </a:spcAft>
              <a:buClr>
                <a:schemeClr val="accent4"/>
              </a:buClr>
              <a:buSzPts val="12400"/>
              <a:buNone/>
              <a:defRPr sz="12400">
                <a:solidFill>
                  <a:schemeClr val="accent4"/>
                </a:solidFill>
              </a:defRPr>
            </a:lvl6pPr>
            <a:lvl7pPr lvl="6" algn="ctr" rtl="0">
              <a:spcBef>
                <a:spcPts val="0"/>
              </a:spcBef>
              <a:spcAft>
                <a:spcPts val="0"/>
              </a:spcAft>
              <a:buClr>
                <a:schemeClr val="accent4"/>
              </a:buClr>
              <a:buSzPts val="12400"/>
              <a:buNone/>
              <a:defRPr sz="12400">
                <a:solidFill>
                  <a:schemeClr val="accent4"/>
                </a:solidFill>
              </a:defRPr>
            </a:lvl7pPr>
            <a:lvl8pPr lvl="7" algn="ctr" rtl="0">
              <a:spcBef>
                <a:spcPts val="0"/>
              </a:spcBef>
              <a:spcAft>
                <a:spcPts val="0"/>
              </a:spcAft>
              <a:buClr>
                <a:schemeClr val="accent4"/>
              </a:buClr>
              <a:buSzPts val="12400"/>
              <a:buNone/>
              <a:defRPr sz="12400">
                <a:solidFill>
                  <a:schemeClr val="accent4"/>
                </a:solidFill>
              </a:defRPr>
            </a:lvl8pPr>
            <a:lvl9pPr lvl="8" algn="ctr" rtl="0">
              <a:spcBef>
                <a:spcPts val="0"/>
              </a:spcBef>
              <a:spcAft>
                <a:spcPts val="0"/>
              </a:spcAft>
              <a:buClr>
                <a:schemeClr val="accent4"/>
              </a:buClr>
              <a:buSzPts val="12400"/>
              <a:buNone/>
              <a:defRPr sz="12400">
                <a:solidFill>
                  <a:schemeClr val="accent4"/>
                </a:solidFill>
              </a:defRPr>
            </a:lvl9pPr>
          </a:lstStyle>
          <a:p>
            <a:r>
              <a:rPr dirty="0"/>
              <a:t>xx%</a:t>
            </a:r>
          </a:p>
        </p:txBody>
      </p:sp>
      <p:grpSp>
        <p:nvGrpSpPr>
          <p:cNvPr id="455" name="Google Shape;455;p3"/>
          <p:cNvGrpSpPr/>
          <p:nvPr/>
        </p:nvGrpSpPr>
        <p:grpSpPr>
          <a:xfrm>
            <a:off x="6529833"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3"/>
          <p:cNvSpPr/>
          <p:nvPr/>
        </p:nvSpPr>
        <p:spPr>
          <a:xfrm rot="10800000">
            <a:off x="5045130" y="4574461"/>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3"/>
          <p:cNvGrpSpPr/>
          <p:nvPr/>
        </p:nvGrpSpPr>
        <p:grpSpPr>
          <a:xfrm>
            <a:off x="136982" y="3909079"/>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3"/>
          <p:cNvGrpSpPr/>
          <p:nvPr/>
        </p:nvGrpSpPr>
        <p:grpSpPr>
          <a:xfrm rot="-5400000">
            <a:off x="7709956" y="4669021"/>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3"/>
          <p:cNvGrpSpPr/>
          <p:nvPr/>
        </p:nvGrpSpPr>
        <p:grpSpPr>
          <a:xfrm>
            <a:off x="7861294"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
          <p:cNvGrpSpPr/>
          <p:nvPr/>
        </p:nvGrpSpPr>
        <p:grpSpPr>
          <a:xfrm>
            <a:off x="8702358" y="4163752"/>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
          <p:cNvGrpSpPr/>
          <p:nvPr/>
        </p:nvGrpSpPr>
        <p:grpSpPr>
          <a:xfrm>
            <a:off x="8241496" y="67305"/>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3"/>
          <p:cNvGrpSpPr/>
          <p:nvPr/>
        </p:nvGrpSpPr>
        <p:grpSpPr>
          <a:xfrm>
            <a:off x="-28467" y="4581438"/>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3"/>
          <p:cNvGrpSpPr/>
          <p:nvPr/>
        </p:nvGrpSpPr>
        <p:grpSpPr>
          <a:xfrm>
            <a:off x="-19406" y="4385961"/>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3"/>
          <p:cNvGrpSpPr/>
          <p:nvPr/>
        </p:nvGrpSpPr>
        <p:grpSpPr>
          <a:xfrm>
            <a:off x="8267905"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3"/>
          <p:cNvGrpSpPr/>
          <p:nvPr/>
        </p:nvGrpSpPr>
        <p:grpSpPr>
          <a:xfrm>
            <a:off x="8598076" y="819274"/>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3"/>
          <p:cNvGrpSpPr/>
          <p:nvPr/>
        </p:nvGrpSpPr>
        <p:grpSpPr>
          <a:xfrm rot="-5400000">
            <a:off x="7560641" y="73929"/>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250" y="528000"/>
            <a:ext cx="6983400" cy="968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66325" y="2615525"/>
            <a:ext cx="6897300" cy="204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4767263"/>
            <a:ext cx="2895600" cy="273844"/>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553200" y="4767263"/>
            <a:ext cx="2133600" cy="273844"/>
          </a:xfrm>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773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799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036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76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1382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1327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396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9192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9677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243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469170" y="-164267"/>
            <a:ext cx="255434" cy="6622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4"/>
          <p:cNvGrpSpPr/>
          <p:nvPr/>
        </p:nvGrpSpPr>
        <p:grpSpPr>
          <a:xfrm>
            <a:off x="202008" y="-176001"/>
            <a:ext cx="471978" cy="659725"/>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marL="914400" lvl="1" indent="-304800" rtl="0">
              <a:spcBef>
                <a:spcPts val="0"/>
              </a:spcBef>
              <a:spcAft>
                <a:spcPts val="0"/>
              </a:spcAft>
              <a:buClr>
                <a:srgbClr val="091179"/>
              </a:buClr>
              <a:buSzPts val="1200"/>
              <a:buFont typeface="Nunito"/>
              <a:buAutoNum type="alphaLcPeriod"/>
              <a:defRPr/>
            </a:lvl2pPr>
            <a:lvl3pPr marL="1371600" lvl="2" indent="-304800" rtl="0">
              <a:spcBef>
                <a:spcPts val="0"/>
              </a:spcBef>
              <a:spcAft>
                <a:spcPts val="0"/>
              </a:spcAft>
              <a:buClr>
                <a:srgbClr val="091179"/>
              </a:buClr>
              <a:buSzPts val="1200"/>
              <a:buFont typeface="Nunito"/>
              <a:buAutoNum type="romanLcPeriod"/>
              <a:defRPr/>
            </a:lvl3pPr>
            <a:lvl4pPr marL="1828800" lvl="3" indent="-304800" rtl="0">
              <a:spcBef>
                <a:spcPts val="0"/>
              </a:spcBef>
              <a:spcAft>
                <a:spcPts val="0"/>
              </a:spcAft>
              <a:buClr>
                <a:srgbClr val="091179"/>
              </a:buClr>
              <a:buSzPts val="1200"/>
              <a:buFont typeface="Nunito"/>
              <a:buAutoNum type="arabicPeriod"/>
              <a:defRPr/>
            </a:lvl4pPr>
            <a:lvl5pPr marL="2286000" lvl="4" indent="-304800" rtl="0">
              <a:spcBef>
                <a:spcPts val="0"/>
              </a:spcBef>
              <a:spcAft>
                <a:spcPts val="0"/>
              </a:spcAft>
              <a:buClr>
                <a:srgbClr val="091179"/>
              </a:buClr>
              <a:buSzPts val="1200"/>
              <a:buFont typeface="Nunito"/>
              <a:buAutoNum type="alphaLcPeriod"/>
              <a:defRPr/>
            </a:lvl5pPr>
            <a:lvl6pPr marL="2743200" lvl="5" indent="-304800" rtl="0">
              <a:spcBef>
                <a:spcPts val="0"/>
              </a:spcBef>
              <a:spcAft>
                <a:spcPts val="0"/>
              </a:spcAft>
              <a:buClr>
                <a:srgbClr val="091179"/>
              </a:buClr>
              <a:buSzPts val="1200"/>
              <a:buFont typeface="Nunito"/>
              <a:buAutoNum type="romanLcPeriod"/>
              <a:defRPr/>
            </a:lvl6pPr>
            <a:lvl7pPr marL="3200400" lvl="6" indent="-304800" rtl="0">
              <a:spcBef>
                <a:spcPts val="0"/>
              </a:spcBef>
              <a:spcAft>
                <a:spcPts val="0"/>
              </a:spcAft>
              <a:buClr>
                <a:srgbClr val="091179"/>
              </a:buClr>
              <a:buSzPts val="1200"/>
              <a:buFont typeface="Nunito"/>
              <a:buAutoNum type="arabicPeriod"/>
              <a:defRPr/>
            </a:lvl7pPr>
            <a:lvl8pPr marL="3657600" lvl="7" indent="-304800" rtl="0">
              <a:spcBef>
                <a:spcPts val="0"/>
              </a:spcBef>
              <a:spcAft>
                <a:spcPts val="0"/>
              </a:spcAft>
              <a:buClr>
                <a:srgbClr val="674EA7"/>
              </a:buClr>
              <a:buSzPts val="1200"/>
              <a:buFont typeface="Inconsolata"/>
              <a:buAutoNum type="alphaLcPeriod"/>
              <a:defRPr/>
            </a:lvl8pPr>
            <a:lvl9pPr marL="4114800" lvl="8" indent="-304800" rtl="0">
              <a:spcBef>
                <a:spcPts val="0"/>
              </a:spcBef>
              <a:spcAft>
                <a:spcPts val="0"/>
              </a:spcAft>
              <a:buClr>
                <a:srgbClr val="674EA7"/>
              </a:buClr>
              <a:buSzPts val="1200"/>
              <a:buFont typeface="Arial" panose="020B0604020202020204"/>
              <a:buAutoNum type="romanLcPeriod"/>
              <a:defRPr/>
            </a:lvl9pPr>
          </a:lstStyle>
          <a:p>
            <a:endParaRPr/>
          </a:p>
        </p:txBody>
      </p:sp>
      <p:grpSp>
        <p:nvGrpSpPr>
          <p:cNvPr id="783" name="Google Shape;783;p4"/>
          <p:cNvGrpSpPr/>
          <p:nvPr/>
        </p:nvGrpSpPr>
        <p:grpSpPr>
          <a:xfrm>
            <a:off x="468253" y="629728"/>
            <a:ext cx="123669" cy="11222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 name="Google Shape;787;p4"/>
          <p:cNvSpPr/>
          <p:nvPr/>
        </p:nvSpPr>
        <p:spPr>
          <a:xfrm>
            <a:off x="4939899"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4"/>
          <p:cNvGrpSpPr/>
          <p:nvPr/>
        </p:nvGrpSpPr>
        <p:grpSpPr>
          <a:xfrm flipH="1">
            <a:off x="93561" y="4452607"/>
            <a:ext cx="671388" cy="735384"/>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4"/>
          <p:cNvGrpSpPr/>
          <p:nvPr/>
        </p:nvGrpSpPr>
        <p:grpSpPr>
          <a:xfrm>
            <a:off x="5949062" y="113836"/>
            <a:ext cx="395340" cy="515393"/>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4"/>
          <p:cNvGrpSpPr/>
          <p:nvPr/>
        </p:nvGrpSpPr>
        <p:grpSpPr>
          <a:xfrm>
            <a:off x="8027249" y="-284967"/>
            <a:ext cx="1116750" cy="114526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4"/>
          <p:cNvGrpSpPr/>
          <p:nvPr/>
        </p:nvGrpSpPr>
        <p:grpSpPr>
          <a:xfrm rot="-5400000">
            <a:off x="6963891" y="93879"/>
            <a:ext cx="161913" cy="14591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175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75057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10/9/2024</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293664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10/9/2024</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514665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10/9/2024</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22484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10/9/2024</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529977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10/9/2024</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840337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10/9/2024</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217191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10/9/2024</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38815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10/9/2024</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140750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1"/>
        <p:cNvGrpSpPr/>
        <p:nvPr/>
      </p:nvGrpSpPr>
      <p:grpSpPr>
        <a:xfrm>
          <a:off x="0" y="0"/>
          <a:ext cx="0" cy="0"/>
          <a:chOff x="0" y="0"/>
          <a:chExt cx="0" cy="0"/>
        </a:xfrm>
      </p:grpSpPr>
      <p:sp>
        <p:nvSpPr>
          <p:cNvPr id="982" name="Google Shape;982;p5"/>
          <p:cNvSpPr/>
          <p:nvPr/>
        </p:nvSpPr>
        <p:spPr>
          <a:xfrm rot="10800000">
            <a:off x="5202466" y="-103820"/>
            <a:ext cx="4071624" cy="68255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
          <p:cNvSpPr txBox="1">
            <a:spLocks noGrp="1"/>
          </p:cNvSpPr>
          <p:nvPr>
            <p:ph type="ctrTitle"/>
          </p:nvPr>
        </p:nvSpPr>
        <p:spPr>
          <a:xfrm>
            <a:off x="1596244"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4" name="Google Shape;984;p5"/>
          <p:cNvSpPr txBox="1">
            <a:spLocks noGrp="1"/>
          </p:cNvSpPr>
          <p:nvPr>
            <p:ph type="subTitle" idx="1"/>
          </p:nvPr>
        </p:nvSpPr>
        <p:spPr>
          <a:xfrm>
            <a:off x="1822594"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Nunito"/>
                <a:ea typeface="Nunito"/>
                <a:cs typeface="Nunito"/>
                <a:sym typeface="Nunito"/>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5" name="Google Shape;985;p5"/>
          <p:cNvSpPr txBox="1">
            <a:spLocks noGrp="1"/>
          </p:cNvSpPr>
          <p:nvPr>
            <p:ph type="ctrTitle" idx="2"/>
          </p:nvPr>
        </p:nvSpPr>
        <p:spPr>
          <a:xfrm>
            <a:off x="4729556"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6" name="Google Shape;986;p5"/>
          <p:cNvSpPr txBox="1">
            <a:spLocks noGrp="1"/>
          </p:cNvSpPr>
          <p:nvPr>
            <p:ph type="subTitle" idx="3"/>
          </p:nvPr>
        </p:nvSpPr>
        <p:spPr>
          <a:xfrm>
            <a:off x="4955906"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Catamaran"/>
                <a:ea typeface="Catamaran"/>
                <a:cs typeface="Catamaran"/>
                <a:sym typeface="Catamaran"/>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7" name="Google Shape;987;p5"/>
          <p:cNvSpPr txBox="1">
            <a:spLocks noGrp="1"/>
          </p:cNvSpPr>
          <p:nvPr>
            <p:ph type="title" idx="4"/>
          </p:nvPr>
        </p:nvSpPr>
        <p:spPr>
          <a:xfrm>
            <a:off x="927975" y="521625"/>
            <a:ext cx="55095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988" name="Google Shape;988;p5"/>
          <p:cNvGrpSpPr/>
          <p:nvPr/>
        </p:nvGrpSpPr>
        <p:grpSpPr>
          <a:xfrm rot="5400000">
            <a:off x="8671068" y="4133682"/>
            <a:ext cx="585438" cy="262694"/>
            <a:chOff x="8502760" y="3542528"/>
            <a:chExt cx="711519" cy="319269"/>
          </a:xfrm>
        </p:grpSpPr>
        <p:sp>
          <p:nvSpPr>
            <p:cNvPr id="989" name="Google Shape;989;p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5"/>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5"/>
          <p:cNvGrpSpPr/>
          <p:nvPr/>
        </p:nvGrpSpPr>
        <p:grpSpPr>
          <a:xfrm rot="-8956076">
            <a:off x="-267247" y="144558"/>
            <a:ext cx="439072" cy="1138273"/>
            <a:chOff x="1823086" y="-208516"/>
            <a:chExt cx="433159" cy="1122944"/>
          </a:xfrm>
        </p:grpSpPr>
        <p:sp>
          <p:nvSpPr>
            <p:cNvPr id="1001" name="Google Shape;1001;p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5"/>
          <p:cNvGrpSpPr/>
          <p:nvPr/>
        </p:nvGrpSpPr>
        <p:grpSpPr>
          <a:xfrm rot="-8956076">
            <a:off x="-35410" y="287396"/>
            <a:ext cx="444458" cy="1202932"/>
            <a:chOff x="904476" y="-243594"/>
            <a:chExt cx="438472" cy="1186732"/>
          </a:xfrm>
        </p:grpSpPr>
        <p:sp>
          <p:nvSpPr>
            <p:cNvPr id="1010" name="Google Shape;1010;p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5"/>
          <p:cNvGrpSpPr/>
          <p:nvPr/>
        </p:nvGrpSpPr>
        <p:grpSpPr>
          <a:xfrm>
            <a:off x="8281479" y="4529220"/>
            <a:ext cx="876802" cy="561032"/>
            <a:chOff x="7750342" y="3926048"/>
            <a:chExt cx="1406709" cy="900099"/>
          </a:xfrm>
        </p:grpSpPr>
        <p:sp>
          <p:nvSpPr>
            <p:cNvPr id="1038" name="Google Shape;1038;p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5"/>
          <p:cNvGrpSpPr/>
          <p:nvPr/>
        </p:nvGrpSpPr>
        <p:grpSpPr>
          <a:xfrm>
            <a:off x="8662288" y="4231517"/>
            <a:ext cx="772370" cy="775893"/>
            <a:chOff x="8276926" y="3750868"/>
            <a:chExt cx="1239162" cy="1244814"/>
          </a:xfrm>
        </p:grpSpPr>
        <p:sp>
          <p:nvSpPr>
            <p:cNvPr id="1047" name="Google Shape;1047;p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 name="Google Shape;1074;p5"/>
          <p:cNvGrpSpPr/>
          <p:nvPr/>
        </p:nvGrpSpPr>
        <p:grpSpPr>
          <a:xfrm>
            <a:off x="8616189" y="4684966"/>
            <a:ext cx="561571" cy="543421"/>
            <a:chOff x="8202967" y="4478366"/>
            <a:chExt cx="900965" cy="871845"/>
          </a:xfrm>
        </p:grpSpPr>
        <p:sp>
          <p:nvSpPr>
            <p:cNvPr id="1075" name="Google Shape;1075;p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5"/>
          <p:cNvGrpSpPr/>
          <p:nvPr/>
        </p:nvGrpSpPr>
        <p:grpSpPr>
          <a:xfrm rot="-5400000">
            <a:off x="8320410" y="4607546"/>
            <a:ext cx="273016" cy="739520"/>
            <a:chOff x="7607455" y="4238363"/>
            <a:chExt cx="438017" cy="1186459"/>
          </a:xfrm>
        </p:grpSpPr>
        <p:sp>
          <p:nvSpPr>
            <p:cNvPr id="1095" name="Google Shape;1095;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5"/>
          <p:cNvGrpSpPr/>
          <p:nvPr/>
        </p:nvGrpSpPr>
        <p:grpSpPr>
          <a:xfrm>
            <a:off x="6440464" y="328755"/>
            <a:ext cx="908082" cy="545020"/>
            <a:chOff x="8365864" y="2993835"/>
            <a:chExt cx="933472" cy="547264"/>
          </a:xfrm>
        </p:grpSpPr>
        <p:sp>
          <p:nvSpPr>
            <p:cNvPr id="1120" name="Google Shape;1120;p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5"/>
          <p:cNvGrpSpPr/>
          <p:nvPr/>
        </p:nvGrpSpPr>
        <p:grpSpPr>
          <a:xfrm rot="-1533232">
            <a:off x="7387918" y="-187252"/>
            <a:ext cx="1147251" cy="849402"/>
            <a:chOff x="8118223" y="2202382"/>
            <a:chExt cx="1151949" cy="873156"/>
          </a:xfrm>
        </p:grpSpPr>
        <p:sp>
          <p:nvSpPr>
            <p:cNvPr id="1128" name="Google Shape;1128;p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5"/>
          <p:cNvGrpSpPr/>
          <p:nvPr/>
        </p:nvGrpSpPr>
        <p:grpSpPr>
          <a:xfrm>
            <a:off x="-212567" y="3972291"/>
            <a:ext cx="1146207" cy="1063803"/>
            <a:chOff x="-181020" y="4253777"/>
            <a:chExt cx="1117161" cy="1087511"/>
          </a:xfrm>
        </p:grpSpPr>
        <p:sp>
          <p:nvSpPr>
            <p:cNvPr id="1149" name="Google Shape;1149;p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5"/>
          <p:cNvGrpSpPr/>
          <p:nvPr/>
        </p:nvGrpSpPr>
        <p:grpSpPr>
          <a:xfrm>
            <a:off x="-199238" y="3699426"/>
            <a:ext cx="906954" cy="1160207"/>
            <a:chOff x="-168050" y="4195214"/>
            <a:chExt cx="719519" cy="965231"/>
          </a:xfrm>
        </p:grpSpPr>
        <p:sp>
          <p:nvSpPr>
            <p:cNvPr id="1164" name="Google Shape;1164;p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5"/>
          <p:cNvGrpSpPr/>
          <p:nvPr/>
        </p:nvGrpSpPr>
        <p:grpSpPr>
          <a:xfrm rot="5400000">
            <a:off x="8282441" y="44200"/>
            <a:ext cx="1112171" cy="1114112"/>
            <a:chOff x="7973149" y="-201092"/>
            <a:chExt cx="1116750" cy="1145263"/>
          </a:xfrm>
        </p:grpSpPr>
        <p:sp>
          <p:nvSpPr>
            <p:cNvPr id="1212" name="Google Shape;1212;p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5"/>
          <p:cNvGrpSpPr/>
          <p:nvPr/>
        </p:nvGrpSpPr>
        <p:grpSpPr>
          <a:xfrm rot="5400000">
            <a:off x="295700" y="4213030"/>
            <a:ext cx="428468" cy="1217307"/>
            <a:chOff x="7607455" y="4238363"/>
            <a:chExt cx="438017" cy="1186459"/>
          </a:xfrm>
        </p:grpSpPr>
        <p:sp>
          <p:nvSpPr>
            <p:cNvPr id="1274" name="Google Shape;1274;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10/9/2024</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67433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10/9/2024</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65261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10/9/2024</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412031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143000" y="2701926"/>
            <a:ext cx="6858000" cy="1241425"/>
          </a:xfrm>
          <a:prstGeom prst="rect">
            <a:avLst/>
          </a:prstGeo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10/9/2024</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5595177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10/9/2024</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6428537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623888" y="1282701"/>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623888" y="3441701"/>
            <a:ext cx="7886700" cy="112553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10/9/2024</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7684153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10/9/2024</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09251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630238" y="274639"/>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630239" y="1260475"/>
            <a:ext cx="3868737"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630239"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10/9/2024</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6585855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10/9/2024</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0898536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10/9/2024</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014332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7200" lvl="0" indent="-304800" algn="r">
              <a:spcBef>
                <a:spcPts val="0"/>
              </a:spcBef>
              <a:spcAft>
                <a:spcPts val="0"/>
              </a:spcAft>
              <a:buSzPts val="1200"/>
              <a:buChar char="●"/>
              <a:defRPr>
                <a:latin typeface="Nunito"/>
                <a:ea typeface="Nunito"/>
                <a:cs typeface="Nunito"/>
                <a:sym typeface="Nunito"/>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15" name="Google Shape;1615;p7"/>
          <p:cNvSpPr/>
          <p:nvPr/>
        </p:nvSpPr>
        <p:spPr>
          <a:xfrm flipH="1">
            <a:off x="-202478" y="-89483"/>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p7"/>
          <p:cNvGrpSpPr/>
          <p:nvPr/>
        </p:nvGrpSpPr>
        <p:grpSpPr>
          <a:xfrm flipH="1">
            <a:off x="8020142" y="-169147"/>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7"/>
          <p:cNvGrpSpPr/>
          <p:nvPr/>
        </p:nvGrpSpPr>
        <p:grpSpPr>
          <a:xfrm>
            <a:off x="7912721" y="3872132"/>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7"/>
          <p:cNvGrpSpPr/>
          <p:nvPr/>
        </p:nvGrpSpPr>
        <p:grpSpPr>
          <a:xfrm flipH="1">
            <a:off x="-202417" y="4635447"/>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6" name="Google Shape;1686;p7"/>
          <p:cNvGrpSpPr/>
          <p:nvPr/>
        </p:nvGrpSpPr>
        <p:grpSpPr>
          <a:xfrm flipH="1">
            <a:off x="-139511" y="-76389"/>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748;p7"/>
          <p:cNvGrpSpPr/>
          <p:nvPr/>
        </p:nvGrpSpPr>
        <p:grpSpPr>
          <a:xfrm rot="5400000" flipH="1">
            <a:off x="1322567" y="12630"/>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7"/>
          <p:cNvSpPr txBox="1">
            <a:spLocks noGrp="1"/>
          </p:cNvSpPr>
          <p:nvPr>
            <p:ph type="subTitle" idx="2"/>
          </p:nvPr>
        </p:nvSpPr>
        <p:spPr>
          <a:xfrm>
            <a:off x="1842859"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3"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7"/>
          <p:cNvGrpSpPr/>
          <p:nvPr/>
        </p:nvGrpSpPr>
        <p:grpSpPr>
          <a:xfrm flipH="1">
            <a:off x="8606296"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7"/>
          <p:cNvGrpSpPr/>
          <p:nvPr/>
        </p:nvGrpSpPr>
        <p:grpSpPr>
          <a:xfrm flipH="1">
            <a:off x="8349457" y="883609"/>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7"/>
          <p:cNvGrpSpPr/>
          <p:nvPr/>
        </p:nvGrpSpPr>
        <p:grpSpPr>
          <a:xfrm rot="5400000" flipH="1">
            <a:off x="8807180" y="847055"/>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3887788" y="741364"/>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10/9/2024</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755975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3887788" y="741364"/>
            <a:ext cx="4629150" cy="3654425"/>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10/9/2024</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39570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10/9/2024</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14449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6543676" y="274639"/>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628651" y="274639"/>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10/9/2024</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154593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54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p:txBody>
          <a:bodyPr/>
          <a:lstStyle/>
          <a:p>
            <a:fld id="{B9F767B2-B6D2-4F00-A8EA-E81651706A09}" type="datetimeFigureOut">
              <a:rPr lang="en-US" smtClean="0"/>
              <a:t>10/9/2024</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094508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p:txBody>
          <a:bodyPr/>
          <a:lstStyle/>
          <a:p>
            <a:fld id="{B9F767B2-B6D2-4F00-A8EA-E81651706A09}" type="datetimeFigureOut">
              <a:rPr lang="en-US" smtClean="0"/>
              <a:t>10/9/2024</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179977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p:txBody>
          <a:bodyPr/>
          <a:lstStyle/>
          <a:p>
            <a:fld id="{B9F767B2-B6D2-4F00-A8EA-E81651706A09}" type="datetimeFigureOut">
              <a:rPr lang="en-US" smtClean="0"/>
              <a:t>10/9/2024</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432066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p:txBody>
          <a:bodyPr/>
          <a:lstStyle/>
          <a:p>
            <a:fld id="{B9F767B2-B6D2-4F00-A8EA-E81651706A09}" type="datetimeFigureOut">
              <a:rPr lang="en-US" smtClean="0"/>
              <a:t>10/9/2024</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799299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p:txBody>
          <a:bodyPr/>
          <a:lstStyle/>
          <a:p>
            <a:fld id="{B9F767B2-B6D2-4F00-A8EA-E81651706A09}" type="datetimeFigureOut">
              <a:rPr lang="en-US" smtClean="0"/>
              <a:t>10/9/2024</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1002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361726" y="4505013"/>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8"/>
          <p:cNvSpPr txBox="1">
            <a:spLocks noGrp="1"/>
          </p:cNvSpPr>
          <p:nvPr>
            <p:ph type="title"/>
          </p:nvPr>
        </p:nvSpPr>
        <p:spPr>
          <a:xfrm>
            <a:off x="937800" y="1528800"/>
            <a:ext cx="7268400" cy="20859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81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grpSp>
        <p:nvGrpSpPr>
          <p:cNvPr id="1874" name="Google Shape;1874;p8"/>
          <p:cNvGrpSpPr/>
          <p:nvPr/>
        </p:nvGrpSpPr>
        <p:grpSpPr>
          <a:xfrm rot="-5400000" flipH="1">
            <a:off x="671645" y="-78992"/>
            <a:ext cx="255434" cy="662200"/>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3" name="Google Shape;1883;p8"/>
          <p:cNvGrpSpPr/>
          <p:nvPr/>
        </p:nvGrpSpPr>
        <p:grpSpPr>
          <a:xfrm>
            <a:off x="202008" y="-176001"/>
            <a:ext cx="471978" cy="659725"/>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8"/>
          <p:cNvGrpSpPr/>
          <p:nvPr/>
        </p:nvGrpSpPr>
        <p:grpSpPr>
          <a:xfrm>
            <a:off x="468253" y="629728"/>
            <a:ext cx="123669" cy="11222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0" name="Google Shape;1910;p8"/>
          <p:cNvSpPr/>
          <p:nvPr/>
        </p:nvSpPr>
        <p:spPr>
          <a:xfrm>
            <a:off x="4950649" y="-8275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1" name="Google Shape;1911;p8"/>
          <p:cNvGrpSpPr/>
          <p:nvPr/>
        </p:nvGrpSpPr>
        <p:grpSpPr>
          <a:xfrm>
            <a:off x="2" y="-201096"/>
            <a:ext cx="334905" cy="906426"/>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9" name="Google Shape;1939;p8"/>
          <p:cNvGrpSpPr/>
          <p:nvPr/>
        </p:nvGrpSpPr>
        <p:grpSpPr>
          <a:xfrm>
            <a:off x="5949062" y="113836"/>
            <a:ext cx="395340" cy="515393"/>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8"/>
          <p:cNvGrpSpPr/>
          <p:nvPr/>
        </p:nvGrpSpPr>
        <p:grpSpPr>
          <a:xfrm>
            <a:off x="7973149" y="-201092"/>
            <a:ext cx="1116750" cy="1145263"/>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8"/>
          <p:cNvGrpSpPr/>
          <p:nvPr/>
        </p:nvGrpSpPr>
        <p:grpSpPr>
          <a:xfrm rot="-5400000">
            <a:off x="6963891" y="93879"/>
            <a:ext cx="161913" cy="145916"/>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8" name="Google Shape;2028;p8"/>
          <p:cNvGrpSpPr/>
          <p:nvPr/>
        </p:nvGrpSpPr>
        <p:grpSpPr>
          <a:xfrm>
            <a:off x="8319280" y="3604392"/>
            <a:ext cx="1190020" cy="757074"/>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7" name="Google Shape;2037;p8"/>
          <p:cNvGrpSpPr/>
          <p:nvPr/>
        </p:nvGrpSpPr>
        <p:grpSpPr>
          <a:xfrm>
            <a:off x="8595113" y="3913437"/>
            <a:ext cx="1042259" cy="1047013"/>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8"/>
          <p:cNvGrpSpPr/>
          <p:nvPr/>
        </p:nvGrpSpPr>
        <p:grpSpPr>
          <a:xfrm>
            <a:off x="8533748" y="4427406"/>
            <a:ext cx="368416" cy="997931"/>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8"/>
          <p:cNvGrpSpPr/>
          <p:nvPr/>
        </p:nvGrpSpPr>
        <p:grpSpPr>
          <a:xfrm rot="-5400000" flipH="1">
            <a:off x="7396853" y="4455225"/>
            <a:ext cx="364302" cy="944474"/>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8"/>
          <p:cNvSpPr/>
          <p:nvPr/>
        </p:nvSpPr>
        <p:spPr>
          <a:xfrm>
            <a:off x="8040390" y="4399826"/>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
          <p:cNvSpPr/>
          <p:nvPr/>
        </p:nvSpPr>
        <p:spPr>
          <a:xfrm>
            <a:off x="8033285" y="4463142"/>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
          <p:cNvSpPr/>
          <p:nvPr/>
        </p:nvSpPr>
        <p:spPr>
          <a:xfrm>
            <a:off x="8361733" y="4537746"/>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
          <p:cNvSpPr/>
          <p:nvPr/>
        </p:nvSpPr>
        <p:spPr>
          <a:xfrm>
            <a:off x="8296729" y="4616986"/>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
          <p:cNvSpPr/>
          <p:nvPr/>
        </p:nvSpPr>
        <p:spPr>
          <a:xfrm>
            <a:off x="8214365" y="4704389"/>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
          <p:cNvSpPr/>
          <p:nvPr/>
        </p:nvSpPr>
        <p:spPr>
          <a:xfrm>
            <a:off x="8148302" y="4871637"/>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
          <p:cNvSpPr/>
          <p:nvPr/>
        </p:nvSpPr>
        <p:spPr>
          <a:xfrm>
            <a:off x="8131598" y="5055187"/>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
          <p:cNvSpPr/>
          <p:nvPr/>
        </p:nvSpPr>
        <p:spPr>
          <a:xfrm>
            <a:off x="7531922" y="4421091"/>
            <a:ext cx="686128" cy="861024"/>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
          <p:cNvSpPr/>
          <p:nvPr/>
        </p:nvSpPr>
        <p:spPr>
          <a:xfrm>
            <a:off x="7594759" y="4498038"/>
            <a:ext cx="483364" cy="88198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
          <p:cNvSpPr/>
          <p:nvPr/>
        </p:nvSpPr>
        <p:spPr>
          <a:xfrm>
            <a:off x="7896449" y="5115051"/>
            <a:ext cx="139771" cy="13337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
          <p:cNvSpPr/>
          <p:nvPr/>
        </p:nvSpPr>
        <p:spPr>
          <a:xfrm>
            <a:off x="7788033" y="4912504"/>
            <a:ext cx="192736" cy="191829"/>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
          <p:cNvSpPr/>
          <p:nvPr/>
        </p:nvSpPr>
        <p:spPr>
          <a:xfrm>
            <a:off x="7708164" y="4730139"/>
            <a:ext cx="216295" cy="274023"/>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
          <p:cNvSpPr/>
          <p:nvPr/>
        </p:nvSpPr>
        <p:spPr>
          <a:xfrm>
            <a:off x="7722248" y="4724244"/>
            <a:ext cx="111423" cy="144533"/>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
          <p:cNvSpPr/>
          <p:nvPr/>
        </p:nvSpPr>
        <p:spPr>
          <a:xfrm>
            <a:off x="7612673" y="4568762"/>
            <a:ext cx="142845" cy="17109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
          <p:cNvSpPr/>
          <p:nvPr/>
        </p:nvSpPr>
        <p:spPr>
          <a:xfrm>
            <a:off x="7590476" y="4515826"/>
            <a:ext cx="101999" cy="11852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
          <p:cNvSpPr/>
          <p:nvPr/>
        </p:nvSpPr>
        <p:spPr>
          <a:xfrm>
            <a:off x="7993325" y="4750296"/>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
          <p:cNvSpPr/>
          <p:nvPr/>
        </p:nvSpPr>
        <p:spPr>
          <a:xfrm>
            <a:off x="7688234" y="4462865"/>
            <a:ext cx="27768"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8"/>
          <p:cNvSpPr/>
          <p:nvPr/>
        </p:nvSpPr>
        <p:spPr>
          <a:xfrm>
            <a:off x="8005092" y="5011674"/>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8"/>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8"/>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8"/>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1" name="Google Shape;2141;p8"/>
          <p:cNvGrpSpPr/>
          <p:nvPr/>
        </p:nvGrpSpPr>
        <p:grpSpPr>
          <a:xfrm rot="1693484">
            <a:off x="321857" y="3947644"/>
            <a:ext cx="1642206" cy="1598621"/>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8"/>
          <p:cNvGrpSpPr/>
          <p:nvPr/>
        </p:nvGrpSpPr>
        <p:grpSpPr>
          <a:xfrm>
            <a:off x="-56935" y="3543753"/>
            <a:ext cx="989843" cy="1327868"/>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8"/>
          <p:cNvGrpSpPr/>
          <p:nvPr/>
        </p:nvGrpSpPr>
        <p:grpSpPr>
          <a:xfrm rot="-2320759">
            <a:off x="-519765" y="2824159"/>
            <a:ext cx="1127241" cy="1109424"/>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8"/>
          <p:cNvGrpSpPr/>
          <p:nvPr/>
        </p:nvGrpSpPr>
        <p:grpSpPr>
          <a:xfrm rot="5595891">
            <a:off x="-83121" y="4373088"/>
            <a:ext cx="1042216" cy="104697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p:txBody>
          <a:bodyPr/>
          <a:lstStyle/>
          <a:p>
            <a:fld id="{B9F767B2-B6D2-4F00-A8EA-E81651706A09}" type="datetimeFigureOut">
              <a:rPr lang="en-US" smtClean="0"/>
              <a:t>10/9/2024</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813543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p:txBody>
          <a:bodyPr/>
          <a:lstStyle/>
          <a:p>
            <a:fld id="{B9F767B2-B6D2-4F00-A8EA-E81651706A09}" type="datetimeFigureOut">
              <a:rPr lang="en-US" smtClean="0"/>
              <a:t>10/9/2024</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626250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p:txBody>
          <a:bodyPr/>
          <a:lstStyle/>
          <a:p>
            <a:fld id="{B9F767B2-B6D2-4F00-A8EA-E81651706A09}" type="datetimeFigureOut">
              <a:rPr lang="en-US" smtClean="0"/>
              <a:t>10/9/2024</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1476797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p:txBody>
          <a:bodyPr/>
          <a:lstStyle/>
          <a:p>
            <a:fld id="{B9F767B2-B6D2-4F00-A8EA-E81651706A09}" type="datetimeFigureOut">
              <a:rPr lang="en-US" smtClean="0"/>
              <a:t>10/9/2024</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7301801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p:txBody>
          <a:bodyPr/>
          <a:lstStyle/>
          <a:p>
            <a:fld id="{B9F767B2-B6D2-4F00-A8EA-E81651706A09}" type="datetimeFigureOut">
              <a:rPr lang="en-US" smtClean="0"/>
              <a:t>10/9/2024</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06435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p:txBody>
          <a:bodyPr/>
          <a:lstStyle/>
          <a:p>
            <a:fld id="{B9F767B2-B6D2-4F00-A8EA-E81651706A09}" type="datetimeFigureOut">
              <a:rPr lang="en-US" smtClean="0"/>
              <a:t>10/9/2024</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8575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778875" y="1903675"/>
            <a:ext cx="4045200" cy="6003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49" name="Google Shape;2249;p9"/>
          <p:cNvSpPr txBox="1">
            <a:spLocks noGrp="1"/>
          </p:cNvSpPr>
          <p:nvPr>
            <p:ph type="subTitle" idx="1"/>
          </p:nvPr>
        </p:nvSpPr>
        <p:spPr>
          <a:xfrm>
            <a:off x="778875" y="2496780"/>
            <a:ext cx="3663000" cy="90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atin typeface="Nunito"/>
                <a:ea typeface="Nunito"/>
                <a:cs typeface="Nunito"/>
                <a:sym typeface="Nuni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250" name="Google Shape;2250;p9"/>
          <p:cNvGrpSpPr/>
          <p:nvPr/>
        </p:nvGrpSpPr>
        <p:grpSpPr>
          <a:xfrm rot="5400000">
            <a:off x="8671068" y="4133682"/>
            <a:ext cx="585438" cy="262694"/>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0" name="Google Shape;2260;p9"/>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9"/>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2" name="Google Shape;2262;p9"/>
          <p:cNvGrpSpPr/>
          <p:nvPr/>
        </p:nvGrpSpPr>
        <p:grpSpPr>
          <a:xfrm rot="-8956076">
            <a:off x="-287897" y="356283"/>
            <a:ext cx="439072" cy="1138273"/>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9"/>
          <p:cNvGrpSpPr/>
          <p:nvPr/>
        </p:nvGrpSpPr>
        <p:grpSpPr>
          <a:xfrm rot="-8956076">
            <a:off x="-35410" y="287396"/>
            <a:ext cx="444458" cy="1202932"/>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9"/>
          <p:cNvGrpSpPr/>
          <p:nvPr/>
        </p:nvGrpSpPr>
        <p:grpSpPr>
          <a:xfrm>
            <a:off x="8267204" y="4381245"/>
            <a:ext cx="876802" cy="561032"/>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8" name="Google Shape;2308;p9"/>
          <p:cNvGrpSpPr/>
          <p:nvPr/>
        </p:nvGrpSpPr>
        <p:grpSpPr>
          <a:xfrm>
            <a:off x="8662288" y="4231517"/>
            <a:ext cx="772370" cy="775893"/>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 name="Google Shape;2336;p9"/>
          <p:cNvGrpSpPr/>
          <p:nvPr/>
        </p:nvGrpSpPr>
        <p:grpSpPr>
          <a:xfrm rot="-5400000">
            <a:off x="8320410" y="4607546"/>
            <a:ext cx="273016" cy="739520"/>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9"/>
          <p:cNvGrpSpPr/>
          <p:nvPr/>
        </p:nvGrpSpPr>
        <p:grpSpPr>
          <a:xfrm>
            <a:off x="7297766" y="197739"/>
            <a:ext cx="633267" cy="380075"/>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9"/>
          <p:cNvGrpSpPr/>
          <p:nvPr/>
        </p:nvGrpSpPr>
        <p:grpSpPr>
          <a:xfrm rot="-1533248">
            <a:off x="7908954" y="39658"/>
            <a:ext cx="800077" cy="592343"/>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1" name="Google Shape;2391;p9"/>
          <p:cNvGrpSpPr/>
          <p:nvPr/>
        </p:nvGrpSpPr>
        <p:grpSpPr>
          <a:xfrm>
            <a:off x="-212567" y="3972291"/>
            <a:ext cx="1146207" cy="1063803"/>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6" name="Google Shape;2406;p9"/>
          <p:cNvGrpSpPr/>
          <p:nvPr/>
        </p:nvGrpSpPr>
        <p:grpSpPr>
          <a:xfrm>
            <a:off x="-199238" y="3699426"/>
            <a:ext cx="906954" cy="1160207"/>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4" name="Google Shape;2454;p9"/>
          <p:cNvGrpSpPr/>
          <p:nvPr/>
        </p:nvGrpSpPr>
        <p:grpSpPr>
          <a:xfrm rot="5400000">
            <a:off x="8497833" y="-690"/>
            <a:ext cx="775583" cy="776946"/>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9"/>
          <p:cNvGrpSpPr/>
          <p:nvPr/>
        </p:nvGrpSpPr>
        <p:grpSpPr>
          <a:xfrm rot="5400000">
            <a:off x="295700" y="4213030"/>
            <a:ext cx="428468" cy="1217307"/>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1" name="Google Shape;2541;p9"/>
          <p:cNvGrpSpPr/>
          <p:nvPr/>
        </p:nvGrpSpPr>
        <p:grpSpPr>
          <a:xfrm>
            <a:off x="8616189" y="4684966"/>
            <a:ext cx="561571" cy="54342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5332850" y="68945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100"/>
            </a:lvl1pPr>
            <a:lvl2pPr lvl="1"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2pPr>
            <a:lvl3pPr lvl="2"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3pPr>
            <a:lvl4pPr lvl="3"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4pPr>
            <a:lvl5pPr lvl="4"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5pPr>
            <a:lvl6pPr lvl="5"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6pPr>
            <a:lvl7pPr lvl="6"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7pPr>
            <a:lvl8pPr lvl="7"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8pPr>
            <a:lvl9pPr lvl="8"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9pPr>
          </a:lstStyle>
          <a:p>
            <a:endParaRPr/>
          </a:p>
        </p:txBody>
      </p:sp>
      <p:grpSp>
        <p:nvGrpSpPr>
          <p:cNvPr id="2563" name="Google Shape;2563;p10"/>
          <p:cNvGrpSpPr/>
          <p:nvPr/>
        </p:nvGrpSpPr>
        <p:grpSpPr>
          <a:xfrm rot="5400000">
            <a:off x="8724366" y="4177020"/>
            <a:ext cx="516634" cy="231821"/>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3" name="Google Shape;2573;p10"/>
          <p:cNvSpPr/>
          <p:nvPr/>
        </p:nvSpPr>
        <p:spPr>
          <a:xfrm>
            <a:off x="6092292" y="4774896"/>
            <a:ext cx="3104323" cy="420073"/>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0"/>
          <p:cNvSpPr/>
          <p:nvPr/>
        </p:nvSpPr>
        <p:spPr>
          <a:xfrm rot="-5400000">
            <a:off x="-937311" y="830529"/>
            <a:ext cx="2146311" cy="48524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5" name="Google Shape;2575;p10"/>
          <p:cNvGrpSpPr/>
          <p:nvPr/>
        </p:nvGrpSpPr>
        <p:grpSpPr>
          <a:xfrm rot="-8955970">
            <a:off x="-256706" y="334482"/>
            <a:ext cx="348019" cy="902222"/>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4" name="Google Shape;2584;p10"/>
          <p:cNvGrpSpPr/>
          <p:nvPr/>
        </p:nvGrpSpPr>
        <p:grpSpPr>
          <a:xfrm rot="-8955970">
            <a:off x="-56584" y="279901"/>
            <a:ext cx="352287" cy="953472"/>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2" name="Google Shape;2612;p10"/>
          <p:cNvGrpSpPr/>
          <p:nvPr/>
        </p:nvGrpSpPr>
        <p:grpSpPr>
          <a:xfrm>
            <a:off x="8380853" y="4358524"/>
            <a:ext cx="773830" cy="495145"/>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10"/>
          <p:cNvGrpSpPr/>
          <p:nvPr/>
        </p:nvGrpSpPr>
        <p:grpSpPr>
          <a:xfrm>
            <a:off x="8716936" y="4263706"/>
            <a:ext cx="681663" cy="684772"/>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9" name="Google Shape;2649;p10"/>
          <p:cNvGrpSpPr/>
          <p:nvPr/>
        </p:nvGrpSpPr>
        <p:grpSpPr>
          <a:xfrm>
            <a:off x="8676251" y="4663902"/>
            <a:ext cx="495621" cy="479602"/>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10"/>
          <p:cNvGrpSpPr/>
          <p:nvPr/>
        </p:nvGrpSpPr>
        <p:grpSpPr>
          <a:xfrm rot="-5400000">
            <a:off x="8415070" y="4595129"/>
            <a:ext cx="240953" cy="652671"/>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10"/>
          <p:cNvGrpSpPr/>
          <p:nvPr/>
        </p:nvGrpSpPr>
        <p:grpSpPr>
          <a:xfrm>
            <a:off x="7297766" y="197739"/>
            <a:ext cx="633267" cy="380075"/>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10"/>
          <p:cNvGrpSpPr/>
          <p:nvPr/>
        </p:nvGrpSpPr>
        <p:grpSpPr>
          <a:xfrm rot="-1533248">
            <a:off x="7908954" y="39658"/>
            <a:ext cx="800077" cy="592343"/>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10"/>
          <p:cNvGrpSpPr/>
          <p:nvPr/>
        </p:nvGrpSpPr>
        <p:grpSpPr>
          <a:xfrm rot="-943149">
            <a:off x="-122473" y="4391270"/>
            <a:ext cx="952127" cy="883611"/>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9" name="Google Shape;2739;p10"/>
          <p:cNvGrpSpPr/>
          <p:nvPr/>
        </p:nvGrpSpPr>
        <p:grpSpPr>
          <a:xfrm rot="-943328">
            <a:off x="-159031" y="4195769"/>
            <a:ext cx="753315" cy="963725"/>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7" name="Google Shape;2787;p10"/>
          <p:cNvGrpSpPr/>
          <p:nvPr/>
        </p:nvGrpSpPr>
        <p:grpSpPr>
          <a:xfrm rot="5400000">
            <a:off x="8497833" y="-690"/>
            <a:ext cx="775583" cy="776946"/>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9" name="Google Shape;2849;p10"/>
          <p:cNvGrpSpPr/>
          <p:nvPr/>
        </p:nvGrpSpPr>
        <p:grpSpPr>
          <a:xfrm rot="4456527">
            <a:off x="366386" y="4547299"/>
            <a:ext cx="355892" cy="1011188"/>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74"/>
        <p:cNvGrpSpPr/>
        <p:nvPr/>
      </p:nvGrpSpPr>
      <p:grpSpPr>
        <a:xfrm>
          <a:off x="0" y="0"/>
          <a:ext cx="0" cy="0"/>
          <a:chOff x="0" y="0"/>
          <a:chExt cx="0" cy="0"/>
        </a:xfrm>
      </p:grpSpPr>
      <p:sp>
        <p:nvSpPr>
          <p:cNvPr id="2875" name="Google Shape;2875;p11"/>
          <p:cNvSpPr txBox="1">
            <a:spLocks noGrp="1"/>
          </p:cNvSpPr>
          <p:nvPr>
            <p:ph type="title" hasCustomPrompt="1"/>
          </p:nvPr>
        </p:nvSpPr>
        <p:spPr>
          <a:xfrm>
            <a:off x="311700" y="12585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876" name="Google Shape;2876;p11"/>
          <p:cNvSpPr txBox="1">
            <a:spLocks noGrp="1"/>
          </p:cNvSpPr>
          <p:nvPr>
            <p:ph type="body" idx="1"/>
          </p:nvPr>
        </p:nvSpPr>
        <p:spPr>
          <a:xfrm>
            <a:off x="2335500" y="3071250"/>
            <a:ext cx="4473000" cy="4803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2877" name="Google Shape;2877;p11"/>
          <p:cNvGrpSpPr/>
          <p:nvPr/>
        </p:nvGrpSpPr>
        <p:grpSpPr>
          <a:xfrm rot="10800000" flipH="1">
            <a:off x="8878679" y="4192408"/>
            <a:ext cx="161913" cy="145916"/>
            <a:chOff x="7737341" y="1046941"/>
            <a:chExt cx="161913" cy="145916"/>
          </a:xfrm>
        </p:grpSpPr>
        <p:sp>
          <p:nvSpPr>
            <p:cNvPr id="2878" name="Google Shape;2878;p1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1" name="Google Shape;2881;p11"/>
          <p:cNvGrpSpPr/>
          <p:nvPr/>
        </p:nvGrpSpPr>
        <p:grpSpPr>
          <a:xfrm rot="10800000" flipH="1">
            <a:off x="133081" y="4154335"/>
            <a:ext cx="155469" cy="141087"/>
            <a:chOff x="737385" y="1492952"/>
            <a:chExt cx="161913" cy="146935"/>
          </a:xfrm>
        </p:grpSpPr>
        <p:sp>
          <p:nvSpPr>
            <p:cNvPr id="2882" name="Google Shape;2882;p11"/>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1"/>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1"/>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5" name="Google Shape;2885;p11"/>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1"/>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7" name="Google Shape;2887;p11"/>
          <p:cNvGrpSpPr/>
          <p:nvPr/>
        </p:nvGrpSpPr>
        <p:grpSpPr>
          <a:xfrm rot="10800000" flipH="1">
            <a:off x="1631666" y="4298342"/>
            <a:ext cx="415920" cy="1078251"/>
            <a:chOff x="1823086" y="-208516"/>
            <a:chExt cx="433159" cy="1122944"/>
          </a:xfrm>
        </p:grpSpPr>
        <p:sp>
          <p:nvSpPr>
            <p:cNvPr id="2888" name="Google Shape;2888;p11"/>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1"/>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1"/>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1"/>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1"/>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1"/>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1"/>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1"/>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6" name="Google Shape;2896;p11"/>
          <p:cNvGrpSpPr/>
          <p:nvPr/>
        </p:nvGrpSpPr>
        <p:grpSpPr>
          <a:xfrm rot="10800000" flipH="1">
            <a:off x="-316944" y="3968424"/>
            <a:ext cx="1350351" cy="863364"/>
            <a:chOff x="-206267" y="355694"/>
            <a:chExt cx="1406323" cy="899150"/>
          </a:xfrm>
        </p:grpSpPr>
        <p:sp>
          <p:nvSpPr>
            <p:cNvPr id="2897" name="Google Shape;2897;p1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5" name="Google Shape;2905;p11"/>
          <p:cNvGrpSpPr/>
          <p:nvPr/>
        </p:nvGrpSpPr>
        <p:grpSpPr>
          <a:xfrm rot="10800000" flipH="1">
            <a:off x="-168257" y="4443171"/>
            <a:ext cx="865199" cy="836633"/>
            <a:chOff x="-168381" y="-168706"/>
            <a:chExt cx="901061" cy="871312"/>
          </a:xfrm>
        </p:grpSpPr>
        <p:sp>
          <p:nvSpPr>
            <p:cNvPr id="2906" name="Google Shape;2906;p1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5" name="Google Shape;2925;p11"/>
          <p:cNvGrpSpPr/>
          <p:nvPr/>
        </p:nvGrpSpPr>
        <p:grpSpPr>
          <a:xfrm rot="10800000" flipH="1">
            <a:off x="749592" y="4267724"/>
            <a:ext cx="421021" cy="1139500"/>
            <a:chOff x="904476" y="-243594"/>
            <a:chExt cx="438472" cy="1186732"/>
          </a:xfrm>
        </p:grpSpPr>
        <p:sp>
          <p:nvSpPr>
            <p:cNvPr id="2926" name="Google Shape;2926;p11"/>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1"/>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1"/>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1"/>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1"/>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1"/>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1"/>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1"/>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1"/>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1"/>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1"/>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1"/>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1"/>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1"/>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1"/>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1"/>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1"/>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1"/>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1"/>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1"/>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1"/>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1"/>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1"/>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1"/>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1"/>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1"/>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1"/>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3" name="Google Shape;2953;p11"/>
          <p:cNvGrpSpPr/>
          <p:nvPr/>
        </p:nvGrpSpPr>
        <p:grpSpPr>
          <a:xfrm rot="10800000" flipH="1">
            <a:off x="1279005" y="4496713"/>
            <a:ext cx="634382" cy="1090454"/>
            <a:chOff x="1455834" y="-430995"/>
            <a:chExt cx="660677" cy="1135653"/>
          </a:xfrm>
        </p:grpSpPr>
        <p:sp>
          <p:nvSpPr>
            <p:cNvPr id="2954" name="Google Shape;2954;p11"/>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1"/>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1"/>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1"/>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1"/>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1"/>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1"/>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1"/>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1"/>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1"/>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1"/>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1"/>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1"/>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1"/>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1"/>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1"/>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1"/>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1"/>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1"/>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1"/>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11"/>
          <p:cNvGrpSpPr/>
          <p:nvPr/>
        </p:nvGrpSpPr>
        <p:grpSpPr>
          <a:xfrm rot="10800000" flipH="1">
            <a:off x="1703088" y="4521912"/>
            <a:ext cx="782989" cy="1094450"/>
            <a:chOff x="1897495" y="-461400"/>
            <a:chExt cx="815443" cy="1139815"/>
          </a:xfrm>
        </p:grpSpPr>
        <p:sp>
          <p:nvSpPr>
            <p:cNvPr id="2975" name="Google Shape;2975;p1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7" name="Google Shape;2997;p11"/>
          <p:cNvGrpSpPr/>
          <p:nvPr/>
        </p:nvGrpSpPr>
        <p:grpSpPr>
          <a:xfrm>
            <a:off x="501598" y="2941622"/>
            <a:ext cx="419136" cy="546878"/>
            <a:chOff x="1304140" y="978228"/>
            <a:chExt cx="436509" cy="569545"/>
          </a:xfrm>
        </p:grpSpPr>
        <p:sp>
          <p:nvSpPr>
            <p:cNvPr id="2998" name="Google Shape;2998;p11"/>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1"/>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1"/>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1"/>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1"/>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1"/>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1"/>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1"/>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1"/>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1"/>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1"/>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1"/>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1"/>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1"/>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1"/>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1"/>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1"/>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1"/>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1"/>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1"/>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1"/>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1"/>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0" name="Google Shape;3020;p11"/>
          <p:cNvGrpSpPr/>
          <p:nvPr/>
        </p:nvGrpSpPr>
        <p:grpSpPr>
          <a:xfrm rot="10800000" flipH="1">
            <a:off x="8269968" y="793500"/>
            <a:ext cx="1190020" cy="757074"/>
            <a:chOff x="7742212" y="3926048"/>
            <a:chExt cx="1414838" cy="900099"/>
          </a:xfrm>
        </p:grpSpPr>
        <p:sp>
          <p:nvSpPr>
            <p:cNvPr id="3021" name="Google Shape;3021;p11"/>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1"/>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1"/>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1"/>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1"/>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1"/>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1"/>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1"/>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9" name="Google Shape;3029;p11"/>
          <p:cNvGrpSpPr/>
          <p:nvPr/>
        </p:nvGrpSpPr>
        <p:grpSpPr>
          <a:xfrm rot="10800000" flipH="1">
            <a:off x="8545800" y="194516"/>
            <a:ext cx="1042259" cy="1047013"/>
            <a:chOff x="8276926" y="3750868"/>
            <a:chExt cx="1239162" cy="1244814"/>
          </a:xfrm>
        </p:grpSpPr>
        <p:sp>
          <p:nvSpPr>
            <p:cNvPr id="3030" name="Google Shape;3030;p11"/>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1"/>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1"/>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1"/>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1"/>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1"/>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1"/>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1"/>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1"/>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1"/>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1"/>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1"/>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1"/>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1"/>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1"/>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1"/>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1"/>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1"/>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1"/>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1"/>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1"/>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1"/>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1"/>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1"/>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1"/>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1"/>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1"/>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7" name="Google Shape;3057;p11"/>
          <p:cNvGrpSpPr/>
          <p:nvPr/>
        </p:nvGrpSpPr>
        <p:grpSpPr>
          <a:xfrm rot="10800000" flipH="1">
            <a:off x="8484435" y="-270371"/>
            <a:ext cx="368416" cy="997931"/>
            <a:chOff x="7607455" y="4238363"/>
            <a:chExt cx="438017" cy="1186459"/>
          </a:xfrm>
        </p:grpSpPr>
        <p:sp>
          <p:nvSpPr>
            <p:cNvPr id="3058" name="Google Shape;3058;p11"/>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1"/>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1"/>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1"/>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1"/>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1"/>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1"/>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1"/>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1"/>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1"/>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1"/>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1"/>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1"/>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1"/>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1"/>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1"/>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1"/>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1"/>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1"/>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1"/>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1"/>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1"/>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1"/>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1"/>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11"/>
          <p:cNvGrpSpPr/>
          <p:nvPr/>
        </p:nvGrpSpPr>
        <p:grpSpPr>
          <a:xfrm rot="-4992369">
            <a:off x="7231418" y="-258355"/>
            <a:ext cx="364310" cy="944495"/>
            <a:chOff x="7916001" y="4222802"/>
            <a:chExt cx="364302" cy="944474"/>
          </a:xfrm>
        </p:grpSpPr>
        <p:sp>
          <p:nvSpPr>
            <p:cNvPr id="3083" name="Google Shape;3083;p11"/>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1"/>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1"/>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1"/>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1"/>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1"/>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1"/>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1"/>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1" name="Google Shape;3091;p11"/>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1"/>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1"/>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1"/>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1"/>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1"/>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1"/>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1"/>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1"/>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1"/>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1"/>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1"/>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1"/>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1"/>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1"/>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1"/>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1"/>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1"/>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1"/>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1"/>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1"/>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1"/>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1"/>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1"/>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1"/>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1"/>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1"/>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1"/>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1"/>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1"/>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1"/>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1"/>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1"/>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1"/>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1"/>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1"/>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1"/>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1"/>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1"/>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0" name="Google Shape;3130;p11"/>
          <p:cNvGrpSpPr/>
          <p:nvPr/>
        </p:nvGrpSpPr>
        <p:grpSpPr>
          <a:xfrm rot="10800000" flipH="1">
            <a:off x="7172049" y="4337924"/>
            <a:ext cx="436502" cy="569243"/>
            <a:chOff x="3289399" y="3455662"/>
            <a:chExt cx="436502" cy="569243"/>
          </a:xfrm>
        </p:grpSpPr>
        <p:sp>
          <p:nvSpPr>
            <p:cNvPr id="3131" name="Google Shape;3131;p11"/>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1"/>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1"/>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1"/>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1"/>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1"/>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1"/>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1"/>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1"/>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1"/>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1"/>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1"/>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1"/>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1"/>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1"/>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1"/>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1"/>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1"/>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1"/>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1"/>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1"/>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1"/>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3" name="Google Shape;3153;p11"/>
          <p:cNvGrpSpPr/>
          <p:nvPr/>
        </p:nvGrpSpPr>
        <p:grpSpPr>
          <a:xfrm rot="10800000" flipH="1">
            <a:off x="-221282" y="-186589"/>
            <a:ext cx="1500235" cy="1460527"/>
            <a:chOff x="-181020" y="4253777"/>
            <a:chExt cx="1117161" cy="1087511"/>
          </a:xfrm>
        </p:grpSpPr>
        <p:sp>
          <p:nvSpPr>
            <p:cNvPr id="3154" name="Google Shape;3154;p11"/>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1"/>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1"/>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1"/>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1"/>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1"/>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1"/>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1"/>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1"/>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1"/>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1"/>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1"/>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1"/>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1"/>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8" name="Google Shape;3168;p11"/>
          <p:cNvGrpSpPr/>
          <p:nvPr/>
        </p:nvGrpSpPr>
        <p:grpSpPr>
          <a:xfrm rot="10800000" flipH="1">
            <a:off x="-256703" y="184140"/>
            <a:ext cx="1187279" cy="1592727"/>
            <a:chOff x="-168050" y="4195214"/>
            <a:chExt cx="719519" cy="965231"/>
          </a:xfrm>
        </p:grpSpPr>
        <p:sp>
          <p:nvSpPr>
            <p:cNvPr id="3169" name="Google Shape;3169;p11"/>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1"/>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1"/>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1"/>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1"/>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1"/>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1"/>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1"/>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1"/>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1"/>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1"/>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1"/>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1"/>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1"/>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1"/>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1"/>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1"/>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1"/>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1"/>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1"/>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1"/>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1"/>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1"/>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1"/>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1"/>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1"/>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1"/>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1"/>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1"/>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1"/>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1"/>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1"/>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1"/>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1"/>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1"/>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1"/>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1"/>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1"/>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1"/>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1"/>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1"/>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1"/>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1"/>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1"/>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1"/>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1"/>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1"/>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11"/>
          <p:cNvGrpSpPr/>
          <p:nvPr/>
        </p:nvGrpSpPr>
        <p:grpSpPr>
          <a:xfrm rot="10800000" flipH="1">
            <a:off x="7923837" y="4210795"/>
            <a:ext cx="1116750" cy="1145263"/>
            <a:chOff x="7973149" y="-201092"/>
            <a:chExt cx="1116750" cy="1145263"/>
          </a:xfrm>
        </p:grpSpPr>
        <p:sp>
          <p:nvSpPr>
            <p:cNvPr id="3217" name="Google Shape;3217;p1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8" name="Google Shape;3278;p11"/>
          <p:cNvGrpSpPr/>
          <p:nvPr/>
        </p:nvGrpSpPr>
        <p:grpSpPr>
          <a:xfrm rot="-5400000">
            <a:off x="5562532" y="4530983"/>
            <a:ext cx="1007000" cy="841746"/>
            <a:chOff x="3579657" y="4246288"/>
            <a:chExt cx="1007000" cy="841746"/>
          </a:xfrm>
        </p:grpSpPr>
        <p:sp>
          <p:nvSpPr>
            <p:cNvPr id="3279" name="Google Shape;3279;p11"/>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1"/>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1"/>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1"/>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1"/>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1"/>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1"/>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1"/>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1"/>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1"/>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1"/>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1"/>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1"/>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1"/>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1"/>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1"/>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1"/>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1"/>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1"/>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1"/>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1"/>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1"/>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1"/>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1"/>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4.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jp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72" r:id="rId18"/>
    <p:sldLayoutId id="2147483674" r:id="rId19"/>
    <p:sldLayoutId id="214748367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10/9/2024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013535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98520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25360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314EEC6-ED4D-B9BD-3115-C4954C75533F}"/>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88B58655-109E-65FC-F76C-20E51AED98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A96844-922A-B1DC-FCF5-A18A50D9559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EA949-9F1A-6B86-82AF-8D3FF5BADFD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9F767B2-B6D2-4F00-A8EA-E81651706A09}" type="datetimeFigureOut">
              <a:rPr lang="en-US" smtClean="0"/>
              <a:t>10/9/2024</a:t>
            </a:fld>
            <a:endParaRPr lang="en-US"/>
          </a:p>
        </p:txBody>
      </p:sp>
      <p:sp>
        <p:nvSpPr>
          <p:cNvPr id="5" name="Footer Placeholder 4">
            <a:extLst>
              <a:ext uri="{FF2B5EF4-FFF2-40B4-BE49-F238E27FC236}">
                <a16:creationId xmlns:a16="http://schemas.microsoft.com/office/drawing/2014/main" id="{DFD2ECBD-C80B-5DF4-A507-687C21577D5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E755F9-2BA9-9F5C-2D5F-95D946DD647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30859F-0DCB-47EF-B4B6-617BA07C09BA}" type="slidenum">
              <a:rPr lang="en-US" smtClean="0"/>
              <a:t>‹#›</a:t>
            </a:fld>
            <a:endParaRPr lang="en-US"/>
          </a:p>
        </p:txBody>
      </p:sp>
      <p:pic>
        <p:nvPicPr>
          <p:cNvPr id="8" name="Picture 7">
            <a:extLst>
              <a:ext uri="{FF2B5EF4-FFF2-40B4-BE49-F238E27FC236}">
                <a16:creationId xmlns:a16="http://schemas.microsoft.com/office/drawing/2014/main" id="{C6F2AF4A-FBA0-F373-E44A-A58EC0AA3C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58500" y="812006"/>
            <a:ext cx="2753916" cy="2753916"/>
          </a:xfrm>
          <a:prstGeom prst="rect">
            <a:avLst/>
          </a:prstGeom>
        </p:spPr>
      </p:pic>
      <p:pic>
        <p:nvPicPr>
          <p:cNvPr id="9" name="Picture 8">
            <a:extLst>
              <a:ext uri="{FF2B5EF4-FFF2-40B4-BE49-F238E27FC236}">
                <a16:creationId xmlns:a16="http://schemas.microsoft.com/office/drawing/2014/main" id="{2972B8DA-92F1-79A8-D73C-C4E501AFF8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16475" y="554831"/>
            <a:ext cx="2753916" cy="2753916"/>
          </a:xfrm>
          <a:prstGeom prst="rect">
            <a:avLst/>
          </a:prstGeom>
        </p:spPr>
      </p:pic>
    </p:spTree>
    <p:extLst>
      <p:ext uri="{BB962C8B-B14F-4D97-AF65-F5344CB8AC3E}">
        <p14:creationId xmlns:p14="http://schemas.microsoft.com/office/powerpoint/2010/main" val="5049256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7.png"/><Relationship Id="rId5" Type="http://schemas.openxmlformats.org/officeDocument/2006/relationships/image" Target="../media/image6.gif"/><Relationship Id="rId10" Type="http://schemas.openxmlformats.org/officeDocument/2006/relationships/image" Target="../media/image11.png"/><Relationship Id="rId4" Type="http://schemas.openxmlformats.org/officeDocument/2006/relationships/image" Target="../media/image5.gif"/><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sv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5.xml"/><Relationship Id="rId5" Type="http://schemas.openxmlformats.org/officeDocument/2006/relationships/image" Target="../media/image58.sv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47.sv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61.xml"/><Relationship Id="rId5" Type="http://schemas.openxmlformats.org/officeDocument/2006/relationships/image" Target="../media/image65.png"/><Relationship Id="rId4" Type="http://schemas.openxmlformats.org/officeDocument/2006/relationships/image" Target="../media/image64.g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2.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42A7AF-DDB0-0F98-C20B-DA025E9EE3B7}"/>
              </a:ext>
            </a:extLst>
          </p:cNvPr>
          <p:cNvPicPr>
            <a:picLocks noChangeAspect="1"/>
          </p:cNvPicPr>
          <p:nvPr/>
        </p:nvPicPr>
        <p:blipFill>
          <a:blip r:embed="rId3"/>
          <a:stretch>
            <a:fillRect/>
          </a:stretch>
        </p:blipFill>
        <p:spPr>
          <a:xfrm>
            <a:off x="0" y="0"/>
            <a:ext cx="4861560" cy="5143500"/>
          </a:xfrm>
          <a:prstGeom prst="rect">
            <a:avLst/>
          </a:prstGeom>
        </p:spPr>
      </p:pic>
      <p:pic>
        <p:nvPicPr>
          <p:cNvPr id="7" name="Picture 6">
            <a:extLst>
              <a:ext uri="{FF2B5EF4-FFF2-40B4-BE49-F238E27FC236}">
                <a16:creationId xmlns:a16="http://schemas.microsoft.com/office/drawing/2014/main" id="{8E5BEE3C-C960-4239-6615-98E45EE726E7}"/>
              </a:ext>
            </a:extLst>
          </p:cNvPr>
          <p:cNvPicPr>
            <a:picLocks noChangeAspect="1"/>
          </p:cNvPicPr>
          <p:nvPr/>
        </p:nvPicPr>
        <p:blipFill>
          <a:blip r:embed="rId4"/>
          <a:stretch>
            <a:fillRect/>
          </a:stretch>
        </p:blipFill>
        <p:spPr>
          <a:xfrm>
            <a:off x="4829363" y="1706055"/>
            <a:ext cx="4438273" cy="1457070"/>
          </a:xfrm>
          <a:prstGeom prst="rect">
            <a:avLst/>
          </a:prstGeom>
        </p:spPr>
      </p:pic>
    </p:spTree>
    <p:extLst>
      <p:ext uri="{BB962C8B-B14F-4D97-AF65-F5344CB8AC3E}">
        <p14:creationId xmlns:p14="http://schemas.microsoft.com/office/powerpoint/2010/main" val="35981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925445" y="1316355"/>
          <a:ext cx="4504055" cy="1257935"/>
        </p:xfrm>
        <a:graphic>
          <a:graphicData uri="http://schemas.openxmlformats.org/drawingml/2006/table">
            <a:tbl>
              <a:tblPr>
                <a:noFill/>
                <a:tableStyleId>{D193DD6F-2D56-429E-BE97-902881775F97}</a:tableStyleId>
              </a:tblPr>
              <a:tblGrid>
                <a:gridCol w="71501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426210">
                  <a:extLst>
                    <a:ext uri="{9D8B030D-6E8A-4147-A177-3AD203B41FA5}">
                      <a16:colId xmlns:a16="http://schemas.microsoft.com/office/drawing/2014/main" val="20002"/>
                    </a:ext>
                  </a:extLst>
                </a:gridCol>
                <a:gridCol w="1365885">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713740" y="91186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graphicFrame>
        <p:nvGraphicFramePr>
          <p:cNvPr id="2" name="Google Shape;8888;p43"/>
          <p:cNvGraphicFramePr/>
          <p:nvPr>
            <p:extLst>
              <p:ext uri="{D42A27DB-BD31-4B8C-83A1-F6EECF244321}">
                <p14:modId xmlns:p14="http://schemas.microsoft.com/office/powerpoint/2010/main" val="3592854209"/>
              </p:ext>
            </p:extLst>
          </p:nvPr>
        </p:nvGraphicFramePr>
        <p:xfrm>
          <a:off x="433552" y="3354070"/>
          <a:ext cx="4784243" cy="1257935"/>
        </p:xfrm>
        <a:graphic>
          <a:graphicData uri="http://schemas.openxmlformats.org/drawingml/2006/table">
            <a:tbl>
              <a:tblPr>
                <a:noFill/>
                <a:tableStyleId>{D193DD6F-2D56-429E-BE97-902881775F97}</a:tableStyleId>
              </a:tblPr>
              <a:tblGrid>
                <a:gridCol w="759489">
                  <a:extLst>
                    <a:ext uri="{9D8B030D-6E8A-4147-A177-3AD203B41FA5}">
                      <a16:colId xmlns:a16="http://schemas.microsoft.com/office/drawing/2014/main" val="20000"/>
                    </a:ext>
                  </a:extLst>
                </a:gridCol>
                <a:gridCol w="1058968">
                  <a:extLst>
                    <a:ext uri="{9D8B030D-6E8A-4147-A177-3AD203B41FA5}">
                      <a16:colId xmlns:a16="http://schemas.microsoft.com/office/drawing/2014/main" val="20001"/>
                    </a:ext>
                  </a:extLst>
                </a:gridCol>
                <a:gridCol w="1514932">
                  <a:extLst>
                    <a:ext uri="{9D8B030D-6E8A-4147-A177-3AD203B41FA5}">
                      <a16:colId xmlns:a16="http://schemas.microsoft.com/office/drawing/2014/main" val="20002"/>
                    </a:ext>
                  </a:extLst>
                </a:gridCol>
                <a:gridCol w="1450854">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dirty="0">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3" name="Google Shape;8889;p43"/>
          <p:cNvGraphicFramePr/>
          <p:nvPr/>
        </p:nvGraphicFramePr>
        <p:xfrm>
          <a:off x="4301490" y="2867660"/>
          <a:ext cx="3677285" cy="2188845"/>
        </p:xfrm>
        <a:graphic>
          <a:graphicData uri="http://schemas.openxmlformats.org/drawingml/2006/table">
            <a:tbl>
              <a:tblPr>
                <a:noFill/>
                <a:tableStyleId>{D193DD6F-2D56-429E-BE97-902881775F97}</a:tableStyleId>
              </a:tblPr>
              <a:tblGrid>
                <a:gridCol w="582930">
                  <a:extLst>
                    <a:ext uri="{9D8B030D-6E8A-4147-A177-3AD203B41FA5}">
                      <a16:colId xmlns:a16="http://schemas.microsoft.com/office/drawing/2014/main" val="20000"/>
                    </a:ext>
                  </a:extLst>
                </a:gridCol>
                <a:gridCol w="814705">
                  <a:extLst>
                    <a:ext uri="{9D8B030D-6E8A-4147-A177-3AD203B41FA5}">
                      <a16:colId xmlns:a16="http://schemas.microsoft.com/office/drawing/2014/main" val="20001"/>
                    </a:ext>
                  </a:extLst>
                </a:gridCol>
                <a:gridCol w="1164590">
                  <a:extLst>
                    <a:ext uri="{9D8B030D-6E8A-4147-A177-3AD203B41FA5}">
                      <a16:colId xmlns:a16="http://schemas.microsoft.com/office/drawing/2014/main" val="20002"/>
                    </a:ext>
                  </a:extLst>
                </a:gridCol>
                <a:gridCol w="1115060">
                  <a:extLst>
                    <a:ext uri="{9D8B030D-6E8A-4147-A177-3AD203B41FA5}">
                      <a16:colId xmlns:a16="http://schemas.microsoft.com/office/drawing/2014/main" val="20003"/>
                    </a:ext>
                  </a:extLst>
                </a:gridCol>
              </a:tblGrid>
              <a:tr h="2188845">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3093085" y="1682115"/>
            <a:ext cx="4551045" cy="953135"/>
          </a:xfrm>
          <a:prstGeom prst="rect">
            <a:avLst/>
          </a:prstGeom>
          <a:noFill/>
          <a:ln>
            <a:noFill/>
          </a:ln>
        </p:spPr>
        <p:txBody>
          <a:bodyPr wrap="square" rtlCol="0" anchor="t">
            <a:spAutoFit/>
          </a:bodyPr>
          <a:lstStyle/>
          <a:p>
            <a:pPr algn="ctr"/>
            <a:r>
              <a:rPr lang="en-GB" altLang="en-US" sz="2800" b="1" dirty="0" err="1">
                <a:solidFill>
                  <a:schemeClr val="accent2"/>
                </a:solidFill>
                <a:effectLst>
                  <a:outerShdw blurRad="38100" dist="19050" dir="2700000" algn="tl" rotWithShape="0">
                    <a:schemeClr val="dk1">
                      <a:alpha val="40000"/>
                    </a:schemeClr>
                  </a:outerShdw>
                </a:effectLst>
              </a:rPr>
              <a:t>Còn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nguyên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vẻ</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tự</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nhiên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như</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lúc</a:t>
            </a:r>
            <a:r>
              <a:rPr lang="en-GB" altLang="en-US" sz="2800" b="1" dirty="0">
                <a:solidFill>
                  <a:schemeClr val="accent2"/>
                </a:solidFill>
                <a:effectLst>
                  <a:outerShdw blurRad="38100" dist="19050" dir="2700000" algn="tl" rotWithShape="0">
                    <a:schemeClr val="dk1">
                      <a:alpha val="40000"/>
                    </a:schemeClr>
                  </a:outerShdw>
                </a:effectLst>
              </a:rPr>
              <a:t> ban </a:t>
            </a:r>
            <a:r>
              <a:rPr lang="en-GB" altLang="en-US" sz="2800" b="1" dirty="0" err="1">
                <a:solidFill>
                  <a:schemeClr val="accent2"/>
                </a:solidFill>
                <a:effectLst>
                  <a:outerShdw blurRad="38100" dist="19050" dir="2700000" algn="tl" rotWithShape="0">
                    <a:schemeClr val="dk1">
                      <a:alpha val="40000"/>
                    </a:schemeClr>
                  </a:outerShdw>
                </a:effectLst>
              </a:rPr>
              <a:t>đầu</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7" name="Picture 6" descr="đèo mã phục"/>
          <p:cNvPicPr>
            <a:picLocks noChangeAspect="1"/>
          </p:cNvPicPr>
          <p:nvPr/>
        </p:nvPicPr>
        <p:blipFill>
          <a:blip r:embed="rId3"/>
          <a:stretch>
            <a:fillRect/>
          </a:stretch>
        </p:blipFill>
        <p:spPr>
          <a:xfrm>
            <a:off x="132715" y="1115060"/>
            <a:ext cx="2959735" cy="1976120"/>
          </a:xfrm>
          <a:prstGeom prst="rect">
            <a:avLst/>
          </a:prstGeom>
        </p:spPr>
      </p:pic>
      <p:sp>
        <p:nvSpPr>
          <p:cNvPr id="2946" name="Google Shape;2946;p39"/>
          <p:cNvSpPr/>
          <p:nvPr/>
        </p:nvSpPr>
        <p:spPr>
          <a:xfrm>
            <a:off x="3773170" y="91122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nguyên sơ</a:t>
            </a:r>
          </a:p>
        </p:txBody>
      </p:sp>
      <p:sp>
        <p:nvSpPr>
          <p:cNvPr id="5" name="Google Shape;2946;p39"/>
          <p:cNvSpPr/>
          <p:nvPr/>
        </p:nvSpPr>
        <p:spPr>
          <a:xfrm>
            <a:off x="1598295" y="2867660"/>
            <a:ext cx="2703830" cy="79121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vạt nương</a:t>
            </a:r>
          </a:p>
        </p:txBody>
      </p:sp>
      <p:sp>
        <p:nvSpPr>
          <p:cNvPr id="6" name="Rectangles 5"/>
          <p:cNvSpPr/>
          <p:nvPr/>
        </p:nvSpPr>
        <p:spPr>
          <a:xfrm>
            <a:off x="357505" y="3658870"/>
            <a:ext cx="4215765" cy="830997"/>
          </a:xfrm>
          <a:prstGeom prst="rect">
            <a:avLst/>
          </a:prstGeom>
          <a:noFill/>
          <a:ln>
            <a:noFill/>
          </a:ln>
        </p:spPr>
        <p:txBody>
          <a:bodyPr wrap="square" rtlCol="0" anchor="t">
            <a:spAutoFit/>
          </a:bodyPr>
          <a:lstStyle/>
          <a:p>
            <a:pPr algn="ctr"/>
            <a:r>
              <a:rPr lang="en-GB" altLang="en-US" sz="2400" b="1" dirty="0" err="1">
                <a:solidFill>
                  <a:schemeClr val="accent2"/>
                </a:solidFill>
                <a:effectLst>
                  <a:outerShdw blurRad="38100" dist="19050" dir="2700000" algn="tl" rotWithShape="0">
                    <a:schemeClr val="dk1">
                      <a:alpha val="40000"/>
                    </a:schemeClr>
                  </a:outerShdw>
                </a:effectLst>
              </a:rPr>
              <a:t>mảnh</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đất</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dài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và</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hẹp</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trên</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đồi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núi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để</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trồng</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trọt</a:t>
            </a:r>
            <a:endParaRPr lang="en-GB" altLang="en-US" sz="2400" b="1" dirty="0">
              <a:solidFill>
                <a:schemeClr val="accent2"/>
              </a:solidFill>
              <a:effectLst>
                <a:outerShdw blurRad="38100" dist="19050" dir="2700000" algn="tl" rotWithShape="0">
                  <a:schemeClr val="dk1">
                    <a:alpha val="40000"/>
                  </a:schemeClr>
                </a:outerShdw>
              </a:effectLst>
            </a:endParaRPr>
          </a:p>
        </p:txBody>
      </p:sp>
      <p:pic>
        <p:nvPicPr>
          <p:cNvPr id="8" name="Picture 7" descr="25a3c390ec"/>
          <p:cNvPicPr>
            <a:picLocks noChangeAspect="1"/>
          </p:cNvPicPr>
          <p:nvPr/>
        </p:nvPicPr>
        <p:blipFill>
          <a:blip r:embed="rId4"/>
          <a:stretch>
            <a:fillRect/>
          </a:stretch>
        </p:blipFill>
        <p:spPr>
          <a:xfrm>
            <a:off x="4577080" y="2975610"/>
            <a:ext cx="2959100" cy="1972945"/>
          </a:xfrm>
          <a:prstGeom prst="rect">
            <a:avLst/>
          </a:prstGeom>
        </p:spPr>
      </p:pic>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5"/>
          <a:stretch>
            <a:fillRect/>
          </a:stretch>
        </p:blipFill>
        <p:spPr>
          <a:xfrm>
            <a:off x="-512379" y="-137761"/>
            <a:ext cx="9144000" cy="1130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graphicFrame>
        <p:nvGraphicFramePr>
          <p:cNvPr id="9" name="Google Shape;8888;p43"/>
          <p:cNvGraphicFramePr/>
          <p:nvPr/>
        </p:nvGraphicFramePr>
        <p:xfrm>
          <a:off x="878205" y="746125"/>
          <a:ext cx="4187190" cy="1591310"/>
        </p:xfrm>
        <a:graphic>
          <a:graphicData uri="http://schemas.openxmlformats.org/drawingml/2006/table">
            <a:tbl>
              <a:tblPr>
                <a:noFill/>
                <a:tableStyleId>{D193DD6F-2D56-429E-BE97-902881775F97}</a:tableStyleId>
              </a:tblPr>
              <a:tblGrid>
                <a:gridCol w="664845">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gridCol w="1325245">
                  <a:extLst>
                    <a:ext uri="{9D8B030D-6E8A-4147-A177-3AD203B41FA5}">
                      <a16:colId xmlns:a16="http://schemas.microsoft.com/office/drawing/2014/main" val="20002"/>
                    </a:ext>
                  </a:extLst>
                </a:gridCol>
                <a:gridCol w="1270000">
                  <a:extLst>
                    <a:ext uri="{9D8B030D-6E8A-4147-A177-3AD203B41FA5}">
                      <a16:colId xmlns:a16="http://schemas.microsoft.com/office/drawing/2014/main" val="20003"/>
                    </a:ext>
                  </a:extLst>
                </a:gridCol>
              </a:tblGrid>
              <a:tr h="159131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10" name="Google Shape;8889;p43"/>
          <p:cNvGraphicFramePr/>
          <p:nvPr/>
        </p:nvGraphicFramePr>
        <p:xfrm>
          <a:off x="4777740" y="260350"/>
          <a:ext cx="2776220" cy="2320290"/>
        </p:xfrm>
        <a:graphic>
          <a:graphicData uri="http://schemas.openxmlformats.org/drawingml/2006/table">
            <a:tbl>
              <a:tblPr>
                <a:noFill/>
                <a:tableStyleId>{D193DD6F-2D56-429E-BE97-902881775F97}</a:tableStyleId>
              </a:tblPr>
              <a:tblGrid>
                <a:gridCol w="440055">
                  <a:extLst>
                    <a:ext uri="{9D8B030D-6E8A-4147-A177-3AD203B41FA5}">
                      <a16:colId xmlns:a16="http://schemas.microsoft.com/office/drawing/2014/main" val="20000"/>
                    </a:ext>
                  </a:extLst>
                </a:gridCol>
                <a:gridCol w="615315">
                  <a:extLst>
                    <a:ext uri="{9D8B030D-6E8A-4147-A177-3AD203B41FA5}">
                      <a16:colId xmlns:a16="http://schemas.microsoft.com/office/drawing/2014/main" val="20001"/>
                    </a:ext>
                  </a:extLst>
                </a:gridCol>
                <a:gridCol w="879475">
                  <a:extLst>
                    <a:ext uri="{9D8B030D-6E8A-4147-A177-3AD203B41FA5}">
                      <a16:colId xmlns:a16="http://schemas.microsoft.com/office/drawing/2014/main" val="20002"/>
                    </a:ext>
                  </a:extLst>
                </a:gridCol>
                <a:gridCol w="84137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graphicFrame>
        <p:nvGraphicFramePr>
          <p:cNvPr id="8888" name="Google Shape;8888;p43"/>
          <p:cNvGraphicFramePr/>
          <p:nvPr/>
        </p:nvGraphicFramePr>
        <p:xfrm>
          <a:off x="4390390" y="3681730"/>
          <a:ext cx="3345815" cy="1047750"/>
        </p:xfrm>
        <a:graphic>
          <a:graphicData uri="http://schemas.openxmlformats.org/drawingml/2006/table">
            <a:tbl>
              <a:tblPr>
                <a:noFill/>
                <a:tableStyleId>{D193DD6F-2D56-429E-BE97-902881775F97}</a:tableStyleId>
              </a:tblPr>
              <a:tblGrid>
                <a:gridCol w="530860">
                  <a:extLst>
                    <a:ext uri="{9D8B030D-6E8A-4147-A177-3AD203B41FA5}">
                      <a16:colId xmlns:a16="http://schemas.microsoft.com/office/drawing/2014/main" val="20000"/>
                    </a:ext>
                  </a:extLst>
                </a:gridCol>
                <a:gridCol w="741045">
                  <a:extLst>
                    <a:ext uri="{9D8B030D-6E8A-4147-A177-3AD203B41FA5}">
                      <a16:colId xmlns:a16="http://schemas.microsoft.com/office/drawing/2014/main" val="20001"/>
                    </a:ext>
                  </a:extLst>
                </a:gridCol>
                <a:gridCol w="1059180">
                  <a:extLst>
                    <a:ext uri="{9D8B030D-6E8A-4147-A177-3AD203B41FA5}">
                      <a16:colId xmlns:a16="http://schemas.microsoft.com/office/drawing/2014/main" val="20002"/>
                    </a:ext>
                  </a:extLst>
                </a:gridCol>
                <a:gridCol w="1014730">
                  <a:extLst>
                    <a:ext uri="{9D8B030D-6E8A-4147-A177-3AD203B41FA5}">
                      <a16:colId xmlns:a16="http://schemas.microsoft.com/office/drawing/2014/main" val="20003"/>
                    </a:ext>
                  </a:extLst>
                </a:gridCol>
              </a:tblGrid>
              <a:tr h="104775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1807845" y="258064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sp>
        <p:nvSpPr>
          <p:cNvPr id="11" name="Rectangles 10"/>
          <p:cNvSpPr/>
          <p:nvPr/>
        </p:nvSpPr>
        <p:spPr>
          <a:xfrm>
            <a:off x="878205" y="953770"/>
            <a:ext cx="3900170" cy="1383665"/>
          </a:xfrm>
          <a:prstGeom prst="rect">
            <a:avLst/>
          </a:prstGeom>
          <a:noFill/>
          <a:ln>
            <a:noFill/>
          </a:ln>
        </p:spPr>
        <p:txBody>
          <a:bodyPr wrap="square" rtlCol="0" anchor="t">
            <a:spAutoFit/>
          </a:bodyPr>
          <a:lstStyle/>
          <a:p>
            <a:pPr algn="just"/>
            <a:r>
              <a:rPr lang="en-GB" altLang="en-US" sz="2800" b="1" dirty="0" err="1">
                <a:solidFill>
                  <a:schemeClr val="accent2"/>
                </a:solidFill>
                <a:effectLst>
                  <a:outerShdw blurRad="38100" dist="19050" dir="2700000" algn="tl" rotWithShape="0">
                    <a:schemeClr val="dk1">
                      <a:alpha val="40000"/>
                    </a:schemeClr>
                  </a:outerShdw>
                </a:effectLst>
              </a:rPr>
              <a:t>dải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đất</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thoải</a:t>
            </a:r>
            <a:r>
              <a:rPr lang="en-GB" altLang="en-US" sz="2800" b="1" dirty="0">
                <a:solidFill>
                  <a:schemeClr val="accent2"/>
                </a:solidFill>
                <a:effectLst>
                  <a:outerShdw blurRad="38100" dist="19050" dir="2700000" algn="tl" rotWithShape="0">
                    <a:schemeClr val="dk1">
                      <a:alpha val="40000"/>
                    </a:schemeClr>
                  </a:outerShdw>
                </a:effectLst>
              </a:rPr>
              <a:t> ở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bờ</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sông</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hoặc</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sườn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núi</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12" name="Picture 11" descr="1476148415-05"/>
          <p:cNvPicPr>
            <a:picLocks noChangeAspect="1"/>
          </p:cNvPicPr>
          <p:nvPr/>
        </p:nvPicPr>
        <p:blipFill>
          <a:blip r:embed="rId3"/>
          <a:stretch>
            <a:fillRect/>
          </a:stretch>
        </p:blipFill>
        <p:spPr>
          <a:xfrm>
            <a:off x="5065395" y="340995"/>
            <a:ext cx="3148965" cy="2159000"/>
          </a:xfrm>
          <a:prstGeom prst="rect">
            <a:avLst/>
          </a:prstGeom>
        </p:spPr>
      </p:pic>
      <p:pic>
        <p:nvPicPr>
          <p:cNvPr id="13" name="Picture 12" descr="suong-gia-xuat-hien"/>
          <p:cNvPicPr>
            <a:picLocks noChangeAspect="1"/>
          </p:cNvPicPr>
          <p:nvPr/>
        </p:nvPicPr>
        <p:blipFill>
          <a:blip r:embed="rId4"/>
          <a:srcRect t="9717"/>
          <a:stretch>
            <a:fillRect/>
          </a:stretch>
        </p:blipFill>
        <p:spPr>
          <a:xfrm>
            <a:off x="1170305" y="2752725"/>
            <a:ext cx="2918460" cy="1976755"/>
          </a:xfrm>
          <a:prstGeom prst="rect">
            <a:avLst/>
          </a:prstGeom>
        </p:spPr>
      </p:pic>
      <p:sp>
        <p:nvSpPr>
          <p:cNvPr id="14" name="Rectangles 13"/>
          <p:cNvSpPr/>
          <p:nvPr/>
        </p:nvSpPr>
        <p:spPr>
          <a:xfrm>
            <a:off x="4390390" y="3852545"/>
            <a:ext cx="3138805" cy="953135"/>
          </a:xfrm>
          <a:prstGeom prst="rect">
            <a:avLst/>
          </a:prstGeom>
          <a:noFill/>
          <a:ln>
            <a:noFill/>
          </a:ln>
        </p:spPr>
        <p:txBody>
          <a:bodyPr wrap="square" rtlCol="0" anchor="t">
            <a:spAutoFit/>
          </a:bodyPr>
          <a:lstStyle/>
          <a:p>
            <a:pPr algn="r"/>
            <a:r>
              <a:rPr lang="en-GB" altLang="en-US" sz="2800" b="1">
                <a:solidFill>
                  <a:schemeClr val="accent2"/>
                </a:solidFill>
                <a:effectLst>
                  <a:outerShdw blurRad="38100" dist="19050" dir="2700000" algn="tl" rotWithShape="0">
                    <a:schemeClr val="dk1">
                      <a:alpha val="40000"/>
                    </a:schemeClr>
                  </a:outerShdw>
                </a:effectLst>
              </a:rPr>
              <a:t>sương lạnh buốt vào mùa đông</a:t>
            </a:r>
          </a:p>
        </p:txBody>
      </p:sp>
      <p:sp>
        <p:nvSpPr>
          <p:cNvPr id="15" name="Google Shape;2946;p39"/>
          <p:cNvSpPr/>
          <p:nvPr/>
        </p:nvSpPr>
        <p:spPr>
          <a:xfrm>
            <a:off x="1951990" y="264795"/>
            <a:ext cx="175260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triền </a:t>
            </a:r>
          </a:p>
        </p:txBody>
      </p:sp>
      <p:sp>
        <p:nvSpPr>
          <p:cNvPr id="16" name="Google Shape;2946;p39"/>
          <p:cNvSpPr/>
          <p:nvPr/>
        </p:nvSpPr>
        <p:spPr>
          <a:xfrm>
            <a:off x="4695190" y="308165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sương giá</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950"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rgbClr val="D6C1FC"/>
          </a:solidFill>
          <a:ln>
            <a:solidFill>
              <a:srgbClr val="D6C1F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98450" y="2396490"/>
            <a:ext cx="2185035" cy="768350"/>
          </a:xfrm>
          <a:prstGeom prst="rect">
            <a:avLst/>
          </a:prstGeom>
          <a:noFill/>
        </p:spPr>
        <p:txBody>
          <a:bodyPr wrap="none" rtlCol="0" anchor="t">
            <a:spAutoFit/>
          </a:bodyPr>
          <a:lstStyle/>
          <a:p>
            <a:r>
              <a:rPr lang="en-GB"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á</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o ch</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ea typeface="Times New Roman" panose="02020603050405020304" charset="0"/>
                <a:sym typeface="+mn-ea"/>
              </a:rPr>
              <a:t>à</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m</a:t>
            </a:r>
            <a:endParaRPr lang="en-GB" altLang="en-US"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13316" name="Picture 7" descr="Kết quả hình ảnh cho áo chàm"/>
          <p:cNvPicPr>
            <a:picLocks noChangeAspect="1"/>
          </p:cNvPicPr>
          <p:nvPr/>
        </p:nvPicPr>
        <p:blipFill>
          <a:blip r:embed="rId3"/>
          <a:srcRect l="26644"/>
          <a:stretch>
            <a:fillRect/>
          </a:stretch>
        </p:blipFill>
        <p:spPr>
          <a:xfrm>
            <a:off x="3056255" y="1720850"/>
            <a:ext cx="3229610" cy="3004820"/>
          </a:xfrm>
          <a:prstGeom prst="rect">
            <a:avLst/>
          </a:prstGeom>
          <a:noFill/>
          <a:ln w="9525">
            <a:noFill/>
          </a:ln>
        </p:spPr>
      </p:pic>
      <p:sp>
        <p:nvSpPr>
          <p:cNvPr id="6" name="Text Box 5"/>
          <p:cNvSpPr txBox="1"/>
          <p:nvPr/>
        </p:nvSpPr>
        <p:spPr>
          <a:xfrm>
            <a:off x="6476365" y="2109470"/>
            <a:ext cx="2392680" cy="1938020"/>
          </a:xfrm>
          <a:prstGeom prst="rect">
            <a:avLst/>
          </a:prstGeom>
          <a:solidFill>
            <a:srgbClr val="D6C1FC"/>
          </a:solidFill>
          <a:ln>
            <a:solidFill>
              <a:srgbClr val="D6C1FC"/>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cs typeface="Times New Roman" panose="02020603050405020304" charset="0"/>
                <a:sym typeface="+mn-ea"/>
              </a:rPr>
              <a:t>Áo nhuộm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lá ch</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xanh đen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 đồng b</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o miền núi thường mặc.</a:t>
            </a:r>
            <a:endParaRPr lang="en-GB" altLang="en-US" sz="2400" b="1" dirty="0">
              <a:solidFill>
                <a:schemeClr val="accent2"/>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315"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52730" y="2396490"/>
            <a:ext cx="2449830" cy="706755"/>
          </a:xfrm>
          <a:prstGeom prst="rect">
            <a:avLst/>
          </a:prstGeom>
          <a:noFill/>
        </p:spPr>
        <p:txBody>
          <a:bodyPr wrap="none" rtlCol="0" anchor="t">
            <a:spAutoFit/>
          </a:bodyPr>
          <a:lstStyle/>
          <a:p>
            <a:r>
              <a:rPr lang="en-GB" sz="40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nhạc ngựa</a:t>
            </a:r>
          </a:p>
        </p:txBody>
      </p:sp>
      <p:sp>
        <p:nvSpPr>
          <p:cNvPr id="6" name="Text Box 5"/>
          <p:cNvSpPr txBox="1"/>
          <p:nvPr/>
        </p:nvSpPr>
        <p:spPr>
          <a:xfrm>
            <a:off x="6571615" y="2110105"/>
            <a:ext cx="2392680" cy="1938020"/>
          </a:xfrm>
          <a:prstGeom prst="rect">
            <a:avLst/>
          </a:prstGeom>
          <a:solidFill>
            <a:schemeClr val="bg2">
              <a:lumMod val="75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sym typeface="+mn-ea"/>
              </a:rPr>
              <a:t>Chuông nhỏ, trong đó có hạt, khi rung kêu từng tiếng, đeo ở cổ ngựa.</a:t>
            </a:r>
          </a:p>
        </p:txBody>
      </p:sp>
      <p:pic>
        <p:nvPicPr>
          <p:cNvPr id="15363" name="Picture 5" descr="Kết quả hình ảnh cho đeo chuông cho ngựa"/>
          <p:cNvPicPr>
            <a:picLocks noChangeAspect="1"/>
          </p:cNvPicPr>
          <p:nvPr/>
        </p:nvPicPr>
        <p:blipFill>
          <a:blip r:embed="rId3"/>
          <a:stretch>
            <a:fillRect/>
          </a:stretch>
        </p:blipFill>
        <p:spPr>
          <a:xfrm>
            <a:off x="2933065" y="1651635"/>
            <a:ext cx="3543300" cy="2854325"/>
          </a:xfrm>
          <a:prstGeom prst="rect">
            <a:avLst/>
          </a:prstGeom>
          <a:noFill/>
          <a:ln w="9525">
            <a:noFill/>
          </a:ln>
        </p:spPr>
      </p:pic>
      <p:sp>
        <p:nvSpPr>
          <p:cNvPr id="3" name="Title 2">
            <a:extLst>
              <a:ext uri="{FF2B5EF4-FFF2-40B4-BE49-F238E27FC236}">
                <a16:creationId xmlns:a16="http://schemas.microsoft.com/office/drawing/2014/main" id="{0BE538FB-26F7-D4E8-8265-BFF09DFA66B3}"/>
              </a:ext>
            </a:extLst>
          </p:cNvPr>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91036" y="1573924"/>
            <a:ext cx="3139440" cy="2677656"/>
          </a:xfrm>
          <a:prstGeom prst="rect">
            <a:avLst/>
          </a:prstGeom>
          <a:noFill/>
        </p:spPr>
        <p:txBody>
          <a:bodyPr wrap="square" rtlCol="0" anchor="t">
            <a:spAutoFit/>
          </a:bodyPr>
          <a:lstStyle/>
          <a:p>
            <a:pPr algn="ctr"/>
            <a:r>
              <a:rPr lang="vi-VN" altLang="en-US" sz="2800" b="1" dirty="0">
                <a:latin typeface="Cambria" panose="02040503050406030204" pitchFamily="18" charset="0"/>
                <a:ea typeface="Cambria" panose="02040503050406030204" pitchFamily="18" charset="0"/>
              </a:rPr>
              <a:t> </a:t>
            </a:r>
            <a:r>
              <a:rPr lang="en-US" altLang="en-US" sz="2800" b="1" dirty="0">
                <a:latin typeface="Cambria" panose="02040503050406030204" pitchFamily="18" charset="0"/>
                <a:ea typeface="Cambria" panose="02040503050406030204" pitchFamily="18" charset="0"/>
              </a:rPr>
              <a:t>1. </a:t>
            </a:r>
            <a:r>
              <a:rPr lang="vi-VN" altLang="en-US" sz="2800" b="1" dirty="0">
                <a:latin typeface="Cambria" panose="02040503050406030204" pitchFamily="18" charset="0"/>
                <a:ea typeface="Cambria" panose="02040503050406030204" pitchFamily="18" charset="0"/>
              </a:rPr>
              <a:t>Dựa vào khổ thơ thứ nhất, hãy miêu tả khung cảnh “cổng trời” theo hình dung của em.</a:t>
            </a:r>
            <a:endParaRPr lang="en-GB" altLang="en-US" sz="28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78772" y="687705"/>
            <a:ext cx="5331547" cy="4243705"/>
          </a:xfrm>
          <a:prstGeom prst="rect">
            <a:avLst/>
          </a:prstGeom>
        </p:spPr>
      </p:pic>
      <p:sp>
        <p:nvSpPr>
          <p:cNvPr id="100" name="Text Box 99"/>
          <p:cNvSpPr txBox="1"/>
          <p:nvPr/>
        </p:nvSpPr>
        <p:spPr>
          <a:xfrm>
            <a:off x="3886199" y="1170305"/>
            <a:ext cx="4642945" cy="2751522"/>
          </a:xfrm>
          <a:prstGeom prst="rect">
            <a:avLst/>
          </a:prstGeom>
          <a:noFill/>
          <a:ln w="9525">
            <a:noFill/>
          </a:ln>
        </p:spPr>
        <p:txBody>
          <a:bodyPr wrap="square">
            <a:spAutoFit/>
          </a:bodyPr>
          <a:lstStyle/>
          <a:p>
            <a:pPr marL="0" indent="0" algn="just">
              <a:lnSpc>
                <a:spcPct val="90000"/>
              </a:lnSpc>
            </a:pPr>
            <a:r>
              <a:rPr lang="en-US" altLang="en-US" sz="2400" b="1" dirty="0">
                <a:latin typeface="Cambria" panose="02040503050406030204" pitchFamily="18" charset="0"/>
                <a:ea typeface="Cambria" panose="02040503050406030204" pitchFamily="18" charset="0"/>
              </a:rPr>
              <a:t>   </a:t>
            </a:r>
            <a:r>
              <a:rPr lang="vi-VN" altLang="en-US" sz="2400" b="1" dirty="0">
                <a:latin typeface="Cambria" panose="02040503050406030204" pitchFamily="18" charset="0"/>
                <a:ea typeface="Cambria" panose="02040503050406030204" pitchFamily="18" charset="0"/>
              </a:rPr>
              <a:t>Giữa những dãy núi trùng điệp, có một khoảng không rộng như thể núi tách ra thành 2 cánh cổng, để lộ khoảng trời rộng mở với những cụm mây lãng đãng, gợi liên tưởng như cổng dẫn lên trời hoặc cổng của nhà trời.</a:t>
            </a:r>
          </a:p>
        </p:txBody>
      </p:sp>
      <p:pic>
        <p:nvPicPr>
          <p:cNvPr id="3" name="Picture 2">
            <a:extLst>
              <a:ext uri="{FF2B5EF4-FFF2-40B4-BE49-F238E27FC236}">
                <a16:creationId xmlns:a16="http://schemas.microsoft.com/office/drawing/2014/main" id="{9FBA6C9B-E545-5B23-9F78-0D89A4FFBC9C}"/>
              </a:ext>
            </a:extLst>
          </p:cNvPr>
          <p:cNvPicPr>
            <a:picLocks noChangeAspect="1"/>
          </p:cNvPicPr>
          <p:nvPr/>
        </p:nvPicPr>
        <p:blipFill>
          <a:blip r:embed="rId5"/>
          <a:stretch>
            <a:fillRect/>
          </a:stretch>
        </p:blipFill>
        <p:spPr>
          <a:xfrm>
            <a:off x="0" y="86710"/>
            <a:ext cx="3326524"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1118235" y="1739900"/>
            <a:ext cx="3177868" cy="2492990"/>
          </a:xfrm>
          <a:prstGeom prst="rect">
            <a:avLst/>
          </a:prstGeom>
          <a:noFill/>
        </p:spPr>
        <p:txBody>
          <a:bodyPr wrap="square" rtlCol="0" anchor="t">
            <a:spAutoFit/>
          </a:bodyPr>
          <a:lstStyle/>
          <a:p>
            <a:pPr algn="ctr"/>
            <a:r>
              <a:rPr lang="en-GB" altLang="en-US" sz="2600" b="1" dirty="0">
                <a:latin typeface="Cambria" panose="02040503050406030204" pitchFamily="18" charset="0"/>
                <a:ea typeface="Cambria" panose="02040503050406030204" pitchFamily="18" charset="0"/>
              </a:rPr>
              <a:t>2. </a:t>
            </a:r>
            <a:r>
              <a:rPr lang="en-GB" altLang="en-US" sz="2600" b="1" dirty="0" err="1">
                <a:latin typeface="Cambria" panose="02040503050406030204" pitchFamily="18" charset="0"/>
                <a:ea typeface="Cambria" panose="02040503050406030204" pitchFamily="18" charset="0"/>
              </a:rPr>
              <a:t>Từ</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cổng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trời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vật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hiện</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ra</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với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những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Em </a:t>
            </a:r>
            <a:r>
              <a:rPr lang="en-GB" altLang="en-US" sz="2600" b="1" dirty="0" err="1">
                <a:latin typeface="Cambria" panose="02040503050406030204" pitchFamily="18" charset="0"/>
                <a:ea typeface="Cambria" panose="02040503050406030204" pitchFamily="18" charset="0"/>
              </a:rPr>
              <a:t>thấy</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thú</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vị</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nhất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Vì</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sao</a:t>
            </a:r>
            <a:r>
              <a:rPr lang="en-GB" altLang="en-US" sz="2600" b="1" dirty="0">
                <a:latin typeface="Cambria" panose="02040503050406030204" pitchFamily="18" charset="0"/>
                <a:ea typeface="Cambria" panose="02040503050406030204" pitchFamily="18" charset="0"/>
              </a:rPr>
              <a:t>?</a:t>
            </a: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62552" y="260131"/>
            <a:ext cx="5047767" cy="4671279"/>
          </a:xfrm>
          <a:prstGeom prst="rect">
            <a:avLst/>
          </a:prstGeom>
        </p:spPr>
      </p:pic>
      <p:sp>
        <p:nvSpPr>
          <p:cNvPr id="100" name="Text Box 99"/>
          <p:cNvSpPr txBox="1"/>
          <p:nvPr/>
        </p:nvSpPr>
        <p:spPr>
          <a:xfrm>
            <a:off x="3980792" y="854994"/>
            <a:ext cx="4642945" cy="2834622"/>
          </a:xfrm>
          <a:prstGeom prst="rect">
            <a:avLst/>
          </a:prstGeom>
          <a:noFill/>
          <a:ln w="9525">
            <a:noFill/>
          </a:ln>
        </p:spPr>
        <p:txBody>
          <a:bodyPr wrap="square">
            <a:spAutoFit/>
          </a:bodyPr>
          <a:lstStyle/>
          <a:p>
            <a:pPr lvl="0" algn="just">
              <a:lnSpc>
                <a:spcPct val="90000"/>
              </a:lnSpc>
            </a:pP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Từ cổng trời nhìn ra, qua màn sương khói huyền ảo có thể thấy cả một không gian mênh mông, bất tận, những cảnh rừng ngút ngàn cây trái và mu</a:t>
            </a:r>
            <a:r>
              <a:rPr lang="en-US" altLang="en-US" sz="2200" b="1" dirty="0">
                <a:latin typeface="Cambria" panose="02040503050406030204" pitchFamily="18" charset="0"/>
                <a:ea typeface="Cambria" panose="02040503050406030204" pitchFamily="18" charset="0"/>
              </a:rPr>
              <a:t>ô</a:t>
            </a:r>
            <a:r>
              <a:rPr lang="vi-VN" altLang="en-US" sz="2200" b="1" dirty="0">
                <a:latin typeface="Cambria" panose="02040503050406030204" pitchFamily="18" charset="0"/>
                <a:ea typeface="Cambria" panose="02040503050406030204" pitchFamily="18" charset="0"/>
              </a:rPr>
              <a:t>n vàn sắc màu cỏ hoa, những vạt nương, những lòng thung lúa đã chín vàng màu mật đọng, khoảng trời</a:t>
            </a: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bồng bềnh mây trôi, gió thoảng. </a:t>
            </a:r>
          </a:p>
        </p:txBody>
      </p:sp>
      <p:pic>
        <p:nvPicPr>
          <p:cNvPr id="1026" name="Picture 2" descr="Khám phá vẻ đẹp cổng trời Quản Bạ Hà Giang - Vntrip.vn">
            <a:extLst>
              <a:ext uri="{FF2B5EF4-FFF2-40B4-BE49-F238E27FC236}">
                <a16:creationId xmlns:a16="http://schemas.microsoft.com/office/drawing/2014/main" id="{A2B7DB10-FC64-722F-0A9D-3EF47EF1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722">
            <a:off x="465083" y="274111"/>
            <a:ext cx="3042745" cy="2195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hám phá cổng trời Quản Bạ Hà Giang - nơi giao thoa đất trời">
            <a:extLst>
              <a:ext uri="{FF2B5EF4-FFF2-40B4-BE49-F238E27FC236}">
                <a16:creationId xmlns:a16="http://schemas.microsoft.com/office/drawing/2014/main" id="{1C9A1191-27D5-08BB-9588-318BCB137B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27135">
            <a:off x="471837" y="2670183"/>
            <a:ext cx="2952124" cy="2281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29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09625" y="1676400"/>
            <a:ext cx="3285490" cy="2399665"/>
          </a:xfrm>
          <a:prstGeom prst="rect">
            <a:avLst/>
          </a:prstGeom>
          <a:noFill/>
        </p:spPr>
        <p:txBody>
          <a:bodyPr wrap="square" rtlCol="0" anchor="t">
            <a:spAutoFit/>
          </a:bodyPr>
          <a:lstStyle/>
          <a:p>
            <a:pPr algn="ctr"/>
            <a:r>
              <a:rPr lang="en-US" altLang="en-US" sz="3000" b="1" dirty="0">
                <a:latin typeface="Cambria" panose="02040503050406030204" pitchFamily="18" charset="0"/>
                <a:ea typeface="Cambria" panose="02040503050406030204" pitchFamily="18" charset="0"/>
              </a:rPr>
              <a:t>3. </a:t>
            </a:r>
            <a:r>
              <a:rPr lang="vi-VN" altLang="en-US" sz="3000" b="1" dirty="0">
                <a:latin typeface="Cambria" panose="02040503050406030204" pitchFamily="18" charset="0"/>
                <a:ea typeface="Cambria" panose="02040503050406030204" pitchFamily="18" charset="0"/>
              </a:rPr>
              <a:t>Hình ảnh con người trong 2 khổ thơ cuối có những điểm chung nào?</a:t>
            </a:r>
            <a:endParaRPr lang="en-GB" altLang="en-US" sz="30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EC7C2FD-6EFE-27E1-3629-081834D471C9}"/>
              </a:ext>
            </a:extLst>
          </p:cNvPr>
          <p:cNvCxnSpPr>
            <a:cxnSpLocks/>
          </p:cNvCxnSpPr>
          <p:nvPr/>
        </p:nvCxnSpPr>
        <p:spPr>
          <a:xfrm>
            <a:off x="4099035" y="236484"/>
            <a:ext cx="0" cy="18209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EF488C2-73AE-8276-4A56-82B39451EA98}"/>
              </a:ext>
            </a:extLst>
          </p:cNvPr>
          <p:cNvSpPr txBox="1"/>
          <p:nvPr/>
        </p:nvSpPr>
        <p:spPr>
          <a:xfrm>
            <a:off x="567559" y="307428"/>
            <a:ext cx="3752193" cy="1702967"/>
          </a:xfrm>
          <a:prstGeom prst="rect">
            <a:avLst/>
          </a:prstGeom>
          <a:noFill/>
        </p:spPr>
        <p:txBody>
          <a:bodyPr wrap="square" rtlCol="0">
            <a:spAutoFit/>
          </a:bodyPr>
          <a:lstStyle/>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sp>
        <p:nvSpPr>
          <p:cNvPr id="14" name="TextBox 13">
            <a:extLst>
              <a:ext uri="{FF2B5EF4-FFF2-40B4-BE49-F238E27FC236}">
                <a16:creationId xmlns:a16="http://schemas.microsoft.com/office/drawing/2014/main" id="{5CDB4FAF-AB1B-9F07-B3F7-7AE36A879FDE}"/>
              </a:ext>
            </a:extLst>
          </p:cNvPr>
          <p:cNvSpPr txBox="1"/>
          <p:nvPr/>
        </p:nvSpPr>
        <p:spPr>
          <a:xfrm>
            <a:off x="4398580" y="268014"/>
            <a:ext cx="3752193" cy="1702967"/>
          </a:xfrm>
          <a:prstGeom prst="rect">
            <a:avLst/>
          </a:prstGeom>
          <a:noFill/>
        </p:spPr>
        <p:txBody>
          <a:bodyPr wrap="square" rtlCol="0">
            <a:spAutoFit/>
          </a:bodyPr>
          <a:lstStyle/>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 áo chàm thấp thoáng</a:t>
            </a:r>
          </a:p>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 xanh cả nắng chiều</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 gió thổi, suối reo</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 giữa rùng sương giá.</a:t>
            </a:r>
          </a:p>
        </p:txBody>
      </p:sp>
      <p:pic>
        <p:nvPicPr>
          <p:cNvPr id="15" name="Picture 6">
            <a:extLst>
              <a:ext uri="{FF2B5EF4-FFF2-40B4-BE49-F238E27FC236}">
                <a16:creationId xmlns:a16="http://schemas.microsoft.com/office/drawing/2014/main" id="{88A7A0A1-66CC-FC4D-0DCC-C5F28265F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8373" y="2711668"/>
            <a:ext cx="8284780" cy="1765739"/>
          </a:xfrm>
          <a:prstGeom prst="rect">
            <a:avLst/>
          </a:prstGeom>
        </p:spPr>
      </p:pic>
      <p:sp>
        <p:nvSpPr>
          <p:cNvPr id="16" name="Text Box 99">
            <a:extLst>
              <a:ext uri="{FF2B5EF4-FFF2-40B4-BE49-F238E27FC236}">
                <a16:creationId xmlns:a16="http://schemas.microsoft.com/office/drawing/2014/main" id="{CBE3715E-3FB7-16F9-7D49-23DBC421BB3F}"/>
              </a:ext>
            </a:extLst>
          </p:cNvPr>
          <p:cNvSpPr txBox="1"/>
          <p:nvPr/>
        </p:nvSpPr>
        <p:spPr>
          <a:xfrm>
            <a:off x="1158130" y="2961422"/>
            <a:ext cx="7008408" cy="1323439"/>
          </a:xfrm>
          <a:prstGeom prst="rect">
            <a:avLst/>
          </a:prstGeom>
          <a:noFill/>
          <a:ln w="9525">
            <a:noFill/>
          </a:ln>
        </p:spPr>
        <p:txBody>
          <a:bodyPr wrap="square">
            <a:spAutoFit/>
          </a:bodyPr>
          <a:lstStyle/>
          <a:p>
            <a:pPr marL="0" indent="0" algn="just"/>
            <a:r>
              <a:rPr lang="en-US" sz="2000" b="1" dirty="0">
                <a:solidFill>
                  <a:srgbClr val="FF0000"/>
                </a:solidFill>
                <a:latin typeface="Cambria" panose="02040503050406030204" pitchFamily="18" charset="0"/>
                <a:ea typeface="Cambria" panose="02040503050406030204" pitchFamily="18" charset="0"/>
              </a:rPr>
              <a:t>=&gt; </a:t>
            </a:r>
            <a:r>
              <a:rPr lang="vi-VN" sz="2000" b="1" dirty="0">
                <a:solidFill>
                  <a:srgbClr val="FF0000"/>
                </a:solidFill>
                <a:latin typeface="Cambria" panose="02040503050406030204" pitchFamily="18" charset="0"/>
                <a:ea typeface="Cambria" panose="02040503050406030204" pitchFamily="18" charset="0"/>
              </a:rPr>
              <a:t>Những người dân miền núi chăm chỉ, yêu lao động, ai cũng đang làm việc miệt mài, hăng say: gặt lúa, trồng rau, tìm măng, hái nấm,... Con người hoà mình với thiên nhiên (</a:t>
            </a:r>
            <a:r>
              <a:rPr lang="vi-VN" sz="2000" b="1" i="1" dirty="0">
                <a:solidFill>
                  <a:srgbClr val="FF0000"/>
                </a:solidFill>
                <a:latin typeface="Cambria" panose="02040503050406030204" pitchFamily="18" charset="0"/>
                <a:ea typeface="Cambria" panose="02040503050406030204" pitchFamily="18" charset="0"/>
              </a:rPr>
              <a:t>Vạt áo chàm thấp thoáng</a:t>
            </a:r>
            <a:r>
              <a:rPr lang="en-US" sz="2000" b="1" i="1" dirty="0">
                <a:solidFill>
                  <a:srgbClr val="FF0000"/>
                </a:solidFill>
                <a:latin typeface="Cambria" panose="02040503050406030204" pitchFamily="18" charset="0"/>
                <a:ea typeface="Cambria" panose="02040503050406030204" pitchFamily="18" charset="0"/>
              </a:rPr>
              <a:t>/</a:t>
            </a:r>
            <a:r>
              <a:rPr lang="vi-VN" sz="2000" b="1" i="1" dirty="0">
                <a:solidFill>
                  <a:srgbClr val="FF0000"/>
                </a:solidFill>
                <a:latin typeface="Cambria" panose="02040503050406030204" pitchFamily="18" charset="0"/>
                <a:ea typeface="Cambria" panose="02040503050406030204" pitchFamily="18" charset="0"/>
              </a:rPr>
              <a:t> Nhuộm xanh cả nắng chiều</a:t>
            </a:r>
            <a:r>
              <a:rPr lang="vi-VN" sz="20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3" name="Freeform 3"/>
          <p:cNvSpPr/>
          <p:nvPr/>
        </p:nvSpPr>
        <p:spPr>
          <a:xfrm>
            <a:off x="0" y="0"/>
            <a:ext cx="9144000" cy="51435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3"/>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571065" y="2207838"/>
            <a:ext cx="2794805" cy="2851842"/>
          </a:xfrm>
          <a:prstGeom prst="rect">
            <a:avLst/>
          </a:prstGeom>
        </p:spPr>
      </p:pic>
      <p:pic>
        <p:nvPicPr>
          <p:cNvPr id="7" name="Picture 7"/>
          <p:cNvPicPr>
            <a:picLocks noChangeAspect="1"/>
          </p:cNvPicPr>
          <p:nvPr/>
        </p:nvPicPr>
        <p:blipFill>
          <a:blip r:embed="rId5"/>
          <a:srcRect/>
          <a:stretch>
            <a:fillRect/>
          </a:stretch>
        </p:blipFill>
        <p:spPr>
          <a:xfrm>
            <a:off x="1615440" y="377191"/>
            <a:ext cx="1312165" cy="1366838"/>
          </a:xfrm>
          <a:prstGeom prst="rect">
            <a:avLst/>
          </a:prstGeom>
        </p:spPr>
      </p:pic>
      <p:pic>
        <p:nvPicPr>
          <p:cNvPr id="8" name="Picture 11">
            <a:extLst>
              <a:ext uri="{FF2B5EF4-FFF2-40B4-BE49-F238E27FC236}">
                <a16:creationId xmlns:a16="http://schemas.microsoft.com/office/drawing/2014/main" id="{521E33DD-6C41-1E56-BBDB-481FC55B0F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72300" y="0"/>
            <a:ext cx="1773555" cy="2102485"/>
          </a:xfrm>
          <a:prstGeom prst="rect">
            <a:avLst/>
          </a:prstGeom>
        </p:spPr>
      </p:pic>
      <p:pic>
        <p:nvPicPr>
          <p:cNvPr id="9" name="Picture 8">
            <a:extLst>
              <a:ext uri="{FF2B5EF4-FFF2-40B4-BE49-F238E27FC236}">
                <a16:creationId xmlns:a16="http://schemas.microsoft.com/office/drawing/2014/main" id="{F2477F48-98D9-8689-D405-DC915D1CB354}"/>
              </a:ext>
            </a:extLst>
          </p:cNvPr>
          <p:cNvPicPr>
            <a:picLocks noChangeAspect="1"/>
          </p:cNvPicPr>
          <p:nvPr/>
        </p:nvPicPr>
        <p:blipFill>
          <a:blip r:embed="rId8"/>
          <a:stretch>
            <a:fillRect/>
          </a:stretch>
        </p:blipFill>
        <p:spPr>
          <a:xfrm>
            <a:off x="7741920" y="3775698"/>
            <a:ext cx="1416408" cy="1329120"/>
          </a:xfrm>
          <a:prstGeom prst="rect">
            <a:avLst/>
          </a:prstGeom>
          <a:effectLst>
            <a:outerShdw blurRad="76200" dir="18900000" sy="23000" kx="-1200000" algn="bl" rotWithShape="0">
              <a:prstClr val="black">
                <a:alpha val="20000"/>
              </a:prstClr>
            </a:outerShdw>
          </a:effectLst>
        </p:spPr>
      </p:pic>
      <p:sp>
        <p:nvSpPr>
          <p:cNvPr id="10" name="Google Shape;3193;p47">
            <a:extLst>
              <a:ext uri="{FF2B5EF4-FFF2-40B4-BE49-F238E27FC236}">
                <a16:creationId xmlns:a16="http://schemas.microsoft.com/office/drawing/2014/main" id="{2E9D0F60-6D14-4C76-F3DF-0A01B8722C9C}"/>
              </a:ext>
            </a:extLst>
          </p:cNvPr>
          <p:cNvSpPr/>
          <p:nvPr/>
        </p:nvSpPr>
        <p:spPr>
          <a:xfrm>
            <a:off x="3375660" y="168910"/>
            <a:ext cx="3448050" cy="1408429"/>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B82905D7-0015-4962-9B78-CD40F96B8D4F}"/>
              </a:ext>
            </a:extLst>
          </p:cNvPr>
          <p:cNvPicPr>
            <a:picLocks noChangeAspect="1"/>
          </p:cNvPicPr>
          <p:nvPr/>
        </p:nvPicPr>
        <p:blipFill>
          <a:blip r:embed="rId9"/>
          <a:stretch>
            <a:fillRect/>
          </a:stretch>
        </p:blipFill>
        <p:spPr>
          <a:xfrm>
            <a:off x="3832860" y="186279"/>
            <a:ext cx="2895737" cy="1330925"/>
          </a:xfrm>
          <a:prstGeom prst="rect">
            <a:avLst/>
          </a:prstGeom>
        </p:spPr>
      </p:pic>
      <p:pic>
        <p:nvPicPr>
          <p:cNvPr id="22" name="Picture 21">
            <a:extLst>
              <a:ext uri="{FF2B5EF4-FFF2-40B4-BE49-F238E27FC236}">
                <a16:creationId xmlns:a16="http://schemas.microsoft.com/office/drawing/2014/main" id="{032B7ED2-81E8-B28B-71C8-5A574FB3FB3D}"/>
              </a:ext>
            </a:extLst>
          </p:cNvPr>
          <p:cNvPicPr>
            <a:picLocks noChangeAspect="1"/>
          </p:cNvPicPr>
          <p:nvPr/>
        </p:nvPicPr>
        <p:blipFill>
          <a:blip r:embed="rId10"/>
          <a:stretch>
            <a:fillRect/>
          </a:stretch>
        </p:blipFill>
        <p:spPr>
          <a:xfrm>
            <a:off x="2217166" y="1491679"/>
            <a:ext cx="5852667" cy="36518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Text Box 6"/>
          <p:cNvSpPr txBox="1"/>
          <p:nvPr/>
        </p:nvSpPr>
        <p:spPr>
          <a:xfrm>
            <a:off x="1149766" y="1866024"/>
            <a:ext cx="3177868" cy="181588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4. </a:t>
            </a:r>
            <a:r>
              <a:rPr kumimoji="0" lang="vi-VN"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Theo em, điều gì đã khiến cho cảnh rừng sương giá như ấm lên?</a:t>
            </a:r>
            <a:endParaRPr kumimoji="0" lang="en-GB"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extLst>
      <p:ext uri="{BB962C8B-B14F-4D97-AF65-F5344CB8AC3E}">
        <p14:creationId xmlns:p14="http://schemas.microsoft.com/office/powerpoint/2010/main" val="2664487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Rectangle 16"/>
          <p:cNvSpPr>
            <a:spLocks noChangeArrowheads="1"/>
          </p:cNvSpPr>
          <p:nvPr/>
        </p:nvSpPr>
        <p:spPr bwMode="auto">
          <a:xfrm>
            <a:off x="270203" y="721300"/>
            <a:ext cx="5886231" cy="1938992"/>
          </a:xfrm>
          <a:prstGeom prst="rect">
            <a:avLst/>
          </a:prstGeom>
          <a:noFill/>
          <a:ln w="31750" algn="ctr">
            <a:noFill/>
            <a:miter lim="800000"/>
          </a:ln>
          <a:effectLst/>
        </p:spPr>
        <p:txBody>
          <a:bodyPr wrap="square" anchor="ctr">
            <a:spAutoFit/>
          </a:bodyPr>
          <a:lstStyle/>
          <a:p>
            <a:pPr algn="just" eaLnBrk="0" hangingPunct="0">
              <a:buNone/>
            </a:pP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 Cảnh rừng sương giá như ấm lên bởi có hình ảnh con người, ai nấy đều tất bật, hối hả làm việc (</a:t>
            </a:r>
            <a:r>
              <a:rPr lang="vi-VN" sz="2000" b="1" i="1" dirty="0">
                <a:solidFill>
                  <a:srgbClr val="002060"/>
                </a:solidFill>
                <a:latin typeface="Cambria" panose="02040503050406030204" pitchFamily="18" charset="0"/>
                <a:ea typeface="Cambria" panose="02040503050406030204" pitchFamily="18" charset="0"/>
                <a:cs typeface="Times New Roman" panose="02020603050405020304" charset="0"/>
              </a:rPr>
              <a:t>người Tày từ khắp các ngả đi gặt lúa, trồng rau; người Giáy, người Dao đi tìm măng, hái nấm; tiếng xe ngựa vang lên suốt triền rừng hoang dã, những vạt áo chàm nhuộm xanh cả nắng chiều</a:t>
            </a: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a:t>
            </a:r>
            <a:endParaRPr sz="20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endParaRPr>
          </a:p>
        </p:txBody>
      </p:sp>
      <p:pic>
        <p:nvPicPr>
          <p:cNvPr id="57346" name="Picture 2" descr="mang-dang2"/>
          <p:cNvPicPr>
            <a:picLocks noChangeAspect="1"/>
          </p:cNvPicPr>
          <p:nvPr/>
        </p:nvPicPr>
        <p:blipFill>
          <a:blip r:embed="rId2"/>
          <a:stretch>
            <a:fillRect/>
          </a:stretch>
        </p:blipFill>
        <p:spPr>
          <a:xfrm>
            <a:off x="126124" y="3032125"/>
            <a:ext cx="2254250" cy="2111375"/>
          </a:xfrm>
          <a:prstGeom prst="rect">
            <a:avLst/>
          </a:prstGeom>
          <a:noFill/>
          <a:ln w="9525">
            <a:noFill/>
          </a:ln>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95670" y="929640"/>
            <a:ext cx="3384550" cy="3384550"/>
          </a:xfrm>
          <a:prstGeom prst="rect">
            <a:avLst/>
          </a:prstGeom>
        </p:spPr>
      </p:pic>
      <p:pic>
        <p:nvPicPr>
          <p:cNvPr id="3" name="Picture 2">
            <a:extLst>
              <a:ext uri="{FF2B5EF4-FFF2-40B4-BE49-F238E27FC236}">
                <a16:creationId xmlns:a16="http://schemas.microsoft.com/office/drawing/2014/main" id="{5BF75B02-6C82-4569-A1FB-28D2ED380B39}"/>
              </a:ext>
            </a:extLst>
          </p:cNvPr>
          <p:cNvPicPr>
            <a:picLocks noChangeAspect="1"/>
          </p:cNvPicPr>
          <p:nvPr/>
        </p:nvPicPr>
        <p:blipFill>
          <a:blip r:embed="rId5"/>
          <a:stretch>
            <a:fillRect/>
          </a:stretch>
        </p:blipFill>
        <p:spPr>
          <a:xfrm>
            <a:off x="2601310" y="3056637"/>
            <a:ext cx="2482412" cy="2086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60"/>
                                        </p:tgtEl>
                                        <p:attrNameLst>
                                          <p:attrName>style.visibility</p:attrName>
                                        </p:attrNameLst>
                                      </p:cBhvr>
                                      <p:to>
                                        <p:strVal val="visible"/>
                                      </p:to>
                                    </p:set>
                                    <p:anim calcmode="discrete" valueType="clr">
                                      <p:cBhvr override="childStyle">
                                        <p:cTn id="7" dur="80"/>
                                        <p:tgtEl>
                                          <p:spTgt spid="573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60"/>
                                        </p:tgtEl>
                                        <p:attrNameLst>
                                          <p:attrName>fillcolor</p:attrName>
                                        </p:attrNameLst>
                                      </p:cBhvr>
                                      <p:tavLst>
                                        <p:tav tm="0">
                                          <p:val>
                                            <p:clrVal>
                                              <a:schemeClr val="accent2"/>
                                            </p:clrVal>
                                          </p:val>
                                        </p:tav>
                                        <p:tav tm="50000">
                                          <p:val>
                                            <p:clrVal>
                                              <a:schemeClr val="hlink"/>
                                            </p:clrVal>
                                          </p:val>
                                        </p:tav>
                                      </p:tavLst>
                                    </p:anim>
                                    <p:set>
                                      <p:cBhvr>
                                        <p:cTn id="9" dur="80"/>
                                        <p:tgtEl>
                                          <p:spTgt spid="5736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346"/>
                                        </p:tgtEl>
                                        <p:attrNameLst>
                                          <p:attrName>style.visibility</p:attrName>
                                        </p:attrNameLst>
                                      </p:cBhvr>
                                      <p:to>
                                        <p:strVal val="visible"/>
                                      </p:to>
                                    </p:set>
                                    <p:anim calcmode="lin" valueType="num">
                                      <p:cBhvr additive="base">
                                        <p:cTn id="14" dur="500" fill="hold"/>
                                        <p:tgtEl>
                                          <p:spTgt spid="57346"/>
                                        </p:tgtEl>
                                        <p:attrNameLst>
                                          <p:attrName>ppt_x</p:attrName>
                                        </p:attrNameLst>
                                      </p:cBhvr>
                                      <p:tavLst>
                                        <p:tav tm="0">
                                          <p:val>
                                            <p:strVal val="#ppt_x"/>
                                          </p:val>
                                        </p:tav>
                                        <p:tav tm="100000">
                                          <p:val>
                                            <p:strVal val="#ppt_x"/>
                                          </p:val>
                                        </p:tav>
                                      </p:tavLst>
                                    </p:anim>
                                    <p:anim calcmode="lin" valueType="num">
                                      <p:cBhvr additive="base">
                                        <p:cTn id="15"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ết quả hình ảnh cho dân tộc tày ở việt nam"/>
          <p:cNvPicPr>
            <a:picLocks noChangeAspect="1"/>
          </p:cNvPicPr>
          <p:nvPr/>
        </p:nvPicPr>
        <p:blipFill>
          <a:blip r:embed="rId2"/>
          <a:stretch>
            <a:fillRect/>
          </a:stretch>
        </p:blipFill>
        <p:spPr>
          <a:xfrm>
            <a:off x="0" y="1518285"/>
            <a:ext cx="2856230" cy="2223770"/>
          </a:xfrm>
          <a:prstGeom prst="rect">
            <a:avLst/>
          </a:prstGeom>
          <a:noFill/>
          <a:ln w="9525">
            <a:noFill/>
          </a:ln>
        </p:spPr>
      </p:pic>
      <p:pic>
        <p:nvPicPr>
          <p:cNvPr id="27651" name="Picture 3" descr="Hình ảnh có liên quan"/>
          <p:cNvPicPr>
            <a:picLocks noChangeAspect="1"/>
          </p:cNvPicPr>
          <p:nvPr/>
        </p:nvPicPr>
        <p:blipFill>
          <a:blip r:embed="rId3"/>
          <a:srcRect r="24562"/>
          <a:stretch>
            <a:fillRect/>
          </a:stretch>
        </p:blipFill>
        <p:spPr>
          <a:xfrm>
            <a:off x="6087110" y="1518285"/>
            <a:ext cx="2879725" cy="2223770"/>
          </a:xfrm>
          <a:prstGeom prst="rect">
            <a:avLst/>
          </a:prstGeom>
          <a:noFill/>
          <a:ln w="9525">
            <a:noFill/>
          </a:ln>
        </p:spPr>
      </p:pic>
      <p:pic>
        <p:nvPicPr>
          <p:cNvPr id="27652" name="Picture 4" descr="Kết quả hình ảnh cho dân tộc giáy"/>
          <p:cNvPicPr>
            <a:picLocks noChangeAspect="1"/>
          </p:cNvPicPr>
          <p:nvPr/>
        </p:nvPicPr>
        <p:blipFill>
          <a:blip r:embed="rId4"/>
          <a:srcRect r="13252" b="8789"/>
          <a:stretch>
            <a:fillRect/>
          </a:stretch>
        </p:blipFill>
        <p:spPr>
          <a:xfrm>
            <a:off x="3018155" y="1528445"/>
            <a:ext cx="2931795" cy="2213610"/>
          </a:xfrm>
          <a:prstGeom prst="rect">
            <a:avLst/>
          </a:prstGeom>
          <a:noFill/>
          <a:ln w="9525">
            <a:noFill/>
          </a:ln>
        </p:spPr>
      </p:pic>
      <p:sp>
        <p:nvSpPr>
          <p:cNvPr id="57359" name="Rectangle 15"/>
          <p:cNvSpPr>
            <a:spLocks noChangeArrowheads="1"/>
          </p:cNvSpPr>
          <p:nvPr/>
        </p:nvSpPr>
        <p:spPr bwMode="auto">
          <a:xfrm>
            <a:off x="384175" y="3870960"/>
            <a:ext cx="2200275" cy="521970"/>
          </a:xfrm>
          <a:prstGeom prst="rect">
            <a:avLst/>
          </a:prstGeom>
          <a:noFill/>
          <a:ln w="31750" algn="ctr">
            <a:noFill/>
            <a:miter lim="800000"/>
          </a:ln>
          <a:effectLst/>
        </p:spPr>
        <p:txBody>
          <a:bodyPr wrap="square" anchor="ctr">
            <a:spAutoFit/>
          </a:bodyPr>
          <a:lstStyle/>
          <a:p>
            <a:pPr algn="just" eaLnBrk="0" hangingPunct="0">
              <a:buNone/>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Người T</a:t>
            </a:r>
            <a:r>
              <a:rPr sz="2800" b="1" dirty="0">
                <a:solidFill>
                  <a:srgbClr val="002060"/>
                </a:solidFill>
                <a:latin typeface="Cambria" panose="02040503050406030204" pitchFamily="18" charset="0"/>
                <a:ea typeface="Cambria" panose="02040503050406030204" pitchFamily="18" charset="0"/>
              </a:rPr>
              <a:t>à</a:t>
            </a: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y</a:t>
            </a:r>
            <a:r>
              <a:rPr sz="28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rPr>
              <a:t> </a:t>
            </a:r>
          </a:p>
        </p:txBody>
      </p:sp>
      <p:sp>
        <p:nvSpPr>
          <p:cNvPr id="5" name="Text Box 4"/>
          <p:cNvSpPr txBox="1"/>
          <p:nvPr/>
        </p:nvSpPr>
        <p:spPr>
          <a:xfrm>
            <a:off x="3576320" y="3870960"/>
            <a:ext cx="2068195" cy="523220"/>
          </a:xfrm>
          <a:prstGeom prst="rect">
            <a:avLst/>
          </a:prstGeom>
          <a:noFill/>
        </p:spPr>
        <p:txBody>
          <a:bodyPr wrap="none" rtlCol="0" anchor="t">
            <a:spAutoFit/>
          </a:bodyPr>
          <a:lstStyle/>
          <a:p>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Giá</a:t>
            </a:r>
            <a:r>
              <a:rPr lang="en-GB"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y</a:t>
            </a:r>
            <a:r>
              <a:rPr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 </a:t>
            </a:r>
            <a:endParaRPr lang="en-GB" altLang="en-US">
              <a:latin typeface="Cambria" panose="02040503050406030204" pitchFamily="18" charset="0"/>
              <a:ea typeface="Cambria" panose="02040503050406030204" pitchFamily="18" charset="0"/>
            </a:endParaRPr>
          </a:p>
        </p:txBody>
      </p:sp>
      <p:sp>
        <p:nvSpPr>
          <p:cNvPr id="6" name="Text Box 5"/>
          <p:cNvSpPr txBox="1"/>
          <p:nvPr/>
        </p:nvSpPr>
        <p:spPr>
          <a:xfrm>
            <a:off x="6659245" y="3870960"/>
            <a:ext cx="1951175" cy="523220"/>
          </a:xfrm>
          <a:prstGeom prst="rect">
            <a:avLst/>
          </a:prstGeom>
          <a:noFill/>
        </p:spPr>
        <p:txBody>
          <a:bodyPr wrap="none" rtlCol="0" anchor="t">
            <a:spAutoFit/>
          </a:bodyPr>
          <a:lstStyle/>
          <a:p>
            <a:pPr algn="l">
              <a:buSzTx/>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Dao</a:t>
            </a:r>
            <a:endParaRPr sz="28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59"/>
                                        </p:tgtEl>
                                        <p:attrNameLst>
                                          <p:attrName>style.visibility</p:attrName>
                                        </p:attrNameLst>
                                      </p:cBhvr>
                                      <p:to>
                                        <p:strVal val="visible"/>
                                      </p:to>
                                    </p:set>
                                    <p:anim calcmode="discrete" valueType="clr">
                                      <p:cBhvr override="childStyle">
                                        <p:cTn id="7" dur="80"/>
                                        <p:tgtEl>
                                          <p:spTgt spid="573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59"/>
                                        </p:tgtEl>
                                        <p:attrNameLst>
                                          <p:attrName>fillcolor</p:attrName>
                                        </p:attrNameLst>
                                      </p:cBhvr>
                                      <p:tavLst>
                                        <p:tav tm="0">
                                          <p:val>
                                            <p:clrVal>
                                              <a:schemeClr val="accent2"/>
                                            </p:clrVal>
                                          </p:val>
                                        </p:tav>
                                        <p:tav tm="50000">
                                          <p:val>
                                            <p:clrVal>
                                              <a:schemeClr val="hlink"/>
                                            </p:clrVal>
                                          </p:val>
                                        </p:tav>
                                      </p:tavLst>
                                    </p:anim>
                                    <p:set>
                                      <p:cBhvr>
                                        <p:cTn id="9" dur="80"/>
                                        <p:tgtEl>
                                          <p:spTgt spid="573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4220" y="1031240"/>
            <a:ext cx="5560695" cy="2670175"/>
          </a:xfrm>
          <a:prstGeom prst="rect">
            <a:avLst/>
          </a:prstGeom>
        </p:spPr>
      </p:pic>
      <p:sp>
        <p:nvSpPr>
          <p:cNvPr id="101" name="Text Box 100"/>
          <p:cNvSpPr txBox="1"/>
          <p:nvPr/>
        </p:nvSpPr>
        <p:spPr>
          <a:xfrm>
            <a:off x="4004442" y="1981857"/>
            <a:ext cx="4571999" cy="523220"/>
          </a:xfrm>
          <a:prstGeom prst="rect">
            <a:avLst/>
          </a:prstGeom>
          <a:noFill/>
          <a:ln w="9525">
            <a:noFill/>
          </a:ln>
        </p:spPr>
        <p:txBody>
          <a:bodyPr wrap="square">
            <a:spAutoFit/>
          </a:bodyPr>
          <a:lstStyle/>
          <a:p>
            <a:pPr marL="0" indent="0" algn="just"/>
            <a:r>
              <a:rPr lang="en-US" sz="2800" b="1" dirty="0">
                <a:solidFill>
                  <a:srgbClr val="000000"/>
                </a:solidFill>
                <a:latin typeface="Cambria" panose="02040503050406030204" pitchFamily="18" charset="0"/>
                <a:ea typeface="Cambria" panose="02040503050406030204" pitchFamily="18" charset="0"/>
              </a:rPr>
              <a:t>5. </a:t>
            </a:r>
            <a:r>
              <a:rPr lang="vi-VN" sz="2800" b="1" dirty="0">
                <a:solidFill>
                  <a:srgbClr val="000000"/>
                </a:solidFill>
                <a:latin typeface="Cambria" panose="02040503050406030204" pitchFamily="18" charset="0"/>
                <a:ea typeface="Cambria" panose="02040503050406030204" pitchFamily="18" charset="0"/>
              </a:rPr>
              <a:t>Nêu chủ đề của bài thơ.</a:t>
            </a:r>
            <a:endParaRPr lang="en-US" altLang="en-US" sz="2800" b="1" dirty="0">
              <a:solidFill>
                <a:srgbClr val="000000"/>
              </a:solidFill>
              <a:latin typeface="Cambria" panose="02040503050406030204" pitchFamily="18" charset="0"/>
              <a:ea typeface="Cambria" panose="02040503050406030204" pitchFamily="18" charset="0"/>
            </a:endParaRPr>
          </a:p>
        </p:txBody>
      </p:sp>
      <p:pic>
        <p:nvPicPr>
          <p:cNvPr id="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 y="-412115"/>
            <a:ext cx="3276600" cy="438404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pic>
        <p:nvPicPr>
          <p:cNvPr id="9"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7115" y="1913890"/>
            <a:ext cx="7049135" cy="2975610"/>
          </a:xfrm>
          <a:prstGeom prst="rect">
            <a:avLst/>
          </a:prstGeom>
        </p:spPr>
      </p:pic>
      <p:sp>
        <p:nvSpPr>
          <p:cNvPr id="100" name="Text Box 99"/>
          <p:cNvSpPr txBox="1"/>
          <p:nvPr/>
        </p:nvSpPr>
        <p:spPr>
          <a:xfrm>
            <a:off x="1828164" y="2307152"/>
            <a:ext cx="5628925" cy="2246769"/>
          </a:xfrm>
          <a:prstGeom prst="rect">
            <a:avLst/>
          </a:prstGeom>
          <a:noFill/>
          <a:ln w="9525">
            <a:noFill/>
          </a:ln>
        </p:spPr>
        <p:txBody>
          <a:bodyPr wrap="square">
            <a:spAutoFit/>
          </a:bodyPr>
          <a:lstStyle/>
          <a:p>
            <a:pPr marL="0" indent="0" algn="ctr"/>
            <a:r>
              <a:rPr lang="vi-VN" sz="2800" b="1" dirty="0">
                <a:solidFill>
                  <a:srgbClr val="000000"/>
                </a:solidFill>
                <a:latin typeface="Cambria" panose="02040503050406030204" pitchFamily="18" charset="0"/>
                <a:ea typeface="Cambria" panose="02040503050406030204" pitchFamily="18" charset="0"/>
              </a:rPr>
              <a:t>Bài thơ ca ngợi vẻ đẹp kì diệu của thiên nhiên. Thiên nhiên đã góp phần làm đẹp cuộc sống, làm phong phú thêm cho cảm xúc và trí tưởng tượng của con người</a:t>
            </a:r>
            <a:endParaRPr lang="en-GB" sz="2800" b="1" dirty="0">
              <a:solidFill>
                <a:srgbClr val="0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2066925" y="417195"/>
            <a:ext cx="5010150" cy="10191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17">
            <a:extLst>
              <a:ext uri="{FF2B5EF4-FFF2-40B4-BE49-F238E27FC236}">
                <a16:creationId xmlns:a16="http://schemas.microsoft.com/office/drawing/2014/main" id="{44F00887-79E0-DF54-B1D0-CC570095D814}"/>
              </a:ext>
            </a:extLst>
          </p:cNvPr>
          <p:cNvSpPr/>
          <p:nvPr/>
        </p:nvSpPr>
        <p:spPr>
          <a:xfrm>
            <a:off x="788276" y="1103585"/>
            <a:ext cx="4964313" cy="2104073"/>
          </a:xfrm>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30870" y="194979"/>
                  <a:pt x="167455" y="-68307"/>
                  <a:pt x="319719" y="0"/>
                </a:cubicBezTo>
                <a:cubicBezTo>
                  <a:pt x="1275846" y="56146"/>
                  <a:pt x="2104228" y="-18163"/>
                  <a:pt x="2895849" y="0"/>
                </a:cubicBezTo>
                <a:lnTo>
                  <a:pt x="2895849" y="0"/>
                </a:lnTo>
                <a:cubicBezTo>
                  <a:pt x="3233228" y="7933"/>
                  <a:pt x="3778581" y="194706"/>
                  <a:pt x="4136927" y="0"/>
                </a:cubicBezTo>
                <a:cubicBezTo>
                  <a:pt x="4215777" y="-43451"/>
                  <a:pt x="4457161" y="-33249"/>
                  <a:pt x="4644593" y="0"/>
                </a:cubicBezTo>
                <a:cubicBezTo>
                  <a:pt x="4860922" y="33564"/>
                  <a:pt x="4908039" y="137903"/>
                  <a:pt x="4964313" y="350686"/>
                </a:cubicBezTo>
                <a:cubicBezTo>
                  <a:pt x="4997746" y="828752"/>
                  <a:pt x="4949056" y="1079312"/>
                  <a:pt x="4964313" y="1227376"/>
                </a:cubicBezTo>
                <a:cubicBezTo>
                  <a:pt x="5342716" y="1283810"/>
                  <a:pt x="5548677" y="1249573"/>
                  <a:pt x="5753886" y="1370908"/>
                </a:cubicBezTo>
                <a:cubicBezTo>
                  <a:pt x="5403732" y="1562324"/>
                  <a:pt x="5049745" y="1737587"/>
                  <a:pt x="4964313" y="1753394"/>
                </a:cubicBezTo>
                <a:lnTo>
                  <a:pt x="4964313" y="1753386"/>
                </a:lnTo>
                <a:cubicBezTo>
                  <a:pt x="5014441" y="1912467"/>
                  <a:pt x="4882328" y="2143029"/>
                  <a:pt x="4644593" y="2104073"/>
                </a:cubicBezTo>
                <a:cubicBezTo>
                  <a:pt x="4464431" y="2145483"/>
                  <a:pt x="4305367" y="2110321"/>
                  <a:pt x="4136927" y="2104073"/>
                </a:cubicBezTo>
                <a:cubicBezTo>
                  <a:pt x="3970768" y="2030999"/>
                  <a:pt x="3048116" y="1986905"/>
                  <a:pt x="2895849" y="2104073"/>
                </a:cubicBezTo>
                <a:lnTo>
                  <a:pt x="2895849" y="2104073"/>
                </a:lnTo>
                <a:cubicBezTo>
                  <a:pt x="1830842" y="2138325"/>
                  <a:pt x="1287593" y="2206057"/>
                  <a:pt x="319719" y="2104073"/>
                </a:cubicBezTo>
                <a:cubicBezTo>
                  <a:pt x="118855" y="2073868"/>
                  <a:pt x="59782" y="1984642"/>
                  <a:pt x="0" y="1753386"/>
                </a:cubicBezTo>
                <a:lnTo>
                  <a:pt x="0" y="1753394"/>
                </a:lnTo>
                <a:cubicBezTo>
                  <a:pt x="7246" y="1675221"/>
                  <a:pt x="-16669" y="1421905"/>
                  <a:pt x="0" y="1227376"/>
                </a:cubicBezTo>
                <a:lnTo>
                  <a:pt x="0" y="1227376"/>
                </a:lnTo>
                <a:cubicBezTo>
                  <a:pt x="11989" y="979380"/>
                  <a:pt x="76631" y="561933"/>
                  <a:pt x="0" y="350686"/>
                </a:cubicBezTo>
                <a:close/>
              </a:path>
              <a:path w="4964313" h="2104073" stroke="0" extrusionOk="0">
                <a:moveTo>
                  <a:pt x="0" y="350686"/>
                </a:moveTo>
                <a:cubicBezTo>
                  <a:pt x="-15180" y="177477"/>
                  <a:pt x="97399" y="65582"/>
                  <a:pt x="319719" y="0"/>
                </a:cubicBezTo>
                <a:cubicBezTo>
                  <a:pt x="1460495" y="-5618"/>
                  <a:pt x="1843681" y="41944"/>
                  <a:pt x="2895849" y="0"/>
                </a:cubicBezTo>
                <a:lnTo>
                  <a:pt x="2895849" y="0"/>
                </a:lnTo>
                <a:cubicBezTo>
                  <a:pt x="3385058" y="85610"/>
                  <a:pt x="3693369" y="20322"/>
                  <a:pt x="4136927" y="0"/>
                </a:cubicBezTo>
                <a:cubicBezTo>
                  <a:pt x="4351924" y="-16977"/>
                  <a:pt x="4579014" y="31893"/>
                  <a:pt x="4644593" y="0"/>
                </a:cubicBezTo>
                <a:cubicBezTo>
                  <a:pt x="4859644" y="-18884"/>
                  <a:pt x="4921586" y="90319"/>
                  <a:pt x="4964313" y="350686"/>
                </a:cubicBezTo>
                <a:cubicBezTo>
                  <a:pt x="4939430" y="672356"/>
                  <a:pt x="4909447" y="912605"/>
                  <a:pt x="4964313" y="1227376"/>
                </a:cubicBezTo>
                <a:cubicBezTo>
                  <a:pt x="5056951" y="1242309"/>
                  <a:pt x="5432555" y="1280283"/>
                  <a:pt x="5753886" y="1370908"/>
                </a:cubicBezTo>
                <a:cubicBezTo>
                  <a:pt x="5389302" y="1495991"/>
                  <a:pt x="5114271" y="1702422"/>
                  <a:pt x="4964313" y="1753394"/>
                </a:cubicBezTo>
                <a:lnTo>
                  <a:pt x="4964313" y="1753386"/>
                </a:lnTo>
                <a:cubicBezTo>
                  <a:pt x="4976602" y="1933762"/>
                  <a:pt x="4870402" y="2102406"/>
                  <a:pt x="4644593" y="2104073"/>
                </a:cubicBezTo>
                <a:cubicBezTo>
                  <a:pt x="4447486" y="2069467"/>
                  <a:pt x="4329623" y="2136071"/>
                  <a:pt x="4136927" y="2104073"/>
                </a:cubicBezTo>
                <a:cubicBezTo>
                  <a:pt x="3868353" y="2065752"/>
                  <a:pt x="3094836" y="2281660"/>
                  <a:pt x="2895849" y="2104073"/>
                </a:cubicBezTo>
                <a:lnTo>
                  <a:pt x="2895849" y="2104073"/>
                </a:lnTo>
                <a:cubicBezTo>
                  <a:pt x="2374423" y="2231204"/>
                  <a:pt x="803868" y="2167806"/>
                  <a:pt x="319719" y="2104073"/>
                </a:cubicBezTo>
                <a:cubicBezTo>
                  <a:pt x="173574" y="2057412"/>
                  <a:pt x="-4659" y="1893239"/>
                  <a:pt x="0" y="1753386"/>
                </a:cubicBezTo>
                <a:lnTo>
                  <a:pt x="0" y="1753394"/>
                </a:lnTo>
                <a:cubicBezTo>
                  <a:pt x="10661" y="1532701"/>
                  <a:pt x="-18935" y="1384940"/>
                  <a:pt x="0" y="1227376"/>
                </a:cubicBezTo>
                <a:lnTo>
                  <a:pt x="0" y="1227376"/>
                </a:lnTo>
                <a:cubicBezTo>
                  <a:pt x="-16981" y="897089"/>
                  <a:pt x="-6771" y="439893"/>
                  <a:pt x="0" y="350686"/>
                </a:cubicBezTo>
                <a:close/>
              </a:path>
              <a:path w="4964313" h="2104073" fill="none" stroke="0" extrusionOk="0">
                <a:moveTo>
                  <a:pt x="0" y="350686"/>
                </a:moveTo>
                <a:cubicBezTo>
                  <a:pt x="-3195" y="135667"/>
                  <a:pt x="160563" y="-18241"/>
                  <a:pt x="319719" y="0"/>
                </a:cubicBezTo>
                <a:cubicBezTo>
                  <a:pt x="885938" y="53567"/>
                  <a:pt x="1815354" y="-53880"/>
                  <a:pt x="2895849" y="0"/>
                </a:cubicBezTo>
                <a:lnTo>
                  <a:pt x="2895849" y="0"/>
                </a:lnTo>
                <a:cubicBezTo>
                  <a:pt x="3306715" y="19852"/>
                  <a:pt x="3743265" y="57546"/>
                  <a:pt x="4136927" y="0"/>
                </a:cubicBezTo>
                <a:cubicBezTo>
                  <a:pt x="4204090" y="-3356"/>
                  <a:pt x="4462387" y="-9878"/>
                  <a:pt x="4644593" y="0"/>
                </a:cubicBezTo>
                <a:cubicBezTo>
                  <a:pt x="4855104" y="18792"/>
                  <a:pt x="4921810" y="109595"/>
                  <a:pt x="4964313" y="350686"/>
                </a:cubicBezTo>
                <a:cubicBezTo>
                  <a:pt x="5023416" y="757328"/>
                  <a:pt x="4893501" y="1086062"/>
                  <a:pt x="4964313" y="1227376"/>
                </a:cubicBezTo>
                <a:cubicBezTo>
                  <a:pt x="5278939" y="1224342"/>
                  <a:pt x="5542635" y="1335799"/>
                  <a:pt x="5753886" y="1370908"/>
                </a:cubicBezTo>
                <a:cubicBezTo>
                  <a:pt x="5394760" y="1548675"/>
                  <a:pt x="5066562" y="1750875"/>
                  <a:pt x="4964313" y="1753394"/>
                </a:cubicBezTo>
                <a:lnTo>
                  <a:pt x="4964313" y="1753386"/>
                </a:lnTo>
                <a:cubicBezTo>
                  <a:pt x="4991649" y="1937913"/>
                  <a:pt x="4817986" y="2081102"/>
                  <a:pt x="4644593" y="2104073"/>
                </a:cubicBezTo>
                <a:cubicBezTo>
                  <a:pt x="4451843" y="2111490"/>
                  <a:pt x="4284107" y="2121862"/>
                  <a:pt x="4136927" y="2104073"/>
                </a:cubicBezTo>
                <a:cubicBezTo>
                  <a:pt x="3946362" y="2045180"/>
                  <a:pt x="3108726" y="2021261"/>
                  <a:pt x="2895849" y="2104073"/>
                </a:cubicBezTo>
                <a:lnTo>
                  <a:pt x="2895849" y="2104073"/>
                </a:lnTo>
                <a:cubicBezTo>
                  <a:pt x="1809837" y="2001702"/>
                  <a:pt x="1062442" y="2243262"/>
                  <a:pt x="319719" y="2104073"/>
                </a:cubicBezTo>
                <a:cubicBezTo>
                  <a:pt x="127584" y="2074454"/>
                  <a:pt x="50187" y="1977815"/>
                  <a:pt x="0" y="1753386"/>
                </a:cubicBezTo>
                <a:lnTo>
                  <a:pt x="0" y="1753394"/>
                </a:lnTo>
                <a:cubicBezTo>
                  <a:pt x="-5162" y="1691809"/>
                  <a:pt x="-9503" y="1426107"/>
                  <a:pt x="0" y="1227376"/>
                </a:cubicBezTo>
                <a:lnTo>
                  <a:pt x="0" y="1227376"/>
                </a:lnTo>
                <a:cubicBezTo>
                  <a:pt x="25742" y="881647"/>
                  <a:pt x="56529" y="610871"/>
                  <a:pt x="0" y="350686"/>
                </a:cubicBezTo>
                <a:close/>
              </a:path>
              <a:path w="4964313" h="2104073" fill="none" stroke="0" extrusionOk="0">
                <a:moveTo>
                  <a:pt x="0" y="350686"/>
                </a:moveTo>
                <a:cubicBezTo>
                  <a:pt x="-14636" y="161911"/>
                  <a:pt x="140275" y="-29023"/>
                  <a:pt x="319719" y="0"/>
                </a:cubicBezTo>
                <a:cubicBezTo>
                  <a:pt x="1160211" y="38071"/>
                  <a:pt x="2039913" y="-127223"/>
                  <a:pt x="2895849" y="0"/>
                </a:cubicBezTo>
                <a:lnTo>
                  <a:pt x="2895849" y="0"/>
                </a:lnTo>
                <a:cubicBezTo>
                  <a:pt x="3306578" y="49479"/>
                  <a:pt x="3805659" y="91426"/>
                  <a:pt x="4136927" y="0"/>
                </a:cubicBezTo>
                <a:cubicBezTo>
                  <a:pt x="4369191" y="40386"/>
                  <a:pt x="4563453" y="20288"/>
                  <a:pt x="4644593" y="0"/>
                </a:cubicBezTo>
                <a:cubicBezTo>
                  <a:pt x="4877031" y="26361"/>
                  <a:pt x="4911009" y="129670"/>
                  <a:pt x="4964313" y="350686"/>
                </a:cubicBezTo>
                <a:cubicBezTo>
                  <a:pt x="5015651" y="783450"/>
                  <a:pt x="4925547" y="1084208"/>
                  <a:pt x="4964313" y="1227376"/>
                </a:cubicBezTo>
                <a:cubicBezTo>
                  <a:pt x="5284547" y="1243087"/>
                  <a:pt x="5540924" y="1306593"/>
                  <a:pt x="5753886" y="1370908"/>
                </a:cubicBezTo>
                <a:cubicBezTo>
                  <a:pt x="5400559" y="1545919"/>
                  <a:pt x="5056224" y="1735234"/>
                  <a:pt x="4964313" y="1753394"/>
                </a:cubicBezTo>
                <a:lnTo>
                  <a:pt x="4964313" y="1753386"/>
                </a:lnTo>
                <a:cubicBezTo>
                  <a:pt x="5024289" y="1907630"/>
                  <a:pt x="4853660" y="2118224"/>
                  <a:pt x="4644593" y="2104073"/>
                </a:cubicBezTo>
                <a:cubicBezTo>
                  <a:pt x="4442358" y="2119686"/>
                  <a:pt x="4279639" y="2102103"/>
                  <a:pt x="4136927" y="2104073"/>
                </a:cubicBezTo>
                <a:cubicBezTo>
                  <a:pt x="3928821" y="2015811"/>
                  <a:pt x="3073194" y="1986875"/>
                  <a:pt x="2895849" y="2104073"/>
                </a:cubicBezTo>
                <a:lnTo>
                  <a:pt x="2895849" y="2104073"/>
                </a:lnTo>
                <a:cubicBezTo>
                  <a:pt x="1837943" y="2081746"/>
                  <a:pt x="1210595" y="2213062"/>
                  <a:pt x="319719" y="2104073"/>
                </a:cubicBezTo>
                <a:cubicBezTo>
                  <a:pt x="117911" y="2061118"/>
                  <a:pt x="46100" y="1979142"/>
                  <a:pt x="0" y="1753386"/>
                </a:cubicBezTo>
                <a:lnTo>
                  <a:pt x="0" y="1753394"/>
                </a:lnTo>
                <a:cubicBezTo>
                  <a:pt x="6011" y="1673242"/>
                  <a:pt x="-5692" y="1439561"/>
                  <a:pt x="0" y="1227376"/>
                </a:cubicBezTo>
                <a:lnTo>
                  <a:pt x="0" y="1227376"/>
                </a:lnTo>
                <a:cubicBezTo>
                  <a:pt x="22249" y="917326"/>
                  <a:pt x="56161" y="604437"/>
                  <a:pt x="0" y="350686"/>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21239" y="183401"/>
                          <a:pt x="160730" y="-50114"/>
                          <a:pt x="319719" y="0"/>
                        </a:cubicBezTo>
                        <a:cubicBezTo>
                          <a:pt x="1252117" y="64123"/>
                          <a:pt x="2021237" y="-48935"/>
                          <a:pt x="2895849" y="0"/>
                        </a:cubicBezTo>
                        <a:lnTo>
                          <a:pt x="2895849" y="0"/>
                        </a:lnTo>
                        <a:cubicBezTo>
                          <a:pt x="3258994" y="32739"/>
                          <a:pt x="3761184" y="123070"/>
                          <a:pt x="4136927" y="0"/>
                        </a:cubicBezTo>
                        <a:cubicBezTo>
                          <a:pt x="4204783" y="-566"/>
                          <a:pt x="4480588" y="-2082"/>
                          <a:pt x="4644593" y="0"/>
                        </a:cubicBezTo>
                        <a:cubicBezTo>
                          <a:pt x="4855207" y="28966"/>
                          <a:pt x="4919323" y="141562"/>
                          <a:pt x="4964313" y="350686"/>
                        </a:cubicBezTo>
                        <a:cubicBezTo>
                          <a:pt x="5008052" y="812273"/>
                          <a:pt x="4941309" y="1074476"/>
                          <a:pt x="4964313" y="1227376"/>
                        </a:cubicBezTo>
                        <a:cubicBezTo>
                          <a:pt x="5302521" y="1274285"/>
                          <a:pt x="5540342" y="1273036"/>
                          <a:pt x="5753886" y="1370908"/>
                        </a:cubicBezTo>
                        <a:cubicBezTo>
                          <a:pt x="5398937" y="1550535"/>
                          <a:pt x="5064818" y="1745231"/>
                          <a:pt x="4964313" y="1753394"/>
                        </a:cubicBezTo>
                        <a:lnTo>
                          <a:pt x="4964313" y="1753386"/>
                        </a:lnTo>
                        <a:cubicBezTo>
                          <a:pt x="4994087" y="1926185"/>
                          <a:pt x="4854363" y="2125757"/>
                          <a:pt x="4644593" y="2104073"/>
                        </a:cubicBezTo>
                        <a:cubicBezTo>
                          <a:pt x="4442662" y="2134088"/>
                          <a:pt x="4303183" y="2116824"/>
                          <a:pt x="4136927" y="2104073"/>
                        </a:cubicBezTo>
                        <a:cubicBezTo>
                          <a:pt x="3953780" y="2014333"/>
                          <a:pt x="3059170" y="1993068"/>
                          <a:pt x="2895849" y="2104073"/>
                        </a:cubicBezTo>
                        <a:lnTo>
                          <a:pt x="2895849" y="2104073"/>
                        </a:lnTo>
                        <a:cubicBezTo>
                          <a:pt x="1805194" y="2114091"/>
                          <a:pt x="1224594" y="2212807"/>
                          <a:pt x="319719" y="2104073"/>
                        </a:cubicBezTo>
                        <a:cubicBezTo>
                          <a:pt x="123709" y="2079593"/>
                          <a:pt x="43303" y="1974686"/>
                          <a:pt x="0" y="1753386"/>
                        </a:cubicBezTo>
                        <a:lnTo>
                          <a:pt x="0" y="1753394"/>
                        </a:lnTo>
                        <a:cubicBezTo>
                          <a:pt x="3788" y="1681301"/>
                          <a:pt x="-11239" y="1408353"/>
                          <a:pt x="0" y="1227376"/>
                        </a:cubicBezTo>
                        <a:lnTo>
                          <a:pt x="0" y="1227376"/>
                        </a:lnTo>
                        <a:cubicBezTo>
                          <a:pt x="13863" y="950556"/>
                          <a:pt x="51251" y="602739"/>
                          <a:pt x="0" y="350686"/>
                        </a:cubicBezTo>
                        <a:close/>
                      </a:path>
                      <a:path w="4964313" h="2104073" stroke="0" extrusionOk="0">
                        <a:moveTo>
                          <a:pt x="0" y="350686"/>
                        </a:moveTo>
                        <a:cubicBezTo>
                          <a:pt x="-5324" y="163252"/>
                          <a:pt x="109540" y="46648"/>
                          <a:pt x="319719" y="0"/>
                        </a:cubicBezTo>
                        <a:cubicBezTo>
                          <a:pt x="1481281" y="-12242"/>
                          <a:pt x="1877976" y="34020"/>
                          <a:pt x="2895849" y="0"/>
                        </a:cubicBezTo>
                        <a:lnTo>
                          <a:pt x="2895849" y="0"/>
                        </a:lnTo>
                        <a:cubicBezTo>
                          <a:pt x="3378658" y="79534"/>
                          <a:pt x="3680783" y="35617"/>
                          <a:pt x="4136927" y="0"/>
                        </a:cubicBezTo>
                        <a:cubicBezTo>
                          <a:pt x="4351351" y="-13369"/>
                          <a:pt x="4571393" y="39424"/>
                          <a:pt x="4644593" y="0"/>
                        </a:cubicBezTo>
                        <a:cubicBezTo>
                          <a:pt x="4849274" y="-11191"/>
                          <a:pt x="4931772" y="106147"/>
                          <a:pt x="4964313" y="350686"/>
                        </a:cubicBezTo>
                        <a:cubicBezTo>
                          <a:pt x="4944869" y="673113"/>
                          <a:pt x="4915189" y="894342"/>
                          <a:pt x="4964313" y="1227376"/>
                        </a:cubicBezTo>
                        <a:cubicBezTo>
                          <a:pt x="5083138" y="1200881"/>
                          <a:pt x="5410728" y="1255435"/>
                          <a:pt x="5753886" y="1370908"/>
                        </a:cubicBezTo>
                        <a:cubicBezTo>
                          <a:pt x="5393933" y="1504323"/>
                          <a:pt x="5104159" y="1714866"/>
                          <a:pt x="4964313" y="1753394"/>
                        </a:cubicBezTo>
                        <a:lnTo>
                          <a:pt x="4964313" y="1753386"/>
                        </a:lnTo>
                        <a:cubicBezTo>
                          <a:pt x="4982011" y="1932170"/>
                          <a:pt x="4843622" y="2086660"/>
                          <a:pt x="4644593" y="2104073"/>
                        </a:cubicBezTo>
                        <a:cubicBezTo>
                          <a:pt x="4433036" y="2079619"/>
                          <a:pt x="4334812" y="2146829"/>
                          <a:pt x="4136927" y="2104073"/>
                        </a:cubicBezTo>
                        <a:cubicBezTo>
                          <a:pt x="3868105" y="2070630"/>
                          <a:pt x="3106315" y="2247854"/>
                          <a:pt x="2895849" y="2104073"/>
                        </a:cubicBezTo>
                        <a:lnTo>
                          <a:pt x="2895849" y="2104073"/>
                        </a:lnTo>
                        <a:cubicBezTo>
                          <a:pt x="2310016" y="2202324"/>
                          <a:pt x="784213" y="2125628"/>
                          <a:pt x="319719" y="2104073"/>
                        </a:cubicBezTo>
                        <a:cubicBezTo>
                          <a:pt x="154646" y="2067436"/>
                          <a:pt x="1589" y="1926903"/>
                          <a:pt x="0" y="1753386"/>
                        </a:cubicBezTo>
                        <a:lnTo>
                          <a:pt x="0" y="1753394"/>
                        </a:lnTo>
                        <a:cubicBezTo>
                          <a:pt x="26498" y="1518914"/>
                          <a:pt x="-20936" y="1384697"/>
                          <a:pt x="0" y="1227376"/>
                        </a:cubicBezTo>
                        <a:lnTo>
                          <a:pt x="0" y="1227376"/>
                        </a:lnTo>
                        <a:cubicBezTo>
                          <a:pt x="-15991" y="907447"/>
                          <a:pt x="-15573" y="442477"/>
                          <a:pt x="0" y="350686"/>
                        </a:cubicBezTo>
                        <a:close/>
                      </a:path>
                      <a:path w="4964313" h="2104073" fill="none" stroke="0" extrusionOk="0">
                        <a:moveTo>
                          <a:pt x="0" y="350686"/>
                        </a:moveTo>
                        <a:cubicBezTo>
                          <a:pt x="-1270" y="146817"/>
                          <a:pt x="145338" y="-20967"/>
                          <a:pt x="319719" y="0"/>
                        </a:cubicBezTo>
                        <a:cubicBezTo>
                          <a:pt x="945996" y="79136"/>
                          <a:pt x="1969390" y="-125133"/>
                          <a:pt x="2895849" y="0"/>
                        </a:cubicBezTo>
                        <a:lnTo>
                          <a:pt x="2895849" y="0"/>
                        </a:lnTo>
                        <a:cubicBezTo>
                          <a:pt x="3328553" y="84836"/>
                          <a:pt x="3753567" y="66637"/>
                          <a:pt x="4136927" y="0"/>
                        </a:cubicBezTo>
                        <a:cubicBezTo>
                          <a:pt x="4231610" y="19870"/>
                          <a:pt x="4448877" y="-32007"/>
                          <a:pt x="4644593" y="0"/>
                        </a:cubicBezTo>
                        <a:cubicBezTo>
                          <a:pt x="4857223" y="16015"/>
                          <a:pt x="4920467" y="123646"/>
                          <a:pt x="4964313" y="350686"/>
                        </a:cubicBezTo>
                        <a:cubicBezTo>
                          <a:pt x="5031395" y="762574"/>
                          <a:pt x="4905112" y="1066502"/>
                          <a:pt x="4964313" y="1227376"/>
                        </a:cubicBezTo>
                        <a:cubicBezTo>
                          <a:pt x="5278745" y="1262841"/>
                          <a:pt x="5530258" y="1322341"/>
                          <a:pt x="5753886" y="1370908"/>
                        </a:cubicBezTo>
                        <a:cubicBezTo>
                          <a:pt x="5402492" y="1533813"/>
                          <a:pt x="5066652" y="1739620"/>
                          <a:pt x="4964313" y="1753394"/>
                        </a:cubicBezTo>
                        <a:lnTo>
                          <a:pt x="4964313" y="1753386"/>
                        </a:lnTo>
                        <a:cubicBezTo>
                          <a:pt x="4993205" y="1927762"/>
                          <a:pt x="4839681" y="2103883"/>
                          <a:pt x="4644593" y="2104073"/>
                        </a:cubicBezTo>
                        <a:cubicBezTo>
                          <a:pt x="4439889" y="2106102"/>
                          <a:pt x="4296773" y="2127585"/>
                          <a:pt x="4136927" y="2104073"/>
                        </a:cubicBezTo>
                        <a:cubicBezTo>
                          <a:pt x="3943510" y="2011332"/>
                          <a:pt x="3095754" y="2008890"/>
                          <a:pt x="2895849" y="2104073"/>
                        </a:cubicBezTo>
                        <a:lnTo>
                          <a:pt x="2895849" y="2104073"/>
                        </a:lnTo>
                        <a:cubicBezTo>
                          <a:pt x="1818615" y="2005632"/>
                          <a:pt x="1075241" y="2222848"/>
                          <a:pt x="319719" y="2104073"/>
                        </a:cubicBezTo>
                        <a:cubicBezTo>
                          <a:pt x="126287" y="2076237"/>
                          <a:pt x="27744" y="1968052"/>
                          <a:pt x="0" y="1753386"/>
                        </a:cubicBezTo>
                        <a:lnTo>
                          <a:pt x="0" y="1753394"/>
                        </a:lnTo>
                        <a:cubicBezTo>
                          <a:pt x="3020" y="1668622"/>
                          <a:pt x="-3421" y="1428702"/>
                          <a:pt x="0" y="1227376"/>
                        </a:cubicBezTo>
                        <a:lnTo>
                          <a:pt x="0" y="1227376"/>
                        </a:lnTo>
                        <a:cubicBezTo>
                          <a:pt x="20712" y="890804"/>
                          <a:pt x="59862" y="640424"/>
                          <a:pt x="0" y="350686"/>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Nêu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cảm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xúc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của</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em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đọc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bài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thơ</a:t>
            </a:r>
            <a:r>
              <a:rPr lang="en-US" sz="4000" dirty="0">
                <a:solidFill>
                  <a:srgbClr val="FF0000"/>
                </a:solidFill>
                <a:latin typeface="Calibri" panose="020F0502020204030204" pitchFamily="34" charset="0"/>
                <a:cs typeface="Calibri" panose="020F0502020204030204" pitchFamily="34" charset="0"/>
              </a:rPr>
              <a:t>.</a:t>
            </a:r>
            <a:endParaRPr lang="vi-VN" sz="4000" dirty="0">
              <a:solidFill>
                <a:srgbClr val="FF0000"/>
              </a:solidFill>
              <a:latin typeface="Calibri" panose="020F0502020204030204" pitchFamily="34" charset="0"/>
              <a:cs typeface="Calibri" panose="020F0502020204030204" pitchFamily="34" charset="0"/>
            </a:endParaRPr>
          </a:p>
        </p:txBody>
      </p:sp>
      <p:pic>
        <p:nvPicPr>
          <p:cNvPr id="10" name="Picture 9" descr="A cartoon of a child&#10;&#10;Description automatically generated with low confidence">
            <a:extLst>
              <a:ext uri="{FF2B5EF4-FFF2-40B4-BE49-F238E27FC236}">
                <a16:creationId xmlns:a16="http://schemas.microsoft.com/office/drawing/2014/main" id="{54C738A5-B9CC-7EFE-3F79-6B23364466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1182160" flipH="1">
            <a:off x="6004177" y="1949283"/>
            <a:ext cx="2933293" cy="3433619"/>
          </a:xfrm>
          <a:prstGeom prst="rect">
            <a:avLst/>
          </a:prstGeom>
        </p:spPr>
      </p:pic>
    </p:spTree>
    <p:extLst>
      <p:ext uri="{BB962C8B-B14F-4D97-AF65-F5344CB8AC3E}">
        <p14:creationId xmlns:p14="http://schemas.microsoft.com/office/powerpoint/2010/main" val="28897363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206571" y="-13199"/>
            <a:ext cx="5200908" cy="5089795"/>
            <a:chOff x="-610306" y="113801"/>
            <a:chExt cx="5200908" cy="5089795"/>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2" name="Google Shape;7962;p35"/>
            <p:cNvGrpSpPr/>
            <p:nvPr/>
          </p:nvGrpSpPr>
          <p:grpSpPr>
            <a:xfrm>
              <a:off x="-610306" y="113801"/>
              <a:ext cx="2463328" cy="1386103"/>
              <a:chOff x="-874861" y="124631"/>
              <a:chExt cx="3262686" cy="1835898"/>
            </a:xfrm>
          </p:grpSpPr>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A90BE565-223C-39FE-85C2-D20D433AB498}"/>
              </a:ext>
            </a:extLst>
          </p:cNvPr>
          <p:cNvPicPr>
            <a:picLocks noChangeAspect="1"/>
          </p:cNvPicPr>
          <p:nvPr/>
        </p:nvPicPr>
        <p:blipFill>
          <a:blip r:embed="rId3"/>
          <a:stretch>
            <a:fillRect/>
          </a:stretch>
        </p:blipFill>
        <p:spPr>
          <a:xfrm>
            <a:off x="3200997" y="1420126"/>
            <a:ext cx="5627096"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61442" name="Text Box 2"/>
          <p:cNvSpPr txBox="1"/>
          <p:nvPr/>
        </p:nvSpPr>
        <p:spPr>
          <a:xfrm>
            <a:off x="2578910" y="222590"/>
            <a:ext cx="4724400" cy="4573560"/>
          </a:xfrm>
          <a:prstGeom prst="rect">
            <a:avLst/>
          </a:prstGeom>
          <a:noFill/>
          <a:ln w="57150">
            <a:noFill/>
          </a:ln>
        </p:spPr>
        <p:txBody>
          <a:bodyPr>
            <a:spAutoFit/>
          </a:bodyPr>
          <a:lstStyle/>
          <a:p>
            <a:pPr>
              <a:lnSpc>
                <a:spcPct val="80000"/>
              </a:lnSpc>
              <a:spcBef>
                <a:spcPct val="50000"/>
              </a:spcBef>
            </a:pPr>
            <a:r>
              <a:rPr sz="2600" b="1" dirty="0">
                <a:solidFill>
                  <a:srgbClr val="000099"/>
                </a:solidFill>
                <a:latin typeface="Arial" panose="020B0604020202020204" pitchFamily="34" charset="0"/>
              </a:rPr>
              <a:t>Nhìn ra xa ngút ngát </a:t>
            </a:r>
          </a:p>
          <a:p>
            <a:pPr>
              <a:lnSpc>
                <a:spcPct val="80000"/>
              </a:lnSpc>
              <a:spcBef>
                <a:spcPct val="50000"/>
              </a:spcBef>
            </a:pPr>
            <a:r>
              <a:rPr sz="2600" b="1" dirty="0">
                <a:solidFill>
                  <a:srgbClr val="000099"/>
                </a:solidFill>
                <a:latin typeface="Arial" panose="020B0604020202020204" pitchFamily="34" charset="0"/>
              </a:rPr>
              <a:t>Bao sắc màu</a:t>
            </a:r>
            <a:r>
              <a:rPr dirty="0">
                <a:solidFill>
                  <a:srgbClr val="FF0000"/>
                </a:solidFill>
                <a:latin typeface="Arial" panose="020B0604020202020204" pitchFamily="34" charset="0"/>
              </a:rPr>
              <a:t> </a:t>
            </a:r>
            <a:r>
              <a:rPr sz="2600" b="1" dirty="0">
                <a:solidFill>
                  <a:srgbClr val="000099"/>
                </a:solidFill>
                <a:latin typeface="Arial" panose="020B0604020202020204" pitchFamily="34" charset="0"/>
              </a:rPr>
              <a:t>cỏ hoa </a:t>
            </a:r>
          </a:p>
          <a:p>
            <a:pPr>
              <a:lnSpc>
                <a:spcPct val="80000"/>
              </a:lnSpc>
              <a:spcBef>
                <a:spcPct val="50000"/>
              </a:spcBef>
            </a:pPr>
            <a:r>
              <a:rPr sz="2600" b="1" dirty="0">
                <a:solidFill>
                  <a:srgbClr val="000099"/>
                </a:solidFill>
                <a:latin typeface="Arial" panose="020B0604020202020204" pitchFamily="34" charset="0"/>
              </a:rPr>
              <a:t>Con thác réo ngân nga </a:t>
            </a:r>
          </a:p>
          <a:p>
            <a:pPr>
              <a:lnSpc>
                <a:spcPct val="80000"/>
              </a:lnSpc>
              <a:spcBef>
                <a:spcPct val="50000"/>
              </a:spcBef>
            </a:pPr>
            <a:r>
              <a:rPr sz="2600" b="1" dirty="0">
                <a:solidFill>
                  <a:srgbClr val="000099"/>
                </a:solidFill>
                <a:latin typeface="Arial" panose="020B0604020202020204" pitchFamily="34" charset="0"/>
              </a:rPr>
              <a:t>Đàn dê soi đáy </a:t>
            </a:r>
            <a:r>
              <a:rPr sz="2600" b="1" dirty="0" err="1">
                <a:solidFill>
                  <a:srgbClr val="000099"/>
                </a:solidFill>
                <a:latin typeface="Arial" panose="020B0604020202020204" pitchFamily="34" charset="0"/>
              </a:rPr>
              <a:t>suối</a:t>
            </a:r>
            <a:r>
              <a:rPr sz="2600" b="1" dirty="0">
                <a:solidFill>
                  <a:srgbClr val="000099"/>
                </a:solidFill>
                <a:latin typeface="Arial" panose="020B0604020202020204" pitchFamily="34" charset="0"/>
              </a:rPr>
              <a:t> </a:t>
            </a:r>
            <a:endParaRPr lang="en-US" sz="2600" b="1" dirty="0">
              <a:solidFill>
                <a:srgbClr val="000099"/>
              </a:solidFill>
              <a:latin typeface="Arial" panose="020B0604020202020204" pitchFamily="34" charset="0"/>
            </a:endParaRPr>
          </a:p>
          <a:p>
            <a:pPr>
              <a:lnSpc>
                <a:spcPct val="80000"/>
              </a:lnSpc>
              <a:spcBef>
                <a:spcPct val="50000"/>
              </a:spcBef>
            </a:pP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Giữa ngút ngàn cây trái</a:t>
            </a:r>
          </a:p>
          <a:p>
            <a:pPr>
              <a:lnSpc>
                <a:spcPct val="80000"/>
              </a:lnSpc>
              <a:spcBef>
                <a:spcPct val="50000"/>
              </a:spcBef>
            </a:pPr>
            <a:r>
              <a:rPr sz="2600" b="1" dirty="0">
                <a:solidFill>
                  <a:srgbClr val="000099"/>
                </a:solidFill>
                <a:latin typeface="Arial" panose="020B0604020202020204" pitchFamily="34" charset="0"/>
              </a:rPr>
              <a:t>Dọc vùng rừng</a:t>
            </a:r>
            <a:r>
              <a:rPr b="1" dirty="0">
                <a:latin typeface="Arial" panose="020B0604020202020204" pitchFamily="34" charset="0"/>
              </a:rPr>
              <a:t> </a:t>
            </a:r>
            <a:r>
              <a:rPr lang="en-GB" b="1" dirty="0">
                <a:latin typeface="Arial" panose="020B0604020202020204" pitchFamily="34" charset="0"/>
              </a:rPr>
              <a:t> </a:t>
            </a:r>
            <a:r>
              <a:rPr sz="2600" b="1" dirty="0">
                <a:solidFill>
                  <a:srgbClr val="000099"/>
                </a:solidFill>
                <a:latin typeface="Arial" panose="020B0604020202020204" pitchFamily="34" charset="0"/>
              </a:rPr>
              <a:t>nguyên sơ </a:t>
            </a:r>
          </a:p>
          <a:p>
            <a:pPr>
              <a:lnSpc>
                <a:spcPct val="80000"/>
              </a:lnSpc>
              <a:spcBef>
                <a:spcPct val="50000"/>
              </a:spcBef>
            </a:pPr>
            <a:r>
              <a:rPr sz="2600" b="1" dirty="0">
                <a:solidFill>
                  <a:srgbClr val="000099"/>
                </a:solidFill>
                <a:latin typeface="Arial" panose="020B0604020202020204" pitchFamily="34" charset="0"/>
              </a:rPr>
              <a:t>Không biết thực hay mơ</a:t>
            </a:r>
          </a:p>
          <a:p>
            <a:pPr>
              <a:lnSpc>
                <a:spcPct val="80000"/>
              </a:lnSpc>
              <a:spcBef>
                <a:spcPct val="50000"/>
              </a:spcBef>
            </a:pPr>
            <a:r>
              <a:rPr sz="2600" b="1" dirty="0">
                <a:solidFill>
                  <a:srgbClr val="000099"/>
                </a:solidFill>
                <a:latin typeface="Arial" panose="020B0604020202020204" pitchFamily="34" charset="0"/>
              </a:rPr>
              <a:t>Ráng chiều như hơi khói… </a:t>
            </a:r>
            <a:endParaRPr dirty="0">
              <a:solidFill>
                <a:srgbClr val="FF0000"/>
              </a:solidFill>
              <a:latin typeface="Arial" panose="020B0604020202020204" pitchFamily="34" charset="0"/>
            </a:endParaRPr>
          </a:p>
        </p:txBody>
      </p:sp>
      <p:sp>
        <p:nvSpPr>
          <p:cNvPr id="61446" name="Line 6"/>
          <p:cNvSpPr/>
          <p:nvPr/>
        </p:nvSpPr>
        <p:spPr>
          <a:xfrm>
            <a:off x="4395010" y="622005"/>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61459" name="Line 19"/>
          <p:cNvSpPr/>
          <p:nvPr/>
        </p:nvSpPr>
        <p:spPr>
          <a:xfrm flipH="1">
            <a:off x="4295315" y="1657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grpSp>
        <p:nvGrpSpPr>
          <p:cNvPr id="14" name="Group 13"/>
          <p:cNvGrpSpPr/>
          <p:nvPr/>
        </p:nvGrpSpPr>
        <p:grpSpPr>
          <a:xfrm>
            <a:off x="5991400" y="165757"/>
            <a:ext cx="198755" cy="372110"/>
            <a:chOff x="7909" y="627"/>
            <a:chExt cx="313" cy="586"/>
          </a:xfrm>
        </p:grpSpPr>
        <p:sp>
          <p:nvSpPr>
            <p:cNvPr id="1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
        <p:nvSpPr>
          <p:cNvPr id="15" name="Line 19"/>
          <p:cNvSpPr/>
          <p:nvPr/>
        </p:nvSpPr>
        <p:spPr>
          <a:xfrm flipH="1">
            <a:off x="4705525" y="706142"/>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6" name="Line 19"/>
          <p:cNvSpPr/>
          <p:nvPr/>
        </p:nvSpPr>
        <p:spPr>
          <a:xfrm flipH="1">
            <a:off x="4705525" y="12198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7" name="Line 19"/>
          <p:cNvSpPr/>
          <p:nvPr/>
        </p:nvSpPr>
        <p:spPr>
          <a:xfrm flipH="1">
            <a:off x="3758740" y="17405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8" name="Line 19"/>
          <p:cNvSpPr/>
          <p:nvPr/>
        </p:nvSpPr>
        <p:spPr>
          <a:xfrm flipH="1">
            <a:off x="5037849" y="325014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9" name="Line 19"/>
          <p:cNvSpPr/>
          <p:nvPr/>
        </p:nvSpPr>
        <p:spPr>
          <a:xfrm flipH="1">
            <a:off x="5199139" y="3804504"/>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0" name="Line 19"/>
          <p:cNvSpPr/>
          <p:nvPr/>
        </p:nvSpPr>
        <p:spPr>
          <a:xfrm flipH="1">
            <a:off x="5192789" y="431821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1" name="Line 6"/>
          <p:cNvSpPr/>
          <p:nvPr/>
        </p:nvSpPr>
        <p:spPr>
          <a:xfrm>
            <a:off x="4805220" y="1675470"/>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2" name="Line 6"/>
          <p:cNvSpPr/>
          <p:nvPr/>
        </p:nvSpPr>
        <p:spPr>
          <a:xfrm>
            <a:off x="3590049" y="3178712"/>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6" name="Line 6"/>
          <p:cNvSpPr/>
          <p:nvPr/>
        </p:nvSpPr>
        <p:spPr>
          <a:xfrm>
            <a:off x="4421899" y="4200744"/>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7" name="Line 6"/>
          <p:cNvSpPr/>
          <p:nvPr/>
        </p:nvSpPr>
        <p:spPr>
          <a:xfrm>
            <a:off x="5874144" y="4201379"/>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8" name="Line 6"/>
          <p:cNvSpPr/>
          <p:nvPr/>
        </p:nvSpPr>
        <p:spPr>
          <a:xfrm>
            <a:off x="5117224" y="3740369"/>
            <a:ext cx="1619250" cy="635"/>
          </a:xfrm>
          <a:prstGeom prst="line">
            <a:avLst/>
          </a:prstGeom>
          <a:ln w="28575" cap="flat" cmpd="sng">
            <a:solidFill>
              <a:srgbClr val="FF3300"/>
            </a:solidFill>
            <a:prstDash val="solid"/>
            <a:headEnd type="none" w="med" len="med"/>
            <a:tailEnd type="none" w="med" len="med"/>
          </a:ln>
        </p:spPr>
        <p:txBody>
          <a:bodyPr/>
          <a:lstStyle/>
          <a:p>
            <a:endParaRPr lang="en-US"/>
          </a:p>
        </p:txBody>
      </p:sp>
      <p:grpSp>
        <p:nvGrpSpPr>
          <p:cNvPr id="29" name="Group 28"/>
          <p:cNvGrpSpPr/>
          <p:nvPr/>
        </p:nvGrpSpPr>
        <p:grpSpPr>
          <a:xfrm>
            <a:off x="5891705" y="706142"/>
            <a:ext cx="198755" cy="372110"/>
            <a:chOff x="7909" y="627"/>
            <a:chExt cx="313" cy="586"/>
          </a:xfrm>
        </p:grpSpPr>
        <p:sp>
          <p:nvSpPr>
            <p:cNvPr id="30"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1"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2" name="Group 31"/>
          <p:cNvGrpSpPr/>
          <p:nvPr/>
        </p:nvGrpSpPr>
        <p:grpSpPr>
          <a:xfrm>
            <a:off x="5809155" y="1758972"/>
            <a:ext cx="198755" cy="372110"/>
            <a:chOff x="7909" y="627"/>
            <a:chExt cx="313" cy="586"/>
          </a:xfrm>
        </p:grpSpPr>
        <p:sp>
          <p:nvSpPr>
            <p:cNvPr id="33"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4"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5" name="Group 34"/>
          <p:cNvGrpSpPr/>
          <p:nvPr/>
        </p:nvGrpSpPr>
        <p:grpSpPr>
          <a:xfrm>
            <a:off x="6371130" y="1219857"/>
            <a:ext cx="198755" cy="372110"/>
            <a:chOff x="7909" y="627"/>
            <a:chExt cx="313" cy="586"/>
          </a:xfrm>
        </p:grpSpPr>
        <p:sp>
          <p:nvSpPr>
            <p:cNvPr id="36"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7"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8" name="Group 37"/>
          <p:cNvGrpSpPr/>
          <p:nvPr/>
        </p:nvGrpSpPr>
        <p:grpSpPr>
          <a:xfrm>
            <a:off x="6439294" y="2845019"/>
            <a:ext cx="198755" cy="372110"/>
            <a:chOff x="7909" y="627"/>
            <a:chExt cx="313" cy="586"/>
          </a:xfrm>
        </p:grpSpPr>
        <p:sp>
          <p:nvSpPr>
            <p:cNvPr id="39"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0"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1" name="Group 40"/>
          <p:cNvGrpSpPr/>
          <p:nvPr/>
        </p:nvGrpSpPr>
        <p:grpSpPr>
          <a:xfrm>
            <a:off x="6854584" y="3367624"/>
            <a:ext cx="198755" cy="372110"/>
            <a:chOff x="7909" y="627"/>
            <a:chExt cx="313" cy="586"/>
          </a:xfrm>
        </p:grpSpPr>
        <p:sp>
          <p:nvSpPr>
            <p:cNvPr id="4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4" name="Group 43"/>
          <p:cNvGrpSpPr/>
          <p:nvPr/>
        </p:nvGrpSpPr>
        <p:grpSpPr>
          <a:xfrm>
            <a:off x="6638684" y="3804504"/>
            <a:ext cx="198755" cy="372110"/>
            <a:chOff x="7909" y="627"/>
            <a:chExt cx="313" cy="586"/>
          </a:xfrm>
        </p:grpSpPr>
        <p:sp>
          <p:nvSpPr>
            <p:cNvPr id="45"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6"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7" name="Group 46"/>
          <p:cNvGrpSpPr/>
          <p:nvPr/>
        </p:nvGrpSpPr>
        <p:grpSpPr>
          <a:xfrm>
            <a:off x="6954279" y="4318219"/>
            <a:ext cx="198755" cy="372110"/>
            <a:chOff x="7909" y="627"/>
            <a:chExt cx="313" cy="586"/>
          </a:xfrm>
        </p:grpSpPr>
        <p:sp>
          <p:nvSpPr>
            <p:cNvPr id="48"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9"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2"/>
          <a:srcRect t="1711" b="12770"/>
          <a:stretch/>
        </p:blipFill>
        <p:spPr>
          <a:xfrm flipH="1">
            <a:off x="7130" y="0"/>
            <a:ext cx="9144000" cy="5143500"/>
          </a:xfrm>
          <a:prstGeom prst="rect">
            <a:avLst/>
          </a:prstGeom>
        </p:spPr>
      </p:pic>
      <p:pic>
        <p:nvPicPr>
          <p:cNvPr id="2" name="Picture 2" descr="Windmill Nsf Sticker by The Forum, Norwich">
            <a:extLst>
              <a:ext uri="{FF2B5EF4-FFF2-40B4-BE49-F238E27FC236}">
                <a16:creationId xmlns:a16="http://schemas.microsoft.com/office/drawing/2014/main" id="{9209F5C6-0D63-FE5F-AD89-0533689B3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887" y="498805"/>
            <a:ext cx="2414057" cy="24140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n spinning STICKER by Guy Trefler">
            <a:extLst>
              <a:ext uri="{FF2B5EF4-FFF2-40B4-BE49-F238E27FC236}">
                <a16:creationId xmlns:a16="http://schemas.microsoft.com/office/drawing/2014/main" id="{BFD8C4C0-A508-0064-03F2-D673D7D2E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35" y="196347"/>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dmill Nsf Sticker by The Forum, Norwich">
            <a:extLst>
              <a:ext uri="{FF2B5EF4-FFF2-40B4-BE49-F238E27FC236}">
                <a16:creationId xmlns:a16="http://schemas.microsoft.com/office/drawing/2014/main" id="{AE922281-7468-3BE5-4711-4E611956B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74" y="1801932"/>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in spinning STICKER by Guy Trefler">
            <a:extLst>
              <a:ext uri="{FF2B5EF4-FFF2-40B4-BE49-F238E27FC236}">
                <a16:creationId xmlns:a16="http://schemas.microsoft.com/office/drawing/2014/main" id="{8A43447B-377D-E84A-2475-F3B01786E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121" y="2458965"/>
            <a:ext cx="2943225" cy="26074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E12BF3-4287-9B2E-E8BE-59D3010F5360}"/>
              </a:ext>
            </a:extLst>
          </p:cNvPr>
          <p:cNvPicPr>
            <a:picLocks noChangeAspect="1"/>
          </p:cNvPicPr>
          <p:nvPr/>
        </p:nvPicPr>
        <p:blipFill>
          <a:blip r:embed="rId5"/>
          <a:stretch>
            <a:fillRect/>
          </a:stretch>
        </p:blipFill>
        <p:spPr>
          <a:xfrm>
            <a:off x="2221637" y="1592725"/>
            <a:ext cx="4700727" cy="2169974"/>
          </a:xfrm>
          <a:prstGeom prst="rect">
            <a:avLst/>
          </a:prstGeom>
        </p:spPr>
      </p:pic>
    </p:spTree>
    <p:extLst>
      <p:ext uri="{BB962C8B-B14F-4D97-AF65-F5344CB8AC3E}">
        <p14:creationId xmlns:p14="http://schemas.microsoft.com/office/powerpoint/2010/main" val="50865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B9D63-EE50-068F-C1F0-E7A2DD0F3FDE}"/>
              </a:ext>
            </a:extLst>
          </p:cNvPr>
          <p:cNvPicPr>
            <a:picLocks noChangeAspect="1"/>
          </p:cNvPicPr>
          <p:nvPr/>
        </p:nvPicPr>
        <p:blipFill>
          <a:blip r:embed="rId2"/>
          <a:stretch>
            <a:fillRect/>
          </a:stretch>
        </p:blipFill>
        <p:spPr>
          <a:xfrm>
            <a:off x="403023" y="1241988"/>
            <a:ext cx="8401016" cy="2249619"/>
          </a:xfrm>
          <a:prstGeom prst="rect">
            <a:avLst/>
          </a:prstGeom>
        </p:spPr>
      </p:pic>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spTree>
    <p:extLst>
      <p:ext uri="{BB962C8B-B14F-4D97-AF65-F5344CB8AC3E}">
        <p14:creationId xmlns:p14="http://schemas.microsoft.com/office/powerpoint/2010/main" val="41047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grpSp>
        <p:nvGrpSpPr>
          <p:cNvPr id="8151" name="Google Shape;8151;p36"/>
          <p:cNvGrpSpPr/>
          <p:nvPr/>
        </p:nvGrpSpPr>
        <p:grpSpPr>
          <a:xfrm rot="20340000">
            <a:off x="1901387" y="-195462"/>
            <a:ext cx="5883985" cy="2859397"/>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13" name="Rectangle 6"/>
          <p:cNvSpPr/>
          <p:nvPr/>
        </p:nvSpPr>
        <p:spPr>
          <a:xfrm>
            <a:off x="1353820" y="2436495"/>
            <a:ext cx="6436360" cy="2031325"/>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 To</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n b</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i đọc với giọng to vừa đủ nghe, thể hiện niềm xúc động của tác giả trước vẻ đẹp hoang sơ, thơ mộng vừa ấm cúng thân thương của bức tranh vùng cao.</a:t>
            </a:r>
          </a:p>
        </p:txBody>
      </p:sp>
      <p:pic>
        <p:nvPicPr>
          <p:cNvPr id="4" name="Picture 3">
            <a:extLst>
              <a:ext uri="{FF2B5EF4-FFF2-40B4-BE49-F238E27FC236}">
                <a16:creationId xmlns:a16="http://schemas.microsoft.com/office/drawing/2014/main" id="{0A38177F-3170-60FE-6943-4C742FE429B6}"/>
              </a:ext>
            </a:extLst>
          </p:cNvPr>
          <p:cNvPicPr>
            <a:picLocks noChangeAspect="1"/>
          </p:cNvPicPr>
          <p:nvPr/>
        </p:nvPicPr>
        <p:blipFill>
          <a:blip r:embed="rId3"/>
          <a:stretch>
            <a:fillRect/>
          </a:stretch>
        </p:blipFill>
        <p:spPr>
          <a:xfrm>
            <a:off x="2490463" y="702118"/>
            <a:ext cx="4005419" cy="1201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additive="base">
                                        <p:cTn id="7" dur="5000" fill="hold"/>
                                        <p:tgtEl>
                                          <p:spTgt spid="21513"/>
                                        </p:tgtEl>
                                        <p:attrNameLst>
                                          <p:attrName>ppt_x</p:attrName>
                                        </p:attrNameLst>
                                      </p:cBhvr>
                                      <p:tavLst>
                                        <p:tav tm="0">
                                          <p:val>
                                            <p:strVal val="#ppt_x"/>
                                          </p:val>
                                        </p:tav>
                                        <p:tav tm="100000">
                                          <p:val>
                                            <p:strVal val="#ppt_x"/>
                                          </p:val>
                                        </p:tav>
                                      </p:tavLst>
                                    </p:anim>
                                    <p:anim calcmode="lin" valueType="num">
                                      <p:cBhvr additive="base">
                                        <p:cTn id="8" dur="5000" fill="hold"/>
                                        <p:tgtEl>
                                          <p:spTgt spid="215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sp>
        <p:nvSpPr>
          <p:cNvPr id="15" name="Rounded Rectangle 7">
            <a:extLst>
              <a:ext uri="{FF2B5EF4-FFF2-40B4-BE49-F238E27FC236}">
                <a16:creationId xmlns:a16="http://schemas.microsoft.com/office/drawing/2014/main" id="{DDD7E175-1972-0328-9982-908238DC0132}"/>
              </a:ext>
            </a:extLst>
          </p:cNvPr>
          <p:cNvSpPr/>
          <p:nvPr/>
        </p:nvSpPr>
        <p:spPr>
          <a:xfrm>
            <a:off x="2093495" y="1692057"/>
            <a:ext cx="6797843" cy="3361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sp>
        <p:nvSpPr>
          <p:cNvPr id="18" name="Google Shape;276;p7">
            <a:extLst>
              <a:ext uri="{FF2B5EF4-FFF2-40B4-BE49-F238E27FC236}">
                <a16:creationId xmlns:a16="http://schemas.microsoft.com/office/drawing/2014/main" id="{37764EE3-01CF-7C51-21AE-7CC4EB2E91F9}"/>
              </a:ext>
            </a:extLst>
          </p:cNvPr>
          <p:cNvSpPr/>
          <p:nvPr/>
        </p:nvSpPr>
        <p:spPr>
          <a:xfrm>
            <a:off x="2715650" y="1905868"/>
            <a:ext cx="2246895"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009999"/>
                </a:solidFill>
                <a:latin typeface="Cambria" panose="02040503050406030204" pitchFamily="18" charset="0"/>
                <a:ea typeface="Cambria" panose="02040503050406030204" pitchFamily="18" charset="0"/>
                <a:cs typeface="+mn-cs"/>
              </a:rPr>
              <a:t>vách</a:t>
            </a:r>
            <a:r>
              <a:rPr lang="en-US" sz="2700" b="1" kern="1200" dirty="0">
                <a:solidFill>
                  <a:srgbClr val="009999"/>
                </a:solidFill>
                <a:latin typeface="Cambria" panose="02040503050406030204" pitchFamily="18" charset="0"/>
                <a:ea typeface="Cambria" panose="02040503050406030204" pitchFamily="18" charset="0"/>
                <a:cs typeface="+mn-cs"/>
              </a:rPr>
              <a:t> </a:t>
            </a:r>
            <a:r>
              <a:rPr lang="en-US" sz="2700" b="1" kern="1200" dirty="0" err="1">
                <a:solidFill>
                  <a:srgbClr val="009999"/>
                </a:solidFill>
                <a:latin typeface="Cambria" panose="02040503050406030204" pitchFamily="18" charset="0"/>
                <a:ea typeface="Cambria" panose="02040503050406030204" pitchFamily="18" charset="0"/>
                <a:cs typeface="+mn-cs"/>
              </a:rPr>
              <a:t>đá</a:t>
            </a:r>
            <a:endParaRPr sz="2700" b="1" kern="1200" dirty="0">
              <a:solidFill>
                <a:srgbClr val="FFC000"/>
              </a:solidFill>
              <a:latin typeface="Cambria" panose="02040503050406030204" pitchFamily="18" charset="0"/>
              <a:ea typeface="Cambria" panose="02040503050406030204" pitchFamily="18" charset="0"/>
              <a:cs typeface="+mn-cs"/>
            </a:endParaRPr>
          </a:p>
        </p:txBody>
      </p:sp>
      <p:sp>
        <p:nvSpPr>
          <p:cNvPr id="19" name="Google Shape;276;p7">
            <a:extLst>
              <a:ext uri="{FF2B5EF4-FFF2-40B4-BE49-F238E27FC236}">
                <a16:creationId xmlns:a16="http://schemas.microsoft.com/office/drawing/2014/main" id="{AE36F347-F93A-2A4D-6979-118D8F173292}"/>
              </a:ext>
            </a:extLst>
          </p:cNvPr>
          <p:cNvSpPr/>
          <p:nvPr/>
        </p:nvSpPr>
        <p:spPr>
          <a:xfrm>
            <a:off x="3098166" y="3086329"/>
            <a:ext cx="2480999"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vạt</a:t>
            </a:r>
            <a:r>
              <a:rPr lang="en-US" sz="2700" b="1" kern="1200" dirty="0">
                <a:solidFill>
                  <a:srgbClr val="ED7D31">
                    <a:lumMod val="75000"/>
                  </a:srgbClr>
                </a:solidFill>
                <a:latin typeface="Cambria" panose="02040503050406030204" pitchFamily="18" charset="0"/>
                <a:ea typeface="Cambria" panose="02040503050406030204" pitchFamily="18" charset="0"/>
                <a:cs typeface="+mn-cs"/>
              </a:rPr>
              <a:t> </a:t>
            </a: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nương</a:t>
            </a:r>
            <a:endParaRPr sz="2700" b="1" kern="1200" dirty="0">
              <a:solidFill>
                <a:srgbClr val="ED7D31">
                  <a:lumMod val="75000"/>
                </a:srgbClr>
              </a:solidFill>
              <a:latin typeface="Cambria" panose="02040503050406030204" pitchFamily="18" charset="0"/>
              <a:ea typeface="Cambria" panose="02040503050406030204" pitchFamily="18" charset="0"/>
              <a:cs typeface="+mn-cs"/>
            </a:endParaRPr>
          </a:p>
        </p:txBody>
      </p:sp>
      <p:sp>
        <p:nvSpPr>
          <p:cNvPr id="20" name="Google Shape;276;p7">
            <a:extLst>
              <a:ext uri="{FF2B5EF4-FFF2-40B4-BE49-F238E27FC236}">
                <a16:creationId xmlns:a16="http://schemas.microsoft.com/office/drawing/2014/main" id="{508BCF7D-AEFC-68F1-B082-E2ABD96E76FA}"/>
              </a:ext>
            </a:extLst>
          </p:cNvPr>
          <p:cNvSpPr/>
          <p:nvPr/>
        </p:nvSpPr>
        <p:spPr>
          <a:xfrm>
            <a:off x="5579165" y="1896583"/>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FF0000"/>
                </a:solidFill>
                <a:latin typeface="Cambria" panose="02040503050406030204" pitchFamily="18" charset="0"/>
                <a:ea typeface="Cambria" panose="02040503050406030204" pitchFamily="18" charset="0"/>
                <a:cs typeface="+mn-cs"/>
              </a:rPr>
              <a:t>ngút</a:t>
            </a:r>
            <a:r>
              <a:rPr lang="en-US" sz="2700" b="1" kern="1200" dirty="0">
                <a:solidFill>
                  <a:srgbClr val="FF0000"/>
                </a:solidFill>
                <a:latin typeface="Cambria" panose="02040503050406030204" pitchFamily="18" charset="0"/>
                <a:ea typeface="Cambria" panose="02040503050406030204" pitchFamily="18" charset="0"/>
                <a:cs typeface="+mn-cs"/>
              </a:rPr>
              <a:t> </a:t>
            </a:r>
            <a:r>
              <a:rPr lang="en-US" sz="2700" b="1" kern="1200" dirty="0" err="1">
                <a:solidFill>
                  <a:srgbClr val="FF0000"/>
                </a:solidFill>
                <a:latin typeface="Cambria" panose="02040503050406030204" pitchFamily="18" charset="0"/>
                <a:ea typeface="Cambria" panose="02040503050406030204" pitchFamily="18" charset="0"/>
                <a:cs typeface="+mn-cs"/>
              </a:rPr>
              <a:t>ngát</a:t>
            </a:r>
            <a:endParaRPr sz="2700" b="1" kern="1200" dirty="0">
              <a:solidFill>
                <a:srgbClr val="FF0000"/>
              </a:solidFill>
              <a:latin typeface="Cambria" panose="02040503050406030204" pitchFamily="18" charset="0"/>
              <a:ea typeface="Cambria" panose="02040503050406030204" pitchFamily="18" charset="0"/>
              <a:cs typeface="+mn-cs"/>
            </a:endParaRPr>
          </a:p>
        </p:txBody>
      </p:sp>
      <p:sp>
        <p:nvSpPr>
          <p:cNvPr id="21" name="Google Shape;276;p7">
            <a:extLst>
              <a:ext uri="{FF2B5EF4-FFF2-40B4-BE49-F238E27FC236}">
                <a16:creationId xmlns:a16="http://schemas.microsoft.com/office/drawing/2014/main" id="{8B745482-D87E-9154-E4DA-1C5712DEB312}"/>
              </a:ext>
            </a:extLst>
          </p:cNvPr>
          <p:cNvSpPr/>
          <p:nvPr/>
        </p:nvSpPr>
        <p:spPr>
          <a:xfrm>
            <a:off x="5771130" y="2999911"/>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7030A0"/>
                </a:solidFill>
                <a:latin typeface="Cambria" panose="02040503050406030204" pitchFamily="18" charset="0"/>
                <a:ea typeface="Cambria" panose="02040503050406030204" pitchFamily="18" charset="0"/>
                <a:cs typeface="+mn-cs"/>
              </a:rPr>
              <a:t>lòng</a:t>
            </a:r>
            <a:r>
              <a:rPr lang="en-US" sz="2700" b="1" kern="1200" dirty="0">
                <a:solidFill>
                  <a:srgbClr val="7030A0"/>
                </a:solidFill>
                <a:latin typeface="Cambria" panose="02040503050406030204" pitchFamily="18" charset="0"/>
                <a:ea typeface="Cambria" panose="02040503050406030204" pitchFamily="18" charset="0"/>
                <a:cs typeface="+mn-cs"/>
              </a:rPr>
              <a:t> </a:t>
            </a:r>
            <a:r>
              <a:rPr lang="en-US" sz="2700" b="1" kern="1200" dirty="0" err="1">
                <a:solidFill>
                  <a:srgbClr val="7030A0"/>
                </a:solidFill>
                <a:latin typeface="Cambria" panose="02040503050406030204" pitchFamily="18" charset="0"/>
                <a:ea typeface="Cambria" panose="02040503050406030204" pitchFamily="18" charset="0"/>
                <a:cs typeface="+mn-cs"/>
              </a:rPr>
              <a:t>thung</a:t>
            </a:r>
            <a:endParaRPr sz="2700" b="1" kern="1200" dirty="0">
              <a:solidFill>
                <a:srgbClr val="7030A0"/>
              </a:solidFill>
              <a:latin typeface="Cambria" panose="02040503050406030204" pitchFamily="18" charset="0"/>
              <a:ea typeface="Cambria" panose="02040503050406030204" pitchFamily="18" charset="0"/>
              <a:cs typeface="+mn-cs"/>
            </a:endParaRPr>
          </a:p>
        </p:txBody>
      </p:sp>
      <p:pic>
        <p:nvPicPr>
          <p:cNvPr id="22" name="Picture 21">
            <a:extLst>
              <a:ext uri="{FF2B5EF4-FFF2-40B4-BE49-F238E27FC236}">
                <a16:creationId xmlns:a16="http://schemas.microsoft.com/office/drawing/2014/main" id="{B448F616-97B7-7049-95BB-EADF1F4E04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 y="1692057"/>
            <a:ext cx="2826008" cy="3582552"/>
          </a:xfrm>
          <a:prstGeom prst="rect">
            <a:avLst/>
          </a:prstGeom>
        </p:spPr>
      </p:pic>
      <p:pic>
        <p:nvPicPr>
          <p:cNvPr id="23" name="Picture 22">
            <a:extLst>
              <a:ext uri="{FF2B5EF4-FFF2-40B4-BE49-F238E27FC236}">
                <a16:creationId xmlns:a16="http://schemas.microsoft.com/office/drawing/2014/main" id="{6D4B3259-D289-4E4C-DC54-3BA3C8944B09}"/>
              </a:ext>
            </a:extLst>
          </p:cNvPr>
          <p:cNvPicPr>
            <a:picLocks noChangeAspect="1"/>
          </p:cNvPicPr>
          <p:nvPr/>
        </p:nvPicPr>
        <p:blipFill>
          <a:blip r:embed="rId6"/>
          <a:stretch>
            <a:fillRect/>
          </a:stretch>
        </p:blipFill>
        <p:spPr>
          <a:xfrm>
            <a:off x="1664364" y="163994"/>
            <a:ext cx="6114818" cy="1079086"/>
          </a:xfrm>
          <a:prstGeom prst="rect">
            <a:avLst/>
          </a:prstGeom>
        </p:spPr>
      </p:pic>
    </p:spTree>
    <p:extLst>
      <p:ext uri="{BB962C8B-B14F-4D97-AF65-F5344CB8AC3E}">
        <p14:creationId xmlns:p14="http://schemas.microsoft.com/office/powerpoint/2010/main" val="221614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7195" y="618490"/>
            <a:ext cx="3385820" cy="1582420"/>
          </a:xfrm>
          <a:prstGeom prst="rect">
            <a:avLst/>
          </a:prstGeom>
        </p:spPr>
      </p:pic>
      <p:grpSp>
        <p:nvGrpSpPr>
          <p:cNvPr id="8151" name="Google Shape;8151;p36"/>
          <p:cNvGrpSpPr/>
          <p:nvPr/>
        </p:nvGrpSpPr>
        <p:grpSpPr>
          <a:xfrm rot="20340000">
            <a:off x="2357755" y="58420"/>
            <a:ext cx="5413375" cy="241173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1513" name="Rectangle 6"/>
          <p:cNvSpPr/>
          <p:nvPr/>
        </p:nvSpPr>
        <p:spPr>
          <a:xfrm>
            <a:off x="240139" y="1012650"/>
            <a:ext cx="2039620" cy="867930"/>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rPr>
              <a:t> Nhấn giọng </a:t>
            </a:r>
          </a:p>
        </p:txBody>
      </p:sp>
      <p:sp>
        <p:nvSpPr>
          <p:cNvPr id="2" name="Text Box 1"/>
          <p:cNvSpPr txBox="1"/>
          <p:nvPr/>
        </p:nvSpPr>
        <p:spPr>
          <a:xfrm>
            <a:off x="1107440" y="2150395"/>
            <a:ext cx="2451735" cy="2844800"/>
          </a:xfrm>
          <a:prstGeom prst="rect">
            <a:avLst/>
          </a:prstGeom>
          <a:noFill/>
        </p:spPr>
        <p:txBody>
          <a:bodyPr wrap="square" rtlCol="0" anchor="t">
            <a:spAutoFit/>
            <a:scene3d>
              <a:camera prst="orthographicFront"/>
              <a:lightRig rig="threePt" dir="t"/>
            </a:scene3d>
          </a:bodyPr>
          <a:lstStyle/>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gân nga</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út ngàn</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nguyên sơ</a:t>
            </a: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vạt nương</a:t>
            </a:r>
            <a:endPar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ngựa rung</a:t>
            </a:r>
          </a:p>
          <a:p>
            <a:pPr algn="r">
              <a:lnSpc>
                <a:spcPct val="90000"/>
              </a:lnSpc>
              <a:spcBef>
                <a:spcPct val="20000"/>
              </a:spcBef>
            </a:pPr>
            <a:endParaRPr lang="en-GB" altLang="en-US"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p:txBody>
      </p:sp>
      <p:sp>
        <p:nvSpPr>
          <p:cNvPr id="3" name="Text Box 2"/>
          <p:cNvSpPr txBox="1"/>
          <p:nvPr/>
        </p:nvSpPr>
        <p:spPr>
          <a:xfrm>
            <a:off x="5479350" y="2192458"/>
            <a:ext cx="4039235" cy="2371090"/>
          </a:xfrm>
          <a:prstGeom prst="rect">
            <a:avLst/>
          </a:prstGeom>
          <a:noFill/>
        </p:spPr>
        <p:txBody>
          <a:bodyPr wrap="square" rtlCol="0" anchor="t">
            <a:spAutoFit/>
          </a:bodyPr>
          <a:lstStyle/>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hoang dã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khắp ngả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gặt lúa</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trồng rau</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thấp thoáng...</a:t>
            </a:r>
          </a:p>
        </p:txBody>
      </p:sp>
      <p:pic>
        <p:nvPicPr>
          <p:cNvPr id="4" name="Picture 3"/>
          <p:cNvPicPr>
            <a:picLocks noChangeAspect="1"/>
          </p:cNvPicPr>
          <p:nvPr/>
        </p:nvPicPr>
        <p:blipFill>
          <a:blip r:embed="rId5"/>
          <a:stretch>
            <a:fillRect/>
          </a:stretch>
        </p:blipFill>
        <p:spPr>
          <a:xfrm>
            <a:off x="2820035" y="981710"/>
            <a:ext cx="3911600" cy="666750"/>
          </a:xfrm>
          <a:prstGeom prst="rect">
            <a:avLst/>
          </a:prstGeom>
        </p:spPr>
      </p:pic>
      <p:pic>
        <p:nvPicPr>
          <p:cNvPr id="5" name="Picture 4"/>
          <p:cNvPicPr>
            <a:picLocks noChangeAspect="1"/>
          </p:cNvPicPr>
          <p:nvPr/>
        </p:nvPicPr>
        <p:blipFill>
          <a:blip r:embed="rId6"/>
          <a:stretch>
            <a:fillRect/>
          </a:stretch>
        </p:blipFill>
        <p:spPr>
          <a:xfrm rot="5400000">
            <a:off x="3007995" y="2832735"/>
            <a:ext cx="3535045" cy="7594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E6698080-55AC-6EE7-2306-E0AE6EF4BA5A}"/>
              </a:ext>
            </a:extLst>
          </p:cNvPr>
          <p:cNvGrpSpPr/>
          <p:nvPr/>
        </p:nvGrpSpPr>
        <p:grpSpPr>
          <a:xfrm>
            <a:off x="121920" y="1181222"/>
            <a:ext cx="4389622" cy="2794155"/>
            <a:chOff x="390828" y="1555691"/>
            <a:chExt cx="5852829" cy="3725540"/>
          </a:xfrm>
        </p:grpSpPr>
        <p:sp>
          <p:nvSpPr>
            <p:cNvPr id="38" name="Rectangle: Rounded Corners 4">
              <a:extLst>
                <a:ext uri="{FF2B5EF4-FFF2-40B4-BE49-F238E27FC236}">
                  <a16:creationId xmlns:a16="http://schemas.microsoft.com/office/drawing/2014/main" id="{6E7BF162-427D-55CC-45DE-4A7282DC6A1E}"/>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442442 w 5812457"/>
                <a:gd name="connsiteY2" fmla="*/ 0 h 3068919"/>
                <a:gd name="connsiteX3" fmla="*/ 2448795 w 5812457"/>
                <a:gd name="connsiteY3" fmla="*/ 0 h 3068919"/>
                <a:gd name="connsiteX4" fmla="*/ 3317918 w 5812457"/>
                <a:gd name="connsiteY4" fmla="*/ 0 h 3068919"/>
                <a:gd name="connsiteX5" fmla="*/ 4324271 w 5812457"/>
                <a:gd name="connsiteY5" fmla="*/ 0 h 3068919"/>
                <a:gd name="connsiteX6" fmla="*/ 5193394 w 5812457"/>
                <a:gd name="connsiteY6" fmla="*/ 0 h 3068919"/>
                <a:gd name="connsiteX7" fmla="*/ 5812457 w 5812457"/>
                <a:gd name="connsiteY7" fmla="*/ 619062 h 3068919"/>
                <a:gd name="connsiteX8" fmla="*/ 5812457 w 5812457"/>
                <a:gd name="connsiteY8" fmla="*/ 1534460 h 3068919"/>
                <a:gd name="connsiteX9" fmla="*/ 5812457 w 5812457"/>
                <a:gd name="connsiteY9" fmla="*/ 2449856 h 3068919"/>
                <a:gd name="connsiteX10" fmla="*/ 5193394 w 5812457"/>
                <a:gd name="connsiteY10" fmla="*/ 3068919 h 3068919"/>
                <a:gd name="connsiteX11" fmla="*/ 4278527 w 5812457"/>
                <a:gd name="connsiteY11" fmla="*/ 3068919 h 3068919"/>
                <a:gd name="connsiteX12" fmla="*/ 3272174 w 5812457"/>
                <a:gd name="connsiteY12" fmla="*/ 3068919 h 3068919"/>
                <a:gd name="connsiteX13" fmla="*/ 2494538 w 5812457"/>
                <a:gd name="connsiteY13" fmla="*/ 3068919 h 3068919"/>
                <a:gd name="connsiteX14" fmla="*/ 1716902 w 5812457"/>
                <a:gd name="connsiteY14" fmla="*/ 3068919 h 3068919"/>
                <a:gd name="connsiteX15" fmla="*/ 619062 w 5812457"/>
                <a:gd name="connsiteY15" fmla="*/ 3068919 h 3068919"/>
                <a:gd name="connsiteX16" fmla="*/ 0 w 5812457"/>
                <a:gd name="connsiteY16" fmla="*/ 2449856 h 3068919"/>
                <a:gd name="connsiteX17" fmla="*/ 0 w 5812457"/>
                <a:gd name="connsiteY17" fmla="*/ 1589382 h 3068919"/>
                <a:gd name="connsiteX18" fmla="*/ 0 w 5812457"/>
                <a:gd name="connsiteY18" fmla="*/ 619062 h 3068919"/>
                <a:gd name="connsiteX0" fmla="*/ 0 w 5812457"/>
                <a:gd name="connsiteY0" fmla="*/ 619062 h 3068919"/>
                <a:gd name="connsiteX1" fmla="*/ 619062 w 5812457"/>
                <a:gd name="connsiteY1" fmla="*/ 0 h 3068919"/>
                <a:gd name="connsiteX2" fmla="*/ 1579671 w 5812457"/>
                <a:gd name="connsiteY2" fmla="*/ 0 h 3068919"/>
                <a:gd name="connsiteX3" fmla="*/ 2403051 w 5812457"/>
                <a:gd name="connsiteY3" fmla="*/ 0 h 3068919"/>
                <a:gd name="connsiteX4" fmla="*/ 3226431 w 5812457"/>
                <a:gd name="connsiteY4" fmla="*/ 0 h 3068919"/>
                <a:gd name="connsiteX5" fmla="*/ 4187041 w 5812457"/>
                <a:gd name="connsiteY5" fmla="*/ 0 h 3068919"/>
                <a:gd name="connsiteX6" fmla="*/ 5193394 w 5812457"/>
                <a:gd name="connsiteY6" fmla="*/ 0 h 3068919"/>
                <a:gd name="connsiteX7" fmla="*/ 5812457 w 5812457"/>
                <a:gd name="connsiteY7" fmla="*/ 619062 h 3068919"/>
                <a:gd name="connsiteX8" fmla="*/ 5812457 w 5812457"/>
                <a:gd name="connsiteY8" fmla="*/ 1534460 h 3068919"/>
                <a:gd name="connsiteX9" fmla="*/ 5812457 w 5812457"/>
                <a:gd name="connsiteY9" fmla="*/ 2449856 h 3068919"/>
                <a:gd name="connsiteX10" fmla="*/ 5193394 w 5812457"/>
                <a:gd name="connsiteY10" fmla="*/ 3068919 h 3068919"/>
                <a:gd name="connsiteX11" fmla="*/ 4415758 w 5812457"/>
                <a:gd name="connsiteY11" fmla="*/ 3068919 h 3068919"/>
                <a:gd name="connsiteX12" fmla="*/ 3500891 w 5812457"/>
                <a:gd name="connsiteY12" fmla="*/ 3068919 h 3068919"/>
                <a:gd name="connsiteX13" fmla="*/ 2677511 w 5812457"/>
                <a:gd name="connsiteY13" fmla="*/ 3068919 h 3068919"/>
                <a:gd name="connsiteX14" fmla="*/ 1716902 w 5812457"/>
                <a:gd name="connsiteY14" fmla="*/ 3068919 h 3068919"/>
                <a:gd name="connsiteX15" fmla="*/ 619062 w 5812457"/>
                <a:gd name="connsiteY15" fmla="*/ 3068919 h 3068919"/>
                <a:gd name="connsiteX16" fmla="*/ 0 w 5812457"/>
                <a:gd name="connsiteY16" fmla="*/ 2449856 h 3068919"/>
                <a:gd name="connsiteX17" fmla="*/ 0 w 5812457"/>
                <a:gd name="connsiteY17" fmla="*/ 1589382 h 3068919"/>
                <a:gd name="connsiteX18" fmla="*/ 0 w 5812457"/>
                <a:gd name="connsiteY18"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457" h="3068919" fill="none" extrusionOk="0">
                  <a:moveTo>
                    <a:pt x="0" y="619062"/>
                  </a:moveTo>
                  <a:cubicBezTo>
                    <a:pt x="52430" y="313330"/>
                    <a:pt x="245632" y="-9674"/>
                    <a:pt x="619062" y="0"/>
                  </a:cubicBezTo>
                  <a:cubicBezTo>
                    <a:pt x="786220" y="93658"/>
                    <a:pt x="1082816" y="923"/>
                    <a:pt x="1442442" y="0"/>
                  </a:cubicBezTo>
                  <a:cubicBezTo>
                    <a:pt x="1805310" y="41783"/>
                    <a:pt x="2245937" y="-63523"/>
                    <a:pt x="2448795" y="0"/>
                  </a:cubicBezTo>
                  <a:cubicBezTo>
                    <a:pt x="2659801" y="19926"/>
                    <a:pt x="3118848" y="7385"/>
                    <a:pt x="3317918" y="0"/>
                  </a:cubicBezTo>
                  <a:cubicBezTo>
                    <a:pt x="3464064" y="44288"/>
                    <a:pt x="3947492" y="-38385"/>
                    <a:pt x="4324271" y="0"/>
                  </a:cubicBezTo>
                  <a:cubicBezTo>
                    <a:pt x="4688960" y="49043"/>
                    <a:pt x="4768019" y="-10740"/>
                    <a:pt x="5193394" y="0"/>
                  </a:cubicBezTo>
                  <a:cubicBezTo>
                    <a:pt x="5553261" y="105607"/>
                    <a:pt x="5786079" y="245093"/>
                    <a:pt x="5812457" y="619062"/>
                  </a:cubicBezTo>
                  <a:cubicBezTo>
                    <a:pt x="5802377" y="942631"/>
                    <a:pt x="5827512" y="1088872"/>
                    <a:pt x="5812457" y="1534460"/>
                  </a:cubicBezTo>
                  <a:cubicBezTo>
                    <a:pt x="5818271" y="1975787"/>
                    <a:pt x="5854424" y="2245037"/>
                    <a:pt x="5812457" y="2449856"/>
                  </a:cubicBezTo>
                  <a:cubicBezTo>
                    <a:pt x="5839224" y="2791033"/>
                    <a:pt x="5564167" y="3036490"/>
                    <a:pt x="5193394" y="3068919"/>
                  </a:cubicBezTo>
                  <a:cubicBezTo>
                    <a:pt x="4956539" y="3048520"/>
                    <a:pt x="4482622" y="3098762"/>
                    <a:pt x="4278527" y="3068919"/>
                  </a:cubicBezTo>
                  <a:cubicBezTo>
                    <a:pt x="4130759" y="3082965"/>
                    <a:pt x="3682075" y="3051978"/>
                    <a:pt x="3272174" y="3068919"/>
                  </a:cubicBezTo>
                  <a:cubicBezTo>
                    <a:pt x="2878386" y="3120132"/>
                    <a:pt x="2696635" y="3090447"/>
                    <a:pt x="2494538" y="3068919"/>
                  </a:cubicBezTo>
                  <a:cubicBezTo>
                    <a:pt x="2261764" y="3013198"/>
                    <a:pt x="2118132" y="3073950"/>
                    <a:pt x="1716902" y="3068919"/>
                  </a:cubicBezTo>
                  <a:cubicBezTo>
                    <a:pt x="1347359" y="3029981"/>
                    <a:pt x="842735" y="3049692"/>
                    <a:pt x="619062" y="3068919"/>
                  </a:cubicBezTo>
                  <a:cubicBezTo>
                    <a:pt x="268959" y="3133766"/>
                    <a:pt x="-39454" y="2757709"/>
                    <a:pt x="0" y="2449856"/>
                  </a:cubicBezTo>
                  <a:cubicBezTo>
                    <a:pt x="-30185" y="2021425"/>
                    <a:pt x="-44086" y="1838144"/>
                    <a:pt x="0" y="1589382"/>
                  </a:cubicBezTo>
                  <a:cubicBezTo>
                    <a:pt x="2813" y="1360085"/>
                    <a:pt x="27148" y="796431"/>
                    <a:pt x="0" y="619062"/>
                  </a:cubicBezTo>
                  <a:close/>
                </a:path>
                <a:path w="5812457" h="3068919" stroke="0" extrusionOk="0">
                  <a:moveTo>
                    <a:pt x="0" y="619062"/>
                  </a:moveTo>
                  <a:cubicBezTo>
                    <a:pt x="-23716" y="353815"/>
                    <a:pt x="335080" y="33976"/>
                    <a:pt x="619062" y="0"/>
                  </a:cubicBezTo>
                  <a:cubicBezTo>
                    <a:pt x="842198" y="69551"/>
                    <a:pt x="1320496" y="20653"/>
                    <a:pt x="1579671" y="0"/>
                  </a:cubicBezTo>
                  <a:cubicBezTo>
                    <a:pt x="1829815" y="-53160"/>
                    <a:pt x="1971169" y="-10785"/>
                    <a:pt x="2403051" y="0"/>
                  </a:cubicBezTo>
                  <a:cubicBezTo>
                    <a:pt x="2786381" y="12207"/>
                    <a:pt x="3044157" y="4609"/>
                    <a:pt x="3226431" y="0"/>
                  </a:cubicBezTo>
                  <a:cubicBezTo>
                    <a:pt x="3393281" y="38965"/>
                    <a:pt x="3783527" y="8333"/>
                    <a:pt x="4187041" y="0"/>
                  </a:cubicBezTo>
                  <a:cubicBezTo>
                    <a:pt x="4606644" y="71234"/>
                    <a:pt x="4815005" y="-82697"/>
                    <a:pt x="5193394" y="0"/>
                  </a:cubicBezTo>
                  <a:cubicBezTo>
                    <a:pt x="5467403" y="-116201"/>
                    <a:pt x="5777820" y="305144"/>
                    <a:pt x="5812457" y="619062"/>
                  </a:cubicBezTo>
                  <a:cubicBezTo>
                    <a:pt x="5759785" y="927009"/>
                    <a:pt x="5791246" y="1195110"/>
                    <a:pt x="5812457" y="1534460"/>
                  </a:cubicBezTo>
                  <a:cubicBezTo>
                    <a:pt x="5862821" y="1849078"/>
                    <a:pt x="5840730" y="2237204"/>
                    <a:pt x="5812457" y="2449856"/>
                  </a:cubicBezTo>
                  <a:cubicBezTo>
                    <a:pt x="5837916" y="2831687"/>
                    <a:pt x="5452288" y="3093542"/>
                    <a:pt x="5193394" y="3068919"/>
                  </a:cubicBezTo>
                  <a:cubicBezTo>
                    <a:pt x="5035545" y="3031092"/>
                    <a:pt x="4682499" y="3087040"/>
                    <a:pt x="4415758" y="3068919"/>
                  </a:cubicBezTo>
                  <a:cubicBezTo>
                    <a:pt x="4189197" y="3085898"/>
                    <a:pt x="3913765" y="3091131"/>
                    <a:pt x="3500891" y="3068919"/>
                  </a:cubicBezTo>
                  <a:cubicBezTo>
                    <a:pt x="3105841" y="3044548"/>
                    <a:pt x="2955647" y="3077874"/>
                    <a:pt x="2677511" y="3068919"/>
                  </a:cubicBezTo>
                  <a:cubicBezTo>
                    <a:pt x="2413062" y="3006759"/>
                    <a:pt x="1887598" y="3098254"/>
                    <a:pt x="1716902" y="3068919"/>
                  </a:cubicBezTo>
                  <a:cubicBezTo>
                    <a:pt x="1514595" y="3006096"/>
                    <a:pt x="917852" y="3040107"/>
                    <a:pt x="619062" y="3068919"/>
                  </a:cubicBezTo>
                  <a:cubicBezTo>
                    <a:pt x="296964" y="3032173"/>
                    <a:pt x="59377" y="2857237"/>
                    <a:pt x="0" y="2449856"/>
                  </a:cubicBezTo>
                  <a:cubicBezTo>
                    <a:pt x="-24732" y="2174347"/>
                    <a:pt x="-34598" y="1867176"/>
                    <a:pt x="0" y="1589382"/>
                  </a:cubicBezTo>
                  <a:cubicBezTo>
                    <a:pt x="-9856" y="1359502"/>
                    <a:pt x="-11577" y="966510"/>
                    <a:pt x="0" y="619062"/>
                  </a:cubicBezTo>
                  <a:close/>
                </a:path>
                <a:path w="5812457" h="3068919" fill="none" stroke="0" extrusionOk="0">
                  <a:moveTo>
                    <a:pt x="0" y="619062"/>
                  </a:moveTo>
                  <a:cubicBezTo>
                    <a:pt x="32981" y="304937"/>
                    <a:pt x="311794" y="40964"/>
                    <a:pt x="619062" y="0"/>
                  </a:cubicBezTo>
                  <a:cubicBezTo>
                    <a:pt x="759839" y="41104"/>
                    <a:pt x="1053259" y="-20090"/>
                    <a:pt x="1442442" y="0"/>
                  </a:cubicBezTo>
                  <a:cubicBezTo>
                    <a:pt x="1858174" y="5378"/>
                    <a:pt x="2218301" y="-45456"/>
                    <a:pt x="2448795" y="0"/>
                  </a:cubicBezTo>
                  <a:cubicBezTo>
                    <a:pt x="2656865" y="50244"/>
                    <a:pt x="3130584" y="-28748"/>
                    <a:pt x="3317918" y="0"/>
                  </a:cubicBezTo>
                  <a:cubicBezTo>
                    <a:pt x="3608068" y="-12627"/>
                    <a:pt x="3974576" y="-46008"/>
                    <a:pt x="4324271" y="0"/>
                  </a:cubicBezTo>
                  <a:cubicBezTo>
                    <a:pt x="4676188" y="20890"/>
                    <a:pt x="4770166" y="-10201"/>
                    <a:pt x="5193394" y="0"/>
                  </a:cubicBezTo>
                  <a:cubicBezTo>
                    <a:pt x="5566419" y="20135"/>
                    <a:pt x="5854259" y="315094"/>
                    <a:pt x="5812457" y="619062"/>
                  </a:cubicBezTo>
                  <a:cubicBezTo>
                    <a:pt x="5764162" y="950129"/>
                    <a:pt x="5799017" y="1069931"/>
                    <a:pt x="5812457" y="1534460"/>
                  </a:cubicBezTo>
                  <a:cubicBezTo>
                    <a:pt x="5795140" y="1990009"/>
                    <a:pt x="5845475" y="2243748"/>
                    <a:pt x="5812457" y="2449856"/>
                  </a:cubicBezTo>
                  <a:cubicBezTo>
                    <a:pt x="5849542" y="2780233"/>
                    <a:pt x="5588600" y="3007945"/>
                    <a:pt x="5193394" y="3068919"/>
                  </a:cubicBezTo>
                  <a:cubicBezTo>
                    <a:pt x="4910372" y="3075012"/>
                    <a:pt x="4491679" y="3044021"/>
                    <a:pt x="4278527" y="3068919"/>
                  </a:cubicBezTo>
                  <a:cubicBezTo>
                    <a:pt x="4051130" y="3011653"/>
                    <a:pt x="3644794" y="3035650"/>
                    <a:pt x="3272174" y="3068919"/>
                  </a:cubicBezTo>
                  <a:cubicBezTo>
                    <a:pt x="2916731" y="3105867"/>
                    <a:pt x="2693915" y="3119898"/>
                    <a:pt x="2494538" y="3068919"/>
                  </a:cubicBezTo>
                  <a:cubicBezTo>
                    <a:pt x="2289631" y="3034426"/>
                    <a:pt x="2085746" y="3037293"/>
                    <a:pt x="1716902" y="3068919"/>
                  </a:cubicBezTo>
                  <a:cubicBezTo>
                    <a:pt x="1373977" y="3058852"/>
                    <a:pt x="823610" y="2994130"/>
                    <a:pt x="619062" y="3068919"/>
                  </a:cubicBezTo>
                  <a:cubicBezTo>
                    <a:pt x="205124" y="3106132"/>
                    <a:pt x="14582" y="2701035"/>
                    <a:pt x="0" y="2449856"/>
                  </a:cubicBezTo>
                  <a:cubicBezTo>
                    <a:pt x="-6881" y="2057287"/>
                    <a:pt x="-17195" y="1841529"/>
                    <a:pt x="0" y="1589382"/>
                  </a:cubicBezTo>
                  <a:cubicBezTo>
                    <a:pt x="59156" y="1341099"/>
                    <a:pt x="7366" y="817470"/>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359343"/>
                        <a:gd name="connsiteY0" fmla="*/ 464297 h 2301689"/>
                        <a:gd name="connsiteX1" fmla="*/ 464297 w 4359343"/>
                        <a:gd name="connsiteY1" fmla="*/ 0 h 2301689"/>
                        <a:gd name="connsiteX2" fmla="*/ 1081832 w 4359343"/>
                        <a:gd name="connsiteY2" fmla="*/ 0 h 2301689"/>
                        <a:gd name="connsiteX3" fmla="*/ 1836597 w 4359343"/>
                        <a:gd name="connsiteY3" fmla="*/ 0 h 2301689"/>
                        <a:gd name="connsiteX4" fmla="*/ 2488439 w 4359343"/>
                        <a:gd name="connsiteY4" fmla="*/ 0 h 2301689"/>
                        <a:gd name="connsiteX5" fmla="*/ 3243204 w 4359343"/>
                        <a:gd name="connsiteY5" fmla="*/ 0 h 2301689"/>
                        <a:gd name="connsiteX6" fmla="*/ 3895046 w 4359343"/>
                        <a:gd name="connsiteY6" fmla="*/ 0 h 2301689"/>
                        <a:gd name="connsiteX7" fmla="*/ 4359343 w 4359343"/>
                        <a:gd name="connsiteY7" fmla="*/ 464297 h 2301689"/>
                        <a:gd name="connsiteX8" fmla="*/ 4359343 w 4359343"/>
                        <a:gd name="connsiteY8" fmla="*/ 1150845 h 2301689"/>
                        <a:gd name="connsiteX9" fmla="*/ 4359343 w 4359343"/>
                        <a:gd name="connsiteY9" fmla="*/ 1837392 h 2301689"/>
                        <a:gd name="connsiteX10" fmla="*/ 3895046 w 4359343"/>
                        <a:gd name="connsiteY10" fmla="*/ 2301689 h 2301689"/>
                        <a:gd name="connsiteX11" fmla="*/ 3208896 w 4359343"/>
                        <a:gd name="connsiteY11" fmla="*/ 2301689 h 2301689"/>
                        <a:gd name="connsiteX12" fmla="*/ 2454131 w 4359343"/>
                        <a:gd name="connsiteY12" fmla="*/ 2301689 h 2301689"/>
                        <a:gd name="connsiteX13" fmla="*/ 1870904 w 4359343"/>
                        <a:gd name="connsiteY13" fmla="*/ 2301689 h 2301689"/>
                        <a:gd name="connsiteX14" fmla="*/ 1287677 w 4359343"/>
                        <a:gd name="connsiteY14" fmla="*/ 2301689 h 2301689"/>
                        <a:gd name="connsiteX15" fmla="*/ 464297 w 4359343"/>
                        <a:gd name="connsiteY15" fmla="*/ 2301689 h 2301689"/>
                        <a:gd name="connsiteX16" fmla="*/ 0 w 4359343"/>
                        <a:gd name="connsiteY16" fmla="*/ 1837392 h 2301689"/>
                        <a:gd name="connsiteX17" fmla="*/ 0 w 4359343"/>
                        <a:gd name="connsiteY17" fmla="*/ 1192037 h 2301689"/>
                        <a:gd name="connsiteX18" fmla="*/ 0 w 4359343"/>
                        <a:gd name="connsiteY18" fmla="*/ 464297 h 23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59343" h="2301689" fill="none" extrusionOk="0">
                          <a:moveTo>
                            <a:pt x="0" y="464297"/>
                          </a:moveTo>
                          <a:cubicBezTo>
                            <a:pt x="23843" y="201389"/>
                            <a:pt x="220150" y="6250"/>
                            <a:pt x="464297" y="0"/>
                          </a:cubicBezTo>
                          <a:cubicBezTo>
                            <a:pt x="609453" y="30009"/>
                            <a:pt x="797422" y="-20116"/>
                            <a:pt x="1081832" y="0"/>
                          </a:cubicBezTo>
                          <a:cubicBezTo>
                            <a:pt x="1366243" y="20116"/>
                            <a:pt x="1670962" y="-36958"/>
                            <a:pt x="1836597" y="0"/>
                          </a:cubicBezTo>
                          <a:cubicBezTo>
                            <a:pt x="2002233" y="36958"/>
                            <a:pt x="2331137" y="-6171"/>
                            <a:pt x="2488439" y="0"/>
                          </a:cubicBezTo>
                          <a:cubicBezTo>
                            <a:pt x="2645741" y="6171"/>
                            <a:pt x="2972910" y="-27767"/>
                            <a:pt x="3243204" y="0"/>
                          </a:cubicBezTo>
                          <a:cubicBezTo>
                            <a:pt x="3513498" y="27767"/>
                            <a:pt x="3581799" y="-12637"/>
                            <a:pt x="3895046" y="0"/>
                          </a:cubicBezTo>
                          <a:cubicBezTo>
                            <a:pt x="4171629" y="24770"/>
                            <a:pt x="4356538" y="202616"/>
                            <a:pt x="4359343" y="464297"/>
                          </a:cubicBezTo>
                          <a:cubicBezTo>
                            <a:pt x="4328113" y="712477"/>
                            <a:pt x="4364090" y="809110"/>
                            <a:pt x="4359343" y="1150845"/>
                          </a:cubicBezTo>
                          <a:cubicBezTo>
                            <a:pt x="4354596" y="1492580"/>
                            <a:pt x="4373472" y="1690674"/>
                            <a:pt x="4359343" y="1837392"/>
                          </a:cubicBezTo>
                          <a:cubicBezTo>
                            <a:pt x="4385438" y="2096419"/>
                            <a:pt x="4169750" y="2251422"/>
                            <a:pt x="3895046" y="2301689"/>
                          </a:cubicBezTo>
                          <a:cubicBezTo>
                            <a:pt x="3700493" y="2299073"/>
                            <a:pt x="3365979" y="2319082"/>
                            <a:pt x="3208896" y="2301689"/>
                          </a:cubicBezTo>
                          <a:cubicBezTo>
                            <a:pt x="3051813" y="2284297"/>
                            <a:pt x="2735113" y="2269771"/>
                            <a:pt x="2454131" y="2301689"/>
                          </a:cubicBezTo>
                          <a:cubicBezTo>
                            <a:pt x="2173150" y="2333607"/>
                            <a:pt x="2019875" y="2330414"/>
                            <a:pt x="1870904" y="2301689"/>
                          </a:cubicBezTo>
                          <a:cubicBezTo>
                            <a:pt x="1721933" y="2272964"/>
                            <a:pt x="1547544" y="2312743"/>
                            <a:pt x="1287677" y="2301689"/>
                          </a:cubicBezTo>
                          <a:cubicBezTo>
                            <a:pt x="1027810" y="2290635"/>
                            <a:pt x="635516" y="2279339"/>
                            <a:pt x="464297" y="2301689"/>
                          </a:cubicBezTo>
                          <a:cubicBezTo>
                            <a:pt x="173728" y="2317125"/>
                            <a:pt x="9070" y="2049964"/>
                            <a:pt x="0" y="1837392"/>
                          </a:cubicBezTo>
                          <a:cubicBezTo>
                            <a:pt x="-2137" y="1537757"/>
                            <a:pt x="-29698" y="1385717"/>
                            <a:pt x="0" y="1192037"/>
                          </a:cubicBezTo>
                          <a:cubicBezTo>
                            <a:pt x="29698" y="998357"/>
                            <a:pt x="-5580" y="611083"/>
                            <a:pt x="0" y="464297"/>
                          </a:cubicBezTo>
                          <a:close/>
                        </a:path>
                        <a:path w="4359343" h="2301689" stroke="0" extrusionOk="0">
                          <a:moveTo>
                            <a:pt x="0" y="464297"/>
                          </a:moveTo>
                          <a:cubicBezTo>
                            <a:pt x="1777" y="262219"/>
                            <a:pt x="223144" y="27287"/>
                            <a:pt x="464297" y="0"/>
                          </a:cubicBezTo>
                          <a:cubicBezTo>
                            <a:pt x="646258" y="7438"/>
                            <a:pt x="983536" y="20726"/>
                            <a:pt x="1184754" y="0"/>
                          </a:cubicBezTo>
                          <a:cubicBezTo>
                            <a:pt x="1385972" y="-20726"/>
                            <a:pt x="1501530" y="-3149"/>
                            <a:pt x="1802289" y="0"/>
                          </a:cubicBezTo>
                          <a:cubicBezTo>
                            <a:pt x="2103048" y="3149"/>
                            <a:pt x="2267619" y="22009"/>
                            <a:pt x="2419824" y="0"/>
                          </a:cubicBezTo>
                          <a:cubicBezTo>
                            <a:pt x="2572029" y="-22009"/>
                            <a:pt x="2847412" y="-23563"/>
                            <a:pt x="3140281" y="0"/>
                          </a:cubicBezTo>
                          <a:cubicBezTo>
                            <a:pt x="3433150" y="23563"/>
                            <a:pt x="3615791" y="-28243"/>
                            <a:pt x="3895046" y="0"/>
                          </a:cubicBezTo>
                          <a:cubicBezTo>
                            <a:pt x="4123412" y="-43416"/>
                            <a:pt x="4303231" y="237895"/>
                            <a:pt x="4359343" y="464297"/>
                          </a:cubicBezTo>
                          <a:cubicBezTo>
                            <a:pt x="4334936" y="695637"/>
                            <a:pt x="4338824" y="882675"/>
                            <a:pt x="4359343" y="1150845"/>
                          </a:cubicBezTo>
                          <a:cubicBezTo>
                            <a:pt x="4379862" y="1419015"/>
                            <a:pt x="4377055" y="1679442"/>
                            <a:pt x="4359343" y="1837392"/>
                          </a:cubicBezTo>
                          <a:cubicBezTo>
                            <a:pt x="4352217" y="2076482"/>
                            <a:pt x="4119726" y="2291594"/>
                            <a:pt x="3895046" y="2301689"/>
                          </a:cubicBezTo>
                          <a:cubicBezTo>
                            <a:pt x="3769574" y="2299452"/>
                            <a:pt x="3514515" y="2296307"/>
                            <a:pt x="3311819" y="2301689"/>
                          </a:cubicBezTo>
                          <a:cubicBezTo>
                            <a:pt x="3109123" y="2307071"/>
                            <a:pt x="2937721" y="2307812"/>
                            <a:pt x="2625669" y="2301689"/>
                          </a:cubicBezTo>
                          <a:cubicBezTo>
                            <a:pt x="2313617" y="2295567"/>
                            <a:pt x="2222444" y="2324640"/>
                            <a:pt x="2008134" y="2301689"/>
                          </a:cubicBezTo>
                          <a:cubicBezTo>
                            <a:pt x="1793825" y="2278738"/>
                            <a:pt x="1438932" y="2331263"/>
                            <a:pt x="1287677" y="2301689"/>
                          </a:cubicBezTo>
                          <a:cubicBezTo>
                            <a:pt x="1136422" y="2272115"/>
                            <a:pt x="680980" y="2286414"/>
                            <a:pt x="464297" y="2301689"/>
                          </a:cubicBezTo>
                          <a:cubicBezTo>
                            <a:pt x="223638" y="2268993"/>
                            <a:pt x="33769" y="2138078"/>
                            <a:pt x="0" y="1837392"/>
                          </a:cubicBezTo>
                          <a:cubicBezTo>
                            <a:pt x="5944" y="1638282"/>
                            <a:pt x="-6683" y="1401233"/>
                            <a:pt x="0" y="1192037"/>
                          </a:cubicBezTo>
                          <a:cubicBezTo>
                            <a:pt x="6683" y="982841"/>
                            <a:pt x="3019" y="732661"/>
                            <a:pt x="0" y="4642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B73358A3-CBE3-1608-28F7-481F5E1157DE}"/>
                </a:ext>
              </a:extLst>
            </p:cNvPr>
            <p:cNvGrpSpPr/>
            <p:nvPr/>
          </p:nvGrpSpPr>
          <p:grpSpPr>
            <a:xfrm>
              <a:off x="1392839" y="1555691"/>
              <a:ext cx="3502125" cy="1279830"/>
              <a:chOff x="596188" y="1115933"/>
              <a:chExt cx="3502125" cy="1279830"/>
            </a:xfrm>
          </p:grpSpPr>
          <p:grpSp>
            <p:nvGrpSpPr>
              <p:cNvPr id="51" name="Group 50">
                <a:extLst>
                  <a:ext uri="{FF2B5EF4-FFF2-40B4-BE49-F238E27FC236}">
                    <a16:creationId xmlns:a16="http://schemas.microsoft.com/office/drawing/2014/main" id="{8F9EEA98-A608-B3A1-2500-113F515318EB}"/>
                  </a:ext>
                </a:extLst>
              </p:cNvPr>
              <p:cNvGrpSpPr/>
              <p:nvPr/>
            </p:nvGrpSpPr>
            <p:grpSpPr>
              <a:xfrm>
                <a:off x="596188" y="1115933"/>
                <a:ext cx="3345892" cy="1279830"/>
                <a:chOff x="596188" y="1115933"/>
                <a:chExt cx="3345892" cy="1279830"/>
              </a:xfrm>
            </p:grpSpPr>
            <p:pic>
              <p:nvPicPr>
                <p:cNvPr id="53" name="Picture 52" descr="Shape, rectangle&#10;&#10;Description automatically generated">
                  <a:extLst>
                    <a:ext uri="{FF2B5EF4-FFF2-40B4-BE49-F238E27FC236}">
                      <a16:creationId xmlns:a16="http://schemas.microsoft.com/office/drawing/2014/main" id="{2FE59A76-E9FB-6715-B4E6-15638842A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54" name="Picture 53" descr="A cartoon of a child&#10;&#10;Description automatically generated with low confidence">
                  <a:extLst>
                    <a:ext uri="{FF2B5EF4-FFF2-40B4-BE49-F238E27FC236}">
                      <a16:creationId xmlns:a16="http://schemas.microsoft.com/office/drawing/2014/main" id="{A40F5BE8-AF54-062B-567B-CA23356EE2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55" name="TextBox 54">
                  <a:extLst>
                    <a:ext uri="{FF2B5EF4-FFF2-40B4-BE49-F238E27FC236}">
                      <a16:creationId xmlns:a16="http://schemas.microsoft.com/office/drawing/2014/main" id="{BC3BE79A-2FEA-4D21-A208-E82F9D0F3980}"/>
                    </a:ext>
                  </a:extLst>
                </p:cNvPr>
                <p:cNvSpPr txBox="1"/>
                <p:nvPr/>
              </p:nvSpPr>
              <p:spPr>
                <a:xfrm>
                  <a:off x="1612228" y="1546819"/>
                  <a:ext cx="2017385" cy="615554"/>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Yêu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Cầu</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52" name="Picture 51">
                <a:extLst>
                  <a:ext uri="{FF2B5EF4-FFF2-40B4-BE49-F238E27FC236}">
                    <a16:creationId xmlns:a16="http://schemas.microsoft.com/office/drawing/2014/main" id="{B994C982-C483-6D02-DF93-52038D1344C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40" name="Group 39">
              <a:extLst>
                <a:ext uri="{FF2B5EF4-FFF2-40B4-BE49-F238E27FC236}">
                  <a16:creationId xmlns:a16="http://schemas.microsoft.com/office/drawing/2014/main" id="{95CAC6C0-B765-630E-9DA4-31192C85748D}"/>
                </a:ext>
              </a:extLst>
            </p:cNvPr>
            <p:cNvGrpSpPr/>
            <p:nvPr/>
          </p:nvGrpSpPr>
          <p:grpSpPr>
            <a:xfrm>
              <a:off x="390828" y="2447967"/>
              <a:ext cx="5852829" cy="2580903"/>
              <a:chOff x="390828" y="2447967"/>
              <a:chExt cx="5852829" cy="2580903"/>
            </a:xfrm>
          </p:grpSpPr>
          <p:grpSp>
            <p:nvGrpSpPr>
              <p:cNvPr id="41" name="Group 40">
                <a:extLst>
                  <a:ext uri="{FF2B5EF4-FFF2-40B4-BE49-F238E27FC236}">
                    <a16:creationId xmlns:a16="http://schemas.microsoft.com/office/drawing/2014/main" id="{CD00CB4E-EA0C-D176-D41F-2C0EA0546348}"/>
                  </a:ext>
                </a:extLst>
              </p:cNvPr>
              <p:cNvGrpSpPr/>
              <p:nvPr/>
            </p:nvGrpSpPr>
            <p:grpSpPr>
              <a:xfrm>
                <a:off x="490202" y="2447967"/>
                <a:ext cx="1194847" cy="1194847"/>
                <a:chOff x="1145146" y="2405567"/>
                <a:chExt cx="1194847" cy="1194847"/>
              </a:xfrm>
            </p:grpSpPr>
            <p:sp>
              <p:nvSpPr>
                <p:cNvPr id="49" name="Rectangle: Rounded Corners 48">
                  <a:extLst>
                    <a:ext uri="{FF2B5EF4-FFF2-40B4-BE49-F238E27FC236}">
                      <a16:creationId xmlns:a16="http://schemas.microsoft.com/office/drawing/2014/main" id="{12084754-C956-20A3-36D6-A5FE6AACB61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50" name="Picture 2" descr="Sticker of Green Check Mark for Indicate Right Choice with Contour Stock  Vector - Illustration of checkmark, decorative: 103229668">
                  <a:extLst>
                    <a:ext uri="{FF2B5EF4-FFF2-40B4-BE49-F238E27FC236}">
                      <a16:creationId xmlns:a16="http://schemas.microsoft.com/office/drawing/2014/main" id="{CA0FFEC3-64F3-661B-33AB-B085E99EAD3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9CE8F891-D52E-DCBB-DA63-F05FF8587881}"/>
                  </a:ext>
                </a:extLst>
              </p:cNvPr>
              <p:cNvGrpSpPr/>
              <p:nvPr/>
            </p:nvGrpSpPr>
            <p:grpSpPr>
              <a:xfrm>
                <a:off x="390828" y="3135667"/>
                <a:ext cx="1194847" cy="1194847"/>
                <a:chOff x="1104774" y="2410136"/>
                <a:chExt cx="1194847" cy="1194847"/>
              </a:xfrm>
            </p:grpSpPr>
            <p:sp>
              <p:nvSpPr>
                <p:cNvPr id="47" name="Rectangle: Rounded Corners 46">
                  <a:extLst>
                    <a:ext uri="{FF2B5EF4-FFF2-40B4-BE49-F238E27FC236}">
                      <a16:creationId xmlns:a16="http://schemas.microsoft.com/office/drawing/2014/main" id="{145BF77E-059D-2D7D-D00F-8F1B63613D28}"/>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8" name="Picture 2" descr="Sticker of Green Check Mark for Indicate Right Choice with Contour Stock  Vector - Illustration of checkmark, decorative: 103229668">
                  <a:extLst>
                    <a:ext uri="{FF2B5EF4-FFF2-40B4-BE49-F238E27FC236}">
                      <a16:creationId xmlns:a16="http://schemas.microsoft.com/office/drawing/2014/main" id="{7FD0D581-B0A6-CE16-0E80-52D1068629EF}"/>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7B302876-2719-629D-E2F1-2C00089627B3}"/>
                  </a:ext>
                </a:extLst>
              </p:cNvPr>
              <p:cNvGrpSpPr/>
              <p:nvPr/>
            </p:nvGrpSpPr>
            <p:grpSpPr>
              <a:xfrm>
                <a:off x="431200" y="3834023"/>
                <a:ext cx="1194847" cy="1194847"/>
                <a:chOff x="1145146" y="2405567"/>
                <a:chExt cx="1194847" cy="1194847"/>
              </a:xfrm>
            </p:grpSpPr>
            <p:sp>
              <p:nvSpPr>
                <p:cNvPr id="45" name="Rectangle: Rounded Corners 44">
                  <a:extLst>
                    <a:ext uri="{FF2B5EF4-FFF2-40B4-BE49-F238E27FC236}">
                      <a16:creationId xmlns:a16="http://schemas.microsoft.com/office/drawing/2014/main" id="{B99F0F6E-2A57-B7C8-B6B1-B4C82F786DD4}"/>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6" name="Picture 2" descr="Sticker of Green Check Mark for Indicate Right Choice with Contour Stock  Vector - Illustration of checkmark, decorative: 103229668">
                  <a:extLst>
                    <a:ext uri="{FF2B5EF4-FFF2-40B4-BE49-F238E27FC236}">
                      <a16:creationId xmlns:a16="http://schemas.microsoft.com/office/drawing/2014/main" id="{1096819B-4C96-66A7-C7FB-81D7FBC3CB0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CCDB5D2E-FEF1-8CC2-E802-D7705A546D53}"/>
                  </a:ext>
                </a:extLst>
              </p:cNvPr>
              <p:cNvSpPr txBox="1"/>
              <p:nvPr/>
            </p:nvSpPr>
            <p:spPr>
              <a:xfrm>
                <a:off x="964825" y="2861186"/>
                <a:ext cx="5278832" cy="1893682"/>
              </a:xfrm>
              <a:prstGeom prst="rect">
                <a:avLst/>
              </a:prstGeom>
              <a:noFill/>
            </p:spPr>
            <p:txBody>
              <a:bodyPr wrap="square">
                <a:spAutoFit/>
              </a:bodyPr>
              <a:lstStyle/>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Phân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công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theo</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đoạn</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Tất</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cả</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thành</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viên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đều</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Giải</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nghĩa</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từ</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cùng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nhau</a:t>
                </a:r>
                <a:r>
                  <a:rPr lang="en-US" sz="2000" kern="1200" dirty="0">
                    <a:latin typeface="Cambria" panose="02040503050406030204" pitchFamily="18" charset="0"/>
                    <a:ea typeface="Cambria" panose="02040503050406030204" pitchFamily="18" charset="0"/>
                    <a:cs typeface="+mn-cs"/>
                  </a:rPr>
                  <a:t>. </a:t>
                </a:r>
                <a:endParaRPr lang="vi-VN" sz="2000" kern="1200" dirty="0">
                  <a:latin typeface="Cambria" panose="02040503050406030204" pitchFamily="18" charset="0"/>
                  <a:ea typeface="Cambria" panose="02040503050406030204" pitchFamily="18" charset="0"/>
                  <a:cs typeface="+mn-cs"/>
                </a:endParaRPr>
              </a:p>
            </p:txBody>
          </p:sp>
        </p:grpSp>
      </p:grpSp>
      <p:grpSp>
        <p:nvGrpSpPr>
          <p:cNvPr id="56" name="Group 55">
            <a:extLst>
              <a:ext uri="{FF2B5EF4-FFF2-40B4-BE49-F238E27FC236}">
                <a16:creationId xmlns:a16="http://schemas.microsoft.com/office/drawing/2014/main" id="{F7542D5C-5D9D-2875-8F36-8D9C876EE0DF}"/>
              </a:ext>
            </a:extLst>
          </p:cNvPr>
          <p:cNvGrpSpPr/>
          <p:nvPr/>
        </p:nvGrpSpPr>
        <p:grpSpPr>
          <a:xfrm>
            <a:off x="4687273" y="2147619"/>
            <a:ext cx="4334807" cy="2683461"/>
            <a:chOff x="6290338" y="2863492"/>
            <a:chExt cx="5779742" cy="3577948"/>
          </a:xfrm>
        </p:grpSpPr>
        <p:sp>
          <p:nvSpPr>
            <p:cNvPr id="57" name="Rectangle: Rounded Corners 27">
              <a:extLst>
                <a:ext uri="{FF2B5EF4-FFF2-40B4-BE49-F238E27FC236}">
                  <a16:creationId xmlns:a16="http://schemas.microsoft.com/office/drawing/2014/main" id="{C9F48681-11D4-0BC8-DFB5-191FDEB21CC5}"/>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370081 w 5779742"/>
                <a:gd name="connsiteY2" fmla="*/ 0 h 2675397"/>
                <a:gd name="connsiteX3" fmla="*/ 2247486 w 5779742"/>
                <a:gd name="connsiteY3" fmla="*/ 0 h 2675397"/>
                <a:gd name="connsiteX4" fmla="*/ 3124890 w 5779742"/>
                <a:gd name="connsiteY4" fmla="*/ 0 h 2675397"/>
                <a:gd name="connsiteX5" fmla="*/ 3861282 w 5779742"/>
                <a:gd name="connsiteY5" fmla="*/ 0 h 2675397"/>
                <a:gd name="connsiteX6" fmla="*/ 4503667 w 5779742"/>
                <a:gd name="connsiteY6" fmla="*/ 0 h 2675397"/>
                <a:gd name="connsiteX7" fmla="*/ 5240060 w 5779742"/>
                <a:gd name="connsiteY7" fmla="*/ 0 h 2675397"/>
                <a:gd name="connsiteX8" fmla="*/ 5779742 w 5779742"/>
                <a:gd name="connsiteY8" fmla="*/ 539681 h 2675397"/>
                <a:gd name="connsiteX9" fmla="*/ 5779742 w 5779742"/>
                <a:gd name="connsiteY9" fmla="*/ 1289817 h 2675397"/>
                <a:gd name="connsiteX10" fmla="*/ 5779742 w 5779742"/>
                <a:gd name="connsiteY10" fmla="*/ 2135715 h 2675397"/>
                <a:gd name="connsiteX11" fmla="*/ 5240060 w 5779742"/>
                <a:gd name="connsiteY11" fmla="*/ 2675397 h 2675397"/>
                <a:gd name="connsiteX12" fmla="*/ 4409660 w 5779742"/>
                <a:gd name="connsiteY12" fmla="*/ 2675397 h 2675397"/>
                <a:gd name="connsiteX13" fmla="*/ 3767275 w 5779742"/>
                <a:gd name="connsiteY13" fmla="*/ 2675397 h 2675397"/>
                <a:gd name="connsiteX14" fmla="*/ 2983878 w 5779742"/>
                <a:gd name="connsiteY14" fmla="*/ 2675397 h 2675397"/>
                <a:gd name="connsiteX15" fmla="*/ 2200482 w 5779742"/>
                <a:gd name="connsiteY15" fmla="*/ 2675397 h 2675397"/>
                <a:gd name="connsiteX16" fmla="*/ 1417085 w 5779742"/>
                <a:gd name="connsiteY16" fmla="*/ 2675397 h 2675397"/>
                <a:gd name="connsiteX17" fmla="*/ 539681 w 5779742"/>
                <a:gd name="connsiteY17" fmla="*/ 2675397 h 2675397"/>
                <a:gd name="connsiteX18" fmla="*/ 0 w 5779742"/>
                <a:gd name="connsiteY18" fmla="*/ 2135715 h 2675397"/>
                <a:gd name="connsiteX19" fmla="*/ 0 w 5779742"/>
                <a:gd name="connsiteY19" fmla="*/ 1337698 h 2675397"/>
                <a:gd name="connsiteX20" fmla="*/ 0 w 5779742"/>
                <a:gd name="connsiteY20" fmla="*/ 539681 h 2675397"/>
                <a:gd name="connsiteX0" fmla="*/ 0 w 5779742"/>
                <a:gd name="connsiteY0" fmla="*/ 539681 h 2675397"/>
                <a:gd name="connsiteX1" fmla="*/ 539681 w 5779742"/>
                <a:gd name="connsiteY1" fmla="*/ 0 h 2675397"/>
                <a:gd name="connsiteX2" fmla="*/ 1370081 w 5779742"/>
                <a:gd name="connsiteY2" fmla="*/ 0 h 2675397"/>
                <a:gd name="connsiteX3" fmla="*/ 2059470 w 5779742"/>
                <a:gd name="connsiteY3" fmla="*/ 0 h 2675397"/>
                <a:gd name="connsiteX4" fmla="*/ 2748859 w 5779742"/>
                <a:gd name="connsiteY4" fmla="*/ 0 h 2675397"/>
                <a:gd name="connsiteX5" fmla="*/ 3579259 w 5779742"/>
                <a:gd name="connsiteY5" fmla="*/ 0 h 2675397"/>
                <a:gd name="connsiteX6" fmla="*/ 4315652 w 5779742"/>
                <a:gd name="connsiteY6" fmla="*/ 0 h 2675397"/>
                <a:gd name="connsiteX7" fmla="*/ 5240060 w 5779742"/>
                <a:gd name="connsiteY7" fmla="*/ 0 h 2675397"/>
                <a:gd name="connsiteX8" fmla="*/ 5779742 w 5779742"/>
                <a:gd name="connsiteY8" fmla="*/ 539681 h 2675397"/>
                <a:gd name="connsiteX9" fmla="*/ 5779742 w 5779742"/>
                <a:gd name="connsiteY9" fmla="*/ 1305777 h 2675397"/>
                <a:gd name="connsiteX10" fmla="*/ 5779742 w 5779742"/>
                <a:gd name="connsiteY10" fmla="*/ 2135715 h 2675397"/>
                <a:gd name="connsiteX11" fmla="*/ 5240060 w 5779742"/>
                <a:gd name="connsiteY11" fmla="*/ 2675397 h 2675397"/>
                <a:gd name="connsiteX12" fmla="*/ 4550671 w 5779742"/>
                <a:gd name="connsiteY12" fmla="*/ 2675397 h 2675397"/>
                <a:gd name="connsiteX13" fmla="*/ 3861282 w 5779742"/>
                <a:gd name="connsiteY13" fmla="*/ 2675397 h 2675397"/>
                <a:gd name="connsiteX14" fmla="*/ 3030882 w 5779742"/>
                <a:gd name="connsiteY14" fmla="*/ 2675397 h 2675397"/>
                <a:gd name="connsiteX15" fmla="*/ 2153478 w 5779742"/>
                <a:gd name="connsiteY15" fmla="*/ 2675397 h 2675397"/>
                <a:gd name="connsiteX16" fmla="*/ 1417085 w 5779742"/>
                <a:gd name="connsiteY16" fmla="*/ 2675397 h 2675397"/>
                <a:gd name="connsiteX17" fmla="*/ 539681 w 5779742"/>
                <a:gd name="connsiteY17" fmla="*/ 2675397 h 2675397"/>
                <a:gd name="connsiteX18" fmla="*/ 0 w 5779742"/>
                <a:gd name="connsiteY18" fmla="*/ 2135715 h 2675397"/>
                <a:gd name="connsiteX19" fmla="*/ 0 w 5779742"/>
                <a:gd name="connsiteY19" fmla="*/ 1337698 h 2675397"/>
                <a:gd name="connsiteX20" fmla="*/ 0 w 5779742"/>
                <a:gd name="connsiteY20"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9742" h="2675397" fill="none" extrusionOk="0">
                  <a:moveTo>
                    <a:pt x="0" y="539681"/>
                  </a:moveTo>
                  <a:cubicBezTo>
                    <a:pt x="2232" y="327998"/>
                    <a:pt x="201921" y="-29236"/>
                    <a:pt x="539681" y="0"/>
                  </a:cubicBezTo>
                  <a:cubicBezTo>
                    <a:pt x="776779" y="-33569"/>
                    <a:pt x="1190449" y="50612"/>
                    <a:pt x="1370081" y="0"/>
                  </a:cubicBezTo>
                  <a:cubicBezTo>
                    <a:pt x="1559413" y="-24544"/>
                    <a:pt x="1782262" y="-41023"/>
                    <a:pt x="2247486" y="0"/>
                  </a:cubicBezTo>
                  <a:cubicBezTo>
                    <a:pt x="2666216" y="44895"/>
                    <a:pt x="2911309" y="25852"/>
                    <a:pt x="3124890" y="0"/>
                  </a:cubicBezTo>
                  <a:cubicBezTo>
                    <a:pt x="3299547" y="46279"/>
                    <a:pt x="3610779" y="-34802"/>
                    <a:pt x="3861282" y="0"/>
                  </a:cubicBezTo>
                  <a:cubicBezTo>
                    <a:pt x="4116907" y="18044"/>
                    <a:pt x="4312548" y="58582"/>
                    <a:pt x="4503667" y="0"/>
                  </a:cubicBezTo>
                  <a:cubicBezTo>
                    <a:pt x="4727731" y="-34672"/>
                    <a:pt x="5032338" y="-12360"/>
                    <a:pt x="5240060" y="0"/>
                  </a:cubicBezTo>
                  <a:cubicBezTo>
                    <a:pt x="5518799" y="13292"/>
                    <a:pt x="5748166" y="246559"/>
                    <a:pt x="5779742" y="539681"/>
                  </a:cubicBezTo>
                  <a:cubicBezTo>
                    <a:pt x="5827714" y="888967"/>
                    <a:pt x="5812761" y="1094528"/>
                    <a:pt x="5779742" y="1289817"/>
                  </a:cubicBezTo>
                  <a:cubicBezTo>
                    <a:pt x="5773192" y="1505750"/>
                    <a:pt x="5760547" y="1847554"/>
                    <a:pt x="5779742" y="2135715"/>
                  </a:cubicBezTo>
                  <a:cubicBezTo>
                    <a:pt x="5701740" y="2451403"/>
                    <a:pt x="5554010" y="2665438"/>
                    <a:pt x="5240060" y="2675397"/>
                  </a:cubicBezTo>
                  <a:cubicBezTo>
                    <a:pt x="5017608" y="2657490"/>
                    <a:pt x="4732574" y="2635264"/>
                    <a:pt x="4409660" y="2675397"/>
                  </a:cubicBezTo>
                  <a:cubicBezTo>
                    <a:pt x="4100857" y="2704010"/>
                    <a:pt x="4036472" y="2700616"/>
                    <a:pt x="3767275" y="2675397"/>
                  </a:cubicBezTo>
                  <a:cubicBezTo>
                    <a:pt x="3529384" y="2710073"/>
                    <a:pt x="3181803" y="2670700"/>
                    <a:pt x="2983878" y="2675397"/>
                  </a:cubicBezTo>
                  <a:cubicBezTo>
                    <a:pt x="2721709" y="2690339"/>
                    <a:pt x="2481070" y="2683442"/>
                    <a:pt x="2200482" y="2675397"/>
                  </a:cubicBezTo>
                  <a:cubicBezTo>
                    <a:pt x="1882514" y="2655739"/>
                    <a:pt x="1716970" y="2632175"/>
                    <a:pt x="1417085" y="2675397"/>
                  </a:cubicBezTo>
                  <a:cubicBezTo>
                    <a:pt x="1124675" y="2705995"/>
                    <a:pt x="876353" y="2630644"/>
                    <a:pt x="539681" y="2675397"/>
                  </a:cubicBezTo>
                  <a:cubicBezTo>
                    <a:pt x="265195" y="2786520"/>
                    <a:pt x="30814" y="2401663"/>
                    <a:pt x="0" y="2135715"/>
                  </a:cubicBezTo>
                  <a:cubicBezTo>
                    <a:pt x="-36452" y="1760788"/>
                    <a:pt x="-24367" y="1555266"/>
                    <a:pt x="0" y="1337698"/>
                  </a:cubicBezTo>
                  <a:cubicBezTo>
                    <a:pt x="-45203" y="1138498"/>
                    <a:pt x="68419" y="810577"/>
                    <a:pt x="0" y="539681"/>
                  </a:cubicBezTo>
                  <a:close/>
                </a:path>
                <a:path w="5779742" h="2675397" stroke="0" extrusionOk="0">
                  <a:moveTo>
                    <a:pt x="0" y="539681"/>
                  </a:moveTo>
                  <a:cubicBezTo>
                    <a:pt x="-7680" y="296383"/>
                    <a:pt x="248529" y="104909"/>
                    <a:pt x="539681" y="0"/>
                  </a:cubicBezTo>
                  <a:cubicBezTo>
                    <a:pt x="839040" y="60634"/>
                    <a:pt x="1189521" y="-28182"/>
                    <a:pt x="1370081" y="0"/>
                  </a:cubicBezTo>
                  <a:cubicBezTo>
                    <a:pt x="1539219" y="-14729"/>
                    <a:pt x="1930878" y="-34939"/>
                    <a:pt x="2059470" y="0"/>
                  </a:cubicBezTo>
                  <a:cubicBezTo>
                    <a:pt x="2147419" y="30444"/>
                    <a:pt x="2554277" y="22178"/>
                    <a:pt x="2748859" y="0"/>
                  </a:cubicBezTo>
                  <a:cubicBezTo>
                    <a:pt x="2975738" y="-22980"/>
                    <a:pt x="3411897" y="-16084"/>
                    <a:pt x="3579259" y="0"/>
                  </a:cubicBezTo>
                  <a:cubicBezTo>
                    <a:pt x="3771957" y="21092"/>
                    <a:pt x="4112851" y="-11980"/>
                    <a:pt x="4315652" y="0"/>
                  </a:cubicBezTo>
                  <a:cubicBezTo>
                    <a:pt x="4527827" y="-51262"/>
                    <a:pt x="4861788" y="18136"/>
                    <a:pt x="5240060" y="0"/>
                  </a:cubicBezTo>
                  <a:cubicBezTo>
                    <a:pt x="5564820" y="-6826"/>
                    <a:pt x="5820407" y="323270"/>
                    <a:pt x="5779742" y="539681"/>
                  </a:cubicBezTo>
                  <a:cubicBezTo>
                    <a:pt x="5818624" y="761484"/>
                    <a:pt x="5751448" y="1081192"/>
                    <a:pt x="5779742" y="1305777"/>
                  </a:cubicBezTo>
                  <a:cubicBezTo>
                    <a:pt x="5817581" y="1483874"/>
                    <a:pt x="5746147" y="1718958"/>
                    <a:pt x="5779742" y="2135715"/>
                  </a:cubicBezTo>
                  <a:cubicBezTo>
                    <a:pt x="5780813" y="2375344"/>
                    <a:pt x="5607799" y="2629339"/>
                    <a:pt x="5240060" y="2675397"/>
                  </a:cubicBezTo>
                  <a:cubicBezTo>
                    <a:pt x="4911802" y="2660419"/>
                    <a:pt x="4795558" y="2662622"/>
                    <a:pt x="4550671" y="2675397"/>
                  </a:cubicBezTo>
                  <a:cubicBezTo>
                    <a:pt x="4326044" y="2698727"/>
                    <a:pt x="4046858" y="2656390"/>
                    <a:pt x="3861282" y="2675397"/>
                  </a:cubicBezTo>
                  <a:cubicBezTo>
                    <a:pt x="3661280" y="2719828"/>
                    <a:pt x="3413230" y="2685827"/>
                    <a:pt x="3030882" y="2675397"/>
                  </a:cubicBezTo>
                  <a:cubicBezTo>
                    <a:pt x="2630834" y="2651981"/>
                    <a:pt x="2532000" y="2683089"/>
                    <a:pt x="2153478" y="2675397"/>
                  </a:cubicBezTo>
                  <a:cubicBezTo>
                    <a:pt x="1789695" y="2688581"/>
                    <a:pt x="1711144" y="2657185"/>
                    <a:pt x="1417085" y="2675397"/>
                  </a:cubicBezTo>
                  <a:cubicBezTo>
                    <a:pt x="1092514" y="2718956"/>
                    <a:pt x="930079" y="2649671"/>
                    <a:pt x="539681" y="2675397"/>
                  </a:cubicBezTo>
                  <a:cubicBezTo>
                    <a:pt x="146125" y="2715758"/>
                    <a:pt x="33854" y="2369792"/>
                    <a:pt x="0" y="2135715"/>
                  </a:cubicBezTo>
                  <a:cubicBezTo>
                    <a:pt x="30924" y="1740885"/>
                    <a:pt x="29040" y="1582492"/>
                    <a:pt x="0" y="1337698"/>
                  </a:cubicBezTo>
                  <a:cubicBezTo>
                    <a:pt x="-9775" y="1142617"/>
                    <a:pt x="-1459" y="817015"/>
                    <a:pt x="0" y="539681"/>
                  </a:cubicBezTo>
                  <a:close/>
                </a:path>
                <a:path w="5779742" h="2675397" fill="none" stroke="0" extrusionOk="0">
                  <a:moveTo>
                    <a:pt x="0" y="539681"/>
                  </a:moveTo>
                  <a:cubicBezTo>
                    <a:pt x="29741" y="337260"/>
                    <a:pt x="220082" y="34817"/>
                    <a:pt x="539681" y="0"/>
                  </a:cubicBezTo>
                  <a:cubicBezTo>
                    <a:pt x="773710" y="-6315"/>
                    <a:pt x="1141202" y="50613"/>
                    <a:pt x="1370081" y="0"/>
                  </a:cubicBezTo>
                  <a:cubicBezTo>
                    <a:pt x="1571321" y="-31419"/>
                    <a:pt x="1787442" y="-19427"/>
                    <a:pt x="2247486" y="0"/>
                  </a:cubicBezTo>
                  <a:cubicBezTo>
                    <a:pt x="2644503" y="38349"/>
                    <a:pt x="2972583" y="-26153"/>
                    <a:pt x="3124890" y="0"/>
                  </a:cubicBezTo>
                  <a:cubicBezTo>
                    <a:pt x="3354824" y="-12342"/>
                    <a:pt x="3650324" y="-45394"/>
                    <a:pt x="3861282" y="0"/>
                  </a:cubicBezTo>
                  <a:cubicBezTo>
                    <a:pt x="4087598" y="-1982"/>
                    <a:pt x="4272735" y="42971"/>
                    <a:pt x="4503667" y="0"/>
                  </a:cubicBezTo>
                  <a:cubicBezTo>
                    <a:pt x="4736884" y="-73644"/>
                    <a:pt x="5014168" y="7274"/>
                    <a:pt x="5240060" y="0"/>
                  </a:cubicBezTo>
                  <a:cubicBezTo>
                    <a:pt x="5467315" y="23613"/>
                    <a:pt x="5699983" y="181034"/>
                    <a:pt x="5779742" y="539681"/>
                  </a:cubicBezTo>
                  <a:cubicBezTo>
                    <a:pt x="5773000" y="913899"/>
                    <a:pt x="5834713" y="1077025"/>
                    <a:pt x="5779742" y="1289817"/>
                  </a:cubicBezTo>
                  <a:cubicBezTo>
                    <a:pt x="5751780" y="1438652"/>
                    <a:pt x="5787730" y="1849202"/>
                    <a:pt x="5779742" y="2135715"/>
                  </a:cubicBezTo>
                  <a:cubicBezTo>
                    <a:pt x="5707606" y="2446245"/>
                    <a:pt x="5548439" y="2651873"/>
                    <a:pt x="5240060" y="2675397"/>
                  </a:cubicBezTo>
                  <a:cubicBezTo>
                    <a:pt x="4998554" y="2599919"/>
                    <a:pt x="4699684" y="2691559"/>
                    <a:pt x="4409660" y="2675397"/>
                  </a:cubicBezTo>
                  <a:cubicBezTo>
                    <a:pt x="4121949" y="2707709"/>
                    <a:pt x="4043322" y="2690676"/>
                    <a:pt x="3767275" y="2675397"/>
                  </a:cubicBezTo>
                  <a:cubicBezTo>
                    <a:pt x="3481722" y="2671120"/>
                    <a:pt x="3255722" y="2599098"/>
                    <a:pt x="2983878" y="2675397"/>
                  </a:cubicBezTo>
                  <a:cubicBezTo>
                    <a:pt x="2760026" y="2737228"/>
                    <a:pt x="2486589" y="2696974"/>
                    <a:pt x="2200482" y="2675397"/>
                  </a:cubicBezTo>
                  <a:cubicBezTo>
                    <a:pt x="1872455" y="2658343"/>
                    <a:pt x="1687109" y="2635236"/>
                    <a:pt x="1417085" y="2675397"/>
                  </a:cubicBezTo>
                  <a:cubicBezTo>
                    <a:pt x="1136269" y="2722600"/>
                    <a:pt x="856633" y="2625178"/>
                    <a:pt x="539681" y="2675397"/>
                  </a:cubicBezTo>
                  <a:cubicBezTo>
                    <a:pt x="332080" y="2750660"/>
                    <a:pt x="16940" y="2455963"/>
                    <a:pt x="0" y="2135715"/>
                  </a:cubicBezTo>
                  <a:cubicBezTo>
                    <a:pt x="-18471" y="1794932"/>
                    <a:pt x="-34407" y="1548285"/>
                    <a:pt x="0" y="1337698"/>
                  </a:cubicBezTo>
                  <a:cubicBezTo>
                    <a:pt x="-7804" y="1141229"/>
                    <a:pt x="69868" y="893567"/>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334807"/>
                        <a:gd name="connsiteY0" fmla="*/ 404761 h 2006548"/>
                        <a:gd name="connsiteX1" fmla="*/ 404761 w 4334807"/>
                        <a:gd name="connsiteY1" fmla="*/ 0 h 2006548"/>
                        <a:gd name="connsiteX2" fmla="*/ 1027561 w 4334807"/>
                        <a:gd name="connsiteY2" fmla="*/ 0 h 2006548"/>
                        <a:gd name="connsiteX3" fmla="*/ 1685615 w 4334807"/>
                        <a:gd name="connsiteY3" fmla="*/ 0 h 2006548"/>
                        <a:gd name="connsiteX4" fmla="*/ 2343668 w 4334807"/>
                        <a:gd name="connsiteY4" fmla="*/ 0 h 2006548"/>
                        <a:gd name="connsiteX5" fmla="*/ 2895962 w 4334807"/>
                        <a:gd name="connsiteY5" fmla="*/ 0 h 2006548"/>
                        <a:gd name="connsiteX6" fmla="*/ 3377751 w 4334807"/>
                        <a:gd name="connsiteY6" fmla="*/ 0 h 2006548"/>
                        <a:gd name="connsiteX7" fmla="*/ 3930046 w 4334807"/>
                        <a:gd name="connsiteY7" fmla="*/ 0 h 2006548"/>
                        <a:gd name="connsiteX8" fmla="*/ 4334807 w 4334807"/>
                        <a:gd name="connsiteY8" fmla="*/ 404761 h 2006548"/>
                        <a:gd name="connsiteX9" fmla="*/ 4334807 w 4334807"/>
                        <a:gd name="connsiteY9" fmla="*/ 967363 h 2006548"/>
                        <a:gd name="connsiteX10" fmla="*/ 4334807 w 4334807"/>
                        <a:gd name="connsiteY10" fmla="*/ 1601787 h 2006548"/>
                        <a:gd name="connsiteX11" fmla="*/ 3930046 w 4334807"/>
                        <a:gd name="connsiteY11" fmla="*/ 2006548 h 2006548"/>
                        <a:gd name="connsiteX12" fmla="*/ 3307246 w 4334807"/>
                        <a:gd name="connsiteY12" fmla="*/ 2006548 h 2006548"/>
                        <a:gd name="connsiteX13" fmla="*/ 2825457 w 4334807"/>
                        <a:gd name="connsiteY13" fmla="*/ 2006548 h 2006548"/>
                        <a:gd name="connsiteX14" fmla="*/ 2237909 w 4334807"/>
                        <a:gd name="connsiteY14" fmla="*/ 2006548 h 2006548"/>
                        <a:gd name="connsiteX15" fmla="*/ 1650362 w 4334807"/>
                        <a:gd name="connsiteY15" fmla="*/ 2006548 h 2006548"/>
                        <a:gd name="connsiteX16" fmla="*/ 1062814 w 4334807"/>
                        <a:gd name="connsiteY16" fmla="*/ 2006548 h 2006548"/>
                        <a:gd name="connsiteX17" fmla="*/ 404761 w 4334807"/>
                        <a:gd name="connsiteY17" fmla="*/ 2006548 h 2006548"/>
                        <a:gd name="connsiteX18" fmla="*/ 0 w 4334807"/>
                        <a:gd name="connsiteY18" fmla="*/ 1601787 h 2006548"/>
                        <a:gd name="connsiteX19" fmla="*/ 0 w 4334807"/>
                        <a:gd name="connsiteY19" fmla="*/ 1003274 h 2006548"/>
                        <a:gd name="connsiteX20" fmla="*/ 0 w 4334807"/>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34807" h="2006548" fill="none" extrusionOk="0">
                          <a:moveTo>
                            <a:pt x="0" y="404761"/>
                          </a:moveTo>
                          <a:cubicBezTo>
                            <a:pt x="21486" y="227866"/>
                            <a:pt x="142251" y="-14648"/>
                            <a:pt x="404761" y="0"/>
                          </a:cubicBezTo>
                          <a:cubicBezTo>
                            <a:pt x="589375" y="-4924"/>
                            <a:pt x="881179" y="20893"/>
                            <a:pt x="1027561" y="0"/>
                          </a:cubicBezTo>
                          <a:cubicBezTo>
                            <a:pt x="1173943" y="-20893"/>
                            <a:pt x="1373705" y="-27691"/>
                            <a:pt x="1685615" y="0"/>
                          </a:cubicBezTo>
                          <a:cubicBezTo>
                            <a:pt x="1997525" y="27691"/>
                            <a:pt x="2208464" y="-403"/>
                            <a:pt x="2343668" y="0"/>
                          </a:cubicBezTo>
                          <a:cubicBezTo>
                            <a:pt x="2478872" y="403"/>
                            <a:pt x="2716800" y="-16453"/>
                            <a:pt x="2895962" y="0"/>
                          </a:cubicBezTo>
                          <a:cubicBezTo>
                            <a:pt x="3075124" y="16453"/>
                            <a:pt x="3214227" y="20670"/>
                            <a:pt x="3377751" y="0"/>
                          </a:cubicBezTo>
                          <a:cubicBezTo>
                            <a:pt x="3541275" y="-20670"/>
                            <a:pt x="3753903" y="-1179"/>
                            <a:pt x="3930046" y="0"/>
                          </a:cubicBezTo>
                          <a:cubicBezTo>
                            <a:pt x="4151566" y="16480"/>
                            <a:pt x="4306578" y="149969"/>
                            <a:pt x="4334807" y="404761"/>
                          </a:cubicBezTo>
                          <a:cubicBezTo>
                            <a:pt x="4345666" y="685564"/>
                            <a:pt x="4361465" y="818542"/>
                            <a:pt x="4334807" y="967363"/>
                          </a:cubicBezTo>
                          <a:cubicBezTo>
                            <a:pt x="4308149" y="1116184"/>
                            <a:pt x="4314563" y="1381417"/>
                            <a:pt x="4334807" y="1601787"/>
                          </a:cubicBezTo>
                          <a:cubicBezTo>
                            <a:pt x="4321234" y="1818241"/>
                            <a:pt x="4157595" y="2037339"/>
                            <a:pt x="3930046" y="2006548"/>
                          </a:cubicBezTo>
                          <a:cubicBezTo>
                            <a:pt x="3774773" y="1999018"/>
                            <a:pt x="3533337" y="1979302"/>
                            <a:pt x="3307246" y="2006548"/>
                          </a:cubicBezTo>
                          <a:cubicBezTo>
                            <a:pt x="3081155" y="2033794"/>
                            <a:pt x="3032268" y="2014216"/>
                            <a:pt x="2825457" y="2006548"/>
                          </a:cubicBezTo>
                          <a:cubicBezTo>
                            <a:pt x="2618646" y="1998880"/>
                            <a:pt x="2424648" y="1984881"/>
                            <a:pt x="2237909" y="2006548"/>
                          </a:cubicBezTo>
                          <a:cubicBezTo>
                            <a:pt x="2051170" y="2028215"/>
                            <a:pt x="1871417" y="2034999"/>
                            <a:pt x="1650362" y="2006548"/>
                          </a:cubicBezTo>
                          <a:cubicBezTo>
                            <a:pt x="1429307" y="1978097"/>
                            <a:pt x="1264561" y="1986420"/>
                            <a:pt x="1062814" y="2006548"/>
                          </a:cubicBezTo>
                          <a:cubicBezTo>
                            <a:pt x="861067" y="2026676"/>
                            <a:pt x="618198" y="1975486"/>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334807" h="2006548" stroke="0" extrusionOk="0">
                          <a:moveTo>
                            <a:pt x="0" y="404761"/>
                          </a:moveTo>
                          <a:cubicBezTo>
                            <a:pt x="929" y="209627"/>
                            <a:pt x="200743" y="34890"/>
                            <a:pt x="404761" y="0"/>
                          </a:cubicBezTo>
                          <a:cubicBezTo>
                            <a:pt x="614542" y="25317"/>
                            <a:pt x="894996" y="120"/>
                            <a:pt x="1027561" y="0"/>
                          </a:cubicBezTo>
                          <a:cubicBezTo>
                            <a:pt x="1160126" y="-120"/>
                            <a:pt x="1440155" y="-23804"/>
                            <a:pt x="1544603" y="0"/>
                          </a:cubicBezTo>
                          <a:cubicBezTo>
                            <a:pt x="1649051" y="23804"/>
                            <a:pt x="1906469" y="-10732"/>
                            <a:pt x="2061645" y="0"/>
                          </a:cubicBezTo>
                          <a:cubicBezTo>
                            <a:pt x="2216821" y="10732"/>
                            <a:pt x="2545326" y="-6074"/>
                            <a:pt x="2684445" y="0"/>
                          </a:cubicBezTo>
                          <a:cubicBezTo>
                            <a:pt x="2823564" y="6074"/>
                            <a:pt x="3092454" y="-16302"/>
                            <a:pt x="3236740" y="0"/>
                          </a:cubicBezTo>
                          <a:cubicBezTo>
                            <a:pt x="3381027" y="16302"/>
                            <a:pt x="3648924" y="-4960"/>
                            <a:pt x="3930046" y="0"/>
                          </a:cubicBezTo>
                          <a:cubicBezTo>
                            <a:pt x="4156538" y="-8950"/>
                            <a:pt x="4371091" y="217023"/>
                            <a:pt x="4334807" y="404761"/>
                          </a:cubicBezTo>
                          <a:cubicBezTo>
                            <a:pt x="4337831" y="591269"/>
                            <a:pt x="4319194" y="826841"/>
                            <a:pt x="4334807" y="979333"/>
                          </a:cubicBezTo>
                          <a:cubicBezTo>
                            <a:pt x="4350420" y="1131825"/>
                            <a:pt x="4344007" y="1300430"/>
                            <a:pt x="4334807" y="1601787"/>
                          </a:cubicBezTo>
                          <a:cubicBezTo>
                            <a:pt x="4336499" y="1814264"/>
                            <a:pt x="4163112" y="2008539"/>
                            <a:pt x="3930046" y="2006548"/>
                          </a:cubicBezTo>
                          <a:cubicBezTo>
                            <a:pt x="3686207" y="1982081"/>
                            <a:pt x="3574021" y="1986761"/>
                            <a:pt x="3413004" y="2006548"/>
                          </a:cubicBezTo>
                          <a:cubicBezTo>
                            <a:pt x="3251987" y="2026335"/>
                            <a:pt x="3038609" y="1992446"/>
                            <a:pt x="2895962" y="2006548"/>
                          </a:cubicBezTo>
                          <a:cubicBezTo>
                            <a:pt x="2753315" y="2020650"/>
                            <a:pt x="2577576" y="2026105"/>
                            <a:pt x="2273162" y="2006548"/>
                          </a:cubicBezTo>
                          <a:cubicBezTo>
                            <a:pt x="1968748" y="1986991"/>
                            <a:pt x="1895332" y="2004125"/>
                            <a:pt x="1615109" y="2006548"/>
                          </a:cubicBezTo>
                          <a:cubicBezTo>
                            <a:pt x="1334886" y="2008971"/>
                            <a:pt x="1283783" y="1979322"/>
                            <a:pt x="1062814" y="2006548"/>
                          </a:cubicBezTo>
                          <a:cubicBezTo>
                            <a:pt x="841845" y="2033774"/>
                            <a:pt x="695727" y="2000689"/>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F1467A6B-50F7-1587-9309-5FC4A2AC1C0D}"/>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59" name="Group 58">
              <a:extLst>
                <a:ext uri="{FF2B5EF4-FFF2-40B4-BE49-F238E27FC236}">
                  <a16:creationId xmlns:a16="http://schemas.microsoft.com/office/drawing/2014/main" id="{07B5D148-97EF-B78F-10F6-73C9FA92D3B8}"/>
                </a:ext>
              </a:extLst>
            </p:cNvPr>
            <p:cNvGrpSpPr/>
            <p:nvPr/>
          </p:nvGrpSpPr>
          <p:grpSpPr>
            <a:xfrm>
              <a:off x="6394440" y="2863492"/>
              <a:ext cx="5545739" cy="1279830"/>
              <a:chOff x="596188" y="1115933"/>
              <a:chExt cx="5545739" cy="1279830"/>
            </a:xfrm>
          </p:grpSpPr>
          <p:grpSp>
            <p:nvGrpSpPr>
              <p:cNvPr id="60" name="Group 59">
                <a:extLst>
                  <a:ext uri="{FF2B5EF4-FFF2-40B4-BE49-F238E27FC236}">
                    <a16:creationId xmlns:a16="http://schemas.microsoft.com/office/drawing/2014/main" id="{D2A78683-ABD3-3C6D-5DD6-9EA08EDE71FC}"/>
                  </a:ext>
                </a:extLst>
              </p:cNvPr>
              <p:cNvGrpSpPr/>
              <p:nvPr/>
            </p:nvGrpSpPr>
            <p:grpSpPr>
              <a:xfrm>
                <a:off x="596188" y="1115933"/>
                <a:ext cx="5397284" cy="1279830"/>
                <a:chOff x="596188" y="1115933"/>
                <a:chExt cx="5397284" cy="1279830"/>
              </a:xfrm>
            </p:grpSpPr>
            <p:pic>
              <p:nvPicPr>
                <p:cNvPr id="62" name="Picture 61" descr="Shape, rectangle&#10;&#10;Description automatically generated">
                  <a:extLst>
                    <a:ext uri="{FF2B5EF4-FFF2-40B4-BE49-F238E27FC236}">
                      <a16:creationId xmlns:a16="http://schemas.microsoft.com/office/drawing/2014/main" id="{E1CFCCD6-B374-BC5B-93FE-46AB1051B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pic>
              <p:nvPicPr>
                <p:cNvPr id="63" name="Picture 62" descr="A cartoon of a child&#10;&#10;Description automatically generated with low confidence">
                  <a:extLst>
                    <a:ext uri="{FF2B5EF4-FFF2-40B4-BE49-F238E27FC236}">
                      <a16:creationId xmlns:a16="http://schemas.microsoft.com/office/drawing/2014/main" id="{E6A4850B-653A-4284-E7AE-47C6973C32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64" name="TextBox 63">
                  <a:extLst>
                    <a:ext uri="{FF2B5EF4-FFF2-40B4-BE49-F238E27FC236}">
                      <a16:creationId xmlns:a16="http://schemas.microsoft.com/office/drawing/2014/main" id="{76E95A3C-B415-0BB2-A46F-D89ABACD2403}"/>
                    </a:ext>
                  </a:extLst>
                </p:cNvPr>
                <p:cNvSpPr txBox="1"/>
                <p:nvPr/>
              </p:nvSpPr>
              <p:spPr>
                <a:xfrm>
                  <a:off x="1698973" y="1568694"/>
                  <a:ext cx="3887884" cy="615553"/>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Tiêu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chí</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đánh</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giá</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61" name="Picture 60">
                <a:extLst>
                  <a:ext uri="{FF2B5EF4-FFF2-40B4-BE49-F238E27FC236}">
                    <a16:creationId xmlns:a16="http://schemas.microsoft.com/office/drawing/2014/main" id="{900A54FA-A447-6894-28E9-143BFD431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p:spPr>
          </p:pic>
        </p:grpSp>
      </p:grpSp>
      <p:pic>
        <p:nvPicPr>
          <p:cNvPr id="65" name="Picture 64">
            <a:extLst>
              <a:ext uri="{FF2B5EF4-FFF2-40B4-BE49-F238E27FC236}">
                <a16:creationId xmlns:a16="http://schemas.microsoft.com/office/drawing/2014/main" id="{E1D52001-4E3E-C3D7-6DA1-9A36CBE2EB4F}"/>
              </a:ext>
            </a:extLst>
          </p:cNvPr>
          <p:cNvPicPr>
            <a:picLocks noChangeAspect="1"/>
          </p:cNvPicPr>
          <p:nvPr/>
        </p:nvPicPr>
        <p:blipFill>
          <a:blip r:embed="rId8"/>
          <a:stretch>
            <a:fillRect/>
          </a:stretch>
        </p:blipFill>
        <p:spPr>
          <a:xfrm>
            <a:off x="401333" y="259362"/>
            <a:ext cx="8047417" cy="999831"/>
          </a:xfrm>
          <a:prstGeom prst="rect">
            <a:avLst/>
          </a:prstGeom>
        </p:spPr>
      </p:pic>
    </p:spTree>
    <p:extLst>
      <p:ext uri="{BB962C8B-B14F-4D97-AF65-F5344CB8AC3E}">
        <p14:creationId xmlns:p14="http://schemas.microsoft.com/office/powerpoint/2010/main" val="11807547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8000">
                                          <p:cBhvr additive="base">
                                            <p:cTn id="7"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14:bounceEnd="68000">
                                          <p:cBhvr additive="base">
                                            <p:cTn id="13" dur="1000" fill="hold"/>
                                            <p:tgtEl>
                                              <p:spTgt spid="5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1000" fill="hold"/>
                                            <p:tgtEl>
                                              <p:spTgt spid="56"/>
                                            </p:tgtEl>
                                            <p:attrNameLst>
                                              <p:attrName>ppt_x</p:attrName>
                                            </p:attrNameLst>
                                          </p:cBhvr>
                                          <p:tavLst>
                                            <p:tav tm="0">
                                              <p:val>
                                                <p:strVal val="#ppt_x"/>
                                              </p:val>
                                            </p:tav>
                                            <p:tav tm="100000">
                                              <p:val>
                                                <p:strVal val="#ppt_x"/>
                                              </p:val>
                                            </p:tav>
                                          </p:tavLst>
                                        </p:anim>
                                        <p:anim calcmode="lin" valueType="num">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814C2B3-183F-14B6-E569-18D06226826D}"/>
              </a:ext>
            </a:extLst>
          </p:cNvPr>
          <p:cNvGrpSpPr/>
          <p:nvPr/>
        </p:nvGrpSpPr>
        <p:grpSpPr>
          <a:xfrm>
            <a:off x="2226774" y="1482258"/>
            <a:ext cx="4532796" cy="2778075"/>
            <a:chOff x="3110258" y="1375900"/>
            <a:chExt cx="6043728" cy="3704100"/>
          </a:xfrm>
        </p:grpSpPr>
        <p:grpSp>
          <p:nvGrpSpPr>
            <p:cNvPr id="23" name="Group 22">
              <a:extLst>
                <a:ext uri="{FF2B5EF4-FFF2-40B4-BE49-F238E27FC236}">
                  <a16:creationId xmlns:a16="http://schemas.microsoft.com/office/drawing/2014/main" id="{F1E0969D-D419-3B7E-F760-FEA656229052}"/>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9E9E19DF-4866-DD36-E46B-D765E8DF0214}"/>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416718 w 6043728"/>
                  <a:gd name="connsiteY2" fmla="*/ 0 h 2675397"/>
                  <a:gd name="connsiteX3" fmla="*/ 2343401 w 6043728"/>
                  <a:gd name="connsiteY3" fmla="*/ 0 h 2675397"/>
                  <a:gd name="connsiteX4" fmla="*/ 3270082 w 6043728"/>
                  <a:gd name="connsiteY4" fmla="*/ 0 h 2675397"/>
                  <a:gd name="connsiteX5" fmla="*/ 4047833 w 6043728"/>
                  <a:gd name="connsiteY5" fmla="*/ 0 h 2675397"/>
                  <a:gd name="connsiteX6" fmla="*/ 4726296 w 6043728"/>
                  <a:gd name="connsiteY6" fmla="*/ 0 h 2675397"/>
                  <a:gd name="connsiteX7" fmla="*/ 5504046 w 6043728"/>
                  <a:gd name="connsiteY7" fmla="*/ 0 h 2675397"/>
                  <a:gd name="connsiteX8" fmla="*/ 6043728 w 6043728"/>
                  <a:gd name="connsiteY8" fmla="*/ 539681 h 2675397"/>
                  <a:gd name="connsiteX9" fmla="*/ 6043728 w 6043728"/>
                  <a:gd name="connsiteY9" fmla="*/ 1289817 h 2675397"/>
                  <a:gd name="connsiteX10" fmla="*/ 6043728 w 6043728"/>
                  <a:gd name="connsiteY10" fmla="*/ 2135715 h 2675397"/>
                  <a:gd name="connsiteX11" fmla="*/ 5504046 w 6043728"/>
                  <a:gd name="connsiteY11" fmla="*/ 2675397 h 2675397"/>
                  <a:gd name="connsiteX12" fmla="*/ 4627009 w 6043728"/>
                  <a:gd name="connsiteY12" fmla="*/ 2675397 h 2675397"/>
                  <a:gd name="connsiteX13" fmla="*/ 3948545 w 6043728"/>
                  <a:gd name="connsiteY13" fmla="*/ 2675397 h 2675397"/>
                  <a:gd name="connsiteX14" fmla="*/ 3121150 w 6043728"/>
                  <a:gd name="connsiteY14" fmla="*/ 2675397 h 2675397"/>
                  <a:gd name="connsiteX15" fmla="*/ 2293757 w 6043728"/>
                  <a:gd name="connsiteY15" fmla="*/ 2675397 h 2675397"/>
                  <a:gd name="connsiteX16" fmla="*/ 1466362 w 6043728"/>
                  <a:gd name="connsiteY16" fmla="*/ 2675397 h 2675397"/>
                  <a:gd name="connsiteX17" fmla="*/ 539681 w 6043728"/>
                  <a:gd name="connsiteY17" fmla="*/ 2675397 h 2675397"/>
                  <a:gd name="connsiteX18" fmla="*/ 0 w 6043728"/>
                  <a:gd name="connsiteY18" fmla="*/ 2135715 h 2675397"/>
                  <a:gd name="connsiteX19" fmla="*/ 0 w 6043728"/>
                  <a:gd name="connsiteY19" fmla="*/ 1337698 h 2675397"/>
                  <a:gd name="connsiteX20" fmla="*/ 0 w 6043728"/>
                  <a:gd name="connsiteY20" fmla="*/ 539681 h 2675397"/>
                  <a:gd name="connsiteX0" fmla="*/ 0 w 6043728"/>
                  <a:gd name="connsiteY0" fmla="*/ 539681 h 2675397"/>
                  <a:gd name="connsiteX1" fmla="*/ 539681 w 6043728"/>
                  <a:gd name="connsiteY1" fmla="*/ 0 h 2675397"/>
                  <a:gd name="connsiteX2" fmla="*/ 1416718 w 6043728"/>
                  <a:gd name="connsiteY2" fmla="*/ 0 h 2675397"/>
                  <a:gd name="connsiteX3" fmla="*/ 2144826 w 6043728"/>
                  <a:gd name="connsiteY3" fmla="*/ 0 h 2675397"/>
                  <a:gd name="connsiteX4" fmla="*/ 2872933 w 6043728"/>
                  <a:gd name="connsiteY4" fmla="*/ 0 h 2675397"/>
                  <a:gd name="connsiteX5" fmla="*/ 3749970 w 6043728"/>
                  <a:gd name="connsiteY5" fmla="*/ 0 h 2675397"/>
                  <a:gd name="connsiteX6" fmla="*/ 4527721 w 6043728"/>
                  <a:gd name="connsiteY6" fmla="*/ 0 h 2675397"/>
                  <a:gd name="connsiteX7" fmla="*/ 5504046 w 6043728"/>
                  <a:gd name="connsiteY7" fmla="*/ 0 h 2675397"/>
                  <a:gd name="connsiteX8" fmla="*/ 6043728 w 6043728"/>
                  <a:gd name="connsiteY8" fmla="*/ 539681 h 2675397"/>
                  <a:gd name="connsiteX9" fmla="*/ 6043728 w 6043728"/>
                  <a:gd name="connsiteY9" fmla="*/ 1305777 h 2675397"/>
                  <a:gd name="connsiteX10" fmla="*/ 6043728 w 6043728"/>
                  <a:gd name="connsiteY10" fmla="*/ 2135715 h 2675397"/>
                  <a:gd name="connsiteX11" fmla="*/ 5504046 w 6043728"/>
                  <a:gd name="connsiteY11" fmla="*/ 2675397 h 2675397"/>
                  <a:gd name="connsiteX12" fmla="*/ 4775940 w 6043728"/>
                  <a:gd name="connsiteY12" fmla="*/ 2675397 h 2675397"/>
                  <a:gd name="connsiteX13" fmla="*/ 4047833 w 6043728"/>
                  <a:gd name="connsiteY13" fmla="*/ 2675397 h 2675397"/>
                  <a:gd name="connsiteX14" fmla="*/ 3170794 w 6043728"/>
                  <a:gd name="connsiteY14" fmla="*/ 2675397 h 2675397"/>
                  <a:gd name="connsiteX15" fmla="*/ 2244113 w 6043728"/>
                  <a:gd name="connsiteY15" fmla="*/ 2675397 h 2675397"/>
                  <a:gd name="connsiteX16" fmla="*/ 1466362 w 6043728"/>
                  <a:gd name="connsiteY16" fmla="*/ 2675397 h 2675397"/>
                  <a:gd name="connsiteX17" fmla="*/ 539681 w 6043728"/>
                  <a:gd name="connsiteY17" fmla="*/ 2675397 h 2675397"/>
                  <a:gd name="connsiteX18" fmla="*/ 0 w 6043728"/>
                  <a:gd name="connsiteY18" fmla="*/ 2135715 h 2675397"/>
                  <a:gd name="connsiteX19" fmla="*/ 0 w 6043728"/>
                  <a:gd name="connsiteY19" fmla="*/ 1337698 h 2675397"/>
                  <a:gd name="connsiteX20" fmla="*/ 0 w 6043728"/>
                  <a:gd name="connsiteY20"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43728" h="2675397" fill="none" extrusionOk="0">
                    <a:moveTo>
                      <a:pt x="0" y="539681"/>
                    </a:moveTo>
                    <a:cubicBezTo>
                      <a:pt x="752" y="329354"/>
                      <a:pt x="204205" y="-31044"/>
                      <a:pt x="539681" y="0"/>
                    </a:cubicBezTo>
                    <a:cubicBezTo>
                      <a:pt x="802003" y="-51299"/>
                      <a:pt x="1156549" y="61627"/>
                      <a:pt x="1416718" y="0"/>
                    </a:cubicBezTo>
                    <a:cubicBezTo>
                      <a:pt x="1686732" y="-16461"/>
                      <a:pt x="2023611" y="-36067"/>
                      <a:pt x="2343401" y="0"/>
                    </a:cubicBezTo>
                    <a:cubicBezTo>
                      <a:pt x="2630803" y="72421"/>
                      <a:pt x="2808192" y="-11434"/>
                      <a:pt x="3270082" y="0"/>
                    </a:cubicBezTo>
                    <a:cubicBezTo>
                      <a:pt x="3702399" y="41623"/>
                      <a:pt x="3824869" y="-33285"/>
                      <a:pt x="4047833" y="0"/>
                    </a:cubicBezTo>
                    <a:cubicBezTo>
                      <a:pt x="4290263" y="8824"/>
                      <a:pt x="4444138" y="33794"/>
                      <a:pt x="4726296" y="0"/>
                    </a:cubicBezTo>
                    <a:cubicBezTo>
                      <a:pt x="5040115" y="-9941"/>
                      <a:pt x="5356475" y="-44697"/>
                      <a:pt x="5504046" y="0"/>
                    </a:cubicBezTo>
                    <a:cubicBezTo>
                      <a:pt x="5782785" y="13292"/>
                      <a:pt x="6012152" y="246559"/>
                      <a:pt x="6043728" y="539681"/>
                    </a:cubicBezTo>
                    <a:cubicBezTo>
                      <a:pt x="6090083" y="890180"/>
                      <a:pt x="6052607" y="1124552"/>
                      <a:pt x="6043728" y="1289817"/>
                    </a:cubicBezTo>
                    <a:cubicBezTo>
                      <a:pt x="6037178" y="1505750"/>
                      <a:pt x="6024533" y="1847554"/>
                      <a:pt x="6043728" y="2135715"/>
                    </a:cubicBezTo>
                    <a:cubicBezTo>
                      <a:pt x="5965726" y="2451403"/>
                      <a:pt x="5817996" y="2665438"/>
                      <a:pt x="5504046" y="2675397"/>
                    </a:cubicBezTo>
                    <a:cubicBezTo>
                      <a:pt x="5227059" y="2643301"/>
                      <a:pt x="5021012" y="2679825"/>
                      <a:pt x="4627009" y="2675397"/>
                    </a:cubicBezTo>
                    <a:cubicBezTo>
                      <a:pt x="4279458" y="2659215"/>
                      <a:pt x="4259519" y="2686284"/>
                      <a:pt x="3948545" y="2675397"/>
                    </a:cubicBezTo>
                    <a:cubicBezTo>
                      <a:pt x="3644871" y="2681638"/>
                      <a:pt x="3492302" y="2697751"/>
                      <a:pt x="3121150" y="2675397"/>
                    </a:cubicBezTo>
                    <a:cubicBezTo>
                      <a:pt x="2721836" y="2662463"/>
                      <a:pt x="2619257" y="2655065"/>
                      <a:pt x="2293757" y="2675397"/>
                    </a:cubicBezTo>
                    <a:cubicBezTo>
                      <a:pt x="1935971" y="2692895"/>
                      <a:pt x="1830493" y="2675151"/>
                      <a:pt x="1466362" y="2675397"/>
                    </a:cubicBezTo>
                    <a:cubicBezTo>
                      <a:pt x="1085669" y="2671287"/>
                      <a:pt x="754407" y="2662043"/>
                      <a:pt x="539681" y="2675397"/>
                    </a:cubicBezTo>
                    <a:cubicBezTo>
                      <a:pt x="265196" y="2786520"/>
                      <a:pt x="30814" y="2401663"/>
                      <a:pt x="0" y="2135715"/>
                    </a:cubicBezTo>
                    <a:cubicBezTo>
                      <a:pt x="-36452" y="1760788"/>
                      <a:pt x="-24367" y="1555266"/>
                      <a:pt x="0" y="1337698"/>
                    </a:cubicBezTo>
                    <a:cubicBezTo>
                      <a:pt x="-45203" y="1138498"/>
                      <a:pt x="68419" y="810577"/>
                      <a:pt x="0" y="539681"/>
                    </a:cubicBezTo>
                    <a:close/>
                  </a:path>
                  <a:path w="6043728" h="2675397" stroke="0" extrusionOk="0">
                    <a:moveTo>
                      <a:pt x="0" y="539681"/>
                    </a:moveTo>
                    <a:cubicBezTo>
                      <a:pt x="-7680" y="296383"/>
                      <a:pt x="248529" y="104909"/>
                      <a:pt x="539681" y="0"/>
                    </a:cubicBezTo>
                    <a:cubicBezTo>
                      <a:pt x="949291" y="9882"/>
                      <a:pt x="1093683" y="-27086"/>
                      <a:pt x="1416718" y="0"/>
                    </a:cubicBezTo>
                    <a:cubicBezTo>
                      <a:pt x="1735907" y="5158"/>
                      <a:pt x="1787686" y="34651"/>
                      <a:pt x="2144826" y="0"/>
                    </a:cubicBezTo>
                    <a:cubicBezTo>
                      <a:pt x="2480006" y="-36225"/>
                      <a:pt x="2655768" y="10423"/>
                      <a:pt x="2872933" y="0"/>
                    </a:cubicBezTo>
                    <a:cubicBezTo>
                      <a:pt x="3112604" y="-22630"/>
                      <a:pt x="3605873" y="27198"/>
                      <a:pt x="3749970" y="0"/>
                    </a:cubicBezTo>
                    <a:cubicBezTo>
                      <a:pt x="3954466" y="-2730"/>
                      <a:pt x="4299503" y="-18893"/>
                      <a:pt x="4527721" y="0"/>
                    </a:cubicBezTo>
                    <a:cubicBezTo>
                      <a:pt x="4749304" y="15725"/>
                      <a:pt x="5254593" y="-22357"/>
                      <a:pt x="5504046" y="0"/>
                    </a:cubicBezTo>
                    <a:cubicBezTo>
                      <a:pt x="5828806" y="-6826"/>
                      <a:pt x="6084393" y="323270"/>
                      <a:pt x="6043728" y="539681"/>
                    </a:cubicBezTo>
                    <a:cubicBezTo>
                      <a:pt x="6082611" y="761484"/>
                      <a:pt x="6015434" y="1081192"/>
                      <a:pt x="6043728" y="1305777"/>
                    </a:cubicBezTo>
                    <a:cubicBezTo>
                      <a:pt x="6081567" y="1483874"/>
                      <a:pt x="6010133" y="1718958"/>
                      <a:pt x="6043728" y="2135715"/>
                    </a:cubicBezTo>
                    <a:cubicBezTo>
                      <a:pt x="6044800" y="2375344"/>
                      <a:pt x="5871785" y="2629339"/>
                      <a:pt x="5504046" y="2675397"/>
                    </a:cubicBezTo>
                    <a:cubicBezTo>
                      <a:pt x="5350238" y="2702814"/>
                      <a:pt x="5148367" y="2663564"/>
                      <a:pt x="4775940" y="2675397"/>
                    </a:cubicBezTo>
                    <a:cubicBezTo>
                      <a:pt x="4399128" y="2687302"/>
                      <a:pt x="4264050" y="2659460"/>
                      <a:pt x="4047833" y="2675397"/>
                    </a:cubicBezTo>
                    <a:cubicBezTo>
                      <a:pt x="3811856" y="2713000"/>
                      <a:pt x="3404424" y="2642416"/>
                      <a:pt x="3170794" y="2675397"/>
                    </a:cubicBezTo>
                    <a:cubicBezTo>
                      <a:pt x="2898268" y="2679822"/>
                      <a:pt x="2500470" y="2651807"/>
                      <a:pt x="2244113" y="2675397"/>
                    </a:cubicBezTo>
                    <a:cubicBezTo>
                      <a:pt x="2013613" y="2737223"/>
                      <a:pt x="1755128" y="2705796"/>
                      <a:pt x="1466362" y="2675397"/>
                    </a:cubicBezTo>
                    <a:cubicBezTo>
                      <a:pt x="1160717" y="2664313"/>
                      <a:pt x="790915" y="2603324"/>
                      <a:pt x="539681" y="2675397"/>
                    </a:cubicBezTo>
                    <a:cubicBezTo>
                      <a:pt x="146276" y="2715720"/>
                      <a:pt x="33823" y="2369811"/>
                      <a:pt x="0" y="2135715"/>
                    </a:cubicBezTo>
                    <a:cubicBezTo>
                      <a:pt x="30925" y="1740885"/>
                      <a:pt x="29041" y="1582492"/>
                      <a:pt x="0" y="1337698"/>
                    </a:cubicBezTo>
                    <a:cubicBezTo>
                      <a:pt x="-9775" y="1142617"/>
                      <a:pt x="-1459" y="817015"/>
                      <a:pt x="0" y="539681"/>
                    </a:cubicBezTo>
                    <a:close/>
                  </a:path>
                  <a:path w="6043728" h="2675397" fill="none" stroke="0" extrusionOk="0">
                    <a:moveTo>
                      <a:pt x="0" y="539681"/>
                    </a:moveTo>
                    <a:cubicBezTo>
                      <a:pt x="29770" y="338132"/>
                      <a:pt x="224333" y="42413"/>
                      <a:pt x="539681" y="0"/>
                    </a:cubicBezTo>
                    <a:cubicBezTo>
                      <a:pt x="768324" y="4417"/>
                      <a:pt x="1109453" y="39975"/>
                      <a:pt x="1416718" y="0"/>
                    </a:cubicBezTo>
                    <a:cubicBezTo>
                      <a:pt x="1759972" y="-59164"/>
                      <a:pt x="2013659" y="-9710"/>
                      <a:pt x="2343401" y="0"/>
                    </a:cubicBezTo>
                    <a:cubicBezTo>
                      <a:pt x="2607905" y="32824"/>
                      <a:pt x="2878457" y="-72251"/>
                      <a:pt x="3270082" y="0"/>
                    </a:cubicBezTo>
                    <a:cubicBezTo>
                      <a:pt x="3727422" y="27884"/>
                      <a:pt x="3861543" y="-35116"/>
                      <a:pt x="4047833" y="0"/>
                    </a:cubicBezTo>
                    <a:cubicBezTo>
                      <a:pt x="4238802" y="-15765"/>
                      <a:pt x="4411286" y="11447"/>
                      <a:pt x="4726296" y="0"/>
                    </a:cubicBezTo>
                    <a:cubicBezTo>
                      <a:pt x="5041938" y="-25537"/>
                      <a:pt x="5358725" y="-3639"/>
                      <a:pt x="5504046" y="0"/>
                    </a:cubicBezTo>
                    <a:cubicBezTo>
                      <a:pt x="5731301" y="23613"/>
                      <a:pt x="5963969" y="181034"/>
                      <a:pt x="6043728" y="539681"/>
                    </a:cubicBezTo>
                    <a:cubicBezTo>
                      <a:pt x="6039783" y="913923"/>
                      <a:pt x="6097759" y="1077721"/>
                      <a:pt x="6043728" y="1289817"/>
                    </a:cubicBezTo>
                    <a:cubicBezTo>
                      <a:pt x="6015766" y="1438652"/>
                      <a:pt x="6051716" y="1849202"/>
                      <a:pt x="6043728" y="2135715"/>
                    </a:cubicBezTo>
                    <a:cubicBezTo>
                      <a:pt x="5971592" y="2446245"/>
                      <a:pt x="5812425" y="2651873"/>
                      <a:pt x="5504046" y="2675397"/>
                    </a:cubicBezTo>
                    <a:cubicBezTo>
                      <a:pt x="5293081" y="2669633"/>
                      <a:pt x="4965831" y="2715495"/>
                      <a:pt x="4627009" y="2675397"/>
                    </a:cubicBezTo>
                    <a:cubicBezTo>
                      <a:pt x="4287582" y="2660687"/>
                      <a:pt x="4262223" y="2685209"/>
                      <a:pt x="3948545" y="2675397"/>
                    </a:cubicBezTo>
                    <a:cubicBezTo>
                      <a:pt x="3631113" y="2672527"/>
                      <a:pt x="3526866" y="2667033"/>
                      <a:pt x="3121150" y="2675397"/>
                    </a:cubicBezTo>
                    <a:cubicBezTo>
                      <a:pt x="2738335" y="2683442"/>
                      <a:pt x="2622944" y="2664167"/>
                      <a:pt x="2293757" y="2675397"/>
                    </a:cubicBezTo>
                    <a:cubicBezTo>
                      <a:pt x="1949783" y="2680634"/>
                      <a:pt x="1812673" y="2670304"/>
                      <a:pt x="1466362" y="2675397"/>
                    </a:cubicBezTo>
                    <a:cubicBezTo>
                      <a:pt x="1106646" y="2690659"/>
                      <a:pt x="765226" y="2655738"/>
                      <a:pt x="539681" y="2675397"/>
                    </a:cubicBezTo>
                    <a:cubicBezTo>
                      <a:pt x="332081" y="2750660"/>
                      <a:pt x="16940" y="2455963"/>
                      <a:pt x="0" y="2135715"/>
                    </a:cubicBezTo>
                    <a:cubicBezTo>
                      <a:pt x="-18471" y="1794932"/>
                      <a:pt x="-34407" y="1548285"/>
                      <a:pt x="0" y="1337698"/>
                    </a:cubicBezTo>
                    <a:cubicBezTo>
                      <a:pt x="-7804" y="1141229"/>
                      <a:pt x="69868" y="893567"/>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532796"/>
                          <a:gd name="connsiteY0" fmla="*/ 404761 h 2006548"/>
                          <a:gd name="connsiteX1" fmla="*/ 404761 w 4532796"/>
                          <a:gd name="connsiteY1" fmla="*/ 0 h 2006548"/>
                          <a:gd name="connsiteX2" fmla="*/ 1062539 w 4532796"/>
                          <a:gd name="connsiteY2" fmla="*/ 0 h 2006548"/>
                          <a:gd name="connsiteX3" fmla="*/ 1757551 w 4532796"/>
                          <a:gd name="connsiteY3" fmla="*/ 0 h 2006548"/>
                          <a:gd name="connsiteX4" fmla="*/ 2452562 w 4532796"/>
                          <a:gd name="connsiteY4" fmla="*/ 0 h 2006548"/>
                          <a:gd name="connsiteX5" fmla="*/ 3035875 w 4532796"/>
                          <a:gd name="connsiteY5" fmla="*/ 0 h 2006548"/>
                          <a:gd name="connsiteX6" fmla="*/ 3544722 w 4532796"/>
                          <a:gd name="connsiteY6" fmla="*/ 0 h 2006548"/>
                          <a:gd name="connsiteX7" fmla="*/ 4128035 w 4532796"/>
                          <a:gd name="connsiteY7" fmla="*/ 0 h 2006548"/>
                          <a:gd name="connsiteX8" fmla="*/ 4532796 w 4532796"/>
                          <a:gd name="connsiteY8" fmla="*/ 404761 h 2006548"/>
                          <a:gd name="connsiteX9" fmla="*/ 4532796 w 4532796"/>
                          <a:gd name="connsiteY9" fmla="*/ 967363 h 2006548"/>
                          <a:gd name="connsiteX10" fmla="*/ 4532796 w 4532796"/>
                          <a:gd name="connsiteY10" fmla="*/ 1601787 h 2006548"/>
                          <a:gd name="connsiteX11" fmla="*/ 4128035 w 4532796"/>
                          <a:gd name="connsiteY11" fmla="*/ 2006548 h 2006548"/>
                          <a:gd name="connsiteX12" fmla="*/ 3470257 w 4532796"/>
                          <a:gd name="connsiteY12" fmla="*/ 2006548 h 2006548"/>
                          <a:gd name="connsiteX13" fmla="*/ 2961409 w 4532796"/>
                          <a:gd name="connsiteY13" fmla="*/ 2006548 h 2006548"/>
                          <a:gd name="connsiteX14" fmla="*/ 2340863 w 4532796"/>
                          <a:gd name="connsiteY14" fmla="*/ 2006548 h 2006548"/>
                          <a:gd name="connsiteX15" fmla="*/ 1720318 w 4532796"/>
                          <a:gd name="connsiteY15" fmla="*/ 2006548 h 2006548"/>
                          <a:gd name="connsiteX16" fmla="*/ 1099772 w 4532796"/>
                          <a:gd name="connsiteY16" fmla="*/ 2006548 h 2006548"/>
                          <a:gd name="connsiteX17" fmla="*/ 404761 w 4532796"/>
                          <a:gd name="connsiteY17" fmla="*/ 2006548 h 2006548"/>
                          <a:gd name="connsiteX18" fmla="*/ 0 w 4532796"/>
                          <a:gd name="connsiteY18" fmla="*/ 1601787 h 2006548"/>
                          <a:gd name="connsiteX19" fmla="*/ 0 w 4532796"/>
                          <a:gd name="connsiteY19" fmla="*/ 1003274 h 2006548"/>
                          <a:gd name="connsiteX20" fmla="*/ 0 w 4532796"/>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2796" h="2006548" fill="none" extrusionOk="0">
                            <a:moveTo>
                              <a:pt x="0" y="404761"/>
                            </a:moveTo>
                            <a:cubicBezTo>
                              <a:pt x="21486" y="227866"/>
                              <a:pt x="142251" y="-14648"/>
                              <a:pt x="404761" y="0"/>
                            </a:cubicBezTo>
                            <a:cubicBezTo>
                              <a:pt x="615243" y="2506"/>
                              <a:pt x="848672" y="18786"/>
                              <a:pt x="1062539" y="0"/>
                            </a:cubicBezTo>
                            <a:cubicBezTo>
                              <a:pt x="1276406" y="-18786"/>
                              <a:pt x="1552787" y="-24135"/>
                              <a:pt x="1757551" y="0"/>
                            </a:cubicBezTo>
                            <a:cubicBezTo>
                              <a:pt x="1962315" y="24135"/>
                              <a:pt x="2127635" y="-25602"/>
                              <a:pt x="2452562" y="0"/>
                            </a:cubicBezTo>
                            <a:cubicBezTo>
                              <a:pt x="2777489" y="25602"/>
                              <a:pt x="2879813" y="-12608"/>
                              <a:pt x="3035875" y="0"/>
                            </a:cubicBezTo>
                            <a:cubicBezTo>
                              <a:pt x="3191937" y="12608"/>
                              <a:pt x="3313424" y="2661"/>
                              <a:pt x="3544722" y="0"/>
                            </a:cubicBezTo>
                            <a:cubicBezTo>
                              <a:pt x="3776020" y="-2661"/>
                              <a:pt x="3996315" y="-25157"/>
                              <a:pt x="4128035" y="0"/>
                            </a:cubicBezTo>
                            <a:cubicBezTo>
                              <a:pt x="4349555" y="16480"/>
                              <a:pt x="4504567" y="149969"/>
                              <a:pt x="4532796" y="404761"/>
                            </a:cubicBezTo>
                            <a:cubicBezTo>
                              <a:pt x="4543655" y="685564"/>
                              <a:pt x="4559454" y="818542"/>
                              <a:pt x="4532796" y="967363"/>
                            </a:cubicBezTo>
                            <a:cubicBezTo>
                              <a:pt x="4506138" y="1116184"/>
                              <a:pt x="4512552" y="1381417"/>
                              <a:pt x="4532796" y="1601787"/>
                            </a:cubicBezTo>
                            <a:cubicBezTo>
                              <a:pt x="4519223" y="1818241"/>
                              <a:pt x="4355584" y="2037339"/>
                              <a:pt x="4128035" y="2006548"/>
                            </a:cubicBezTo>
                            <a:cubicBezTo>
                              <a:pt x="3973782" y="2009763"/>
                              <a:pt x="3728771" y="2016428"/>
                              <a:pt x="3470257" y="2006548"/>
                            </a:cubicBezTo>
                            <a:cubicBezTo>
                              <a:pt x="3211743" y="1996668"/>
                              <a:pt x="3196468" y="2010529"/>
                              <a:pt x="2961409" y="2006548"/>
                            </a:cubicBezTo>
                            <a:cubicBezTo>
                              <a:pt x="2726350" y="2002567"/>
                              <a:pt x="2638428" y="2014216"/>
                              <a:pt x="2340863" y="2006548"/>
                            </a:cubicBezTo>
                            <a:cubicBezTo>
                              <a:pt x="2043298" y="1998880"/>
                              <a:pt x="1971749" y="2006729"/>
                              <a:pt x="1720318" y="2006548"/>
                            </a:cubicBezTo>
                            <a:cubicBezTo>
                              <a:pt x="1468888" y="2006367"/>
                              <a:pt x="1358642" y="2013911"/>
                              <a:pt x="1099772" y="2006548"/>
                            </a:cubicBezTo>
                            <a:cubicBezTo>
                              <a:pt x="840902" y="1999185"/>
                              <a:pt x="553673" y="1997310"/>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532796" h="2006548" stroke="0" extrusionOk="0">
                            <a:moveTo>
                              <a:pt x="0" y="404761"/>
                            </a:moveTo>
                            <a:cubicBezTo>
                              <a:pt x="929" y="209627"/>
                              <a:pt x="200743" y="34890"/>
                              <a:pt x="404761" y="0"/>
                            </a:cubicBezTo>
                            <a:cubicBezTo>
                              <a:pt x="695356" y="-15311"/>
                              <a:pt x="822237" y="-5612"/>
                              <a:pt x="1062539" y="0"/>
                            </a:cubicBezTo>
                            <a:cubicBezTo>
                              <a:pt x="1302841" y="5612"/>
                              <a:pt x="1338413" y="26694"/>
                              <a:pt x="1608620" y="0"/>
                            </a:cubicBezTo>
                            <a:cubicBezTo>
                              <a:pt x="1878827" y="-26694"/>
                              <a:pt x="1987197" y="-5893"/>
                              <a:pt x="2154700" y="0"/>
                            </a:cubicBezTo>
                            <a:cubicBezTo>
                              <a:pt x="2322203" y="5893"/>
                              <a:pt x="2676178" y="32831"/>
                              <a:pt x="2812478" y="0"/>
                            </a:cubicBezTo>
                            <a:cubicBezTo>
                              <a:pt x="2948778" y="-32831"/>
                              <a:pt x="3232160" y="-21221"/>
                              <a:pt x="3395791" y="0"/>
                            </a:cubicBezTo>
                            <a:cubicBezTo>
                              <a:pt x="3559422" y="21221"/>
                              <a:pt x="3942039" y="-24635"/>
                              <a:pt x="4128035" y="0"/>
                            </a:cubicBezTo>
                            <a:cubicBezTo>
                              <a:pt x="4354527" y="-8950"/>
                              <a:pt x="4569080" y="217023"/>
                              <a:pt x="4532796" y="404761"/>
                            </a:cubicBezTo>
                            <a:cubicBezTo>
                              <a:pt x="4535820" y="591269"/>
                              <a:pt x="4517183" y="826841"/>
                              <a:pt x="4532796" y="979333"/>
                            </a:cubicBezTo>
                            <a:cubicBezTo>
                              <a:pt x="4548409" y="1131825"/>
                              <a:pt x="4541996" y="1300430"/>
                              <a:pt x="4532796" y="1601787"/>
                            </a:cubicBezTo>
                            <a:cubicBezTo>
                              <a:pt x="4534488" y="1814264"/>
                              <a:pt x="4361101" y="2008539"/>
                              <a:pt x="4128035" y="2006548"/>
                            </a:cubicBezTo>
                            <a:cubicBezTo>
                              <a:pt x="4016921" y="2003275"/>
                              <a:pt x="3853857" y="1994331"/>
                              <a:pt x="3581955" y="2006548"/>
                            </a:cubicBezTo>
                            <a:cubicBezTo>
                              <a:pt x="3310053" y="2018765"/>
                              <a:pt x="3206498" y="1994969"/>
                              <a:pt x="3035875" y="2006548"/>
                            </a:cubicBezTo>
                            <a:cubicBezTo>
                              <a:pt x="2865252" y="2018127"/>
                              <a:pt x="2592185" y="2007647"/>
                              <a:pt x="2378096" y="2006548"/>
                            </a:cubicBezTo>
                            <a:cubicBezTo>
                              <a:pt x="2164007" y="2005449"/>
                              <a:pt x="1867929" y="1972276"/>
                              <a:pt x="1683085" y="2006548"/>
                            </a:cubicBezTo>
                            <a:cubicBezTo>
                              <a:pt x="1498241" y="2040820"/>
                              <a:pt x="1316706" y="2017842"/>
                              <a:pt x="1099772" y="2006548"/>
                            </a:cubicBezTo>
                            <a:cubicBezTo>
                              <a:pt x="882838" y="1995254"/>
                              <a:pt x="589200" y="1981706"/>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29" name="Picture 28">
                <a:extLst>
                  <a:ext uri="{FF2B5EF4-FFF2-40B4-BE49-F238E27FC236}">
                    <a16:creationId xmlns:a16="http://schemas.microsoft.com/office/drawing/2014/main" id="{F7FBB870-208C-0E18-A4F8-9897DA32C140}"/>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30" name="Group 29">
                <a:extLst>
                  <a:ext uri="{FF2B5EF4-FFF2-40B4-BE49-F238E27FC236}">
                    <a16:creationId xmlns:a16="http://schemas.microsoft.com/office/drawing/2014/main" id="{5651E7F8-F377-6B79-EA68-7B08BDC6BE10}"/>
                  </a:ext>
                </a:extLst>
              </p:cNvPr>
              <p:cNvGrpSpPr/>
              <p:nvPr/>
            </p:nvGrpSpPr>
            <p:grpSpPr>
              <a:xfrm>
                <a:off x="6574644" y="2737340"/>
                <a:ext cx="5252956" cy="1339052"/>
                <a:chOff x="776392" y="989781"/>
                <a:chExt cx="5252956" cy="1339052"/>
              </a:xfrm>
            </p:grpSpPr>
            <p:grpSp>
              <p:nvGrpSpPr>
                <p:cNvPr id="31" name="Group 30">
                  <a:extLst>
                    <a:ext uri="{FF2B5EF4-FFF2-40B4-BE49-F238E27FC236}">
                      <a16:creationId xmlns:a16="http://schemas.microsoft.com/office/drawing/2014/main" id="{BC3E9E0F-9D9C-8863-CAA2-D2C45B5CB2E0}"/>
                    </a:ext>
                  </a:extLst>
                </p:cNvPr>
                <p:cNvGrpSpPr/>
                <p:nvPr/>
              </p:nvGrpSpPr>
              <p:grpSpPr>
                <a:xfrm>
                  <a:off x="963950" y="1519310"/>
                  <a:ext cx="5065398" cy="788047"/>
                  <a:chOff x="963950" y="1519310"/>
                  <a:chExt cx="5065398" cy="788047"/>
                </a:xfrm>
              </p:grpSpPr>
              <p:pic>
                <p:nvPicPr>
                  <p:cNvPr id="33" name="Picture 32" descr="Shape, rectangle&#10;&#10;Description automatically generated">
                    <a:extLst>
                      <a:ext uri="{FF2B5EF4-FFF2-40B4-BE49-F238E27FC236}">
                        <a16:creationId xmlns:a16="http://schemas.microsoft.com/office/drawing/2014/main" id="{7CB518F6-E7D1-1B6F-C449-346887639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4" name="TextBox 33">
                    <a:extLst>
                      <a:ext uri="{FF2B5EF4-FFF2-40B4-BE49-F238E27FC236}">
                        <a16:creationId xmlns:a16="http://schemas.microsoft.com/office/drawing/2014/main" id="{348F2EC3-C3F4-BDAE-25BD-994CD78AD8BF}"/>
                      </a:ext>
                    </a:extLst>
                  </p:cNvPr>
                  <p:cNvSpPr txBox="1"/>
                  <p:nvPr/>
                </p:nvSpPr>
                <p:spPr>
                  <a:xfrm>
                    <a:off x="1698973" y="1568694"/>
                    <a:ext cx="3887885" cy="738663"/>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32" name="Picture 31">
                  <a:extLst>
                    <a:ext uri="{FF2B5EF4-FFF2-40B4-BE49-F238E27FC236}">
                      <a16:creationId xmlns:a16="http://schemas.microsoft.com/office/drawing/2014/main" id="{254CB4E7-79CA-E3D3-966A-BA1ACFE93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24" name="Group 23">
              <a:extLst>
                <a:ext uri="{FF2B5EF4-FFF2-40B4-BE49-F238E27FC236}">
                  <a16:creationId xmlns:a16="http://schemas.microsoft.com/office/drawing/2014/main" id="{52714319-F7AF-867C-0323-F1498DFD9E25}"/>
                </a:ext>
              </a:extLst>
            </p:cNvPr>
            <p:cNvGrpSpPr/>
            <p:nvPr/>
          </p:nvGrpSpPr>
          <p:grpSpPr>
            <a:xfrm>
              <a:off x="8065819" y="1400579"/>
              <a:ext cx="1088167" cy="1371597"/>
              <a:chOff x="8029817" y="1568560"/>
              <a:chExt cx="1088167" cy="1371597"/>
            </a:xfrm>
          </p:grpSpPr>
          <p:pic>
            <p:nvPicPr>
              <p:cNvPr id="25" name="Picture 24">
                <a:extLst>
                  <a:ext uri="{FF2B5EF4-FFF2-40B4-BE49-F238E27FC236}">
                    <a16:creationId xmlns:a16="http://schemas.microsoft.com/office/drawing/2014/main" id="{9C678113-B223-9E4A-77FE-D6AEA26380C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4BF9156D-EE3D-EC47-FE0E-A5C130D48F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27" name="Picture 26">
                <a:extLst>
                  <a:ext uri="{FF2B5EF4-FFF2-40B4-BE49-F238E27FC236}">
                    <a16:creationId xmlns:a16="http://schemas.microsoft.com/office/drawing/2014/main" id="{2C6727B0-660D-DB28-F5BD-F7357C476CD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5" name="Picture 34">
            <a:extLst>
              <a:ext uri="{FF2B5EF4-FFF2-40B4-BE49-F238E27FC236}">
                <a16:creationId xmlns:a16="http://schemas.microsoft.com/office/drawing/2014/main" id="{B984CBFA-3759-738B-EE12-E4D5E4EE2460}"/>
              </a:ext>
            </a:extLst>
          </p:cNvPr>
          <p:cNvPicPr>
            <a:picLocks noChangeAspect="1"/>
          </p:cNvPicPr>
          <p:nvPr/>
        </p:nvPicPr>
        <p:blipFill>
          <a:blip r:embed="rId8"/>
          <a:stretch>
            <a:fillRect/>
          </a:stretch>
        </p:blipFill>
        <p:spPr>
          <a:xfrm>
            <a:off x="1137868" y="321861"/>
            <a:ext cx="6852498" cy="999831"/>
          </a:xfrm>
          <a:prstGeom prst="rect">
            <a:avLst/>
          </a:prstGeom>
        </p:spPr>
      </p:pic>
    </p:spTree>
    <p:extLst>
      <p:ext uri="{BB962C8B-B14F-4D97-AF65-F5344CB8AC3E}">
        <p14:creationId xmlns:p14="http://schemas.microsoft.com/office/powerpoint/2010/main" val="28205292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8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pic>
        <p:nvPicPr>
          <p:cNvPr id="8" name="Picture 7">
            <a:extLst>
              <a:ext uri="{FF2B5EF4-FFF2-40B4-BE49-F238E27FC236}">
                <a16:creationId xmlns:a16="http://schemas.microsoft.com/office/drawing/2014/main" id="{E8CCC34C-C1CA-C866-0468-2F1B2EE6AF31}"/>
              </a:ext>
            </a:extLst>
          </p:cNvPr>
          <p:cNvPicPr>
            <a:picLocks noChangeAspect="1"/>
          </p:cNvPicPr>
          <p:nvPr/>
        </p:nvPicPr>
        <p:blipFill>
          <a:blip r:embed="rId5"/>
          <a:stretch>
            <a:fillRect/>
          </a:stretch>
        </p:blipFill>
        <p:spPr>
          <a:xfrm>
            <a:off x="-749336" y="1292772"/>
            <a:ext cx="10726956" cy="1889272"/>
          </a:xfrm>
          <a:prstGeom prst="rect">
            <a:avLst/>
          </a:prstGeom>
        </p:spPr>
      </p:pic>
    </p:spTree>
    <p:extLst>
      <p:ext uri="{BB962C8B-B14F-4D97-AF65-F5344CB8AC3E}">
        <p14:creationId xmlns:p14="http://schemas.microsoft.com/office/powerpoint/2010/main" val="10515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678</Words>
  <Application>Microsoft Office PowerPoint</Application>
  <PresentationFormat>On-screen Show (16:9)</PresentationFormat>
  <Paragraphs>69</Paragraphs>
  <Slides>28</Slides>
  <Notes>20</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28</vt:i4>
      </vt:variant>
    </vt:vector>
  </HeadingPairs>
  <TitlesOfParts>
    <vt:vector size="47" baseType="lpstr">
      <vt:lpstr>Arial</vt:lpstr>
      <vt:lpstr>Calibri</vt:lpstr>
      <vt:lpstr>Calibri Light</vt:lpstr>
      <vt:lpstr>Cambria</vt:lpstr>
      <vt:lpstr>Catamaran</vt:lpstr>
      <vt:lpstr>Chau Philomene One</vt:lpstr>
      <vt:lpstr>Chewy</vt:lpstr>
      <vt:lpstr>Inconsolata</vt:lpstr>
      <vt:lpstr>Maven Pro</vt:lpstr>
      <vt:lpstr>Montserrat</vt:lpstr>
      <vt:lpstr>Nunito</vt:lpstr>
      <vt:lpstr>Nunito SemiBold</vt:lpstr>
      <vt:lpstr>Times New Roman</vt:lpstr>
      <vt:lpstr>UVN Banh Mi</vt:lpstr>
      <vt:lpstr>Reforestation Project Proposal  by Slidesgo</vt:lpstr>
      <vt:lpstr>Office Theme</vt:lpstr>
      <vt:lpstr>1_Custom Design</vt:lpstr>
      <vt:lpstr>2_Custom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thao</dc:creator>
  <cp:lastModifiedBy>Administrator</cp:lastModifiedBy>
  <cp:revision>49</cp:revision>
  <dcterms:created xsi:type="dcterms:W3CDTF">2021-10-12T05:19:00Z</dcterms:created>
  <dcterms:modified xsi:type="dcterms:W3CDTF">2024-10-09T13:09:43Z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A00E53C96F574A57ABF7B86828C272E7</vt:lpwstr>
  </property>
  <property fmtid="{D5CDD505-2E9C-101B-9397-08002B2CF9AE}" pid="3" name="KSOProductBuildVer">
    <vt:lpwstr>2057-11.2.0.10351</vt:lpwstr>
  </property>
</Properties>
</file>