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62" r:id="rId5"/>
    <p:sldId id="267" r:id="rId6"/>
    <p:sldId id="268" r:id="rId7"/>
    <p:sldId id="269" r:id="rId8"/>
    <p:sldId id="270" r:id="rId9"/>
    <p:sldId id="271" r:id="rId10"/>
    <p:sldId id="272" r:id="rId11"/>
    <p:sldId id="273" r:id="rId12"/>
    <p:sldId id="274" r:id="rId13"/>
    <p:sldId id="275" r:id="rId14"/>
    <p:sldId id="277" r:id="rId15"/>
    <p:sldId id="278" r:id="rId16"/>
    <p:sldId id="279" r:id="rId17"/>
    <p:sldId id="35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65"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11/14/2024</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11/14/2024</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51.jpeg"/><Relationship Id="rId4" Type="http://schemas.openxmlformats.org/officeDocument/2006/relationships/image" Target="../media/image50.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53.jpe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49.jpeg"/><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23850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Khởi nghĩa Lý Bí (542 - 544)">
            <a:extLst>
              <a:ext uri="{FF2B5EF4-FFF2-40B4-BE49-F238E27FC236}">
                <a16:creationId xmlns:a16="http://schemas.microsoft.com/office/drawing/2014/main" id="{8FAD91F9-7AA9-1A04-43C5-E610E9636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557338"/>
            <a:ext cx="5889304" cy="38052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F10A31D-0E4F-04E0-FA26-48689BC37354}"/>
              </a:ext>
            </a:extLst>
          </p:cNvPr>
          <p:cNvSpPr/>
          <p:nvPr/>
        </p:nvSpPr>
        <p:spPr>
          <a:xfrm>
            <a:off x="1428750" y="553402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a:latin typeface="Cambria" panose="02040503050406030204" pitchFamily="18" charset="0"/>
                <a:ea typeface="Cambria" panose="02040503050406030204" pitchFamily="18" charset="0"/>
              </a:rPr>
              <a:t>Lý </a:t>
            </a:r>
            <a:r>
              <a:rPr lang="en-US" sz="2400" b="1" dirty="0" err="1">
                <a:latin typeface="Cambria" panose="02040503050406030204" pitchFamily="18" charset="0"/>
                <a:ea typeface="Cambria" panose="02040503050406030204" pitchFamily="18" charset="0"/>
              </a:rPr>
              <a:t>Bí</a:t>
            </a:r>
            <a:endParaRPr lang="en-US" sz="2400" b="1" dirty="0">
              <a:latin typeface="Cambria" panose="02040503050406030204" pitchFamily="18" charset="0"/>
              <a:ea typeface="Cambria" panose="02040503050406030204" pitchFamily="18" charset="0"/>
            </a:endParaRPr>
          </a:p>
        </p:txBody>
      </p:sp>
      <p:pic>
        <p:nvPicPr>
          <p:cNvPr id="3076" name="Picture 4" descr="Khởi nghĩa Phùng Hưng: Nguyên nhân, kết quả và ý nghĩa?">
            <a:extLst>
              <a:ext uri="{FF2B5EF4-FFF2-40B4-BE49-F238E27FC236}">
                <a16:creationId xmlns:a16="http://schemas.microsoft.com/office/drawing/2014/main" id="{C79CFA1B-4F6B-FE06-7853-7AAD39BD53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49" y="1581150"/>
            <a:ext cx="5610225" cy="3752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19798F3C-6097-35C2-1F92-423F0300CE41}"/>
              </a:ext>
            </a:extLst>
          </p:cNvPr>
          <p:cNvSpPr/>
          <p:nvPr/>
        </p:nvSpPr>
        <p:spPr>
          <a:xfrm>
            <a:off x="7048500" y="55435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Phùng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Hưng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59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Ngô Quyền và kinh đô Cổ Loa - HOÀNG THÀNH THĂNG LONG">
            <a:extLst>
              <a:ext uri="{FF2B5EF4-FFF2-40B4-BE49-F238E27FC236}">
                <a16:creationId xmlns:a16="http://schemas.microsoft.com/office/drawing/2014/main" id="{40A99CB3-8C42-DE0B-5A53-956B215DE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65" y="1521459"/>
            <a:ext cx="5336610" cy="37528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02F08D5-FFD2-7844-1BAB-7ECA57151BC9}"/>
              </a:ext>
            </a:extLst>
          </p:cNvPr>
          <p:cNvSpPr/>
          <p:nvPr/>
        </p:nvSpPr>
        <p:spPr>
          <a:xfrm>
            <a:off x="1258570" y="538480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Quyền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122" name="Picture 2" descr="Mai Thúc Loan : Nhà Đường phải cử 10 vạn quân sang đánh mới khuất phục nổi  'Vua Đen' nước Việt">
            <a:extLst>
              <a:ext uri="{FF2B5EF4-FFF2-40B4-BE49-F238E27FC236}">
                <a16:creationId xmlns:a16="http://schemas.microsoft.com/office/drawing/2014/main" id="{0B711B68-6A54-F4E2-EBCD-B1432CBBB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760" y="1532890"/>
            <a:ext cx="5963920" cy="396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67F4150-0930-E173-42E2-B88F98F3FDC6}"/>
              </a:ext>
            </a:extLst>
          </p:cNvPr>
          <p:cNvSpPr/>
          <p:nvPr/>
        </p:nvSpPr>
        <p:spPr>
          <a:xfrm>
            <a:off x="6616065" y="559562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3962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down)">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76249" y="158115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88362B2B-B3E5-A84F-096C-5EFD9D0FF1DB}"/>
              </a:ext>
            </a:extLst>
          </p:cNvPr>
          <p:cNvSpPr txBox="1"/>
          <p:nvPr/>
        </p:nvSpPr>
        <p:spPr>
          <a:xfrm>
            <a:off x="1152525" y="2190750"/>
            <a:ext cx="9763125" cy="2554545"/>
          </a:xfrm>
          <a:prstGeom prst="rect">
            <a:avLst/>
          </a:prstGeom>
          <a:noFill/>
        </p:spPr>
        <p:txBody>
          <a:bodyPr wrap="square" rtlCol="0">
            <a:spAutoFit/>
          </a:bodyPr>
          <a:lstStyle/>
          <a:p>
            <a:pPr lvl="0" algn="just"/>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Nhân dân ta liên tục đứng lên đấu tranh giành độc lập thể hiện tinh thần yêu nước, chống giặc ngoại xâm, ý chí tự chủ và tinh thần dân tộc của nhân dân ta.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941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209675" y="485775"/>
            <a:ext cx="10258425" cy="584775"/>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N</a:t>
            </a:r>
            <a:r>
              <a:rPr lang="vi-VN" sz="3200" i="1" dirty="0">
                <a:solidFill>
                  <a:prstClr val="black"/>
                </a:solidFill>
                <a:latin typeface="Cambria" panose="02040503050406030204" pitchFamily="18" charset="0"/>
                <a:ea typeface="Cambria" panose="02040503050406030204" pitchFamily="18" charset="0"/>
              </a:rPr>
              <a:t>ối tên các cuộc khởi nghĩa với mốc thời gian tương ứng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A4822AF1-3DD7-DEE3-D135-5FE4AE3894C9}"/>
              </a:ext>
            </a:extLst>
          </p:cNvPr>
          <p:cNvPicPr>
            <a:picLocks noChangeAspect="1"/>
          </p:cNvPicPr>
          <p:nvPr/>
        </p:nvPicPr>
        <p:blipFill>
          <a:blip r:embed="rId4"/>
          <a:stretch>
            <a:fillRect/>
          </a:stretch>
        </p:blipFill>
        <p:spPr>
          <a:xfrm>
            <a:off x="2019935" y="1518602"/>
            <a:ext cx="2694940" cy="4713539"/>
          </a:xfrm>
          <a:prstGeom prst="rect">
            <a:avLst/>
          </a:prstGeom>
        </p:spPr>
      </p:pic>
      <p:pic>
        <p:nvPicPr>
          <p:cNvPr id="10" name="Picture 9">
            <a:extLst>
              <a:ext uri="{FF2B5EF4-FFF2-40B4-BE49-F238E27FC236}">
                <a16:creationId xmlns:a16="http://schemas.microsoft.com/office/drawing/2014/main" id="{FA095262-3EAE-42C8-0EF6-945E2563C12F}"/>
              </a:ext>
            </a:extLst>
          </p:cNvPr>
          <p:cNvPicPr>
            <a:picLocks noChangeAspect="1"/>
          </p:cNvPicPr>
          <p:nvPr/>
        </p:nvPicPr>
        <p:blipFill>
          <a:blip r:embed="rId5"/>
          <a:stretch>
            <a:fillRect/>
          </a:stretch>
        </p:blipFill>
        <p:spPr>
          <a:xfrm>
            <a:off x="7252017" y="1525269"/>
            <a:ext cx="2949258" cy="4713675"/>
          </a:xfrm>
          <a:prstGeom prst="rect">
            <a:avLst/>
          </a:prstGeom>
        </p:spPr>
      </p:pic>
      <p:cxnSp>
        <p:nvCxnSpPr>
          <p:cNvPr id="12" name="Straight Connector 11">
            <a:extLst>
              <a:ext uri="{FF2B5EF4-FFF2-40B4-BE49-F238E27FC236}">
                <a16:creationId xmlns:a16="http://schemas.microsoft.com/office/drawing/2014/main" id="{AD530AEA-38D9-37FD-7E12-58E206B7AD31}"/>
              </a:ext>
            </a:extLst>
          </p:cNvPr>
          <p:cNvCxnSpPr/>
          <p:nvPr/>
        </p:nvCxnSpPr>
        <p:spPr>
          <a:xfrm>
            <a:off x="4657725" y="2647950"/>
            <a:ext cx="2581275" cy="17716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9B619B-FC55-5771-6822-8A08C3CEB0BC}"/>
              </a:ext>
            </a:extLst>
          </p:cNvPr>
          <p:cNvCxnSpPr>
            <a:cxnSpLocks/>
          </p:cNvCxnSpPr>
          <p:nvPr/>
        </p:nvCxnSpPr>
        <p:spPr>
          <a:xfrm flipV="1">
            <a:off x="4676775" y="2676525"/>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E8E849-02AD-E76B-BA7A-70CD950CBFA6}"/>
              </a:ext>
            </a:extLst>
          </p:cNvPr>
          <p:cNvCxnSpPr>
            <a:cxnSpLocks/>
          </p:cNvCxnSpPr>
          <p:nvPr/>
        </p:nvCxnSpPr>
        <p:spPr>
          <a:xfrm flipV="1">
            <a:off x="4733925" y="3238500"/>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D87195-0B00-4820-E3D6-4403DD31E59F}"/>
              </a:ext>
            </a:extLst>
          </p:cNvPr>
          <p:cNvCxnSpPr>
            <a:cxnSpLocks/>
          </p:cNvCxnSpPr>
          <p:nvPr/>
        </p:nvCxnSpPr>
        <p:spPr>
          <a:xfrm>
            <a:off x="4657725" y="4410075"/>
            <a:ext cx="2581275" cy="14668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800E02A-1B6F-712B-215B-ECC52D694F77}"/>
              </a:ext>
            </a:extLst>
          </p:cNvPr>
          <p:cNvCxnSpPr>
            <a:cxnSpLocks/>
          </p:cNvCxnSpPr>
          <p:nvPr/>
        </p:nvCxnSpPr>
        <p:spPr>
          <a:xfrm flipV="1">
            <a:off x="4724400" y="3848100"/>
            <a:ext cx="2505075" cy="1066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CFDF30-8BE8-1E55-D913-E2BCBE8AB5DF}"/>
              </a:ext>
            </a:extLst>
          </p:cNvPr>
          <p:cNvCxnSpPr>
            <a:cxnSpLocks/>
          </p:cNvCxnSpPr>
          <p:nvPr/>
        </p:nvCxnSpPr>
        <p:spPr>
          <a:xfrm flipV="1">
            <a:off x="4686300" y="4867275"/>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205805-1099-1674-EE9F-13CF952D1C43}"/>
              </a:ext>
            </a:extLst>
          </p:cNvPr>
          <p:cNvCxnSpPr>
            <a:cxnSpLocks/>
          </p:cNvCxnSpPr>
          <p:nvPr/>
        </p:nvCxnSpPr>
        <p:spPr>
          <a:xfrm flipV="1">
            <a:off x="4695825" y="5372100"/>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8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181101" y="1812868"/>
              <a:ext cx="9791700" cy="258698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cuộc đấu tranh chống Bắc thuộc thể hiện tinh thần yêu nước, chống giặc ngoại xâm, ý chí tự chủ và tinh thần dân tộc của nhân dân ta.</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87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89520" y="327287"/>
            <a:ext cx="11212961" cy="6343126"/>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defTabSz="609630"/>
              <a:endParaRPr lang="en-US" sz="1200">
                <a:solidFill>
                  <a:prstClr val="black"/>
                </a:solidFill>
                <a:latin typeface="Calibri"/>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067924" y="4457700"/>
            <a:ext cx="1829707" cy="2212713"/>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9" name="Picture 8">
            <a:extLst>
              <a:ext uri="{FF2B5EF4-FFF2-40B4-BE49-F238E27FC236}">
                <a16:creationId xmlns:a16="http://schemas.microsoft.com/office/drawing/2014/main" id="{A7CCC541-377D-6235-8F6E-81B7D995FF0D}"/>
              </a:ext>
            </a:extLst>
          </p:cNvPr>
          <p:cNvPicPr>
            <a:picLocks noChangeAspect="1"/>
          </p:cNvPicPr>
          <p:nvPr/>
        </p:nvPicPr>
        <p:blipFill>
          <a:blip r:embed="rId6"/>
          <a:stretch>
            <a:fillRect/>
          </a:stretch>
        </p:blipFill>
        <p:spPr>
          <a:xfrm>
            <a:off x="4001429" y="903694"/>
            <a:ext cx="4932091" cy="859611"/>
          </a:xfrm>
          <a:prstGeom prst="rect">
            <a:avLst/>
          </a:prstGeom>
        </p:spPr>
      </p:pic>
      <p:sp>
        <p:nvSpPr>
          <p:cNvPr id="10" name="TextBox 9">
            <a:extLst>
              <a:ext uri="{FF2B5EF4-FFF2-40B4-BE49-F238E27FC236}">
                <a16:creationId xmlns:a16="http://schemas.microsoft.com/office/drawing/2014/main" id="{B95A31F0-93D4-4854-192C-27000DAE83AD}"/>
              </a:ext>
            </a:extLst>
          </p:cNvPr>
          <p:cNvSpPr txBox="1"/>
          <p:nvPr/>
        </p:nvSpPr>
        <p:spPr>
          <a:xfrm>
            <a:off x="1485899" y="1819275"/>
            <a:ext cx="9496425" cy="3434786"/>
          </a:xfrm>
          <a:prstGeom prst="rect">
            <a:avLst/>
          </a:prstGeom>
          <a:noFill/>
        </p:spPr>
        <p:txBody>
          <a:bodyPr wrap="square" rtlCol="0">
            <a:spAutoFit/>
          </a:bodyPr>
          <a:lstStyle/>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Kể được tên và vẽ được trục gian thể hiện một số cuộc khởi nghĩa tiêu biểu trong thời kì Bắc thuộc (VD: 179 TCN, 40, 248, 542, 938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Sưu tầm và kể lại được một số câu chuyện về Hai Bà Trưng, Bà Triệu, Lý Bí, Phùng Hưng, Ngô Quyền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Năng lực nhận thức lịch sử thông qua việc kể được tên một số cuộc khởi nghĩa tiêu biểu trong thời kì Bắc thuộc; kể lại được một số câu chuyện về Hai Bà Trưng, Bà Triệu, Lý Bí, Phùng Hưng, Ngô Quyền ….</a:t>
            </a:r>
            <a:endParaRPr lang="en-US" sz="2400" dirty="0">
              <a:effectLst/>
              <a:latin typeface="Cambria" panose="02040503050406030204" pitchFamily="18" charset="0"/>
              <a:ea typeface="Cambria" panose="02040503050406030204" pitchFamily="18" charset="0"/>
            </a:endParaRPr>
          </a:p>
          <a:p>
            <a:pPr marL="342900" indent="-342900">
              <a:buFont typeface="Wingdings" panose="05000000000000000000" pitchFamily="2" charset="2"/>
              <a:buChar char="q"/>
            </a:pPr>
            <a:endParaRPr lang="en-US" sz="2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id="{1AF13773-A56A-9769-16F0-4381EADE9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1: Tìm hiểu một số cuộc đấu tranh tiêu biểu trong thời kì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88362B2B-B3E5-A84F-096C-5EFD9D0FF1DB}"/>
              </a:ext>
            </a:extLst>
          </p:cNvPr>
          <p:cNvSpPr txBox="1"/>
          <p:nvPr/>
        </p:nvSpPr>
        <p:spPr>
          <a:xfrm>
            <a:off x="1466850" y="933450"/>
            <a:ext cx="9763125" cy="255454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Sau khi Triệu Đà thôn tính nước Âu Lạc (năm 179 TCN), các triều đại phong kiến phương Bắc nối tiếp nhau đô hộ nước ta trong hơn 1000 năm. Dưới ách thống trị của phong kiến phương Bắc, nhân dân ta liên tục đứng lên đấu tranh giành độc lập. </a:t>
            </a:r>
            <a:endParaRPr lang="en-US" sz="3200" dirty="0">
              <a:latin typeface="Cambria" panose="02040503050406030204" pitchFamily="18" charset="0"/>
              <a:ea typeface="Cambria" panose="02040503050406030204" pitchFamily="18" charset="0"/>
            </a:endParaRPr>
          </a:p>
        </p:txBody>
      </p:sp>
      <p:pic>
        <p:nvPicPr>
          <p:cNvPr id="1026" name="Picture 2" descr="Triệu Đà và nước Nam Việt - Đài Phát thanh - Truyền hình Hải Phòng">
            <a:extLst>
              <a:ext uri="{FF2B5EF4-FFF2-40B4-BE49-F238E27FC236}">
                <a16:creationId xmlns:a16="http://schemas.microsoft.com/office/drawing/2014/main" id="{8F7FF536-3782-912C-0255-206B71231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3409950"/>
            <a:ext cx="3048000" cy="2981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8543F8B8-8C1A-F7C9-2C4C-4E3C8F1571E8}"/>
              </a:ext>
            </a:extLst>
          </p:cNvPr>
          <p:cNvSpPr txBox="1"/>
          <p:nvPr/>
        </p:nvSpPr>
        <p:spPr>
          <a:xfrm>
            <a:off x="952500" y="4876800"/>
            <a:ext cx="6943725" cy="1077218"/>
          </a:xfrm>
          <a:prstGeom prst="rect">
            <a:avLst/>
          </a:prstGeom>
          <a:noFill/>
        </p:spPr>
        <p:txBody>
          <a:bodyPr wrap="square" rtlCol="0">
            <a:spAutoFit/>
          </a:bodyPr>
          <a:lstStyle/>
          <a:p>
            <a:pPr algn="ctr"/>
            <a:r>
              <a:rPr lang="nl-NL" sz="3200" b="1" dirty="0">
                <a:latin typeface="Cambria" panose="02040503050406030204" pitchFamily="18" charset="0"/>
                <a:ea typeface="Cambria" panose="02040503050406030204" pitchFamily="18" charset="0"/>
              </a:rPr>
              <a:t>T</a:t>
            </a:r>
            <a:r>
              <a:rPr lang="nl-NL" sz="3200" b="1" dirty="0">
                <a:effectLst/>
                <a:latin typeface="Cambria" panose="02040503050406030204" pitchFamily="18" charset="0"/>
                <a:ea typeface="Cambria" panose="02040503050406030204" pitchFamily="18" charset="0"/>
              </a:rPr>
              <a:t>ại sao nhân dân ta phải đứng lên đấu tranh giành độc lập không? </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62F74403-4846-8D2E-BCA1-804B5A3261D0}"/>
              </a:ext>
            </a:extLst>
          </p:cNvPr>
          <p:cNvPicPr>
            <a:picLocks noChangeAspect="1"/>
          </p:cNvPicPr>
          <p:nvPr/>
        </p:nvPicPr>
        <p:blipFill>
          <a:blip r:embed="rId4"/>
          <a:stretch>
            <a:fillRect/>
          </a:stretch>
        </p:blipFill>
        <p:spPr>
          <a:xfrm>
            <a:off x="1509712" y="1204912"/>
            <a:ext cx="6486525" cy="4352925"/>
          </a:xfrm>
          <a:prstGeom prst="rect">
            <a:avLst/>
          </a:prstGeom>
        </p:spPr>
      </p:pic>
      <p:pic>
        <p:nvPicPr>
          <p:cNvPr id="13" name="Picture 12" descr="A couple of men holding a tray with a plant on it&#10;&#10;Description automatically generated">
            <a:extLst>
              <a:ext uri="{FF2B5EF4-FFF2-40B4-BE49-F238E27FC236}">
                <a16:creationId xmlns:a16="http://schemas.microsoft.com/office/drawing/2014/main" id="{5414AB8B-BDE3-41A4-E0AC-111687DB34B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05650" y="1847850"/>
            <a:ext cx="5524500" cy="5524500"/>
          </a:xfrm>
          <a:prstGeom prst="rect">
            <a:avLst/>
          </a:prstGeom>
        </p:spPr>
      </p:pic>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00175" y="1812868"/>
              <a:ext cx="9229725" cy="3370920"/>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chiếm được nước ta, chính quyền đô hộ phong kiến phương Bắc sáp nhập nước ta vào lãnh thổ Trung Quốc, chia thành các đơn vị hành chính như: châu – quận, huyện. Chúng bắt nhân dân ta phải cống nạp sản vật quý (ngà voi, tê giác, ngọc trai, đồi mồi,...), phải theo phong tục người Hán, học chữ Hán,... Những chính sách đó làm cho đời sống của nhân dân vô cùng cực khổ. Không cam chịu ách thống trị của phương Bắc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lang="en-US" sz="2800" dirty="0" err="1">
                  <a:solidFill>
                    <a:prstClr val="black"/>
                  </a:solidFill>
                  <a:latin typeface="Cambria" panose="02040503050406030204" pitchFamily="18" charset="0"/>
                  <a:ea typeface="Cambria" panose="02040503050406030204" pitchFamily="18" charset="0"/>
                </a:rPr>
                <a:t>đã</a:t>
              </a:r>
              <a:r>
                <a:rPr lang="en-US" sz="2800" dirty="0">
                  <a:solidFill>
                    <a:prstClr val="black"/>
                  </a:solidFill>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A7ABB9D-56EE-306F-875B-255A6A821FCA}"/>
              </a:ext>
            </a:extLst>
          </p:cNvPr>
          <p:cNvSpPr/>
          <p:nvPr/>
        </p:nvSpPr>
        <p:spPr>
          <a:xfrm>
            <a:off x="285750" y="176767"/>
            <a:ext cx="11658600" cy="25283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ọc nội dung mục 1 trong SGK trang 36 và trả lời các câu hỏi:</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1. Kể tên một số cuộc đấu tranh tiêu biểu trong thời kì Bắc thuộc.</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2. Em hãy cho biết việc nhân dân ta liên tục đứng lên đấu tranh giành độc lập thể hiện điều gì?</a:t>
            </a:r>
          </a:p>
        </p:txBody>
      </p:sp>
      <p:grpSp>
        <p:nvGrpSpPr>
          <p:cNvPr id="7" name="Google Shape;1801;p61">
            <a:extLst>
              <a:ext uri="{FF2B5EF4-FFF2-40B4-BE49-F238E27FC236}">
                <a16:creationId xmlns:a16="http://schemas.microsoft.com/office/drawing/2014/main" id="{23D5ED40-63F0-E5EF-D94A-FF73C0248AE9}"/>
              </a:ext>
            </a:extLst>
          </p:cNvPr>
          <p:cNvGrpSpPr/>
          <p:nvPr/>
        </p:nvGrpSpPr>
        <p:grpSpPr>
          <a:xfrm>
            <a:off x="9281173" y="3126580"/>
            <a:ext cx="2607789" cy="3731420"/>
            <a:chOff x="5935827" y="724913"/>
            <a:chExt cx="2395220" cy="3697695"/>
          </a:xfrm>
        </p:grpSpPr>
        <p:sp>
          <p:nvSpPr>
            <p:cNvPr id="9" name="Google Shape;1802;p61">
              <a:extLst>
                <a:ext uri="{FF2B5EF4-FFF2-40B4-BE49-F238E27FC236}">
                  <a16:creationId xmlns:a16="http://schemas.microsoft.com/office/drawing/2014/main" id="{A90260DC-A218-3A00-89F6-68C52AC63733}"/>
                </a:ext>
              </a:extLst>
            </p:cNvPr>
            <p:cNvSpPr/>
            <p:nvPr/>
          </p:nvSpPr>
          <p:spPr>
            <a:xfrm>
              <a:off x="6717393" y="2212159"/>
              <a:ext cx="835100" cy="509909"/>
            </a:xfrm>
            <a:custGeom>
              <a:avLst/>
              <a:gdLst/>
              <a:ahLst/>
              <a:cxnLst/>
              <a:rect l="l" t="t" r="r" b="b"/>
              <a:pathLst>
                <a:path w="16628" h="10153" extrusionOk="0">
                  <a:moveTo>
                    <a:pt x="16627" y="0"/>
                  </a:moveTo>
                  <a:lnTo>
                    <a:pt x="1" y="61"/>
                  </a:lnTo>
                  <a:lnTo>
                    <a:pt x="1" y="10152"/>
                  </a:lnTo>
                  <a:lnTo>
                    <a:pt x="16019" y="10092"/>
                  </a:lnTo>
                  <a:lnTo>
                    <a:pt x="16627"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03;p61">
              <a:extLst>
                <a:ext uri="{FF2B5EF4-FFF2-40B4-BE49-F238E27FC236}">
                  <a16:creationId xmlns:a16="http://schemas.microsoft.com/office/drawing/2014/main" id="{1B8D2BFA-BECD-937B-3A81-8B90790D4B3D}"/>
                </a:ext>
              </a:extLst>
            </p:cNvPr>
            <p:cNvSpPr/>
            <p:nvPr/>
          </p:nvSpPr>
          <p:spPr>
            <a:xfrm>
              <a:off x="6564766" y="1966369"/>
              <a:ext cx="117571" cy="996866"/>
            </a:xfrm>
            <a:custGeom>
              <a:avLst/>
              <a:gdLst/>
              <a:ahLst/>
              <a:cxnLst/>
              <a:rect l="l" t="t" r="r" b="b"/>
              <a:pathLst>
                <a:path w="2341" h="19849" extrusionOk="0">
                  <a:moveTo>
                    <a:pt x="2189" y="1"/>
                  </a:moveTo>
                  <a:lnTo>
                    <a:pt x="304" y="61"/>
                  </a:lnTo>
                  <a:lnTo>
                    <a:pt x="0" y="19849"/>
                  </a:lnTo>
                  <a:lnTo>
                    <a:pt x="2341" y="19758"/>
                  </a:lnTo>
                  <a:lnTo>
                    <a:pt x="2189"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04;p61">
              <a:extLst>
                <a:ext uri="{FF2B5EF4-FFF2-40B4-BE49-F238E27FC236}">
                  <a16:creationId xmlns:a16="http://schemas.microsoft.com/office/drawing/2014/main" id="{EF85AC68-6781-15D7-16F4-ECDAD0525B4D}"/>
                </a:ext>
              </a:extLst>
            </p:cNvPr>
            <p:cNvSpPr/>
            <p:nvPr/>
          </p:nvSpPr>
          <p:spPr>
            <a:xfrm>
              <a:off x="6674654" y="1966369"/>
              <a:ext cx="68755" cy="992296"/>
            </a:xfrm>
            <a:custGeom>
              <a:avLst/>
              <a:gdLst/>
              <a:ahLst/>
              <a:cxnLst/>
              <a:rect l="l" t="t" r="r" b="b"/>
              <a:pathLst>
                <a:path w="1369" h="19758" extrusionOk="0">
                  <a:moveTo>
                    <a:pt x="1" y="1"/>
                  </a:moveTo>
                  <a:lnTo>
                    <a:pt x="153" y="19758"/>
                  </a:lnTo>
                  <a:lnTo>
                    <a:pt x="1369" y="19697"/>
                  </a:lnTo>
                  <a:lnTo>
                    <a:pt x="1338" y="973"/>
                  </a:lnTo>
                  <a:lnTo>
                    <a:pt x="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05;p61">
              <a:extLst>
                <a:ext uri="{FF2B5EF4-FFF2-40B4-BE49-F238E27FC236}">
                  <a16:creationId xmlns:a16="http://schemas.microsoft.com/office/drawing/2014/main" id="{B59BA288-7F44-C222-E508-F9602E268616}"/>
                </a:ext>
              </a:extLst>
            </p:cNvPr>
            <p:cNvSpPr/>
            <p:nvPr/>
          </p:nvSpPr>
          <p:spPr>
            <a:xfrm>
              <a:off x="7468474" y="1990777"/>
              <a:ext cx="142029" cy="992296"/>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06;p61">
              <a:extLst>
                <a:ext uri="{FF2B5EF4-FFF2-40B4-BE49-F238E27FC236}">
                  <a16:creationId xmlns:a16="http://schemas.microsoft.com/office/drawing/2014/main" id="{51771501-008D-F0BE-6BAC-FD6C12B64557}"/>
                </a:ext>
              </a:extLst>
            </p:cNvPr>
            <p:cNvSpPr/>
            <p:nvPr/>
          </p:nvSpPr>
          <p:spPr>
            <a:xfrm>
              <a:off x="7584489" y="1990777"/>
              <a:ext cx="91656" cy="992296"/>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07;p61">
              <a:extLst>
                <a:ext uri="{FF2B5EF4-FFF2-40B4-BE49-F238E27FC236}">
                  <a16:creationId xmlns:a16="http://schemas.microsoft.com/office/drawing/2014/main" id="{6A6BD98B-BE87-C7C5-21C8-02AA18F17B99}"/>
                </a:ext>
              </a:extLst>
            </p:cNvPr>
            <p:cNvSpPr/>
            <p:nvPr/>
          </p:nvSpPr>
          <p:spPr>
            <a:xfrm>
              <a:off x="6714380" y="3025818"/>
              <a:ext cx="116064" cy="972458"/>
            </a:xfrm>
            <a:custGeom>
              <a:avLst/>
              <a:gdLst/>
              <a:ahLst/>
              <a:cxnLst/>
              <a:rect l="l" t="t" r="r" b="b"/>
              <a:pathLst>
                <a:path w="2311" h="19363" extrusionOk="0">
                  <a:moveTo>
                    <a:pt x="0" y="0"/>
                  </a:moveTo>
                  <a:lnTo>
                    <a:pt x="517" y="19332"/>
                  </a:lnTo>
                  <a:lnTo>
                    <a:pt x="2310" y="19362"/>
                  </a:lnTo>
                  <a:lnTo>
                    <a:pt x="2249" y="61"/>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08;p61">
              <a:extLst>
                <a:ext uri="{FF2B5EF4-FFF2-40B4-BE49-F238E27FC236}">
                  <a16:creationId xmlns:a16="http://schemas.microsoft.com/office/drawing/2014/main" id="{533B22DA-3069-ED9E-92CC-5907AA1F7F02}"/>
                </a:ext>
              </a:extLst>
            </p:cNvPr>
            <p:cNvSpPr/>
            <p:nvPr/>
          </p:nvSpPr>
          <p:spPr>
            <a:xfrm>
              <a:off x="6827331" y="3028831"/>
              <a:ext cx="70261" cy="969445"/>
            </a:xfrm>
            <a:custGeom>
              <a:avLst/>
              <a:gdLst/>
              <a:ahLst/>
              <a:cxnLst/>
              <a:rect l="l" t="t" r="r" b="b"/>
              <a:pathLst>
                <a:path w="1399" h="19303" extrusionOk="0">
                  <a:moveTo>
                    <a:pt x="0" y="1"/>
                  </a:moveTo>
                  <a:lnTo>
                    <a:pt x="61" y="19302"/>
                  </a:lnTo>
                  <a:lnTo>
                    <a:pt x="1399" y="18329"/>
                  </a:lnTo>
                  <a:lnTo>
                    <a:pt x="1186" y="31"/>
                  </a:lnTo>
                  <a:lnTo>
                    <a:pt x="0"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09;p61">
              <a:extLst>
                <a:ext uri="{FF2B5EF4-FFF2-40B4-BE49-F238E27FC236}">
                  <a16:creationId xmlns:a16="http://schemas.microsoft.com/office/drawing/2014/main" id="{B957BB27-7DF8-0F5B-6A54-33A3B9EB2DC2}"/>
                </a:ext>
              </a:extLst>
            </p:cNvPr>
            <p:cNvSpPr/>
            <p:nvPr/>
          </p:nvSpPr>
          <p:spPr>
            <a:xfrm>
              <a:off x="7503580" y="3073127"/>
              <a:ext cx="135902" cy="972458"/>
            </a:xfrm>
            <a:custGeom>
              <a:avLst/>
              <a:gdLst/>
              <a:ahLst/>
              <a:cxnLst/>
              <a:rect l="l" t="t" r="r" b="b"/>
              <a:pathLst>
                <a:path w="2706" h="19363" extrusionOk="0">
                  <a:moveTo>
                    <a:pt x="1" y="0"/>
                  </a:moveTo>
                  <a:lnTo>
                    <a:pt x="882" y="19332"/>
                  </a:lnTo>
                  <a:lnTo>
                    <a:pt x="2706" y="19362"/>
                  </a:lnTo>
                  <a:lnTo>
                    <a:pt x="2280" y="3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10;p61">
              <a:extLst>
                <a:ext uri="{FF2B5EF4-FFF2-40B4-BE49-F238E27FC236}">
                  <a16:creationId xmlns:a16="http://schemas.microsoft.com/office/drawing/2014/main" id="{3F0523FF-0C3A-E955-DBC5-367180CC639D}"/>
                </a:ext>
              </a:extLst>
            </p:cNvPr>
            <p:cNvSpPr/>
            <p:nvPr/>
          </p:nvSpPr>
          <p:spPr>
            <a:xfrm>
              <a:off x="7618088" y="3074634"/>
              <a:ext cx="87036" cy="970952"/>
            </a:xfrm>
            <a:custGeom>
              <a:avLst/>
              <a:gdLst/>
              <a:ahLst/>
              <a:cxnLst/>
              <a:rect l="l" t="t" r="r" b="b"/>
              <a:pathLst>
                <a:path w="1733" h="19333" extrusionOk="0">
                  <a:moveTo>
                    <a:pt x="0" y="1"/>
                  </a:moveTo>
                  <a:lnTo>
                    <a:pt x="426" y="19332"/>
                  </a:lnTo>
                  <a:lnTo>
                    <a:pt x="1733" y="18299"/>
                  </a:lnTo>
                  <a:lnTo>
                    <a:pt x="1186"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11;p61">
              <a:extLst>
                <a:ext uri="{FF2B5EF4-FFF2-40B4-BE49-F238E27FC236}">
                  <a16:creationId xmlns:a16="http://schemas.microsoft.com/office/drawing/2014/main" id="{D8AF36D1-3A1A-F06F-081F-D6A90CE164F2}"/>
                </a:ext>
              </a:extLst>
            </p:cNvPr>
            <p:cNvSpPr/>
            <p:nvPr/>
          </p:nvSpPr>
          <p:spPr>
            <a:xfrm>
              <a:off x="7207416" y="3079204"/>
              <a:ext cx="134395" cy="970952"/>
            </a:xfrm>
            <a:custGeom>
              <a:avLst/>
              <a:gdLst/>
              <a:ahLst/>
              <a:cxnLst/>
              <a:rect l="l" t="t" r="r" b="b"/>
              <a:pathLst>
                <a:path w="2676" h="19333" extrusionOk="0">
                  <a:moveTo>
                    <a:pt x="1" y="1"/>
                  </a:moveTo>
                  <a:lnTo>
                    <a:pt x="882" y="19332"/>
                  </a:lnTo>
                  <a:lnTo>
                    <a:pt x="2676" y="19332"/>
                  </a:lnTo>
                  <a:lnTo>
                    <a:pt x="2281" y="31"/>
                  </a:lnTo>
                  <a:lnTo>
                    <a:pt x="1"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12;p61">
              <a:extLst>
                <a:ext uri="{FF2B5EF4-FFF2-40B4-BE49-F238E27FC236}">
                  <a16:creationId xmlns:a16="http://schemas.microsoft.com/office/drawing/2014/main" id="{6DF88584-1244-9215-CA09-F9FE4EB4E017}"/>
                </a:ext>
              </a:extLst>
            </p:cNvPr>
            <p:cNvSpPr/>
            <p:nvPr/>
          </p:nvSpPr>
          <p:spPr>
            <a:xfrm>
              <a:off x="7321924" y="3080761"/>
              <a:ext cx="85529" cy="969395"/>
            </a:xfrm>
            <a:custGeom>
              <a:avLst/>
              <a:gdLst/>
              <a:ahLst/>
              <a:cxnLst/>
              <a:rect l="l" t="t" r="r" b="b"/>
              <a:pathLst>
                <a:path w="1703" h="19302" extrusionOk="0">
                  <a:moveTo>
                    <a:pt x="1" y="0"/>
                  </a:moveTo>
                  <a:lnTo>
                    <a:pt x="396" y="19301"/>
                  </a:lnTo>
                  <a:lnTo>
                    <a:pt x="1703" y="18298"/>
                  </a:lnTo>
                  <a:lnTo>
                    <a:pt x="1186"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3;p61">
              <a:extLst>
                <a:ext uri="{FF2B5EF4-FFF2-40B4-BE49-F238E27FC236}">
                  <a16:creationId xmlns:a16="http://schemas.microsoft.com/office/drawing/2014/main" id="{3D25EBCD-B76D-3EE6-9E6D-031DE55AE5B7}"/>
                </a:ext>
              </a:extLst>
            </p:cNvPr>
            <p:cNvSpPr/>
            <p:nvPr/>
          </p:nvSpPr>
          <p:spPr>
            <a:xfrm>
              <a:off x="6656372" y="2126680"/>
              <a:ext cx="859458" cy="537381"/>
            </a:xfrm>
            <a:custGeom>
              <a:avLst/>
              <a:gdLst/>
              <a:ahLst/>
              <a:cxnLst/>
              <a:rect l="l" t="t" r="r" b="b"/>
              <a:pathLst>
                <a:path w="17113" h="10700" extrusionOk="0">
                  <a:moveTo>
                    <a:pt x="0" y="0"/>
                  </a:moveTo>
                  <a:lnTo>
                    <a:pt x="456" y="10699"/>
                  </a:lnTo>
                  <a:lnTo>
                    <a:pt x="16475" y="10669"/>
                  </a:lnTo>
                  <a:lnTo>
                    <a:pt x="17113" y="578"/>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4;p61">
              <a:extLst>
                <a:ext uri="{FF2B5EF4-FFF2-40B4-BE49-F238E27FC236}">
                  <a16:creationId xmlns:a16="http://schemas.microsoft.com/office/drawing/2014/main" id="{83E6B842-8159-A5F1-9514-6048CD9DCF88}"/>
                </a:ext>
              </a:extLst>
            </p:cNvPr>
            <p:cNvSpPr/>
            <p:nvPr/>
          </p:nvSpPr>
          <p:spPr>
            <a:xfrm>
              <a:off x="7850117" y="1317591"/>
              <a:ext cx="1557" cy="3114"/>
            </a:xfrm>
            <a:custGeom>
              <a:avLst/>
              <a:gdLst/>
              <a:ahLst/>
              <a:cxnLst/>
              <a:rect l="l" t="t" r="r" b="b"/>
              <a:pathLst>
                <a:path w="31" h="62" extrusionOk="0">
                  <a:moveTo>
                    <a:pt x="31" y="0"/>
                  </a:moveTo>
                  <a:cubicBezTo>
                    <a:pt x="31" y="31"/>
                    <a:pt x="1" y="61"/>
                    <a:pt x="1" y="61"/>
                  </a:cubicBezTo>
                  <a:cubicBezTo>
                    <a:pt x="1" y="61"/>
                    <a:pt x="31" y="31"/>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15;p61">
              <a:extLst>
                <a:ext uri="{FF2B5EF4-FFF2-40B4-BE49-F238E27FC236}">
                  <a16:creationId xmlns:a16="http://schemas.microsoft.com/office/drawing/2014/main" id="{641A647F-7FED-0D4B-0B0D-949FF765DEAC}"/>
                </a:ext>
              </a:extLst>
            </p:cNvPr>
            <p:cNvSpPr/>
            <p:nvPr/>
          </p:nvSpPr>
          <p:spPr>
            <a:xfrm>
              <a:off x="6886845" y="2041150"/>
              <a:ext cx="50" cy="50"/>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16;p61">
              <a:extLst>
                <a:ext uri="{FF2B5EF4-FFF2-40B4-BE49-F238E27FC236}">
                  <a16:creationId xmlns:a16="http://schemas.microsoft.com/office/drawing/2014/main" id="{EDD4700A-95EF-DE09-2900-32CEC2F1B793}"/>
                </a:ext>
              </a:extLst>
            </p:cNvPr>
            <p:cNvSpPr/>
            <p:nvPr/>
          </p:nvSpPr>
          <p:spPr>
            <a:xfrm>
              <a:off x="6299138" y="1463991"/>
              <a:ext cx="216811" cy="137760"/>
            </a:xfrm>
            <a:custGeom>
              <a:avLst/>
              <a:gdLst/>
              <a:ahLst/>
              <a:cxnLst/>
              <a:rect l="l" t="t" r="r" b="b"/>
              <a:pathLst>
                <a:path w="4317" h="2743" extrusionOk="0">
                  <a:moveTo>
                    <a:pt x="2347" y="1"/>
                  </a:moveTo>
                  <a:cubicBezTo>
                    <a:pt x="1515" y="1"/>
                    <a:pt x="688" y="246"/>
                    <a:pt x="1" y="733"/>
                  </a:cubicBezTo>
                  <a:cubicBezTo>
                    <a:pt x="139" y="1746"/>
                    <a:pt x="975" y="2742"/>
                    <a:pt x="2562" y="2742"/>
                  </a:cubicBezTo>
                  <a:cubicBezTo>
                    <a:pt x="3070" y="2742"/>
                    <a:pt x="3654" y="2640"/>
                    <a:pt x="4317" y="2405"/>
                  </a:cubicBezTo>
                  <a:lnTo>
                    <a:pt x="4317" y="490"/>
                  </a:lnTo>
                  <a:cubicBezTo>
                    <a:pt x="3704" y="163"/>
                    <a:pt x="3024" y="1"/>
                    <a:pt x="2347"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17;p61">
              <a:extLst>
                <a:ext uri="{FF2B5EF4-FFF2-40B4-BE49-F238E27FC236}">
                  <a16:creationId xmlns:a16="http://schemas.microsoft.com/office/drawing/2014/main" id="{974D6894-BCC2-11B9-6EE0-74FA05882744}"/>
                </a:ext>
              </a:extLst>
            </p:cNvPr>
            <p:cNvSpPr/>
            <p:nvPr/>
          </p:nvSpPr>
          <p:spPr>
            <a:xfrm>
              <a:off x="6293011" y="1386145"/>
              <a:ext cx="222938" cy="114658"/>
            </a:xfrm>
            <a:custGeom>
              <a:avLst/>
              <a:gdLst/>
              <a:ahLst/>
              <a:cxnLst/>
              <a:rect l="l" t="t" r="r" b="b"/>
              <a:pathLst>
                <a:path w="4439" h="2283" extrusionOk="0">
                  <a:moveTo>
                    <a:pt x="2298" y="0"/>
                  </a:moveTo>
                  <a:cubicBezTo>
                    <a:pt x="1859" y="0"/>
                    <a:pt x="1386" y="99"/>
                    <a:pt x="913" y="368"/>
                  </a:cubicBezTo>
                  <a:cubicBezTo>
                    <a:pt x="275" y="733"/>
                    <a:pt x="1" y="1523"/>
                    <a:pt x="123" y="2283"/>
                  </a:cubicBezTo>
                  <a:cubicBezTo>
                    <a:pt x="810" y="1796"/>
                    <a:pt x="1637" y="1551"/>
                    <a:pt x="2469" y="1551"/>
                  </a:cubicBezTo>
                  <a:cubicBezTo>
                    <a:pt x="3146" y="1551"/>
                    <a:pt x="3826" y="1713"/>
                    <a:pt x="4439" y="2040"/>
                  </a:cubicBezTo>
                  <a:lnTo>
                    <a:pt x="4439" y="733"/>
                  </a:lnTo>
                  <a:cubicBezTo>
                    <a:pt x="4439" y="733"/>
                    <a:pt x="3495" y="0"/>
                    <a:pt x="229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18;p61">
              <a:extLst>
                <a:ext uri="{FF2B5EF4-FFF2-40B4-BE49-F238E27FC236}">
                  <a16:creationId xmlns:a16="http://schemas.microsoft.com/office/drawing/2014/main" id="{8EA3263F-CEED-2CC2-E4D4-4E137488C661}"/>
                </a:ext>
              </a:extLst>
            </p:cNvPr>
            <p:cNvSpPr/>
            <p:nvPr/>
          </p:nvSpPr>
          <p:spPr>
            <a:xfrm>
              <a:off x="6363273" y="1470068"/>
              <a:ext cx="134345" cy="114708"/>
            </a:xfrm>
            <a:custGeom>
              <a:avLst/>
              <a:gdLst/>
              <a:ahLst/>
              <a:cxnLst/>
              <a:rect l="l" t="t" r="r" b="b"/>
              <a:pathLst>
                <a:path w="2675" h="2284" extrusionOk="0">
                  <a:moveTo>
                    <a:pt x="1133" y="0"/>
                  </a:moveTo>
                  <a:cubicBezTo>
                    <a:pt x="750" y="0"/>
                    <a:pt x="358" y="82"/>
                    <a:pt x="31" y="156"/>
                  </a:cubicBezTo>
                  <a:cubicBezTo>
                    <a:pt x="0" y="186"/>
                    <a:pt x="0" y="217"/>
                    <a:pt x="31" y="217"/>
                  </a:cubicBezTo>
                  <a:cubicBezTo>
                    <a:pt x="387" y="217"/>
                    <a:pt x="795" y="137"/>
                    <a:pt x="1178" y="137"/>
                  </a:cubicBezTo>
                  <a:cubicBezTo>
                    <a:pt x="1580" y="137"/>
                    <a:pt x="1955" y="224"/>
                    <a:pt x="2219" y="581"/>
                  </a:cubicBezTo>
                  <a:cubicBezTo>
                    <a:pt x="2553" y="1037"/>
                    <a:pt x="2493" y="1676"/>
                    <a:pt x="2523" y="2192"/>
                  </a:cubicBezTo>
                  <a:cubicBezTo>
                    <a:pt x="2523" y="2253"/>
                    <a:pt x="2561" y="2284"/>
                    <a:pt x="2599" y="2284"/>
                  </a:cubicBezTo>
                  <a:cubicBezTo>
                    <a:pt x="2637" y="2284"/>
                    <a:pt x="2675" y="2253"/>
                    <a:pt x="2675" y="2192"/>
                  </a:cubicBezTo>
                  <a:cubicBezTo>
                    <a:pt x="2675" y="1585"/>
                    <a:pt x="2675" y="825"/>
                    <a:pt x="2219" y="369"/>
                  </a:cubicBezTo>
                  <a:cubicBezTo>
                    <a:pt x="1924" y="89"/>
                    <a:pt x="1534" y="0"/>
                    <a:pt x="113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19;p61">
              <a:extLst>
                <a:ext uri="{FF2B5EF4-FFF2-40B4-BE49-F238E27FC236}">
                  <a16:creationId xmlns:a16="http://schemas.microsoft.com/office/drawing/2014/main" id="{0ED4F923-BEBD-B110-D2B1-CF32BC2941D0}"/>
                </a:ext>
              </a:extLst>
            </p:cNvPr>
            <p:cNvSpPr/>
            <p:nvPr/>
          </p:nvSpPr>
          <p:spPr>
            <a:xfrm>
              <a:off x="6420275" y="1501758"/>
              <a:ext cx="78548" cy="47360"/>
            </a:xfrm>
            <a:custGeom>
              <a:avLst/>
              <a:gdLst/>
              <a:ahLst/>
              <a:cxnLst/>
              <a:rect l="l" t="t" r="r" b="b"/>
              <a:pathLst>
                <a:path w="1564" h="943" extrusionOk="0">
                  <a:moveTo>
                    <a:pt x="552" y="0"/>
                  </a:moveTo>
                  <a:cubicBezTo>
                    <a:pt x="390" y="0"/>
                    <a:pt x="220" y="58"/>
                    <a:pt x="51" y="194"/>
                  </a:cubicBezTo>
                  <a:cubicBezTo>
                    <a:pt x="1" y="243"/>
                    <a:pt x="32" y="293"/>
                    <a:pt x="79" y="293"/>
                  </a:cubicBezTo>
                  <a:cubicBezTo>
                    <a:pt x="89" y="293"/>
                    <a:pt x="100" y="290"/>
                    <a:pt x="111" y="285"/>
                  </a:cubicBezTo>
                  <a:cubicBezTo>
                    <a:pt x="250" y="229"/>
                    <a:pt x="383" y="193"/>
                    <a:pt x="512" y="193"/>
                  </a:cubicBezTo>
                  <a:cubicBezTo>
                    <a:pt x="666" y="193"/>
                    <a:pt x="814" y="244"/>
                    <a:pt x="962" y="376"/>
                  </a:cubicBezTo>
                  <a:cubicBezTo>
                    <a:pt x="1145" y="528"/>
                    <a:pt x="1236" y="741"/>
                    <a:pt x="1388" y="923"/>
                  </a:cubicBezTo>
                  <a:cubicBezTo>
                    <a:pt x="1402" y="937"/>
                    <a:pt x="1418" y="943"/>
                    <a:pt x="1436" y="943"/>
                  </a:cubicBezTo>
                  <a:cubicBezTo>
                    <a:pt x="1496" y="943"/>
                    <a:pt x="1564" y="872"/>
                    <a:pt x="1540" y="802"/>
                  </a:cubicBezTo>
                  <a:cubicBezTo>
                    <a:pt x="1343" y="385"/>
                    <a:pt x="972" y="0"/>
                    <a:pt x="55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p61">
              <a:extLst>
                <a:ext uri="{FF2B5EF4-FFF2-40B4-BE49-F238E27FC236}">
                  <a16:creationId xmlns:a16="http://schemas.microsoft.com/office/drawing/2014/main" id="{11F2EFE7-3372-0BB9-0F1C-DA556C08B8CC}"/>
                </a:ext>
              </a:extLst>
            </p:cNvPr>
            <p:cNvSpPr/>
            <p:nvPr/>
          </p:nvSpPr>
          <p:spPr>
            <a:xfrm>
              <a:off x="7500516" y="1463991"/>
              <a:ext cx="216861" cy="137760"/>
            </a:xfrm>
            <a:custGeom>
              <a:avLst/>
              <a:gdLst/>
              <a:ahLst/>
              <a:cxnLst/>
              <a:rect l="l" t="t" r="r" b="b"/>
              <a:pathLst>
                <a:path w="4318" h="2743" extrusionOk="0">
                  <a:moveTo>
                    <a:pt x="1948" y="1"/>
                  </a:moveTo>
                  <a:cubicBezTo>
                    <a:pt x="1273" y="1"/>
                    <a:pt x="600" y="163"/>
                    <a:pt x="1" y="490"/>
                  </a:cubicBezTo>
                  <a:lnTo>
                    <a:pt x="1" y="2405"/>
                  </a:lnTo>
                  <a:cubicBezTo>
                    <a:pt x="656" y="2640"/>
                    <a:pt x="1235" y="2742"/>
                    <a:pt x="1739" y="2742"/>
                  </a:cubicBezTo>
                  <a:cubicBezTo>
                    <a:pt x="3314" y="2742"/>
                    <a:pt x="4156" y="1746"/>
                    <a:pt x="4317" y="733"/>
                  </a:cubicBezTo>
                  <a:cubicBezTo>
                    <a:pt x="3613" y="246"/>
                    <a:pt x="2779" y="1"/>
                    <a:pt x="194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1;p61">
              <a:extLst>
                <a:ext uri="{FF2B5EF4-FFF2-40B4-BE49-F238E27FC236}">
                  <a16:creationId xmlns:a16="http://schemas.microsoft.com/office/drawing/2014/main" id="{D0092527-8586-0B7C-D430-FDA8E3873D98}"/>
                </a:ext>
              </a:extLst>
            </p:cNvPr>
            <p:cNvSpPr/>
            <p:nvPr/>
          </p:nvSpPr>
          <p:spPr>
            <a:xfrm>
              <a:off x="7500516" y="1386145"/>
              <a:ext cx="222938" cy="114658"/>
            </a:xfrm>
            <a:custGeom>
              <a:avLst/>
              <a:gdLst/>
              <a:ahLst/>
              <a:cxnLst/>
              <a:rect l="l" t="t" r="r" b="b"/>
              <a:pathLst>
                <a:path w="4439" h="2283" extrusionOk="0">
                  <a:moveTo>
                    <a:pt x="2142" y="0"/>
                  </a:moveTo>
                  <a:cubicBezTo>
                    <a:pt x="945" y="0"/>
                    <a:pt x="1" y="733"/>
                    <a:pt x="1" y="733"/>
                  </a:cubicBezTo>
                  <a:lnTo>
                    <a:pt x="1" y="2040"/>
                  </a:lnTo>
                  <a:cubicBezTo>
                    <a:pt x="600" y="1713"/>
                    <a:pt x="1273" y="1551"/>
                    <a:pt x="1948" y="1551"/>
                  </a:cubicBezTo>
                  <a:cubicBezTo>
                    <a:pt x="2779" y="1551"/>
                    <a:pt x="3613" y="1796"/>
                    <a:pt x="4317" y="2283"/>
                  </a:cubicBezTo>
                  <a:cubicBezTo>
                    <a:pt x="4439" y="1523"/>
                    <a:pt x="4165" y="733"/>
                    <a:pt x="3527" y="368"/>
                  </a:cubicBezTo>
                  <a:cubicBezTo>
                    <a:pt x="3054" y="99"/>
                    <a:pt x="2581" y="0"/>
                    <a:pt x="214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2;p61">
              <a:extLst>
                <a:ext uri="{FF2B5EF4-FFF2-40B4-BE49-F238E27FC236}">
                  <a16:creationId xmlns:a16="http://schemas.microsoft.com/office/drawing/2014/main" id="{03626955-2C0B-D281-75C6-A3B30647A6B0}"/>
                </a:ext>
              </a:extLst>
            </p:cNvPr>
            <p:cNvSpPr/>
            <p:nvPr/>
          </p:nvSpPr>
          <p:spPr>
            <a:xfrm>
              <a:off x="7517341" y="1470068"/>
              <a:ext cx="134395" cy="114708"/>
            </a:xfrm>
            <a:custGeom>
              <a:avLst/>
              <a:gdLst/>
              <a:ahLst/>
              <a:cxnLst/>
              <a:rect l="l" t="t" r="r" b="b"/>
              <a:pathLst>
                <a:path w="2676" h="2284" extrusionOk="0">
                  <a:moveTo>
                    <a:pt x="1546" y="0"/>
                  </a:moveTo>
                  <a:cubicBezTo>
                    <a:pt x="1142" y="0"/>
                    <a:pt x="751" y="89"/>
                    <a:pt x="456" y="369"/>
                  </a:cubicBezTo>
                  <a:cubicBezTo>
                    <a:pt x="0" y="855"/>
                    <a:pt x="0" y="1585"/>
                    <a:pt x="31" y="2192"/>
                  </a:cubicBezTo>
                  <a:cubicBezTo>
                    <a:pt x="31" y="2253"/>
                    <a:pt x="69" y="2284"/>
                    <a:pt x="107" y="2284"/>
                  </a:cubicBezTo>
                  <a:cubicBezTo>
                    <a:pt x="145" y="2284"/>
                    <a:pt x="183" y="2253"/>
                    <a:pt x="183" y="2192"/>
                  </a:cubicBezTo>
                  <a:cubicBezTo>
                    <a:pt x="183" y="1676"/>
                    <a:pt x="152" y="1037"/>
                    <a:pt x="456" y="581"/>
                  </a:cubicBezTo>
                  <a:cubicBezTo>
                    <a:pt x="715" y="217"/>
                    <a:pt x="1087" y="126"/>
                    <a:pt x="1482" y="126"/>
                  </a:cubicBezTo>
                  <a:cubicBezTo>
                    <a:pt x="1877" y="126"/>
                    <a:pt x="2295" y="217"/>
                    <a:pt x="2645" y="217"/>
                  </a:cubicBezTo>
                  <a:cubicBezTo>
                    <a:pt x="2675" y="217"/>
                    <a:pt x="2675" y="186"/>
                    <a:pt x="2675" y="156"/>
                  </a:cubicBezTo>
                  <a:cubicBezTo>
                    <a:pt x="2333" y="82"/>
                    <a:pt x="1933" y="0"/>
                    <a:pt x="15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3;p61">
              <a:extLst>
                <a:ext uri="{FF2B5EF4-FFF2-40B4-BE49-F238E27FC236}">
                  <a16:creationId xmlns:a16="http://schemas.microsoft.com/office/drawing/2014/main" id="{7131556B-6488-4ECE-9D21-8DF01920F35B}"/>
                </a:ext>
              </a:extLst>
            </p:cNvPr>
            <p:cNvSpPr/>
            <p:nvPr/>
          </p:nvSpPr>
          <p:spPr>
            <a:xfrm>
              <a:off x="7517693" y="1502411"/>
              <a:ext cx="77242" cy="46707"/>
            </a:xfrm>
            <a:custGeom>
              <a:avLst/>
              <a:gdLst/>
              <a:ahLst/>
              <a:cxnLst/>
              <a:rect l="l" t="t" r="r" b="b"/>
              <a:pathLst>
                <a:path w="1538" h="930" extrusionOk="0">
                  <a:moveTo>
                    <a:pt x="1016" y="1"/>
                  </a:moveTo>
                  <a:cubicBezTo>
                    <a:pt x="595" y="1"/>
                    <a:pt x="222" y="371"/>
                    <a:pt x="24" y="789"/>
                  </a:cubicBezTo>
                  <a:cubicBezTo>
                    <a:pt x="0" y="859"/>
                    <a:pt x="50" y="930"/>
                    <a:pt x="101" y="930"/>
                  </a:cubicBezTo>
                  <a:cubicBezTo>
                    <a:pt x="116" y="930"/>
                    <a:pt x="132" y="924"/>
                    <a:pt x="145" y="910"/>
                  </a:cubicBezTo>
                  <a:cubicBezTo>
                    <a:pt x="297" y="728"/>
                    <a:pt x="388" y="515"/>
                    <a:pt x="571" y="363"/>
                  </a:cubicBezTo>
                  <a:cubicBezTo>
                    <a:pt x="719" y="231"/>
                    <a:pt x="868" y="180"/>
                    <a:pt x="1021" y="180"/>
                  </a:cubicBezTo>
                  <a:cubicBezTo>
                    <a:pt x="1150" y="180"/>
                    <a:pt x="1283" y="216"/>
                    <a:pt x="1422" y="272"/>
                  </a:cubicBezTo>
                  <a:cubicBezTo>
                    <a:pt x="1433" y="277"/>
                    <a:pt x="1444" y="280"/>
                    <a:pt x="1455" y="280"/>
                  </a:cubicBezTo>
                  <a:cubicBezTo>
                    <a:pt x="1502" y="280"/>
                    <a:pt x="1538" y="230"/>
                    <a:pt x="1513" y="181"/>
                  </a:cubicBezTo>
                  <a:cubicBezTo>
                    <a:pt x="1345" y="55"/>
                    <a:pt x="1177" y="1"/>
                    <a:pt x="10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4;p61">
              <a:extLst>
                <a:ext uri="{FF2B5EF4-FFF2-40B4-BE49-F238E27FC236}">
                  <a16:creationId xmlns:a16="http://schemas.microsoft.com/office/drawing/2014/main" id="{65A94B19-65D1-5087-AD55-C9945C9A4F9C}"/>
                </a:ext>
              </a:extLst>
            </p:cNvPr>
            <p:cNvSpPr/>
            <p:nvPr/>
          </p:nvSpPr>
          <p:spPr>
            <a:xfrm>
              <a:off x="6905176" y="1951101"/>
              <a:ext cx="253473" cy="118525"/>
            </a:xfrm>
            <a:custGeom>
              <a:avLst/>
              <a:gdLst/>
              <a:ahLst/>
              <a:cxnLst/>
              <a:rect l="l" t="t" r="r" b="b"/>
              <a:pathLst>
                <a:path w="5047" h="2360" extrusionOk="0">
                  <a:moveTo>
                    <a:pt x="5046" y="1"/>
                  </a:moveTo>
                  <a:lnTo>
                    <a:pt x="5046" y="1"/>
                  </a:lnTo>
                  <a:cubicBezTo>
                    <a:pt x="3375" y="122"/>
                    <a:pt x="1764" y="396"/>
                    <a:pt x="183" y="943"/>
                  </a:cubicBezTo>
                  <a:cubicBezTo>
                    <a:pt x="122" y="1125"/>
                    <a:pt x="92" y="1277"/>
                    <a:pt x="1" y="1429"/>
                  </a:cubicBezTo>
                  <a:cubicBezTo>
                    <a:pt x="1" y="1429"/>
                    <a:pt x="792" y="2360"/>
                    <a:pt x="2506" y="2360"/>
                  </a:cubicBezTo>
                  <a:cubicBezTo>
                    <a:pt x="3192" y="2360"/>
                    <a:pt x="4026" y="221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5;p61">
              <a:extLst>
                <a:ext uri="{FF2B5EF4-FFF2-40B4-BE49-F238E27FC236}">
                  <a16:creationId xmlns:a16="http://schemas.microsoft.com/office/drawing/2014/main" id="{457A8C36-40C1-564E-2C5E-4D14E5CC3259}"/>
                </a:ext>
              </a:extLst>
            </p:cNvPr>
            <p:cNvSpPr/>
            <p:nvPr/>
          </p:nvSpPr>
          <p:spPr>
            <a:xfrm>
              <a:off x="6905176" y="1856481"/>
              <a:ext cx="271804" cy="141979"/>
            </a:xfrm>
            <a:custGeom>
              <a:avLst/>
              <a:gdLst/>
              <a:ahLst/>
              <a:cxnLst/>
              <a:rect l="l" t="t" r="r" b="b"/>
              <a:pathLst>
                <a:path w="5412" h="2827" extrusionOk="0">
                  <a:moveTo>
                    <a:pt x="5411" y="0"/>
                  </a:moveTo>
                  <a:lnTo>
                    <a:pt x="1" y="426"/>
                  </a:lnTo>
                  <a:cubicBezTo>
                    <a:pt x="1" y="426"/>
                    <a:pt x="426" y="1763"/>
                    <a:pt x="183" y="2827"/>
                  </a:cubicBezTo>
                  <a:cubicBezTo>
                    <a:pt x="1764" y="2280"/>
                    <a:pt x="3375"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6;p61">
              <a:extLst>
                <a:ext uri="{FF2B5EF4-FFF2-40B4-BE49-F238E27FC236}">
                  <a16:creationId xmlns:a16="http://schemas.microsoft.com/office/drawing/2014/main" id="{0D7DBFA3-170B-05EF-88EC-DEEF184EF71B}"/>
                </a:ext>
              </a:extLst>
            </p:cNvPr>
            <p:cNvSpPr/>
            <p:nvPr/>
          </p:nvSpPr>
          <p:spPr>
            <a:xfrm>
              <a:off x="6492797" y="891100"/>
              <a:ext cx="1050504" cy="989835"/>
            </a:xfrm>
            <a:custGeom>
              <a:avLst/>
              <a:gdLst/>
              <a:ahLst/>
              <a:cxnLst/>
              <a:rect l="l" t="t" r="r" b="b"/>
              <a:pathLst>
                <a:path w="20917" h="19709" extrusionOk="0">
                  <a:moveTo>
                    <a:pt x="7883" y="1"/>
                  </a:moveTo>
                  <a:cubicBezTo>
                    <a:pt x="3784" y="1"/>
                    <a:pt x="0" y="2091"/>
                    <a:pt x="187" y="9921"/>
                  </a:cubicBezTo>
                  <a:cubicBezTo>
                    <a:pt x="187" y="9921"/>
                    <a:pt x="66" y="13599"/>
                    <a:pt x="947" y="15423"/>
                  </a:cubicBezTo>
                  <a:cubicBezTo>
                    <a:pt x="1859" y="17246"/>
                    <a:pt x="4807" y="19283"/>
                    <a:pt x="8789" y="19648"/>
                  </a:cubicBezTo>
                  <a:cubicBezTo>
                    <a:pt x="9232" y="19688"/>
                    <a:pt x="9691" y="19708"/>
                    <a:pt x="10158" y="19708"/>
                  </a:cubicBezTo>
                  <a:cubicBezTo>
                    <a:pt x="13891" y="19708"/>
                    <a:pt x="18165" y="18415"/>
                    <a:pt x="19245" y="15848"/>
                  </a:cubicBezTo>
                  <a:cubicBezTo>
                    <a:pt x="20431" y="12991"/>
                    <a:pt x="20917" y="10985"/>
                    <a:pt x="20552" y="8067"/>
                  </a:cubicBezTo>
                  <a:cubicBezTo>
                    <a:pt x="20188" y="5149"/>
                    <a:pt x="20005" y="3842"/>
                    <a:pt x="17300" y="2535"/>
                  </a:cubicBezTo>
                  <a:cubicBezTo>
                    <a:pt x="15980" y="1897"/>
                    <a:pt x="11788" y="1"/>
                    <a:pt x="788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7;p61">
              <a:extLst>
                <a:ext uri="{FF2B5EF4-FFF2-40B4-BE49-F238E27FC236}">
                  <a16:creationId xmlns:a16="http://schemas.microsoft.com/office/drawing/2014/main" id="{F6356818-27D5-D2BF-2EC7-E35D98C954F3}"/>
                </a:ext>
              </a:extLst>
            </p:cNvPr>
            <p:cNvSpPr/>
            <p:nvPr/>
          </p:nvSpPr>
          <p:spPr>
            <a:xfrm>
              <a:off x="6972374" y="1388204"/>
              <a:ext cx="73275" cy="126510"/>
            </a:xfrm>
            <a:custGeom>
              <a:avLst/>
              <a:gdLst/>
              <a:ahLst/>
              <a:cxnLst/>
              <a:rect l="l" t="t" r="r" b="b"/>
              <a:pathLst>
                <a:path w="1459" h="2519" extrusionOk="0">
                  <a:moveTo>
                    <a:pt x="334" y="0"/>
                  </a:moveTo>
                  <a:cubicBezTo>
                    <a:pt x="319" y="0"/>
                    <a:pt x="304" y="8"/>
                    <a:pt x="304" y="23"/>
                  </a:cubicBezTo>
                  <a:cubicBezTo>
                    <a:pt x="213" y="327"/>
                    <a:pt x="182" y="692"/>
                    <a:pt x="91" y="1026"/>
                  </a:cubicBezTo>
                  <a:cubicBezTo>
                    <a:pt x="61" y="1239"/>
                    <a:pt x="0" y="1482"/>
                    <a:pt x="122" y="1695"/>
                  </a:cubicBezTo>
                  <a:cubicBezTo>
                    <a:pt x="176" y="1831"/>
                    <a:pt x="304" y="1943"/>
                    <a:pt x="439" y="1943"/>
                  </a:cubicBezTo>
                  <a:cubicBezTo>
                    <a:pt x="455" y="1943"/>
                    <a:pt x="471" y="1941"/>
                    <a:pt x="486" y="1938"/>
                  </a:cubicBezTo>
                  <a:cubicBezTo>
                    <a:pt x="578" y="1938"/>
                    <a:pt x="669" y="1877"/>
                    <a:pt x="730" y="1847"/>
                  </a:cubicBezTo>
                  <a:cubicBezTo>
                    <a:pt x="760" y="1816"/>
                    <a:pt x="821" y="1756"/>
                    <a:pt x="851" y="1756"/>
                  </a:cubicBezTo>
                  <a:cubicBezTo>
                    <a:pt x="902" y="1715"/>
                    <a:pt x="942" y="1695"/>
                    <a:pt x="974" y="1695"/>
                  </a:cubicBezTo>
                  <a:cubicBezTo>
                    <a:pt x="1037" y="1695"/>
                    <a:pt x="1064" y="1776"/>
                    <a:pt x="1064" y="1938"/>
                  </a:cubicBezTo>
                  <a:cubicBezTo>
                    <a:pt x="1216" y="2151"/>
                    <a:pt x="1185" y="2272"/>
                    <a:pt x="942" y="2333"/>
                  </a:cubicBezTo>
                  <a:cubicBezTo>
                    <a:pt x="830" y="2361"/>
                    <a:pt x="873" y="2519"/>
                    <a:pt x="952" y="2519"/>
                  </a:cubicBezTo>
                  <a:cubicBezTo>
                    <a:pt x="959" y="2519"/>
                    <a:pt x="966" y="2518"/>
                    <a:pt x="973" y="2515"/>
                  </a:cubicBezTo>
                  <a:cubicBezTo>
                    <a:pt x="1216" y="2424"/>
                    <a:pt x="1459" y="2181"/>
                    <a:pt x="1459" y="1908"/>
                  </a:cubicBezTo>
                  <a:cubicBezTo>
                    <a:pt x="1429" y="1664"/>
                    <a:pt x="1216" y="1512"/>
                    <a:pt x="1003" y="1512"/>
                  </a:cubicBezTo>
                  <a:cubicBezTo>
                    <a:pt x="851" y="1512"/>
                    <a:pt x="790" y="1634"/>
                    <a:pt x="638" y="1695"/>
                  </a:cubicBezTo>
                  <a:cubicBezTo>
                    <a:pt x="562" y="1724"/>
                    <a:pt x="499" y="1737"/>
                    <a:pt x="447" y="1737"/>
                  </a:cubicBezTo>
                  <a:cubicBezTo>
                    <a:pt x="124" y="1737"/>
                    <a:pt x="221" y="1231"/>
                    <a:pt x="274" y="996"/>
                  </a:cubicBezTo>
                  <a:cubicBezTo>
                    <a:pt x="304" y="722"/>
                    <a:pt x="517" y="297"/>
                    <a:pt x="365" y="23"/>
                  </a:cubicBezTo>
                  <a:cubicBezTo>
                    <a:pt x="365" y="8"/>
                    <a:pt x="350" y="0"/>
                    <a:pt x="33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28;p61">
              <a:extLst>
                <a:ext uri="{FF2B5EF4-FFF2-40B4-BE49-F238E27FC236}">
                  <a16:creationId xmlns:a16="http://schemas.microsoft.com/office/drawing/2014/main" id="{81B2BDD8-3E87-66CF-D4BF-FEF8AECF3725}"/>
                </a:ext>
              </a:extLst>
            </p:cNvPr>
            <p:cNvSpPr/>
            <p:nvPr/>
          </p:nvSpPr>
          <p:spPr>
            <a:xfrm>
              <a:off x="6961677" y="1589698"/>
              <a:ext cx="108430" cy="51629"/>
            </a:xfrm>
            <a:custGeom>
              <a:avLst/>
              <a:gdLst/>
              <a:ahLst/>
              <a:cxnLst/>
              <a:rect l="l" t="t" r="r" b="b"/>
              <a:pathLst>
                <a:path w="2159" h="1028" extrusionOk="0">
                  <a:moveTo>
                    <a:pt x="2048" y="0"/>
                  </a:moveTo>
                  <a:cubicBezTo>
                    <a:pt x="1991" y="0"/>
                    <a:pt x="1930" y="38"/>
                    <a:pt x="1915" y="114"/>
                  </a:cubicBezTo>
                  <a:cubicBezTo>
                    <a:pt x="1857" y="547"/>
                    <a:pt x="1581" y="816"/>
                    <a:pt x="1162" y="816"/>
                  </a:cubicBezTo>
                  <a:cubicBezTo>
                    <a:pt x="1140" y="816"/>
                    <a:pt x="1118" y="815"/>
                    <a:pt x="1095" y="814"/>
                  </a:cubicBezTo>
                  <a:cubicBezTo>
                    <a:pt x="882" y="814"/>
                    <a:pt x="669" y="753"/>
                    <a:pt x="517" y="601"/>
                  </a:cubicBezTo>
                  <a:cubicBezTo>
                    <a:pt x="365" y="479"/>
                    <a:pt x="335" y="297"/>
                    <a:pt x="213" y="175"/>
                  </a:cubicBezTo>
                  <a:cubicBezTo>
                    <a:pt x="213" y="160"/>
                    <a:pt x="205" y="152"/>
                    <a:pt x="194" y="152"/>
                  </a:cubicBezTo>
                  <a:cubicBezTo>
                    <a:pt x="183" y="152"/>
                    <a:pt x="167" y="160"/>
                    <a:pt x="152" y="175"/>
                  </a:cubicBezTo>
                  <a:cubicBezTo>
                    <a:pt x="0" y="662"/>
                    <a:pt x="730" y="1026"/>
                    <a:pt x="1125" y="1026"/>
                  </a:cubicBezTo>
                  <a:cubicBezTo>
                    <a:pt x="1145" y="1027"/>
                    <a:pt x="1164" y="1028"/>
                    <a:pt x="1184" y="1028"/>
                  </a:cubicBezTo>
                  <a:cubicBezTo>
                    <a:pt x="1707" y="1028"/>
                    <a:pt x="2158" y="642"/>
                    <a:pt x="2158" y="114"/>
                  </a:cubicBezTo>
                  <a:cubicBezTo>
                    <a:pt x="2158" y="38"/>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9;p61">
              <a:extLst>
                <a:ext uri="{FF2B5EF4-FFF2-40B4-BE49-F238E27FC236}">
                  <a16:creationId xmlns:a16="http://schemas.microsoft.com/office/drawing/2014/main" id="{F466D6D6-0F87-6569-8BFC-495AD9B80535}"/>
                </a:ext>
              </a:extLst>
            </p:cNvPr>
            <p:cNvSpPr/>
            <p:nvPr/>
          </p:nvSpPr>
          <p:spPr>
            <a:xfrm>
              <a:off x="6641657" y="1253256"/>
              <a:ext cx="98687" cy="69106"/>
            </a:xfrm>
            <a:custGeom>
              <a:avLst/>
              <a:gdLst/>
              <a:ahLst/>
              <a:cxnLst/>
              <a:rect l="l" t="t" r="r" b="b"/>
              <a:pathLst>
                <a:path w="1965" h="1376" extrusionOk="0">
                  <a:moveTo>
                    <a:pt x="1756" y="1"/>
                  </a:moveTo>
                  <a:cubicBezTo>
                    <a:pt x="1088" y="1"/>
                    <a:pt x="136" y="642"/>
                    <a:pt x="20" y="1312"/>
                  </a:cubicBezTo>
                  <a:cubicBezTo>
                    <a:pt x="1" y="1349"/>
                    <a:pt x="17" y="1375"/>
                    <a:pt x="39" y="1375"/>
                  </a:cubicBezTo>
                  <a:cubicBezTo>
                    <a:pt x="53" y="1375"/>
                    <a:pt x="69" y="1365"/>
                    <a:pt x="80" y="1342"/>
                  </a:cubicBezTo>
                  <a:cubicBezTo>
                    <a:pt x="567" y="704"/>
                    <a:pt x="1083" y="309"/>
                    <a:pt x="1874" y="157"/>
                  </a:cubicBezTo>
                  <a:cubicBezTo>
                    <a:pt x="1965" y="126"/>
                    <a:pt x="1934" y="5"/>
                    <a:pt x="1843" y="5"/>
                  </a:cubicBezTo>
                  <a:cubicBezTo>
                    <a:pt x="1815" y="2"/>
                    <a:pt x="1786" y="1"/>
                    <a:pt x="175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0;p61">
              <a:extLst>
                <a:ext uri="{FF2B5EF4-FFF2-40B4-BE49-F238E27FC236}">
                  <a16:creationId xmlns:a16="http://schemas.microsoft.com/office/drawing/2014/main" id="{4CEAA629-A4A3-8C7F-AB43-C4A0771F44CE}"/>
                </a:ext>
              </a:extLst>
            </p:cNvPr>
            <p:cNvSpPr/>
            <p:nvPr/>
          </p:nvSpPr>
          <p:spPr>
            <a:xfrm>
              <a:off x="7228811" y="1241554"/>
              <a:ext cx="105718" cy="47812"/>
            </a:xfrm>
            <a:custGeom>
              <a:avLst/>
              <a:gdLst/>
              <a:ahLst/>
              <a:cxnLst/>
              <a:rect l="l" t="t" r="r" b="b"/>
              <a:pathLst>
                <a:path w="2105" h="952" extrusionOk="0">
                  <a:moveTo>
                    <a:pt x="343" y="0"/>
                  </a:moveTo>
                  <a:cubicBezTo>
                    <a:pt x="245" y="0"/>
                    <a:pt x="150" y="8"/>
                    <a:pt x="61" y="25"/>
                  </a:cubicBezTo>
                  <a:cubicBezTo>
                    <a:pt x="1" y="25"/>
                    <a:pt x="1" y="116"/>
                    <a:pt x="61" y="116"/>
                  </a:cubicBezTo>
                  <a:cubicBezTo>
                    <a:pt x="730" y="299"/>
                    <a:pt x="1368" y="390"/>
                    <a:pt x="1885" y="907"/>
                  </a:cubicBezTo>
                  <a:cubicBezTo>
                    <a:pt x="1917" y="938"/>
                    <a:pt x="1948" y="951"/>
                    <a:pt x="1976" y="951"/>
                  </a:cubicBezTo>
                  <a:cubicBezTo>
                    <a:pt x="2055" y="951"/>
                    <a:pt x="2105" y="845"/>
                    <a:pt x="2037" y="755"/>
                  </a:cubicBezTo>
                  <a:cubicBezTo>
                    <a:pt x="1697" y="310"/>
                    <a:pt x="951" y="0"/>
                    <a:pt x="3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1;p61">
              <a:extLst>
                <a:ext uri="{FF2B5EF4-FFF2-40B4-BE49-F238E27FC236}">
                  <a16:creationId xmlns:a16="http://schemas.microsoft.com/office/drawing/2014/main" id="{2357AEF1-6BD7-FC96-5FEB-ED7EC1BD094F}"/>
                </a:ext>
              </a:extLst>
            </p:cNvPr>
            <p:cNvSpPr/>
            <p:nvPr/>
          </p:nvSpPr>
          <p:spPr>
            <a:xfrm>
              <a:off x="6644118" y="1545050"/>
              <a:ext cx="195466" cy="183212"/>
            </a:xfrm>
            <a:custGeom>
              <a:avLst/>
              <a:gdLst/>
              <a:ahLst/>
              <a:cxnLst/>
              <a:rect l="l" t="t" r="r" b="b"/>
              <a:pathLst>
                <a:path w="3892" h="3648" extrusionOk="0">
                  <a:moveTo>
                    <a:pt x="1946" y="0"/>
                  </a:moveTo>
                  <a:cubicBezTo>
                    <a:pt x="882" y="0"/>
                    <a:pt x="1" y="821"/>
                    <a:pt x="1" y="1824"/>
                  </a:cubicBezTo>
                  <a:cubicBezTo>
                    <a:pt x="1" y="2827"/>
                    <a:pt x="882" y="3648"/>
                    <a:pt x="1946" y="3648"/>
                  </a:cubicBezTo>
                  <a:cubicBezTo>
                    <a:pt x="3041" y="3648"/>
                    <a:pt x="3892" y="2827"/>
                    <a:pt x="3892" y="1824"/>
                  </a:cubicBezTo>
                  <a:cubicBezTo>
                    <a:pt x="3892" y="821"/>
                    <a:pt x="3041"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32;p61">
              <a:extLst>
                <a:ext uri="{FF2B5EF4-FFF2-40B4-BE49-F238E27FC236}">
                  <a16:creationId xmlns:a16="http://schemas.microsoft.com/office/drawing/2014/main" id="{3F29A08F-4BFE-C2A7-A73F-BE6577049457}"/>
                </a:ext>
              </a:extLst>
            </p:cNvPr>
            <p:cNvSpPr/>
            <p:nvPr/>
          </p:nvSpPr>
          <p:spPr>
            <a:xfrm>
              <a:off x="7178438" y="1545050"/>
              <a:ext cx="195466" cy="183212"/>
            </a:xfrm>
            <a:custGeom>
              <a:avLst/>
              <a:gdLst/>
              <a:ahLst/>
              <a:cxnLst/>
              <a:rect l="l" t="t" r="r" b="b"/>
              <a:pathLst>
                <a:path w="3892" h="3648" extrusionOk="0">
                  <a:moveTo>
                    <a:pt x="1946" y="0"/>
                  </a:moveTo>
                  <a:cubicBezTo>
                    <a:pt x="882" y="0"/>
                    <a:pt x="0" y="821"/>
                    <a:pt x="0" y="1824"/>
                  </a:cubicBezTo>
                  <a:cubicBezTo>
                    <a:pt x="0" y="2827"/>
                    <a:pt x="882" y="3648"/>
                    <a:pt x="1946" y="3648"/>
                  </a:cubicBezTo>
                  <a:cubicBezTo>
                    <a:pt x="3040" y="3648"/>
                    <a:pt x="3891" y="2827"/>
                    <a:pt x="3891" y="1824"/>
                  </a:cubicBezTo>
                  <a:cubicBezTo>
                    <a:pt x="3891" y="821"/>
                    <a:pt x="3040"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33;p61">
              <a:extLst>
                <a:ext uri="{FF2B5EF4-FFF2-40B4-BE49-F238E27FC236}">
                  <a16:creationId xmlns:a16="http://schemas.microsoft.com/office/drawing/2014/main" id="{ABF82F0D-FA02-C2FA-3CB4-BC9571631DEC}"/>
                </a:ext>
              </a:extLst>
            </p:cNvPr>
            <p:cNvSpPr/>
            <p:nvPr/>
          </p:nvSpPr>
          <p:spPr>
            <a:xfrm>
              <a:off x="6434991" y="948153"/>
              <a:ext cx="1215184" cy="474804"/>
            </a:xfrm>
            <a:custGeom>
              <a:avLst/>
              <a:gdLst/>
              <a:ahLst/>
              <a:cxnLst/>
              <a:rect l="l" t="t" r="r" b="b"/>
              <a:pathLst>
                <a:path w="24196" h="9454" extrusionOk="0">
                  <a:moveTo>
                    <a:pt x="17448" y="1"/>
                  </a:moveTo>
                  <a:cubicBezTo>
                    <a:pt x="17448" y="1369"/>
                    <a:pt x="16713" y="3235"/>
                    <a:pt x="15475" y="3235"/>
                  </a:cubicBezTo>
                  <a:cubicBezTo>
                    <a:pt x="15310" y="3235"/>
                    <a:pt x="15137" y="3203"/>
                    <a:pt x="14955" y="3131"/>
                  </a:cubicBezTo>
                  <a:cubicBezTo>
                    <a:pt x="14013" y="2493"/>
                    <a:pt x="13375" y="1247"/>
                    <a:pt x="12433" y="305"/>
                  </a:cubicBezTo>
                  <a:cubicBezTo>
                    <a:pt x="12062" y="2650"/>
                    <a:pt x="10866" y="3441"/>
                    <a:pt x="9380" y="3441"/>
                  </a:cubicBezTo>
                  <a:cubicBezTo>
                    <a:pt x="7092" y="3441"/>
                    <a:pt x="4116" y="1567"/>
                    <a:pt x="2402" y="609"/>
                  </a:cubicBezTo>
                  <a:cubicBezTo>
                    <a:pt x="1369" y="3223"/>
                    <a:pt x="1399" y="6262"/>
                    <a:pt x="1" y="8846"/>
                  </a:cubicBezTo>
                  <a:cubicBezTo>
                    <a:pt x="913" y="9028"/>
                    <a:pt x="1612" y="9454"/>
                    <a:pt x="1612" y="9454"/>
                  </a:cubicBezTo>
                  <a:cubicBezTo>
                    <a:pt x="3709" y="9028"/>
                    <a:pt x="3344" y="1825"/>
                    <a:pt x="3344" y="1824"/>
                  </a:cubicBezTo>
                  <a:lnTo>
                    <a:pt x="3344" y="1824"/>
                  </a:lnTo>
                  <a:cubicBezTo>
                    <a:pt x="3345" y="1825"/>
                    <a:pt x="7965" y="4834"/>
                    <a:pt x="10305" y="5046"/>
                  </a:cubicBezTo>
                  <a:cubicBezTo>
                    <a:pt x="10409" y="5056"/>
                    <a:pt x="10510" y="5060"/>
                    <a:pt x="10606" y="5060"/>
                  </a:cubicBezTo>
                  <a:cubicBezTo>
                    <a:pt x="12677" y="5060"/>
                    <a:pt x="13010" y="2979"/>
                    <a:pt x="13010" y="2979"/>
                  </a:cubicBezTo>
                  <a:cubicBezTo>
                    <a:pt x="13010" y="2979"/>
                    <a:pt x="13952" y="4530"/>
                    <a:pt x="15685" y="4682"/>
                  </a:cubicBezTo>
                  <a:cubicBezTo>
                    <a:pt x="15753" y="4688"/>
                    <a:pt x="15818" y="4690"/>
                    <a:pt x="15881" y="4690"/>
                  </a:cubicBezTo>
                  <a:cubicBezTo>
                    <a:pt x="17408" y="4690"/>
                    <a:pt x="17296" y="2980"/>
                    <a:pt x="17296" y="2979"/>
                  </a:cubicBezTo>
                  <a:lnTo>
                    <a:pt x="17296" y="2979"/>
                  </a:lnTo>
                  <a:cubicBezTo>
                    <a:pt x="18222" y="4147"/>
                    <a:pt x="18935" y="4473"/>
                    <a:pt x="19442" y="4473"/>
                  </a:cubicBezTo>
                  <a:cubicBezTo>
                    <a:pt x="20084" y="4473"/>
                    <a:pt x="20396" y="3952"/>
                    <a:pt x="20396" y="3952"/>
                  </a:cubicBezTo>
                  <a:cubicBezTo>
                    <a:pt x="20396" y="3952"/>
                    <a:pt x="20396" y="8815"/>
                    <a:pt x="22038" y="8998"/>
                  </a:cubicBezTo>
                  <a:cubicBezTo>
                    <a:pt x="22123" y="9007"/>
                    <a:pt x="22203" y="9012"/>
                    <a:pt x="22280" y="9012"/>
                  </a:cubicBezTo>
                  <a:cubicBezTo>
                    <a:pt x="23682" y="9012"/>
                    <a:pt x="23709" y="7508"/>
                    <a:pt x="23709" y="7508"/>
                  </a:cubicBezTo>
                  <a:cubicBezTo>
                    <a:pt x="23801" y="7539"/>
                    <a:pt x="23884" y="7554"/>
                    <a:pt x="23964" y="7554"/>
                  </a:cubicBezTo>
                  <a:cubicBezTo>
                    <a:pt x="24044" y="7554"/>
                    <a:pt x="24120" y="7539"/>
                    <a:pt x="24196" y="7508"/>
                  </a:cubicBezTo>
                  <a:cubicBezTo>
                    <a:pt x="22676" y="6353"/>
                    <a:pt x="22129" y="3831"/>
                    <a:pt x="21855" y="1551"/>
                  </a:cubicBezTo>
                  <a:cubicBezTo>
                    <a:pt x="21559" y="2284"/>
                    <a:pt x="21067" y="2540"/>
                    <a:pt x="20531" y="2540"/>
                  </a:cubicBezTo>
                  <a:cubicBezTo>
                    <a:pt x="19910" y="2540"/>
                    <a:pt x="19230" y="2197"/>
                    <a:pt x="18724" y="1855"/>
                  </a:cubicBezTo>
                  <a:cubicBezTo>
                    <a:pt x="18390" y="1247"/>
                    <a:pt x="17448" y="943"/>
                    <a:pt x="1744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34;p61">
              <a:extLst>
                <a:ext uri="{FF2B5EF4-FFF2-40B4-BE49-F238E27FC236}">
                  <a16:creationId xmlns:a16="http://schemas.microsoft.com/office/drawing/2014/main" id="{4A793DE1-1BC3-7207-D1F2-42E395D1AAD4}"/>
                </a:ext>
              </a:extLst>
            </p:cNvPr>
            <p:cNvSpPr/>
            <p:nvPr/>
          </p:nvSpPr>
          <p:spPr>
            <a:xfrm>
              <a:off x="6305265" y="724913"/>
              <a:ext cx="1459416" cy="667507"/>
            </a:xfrm>
            <a:custGeom>
              <a:avLst/>
              <a:gdLst/>
              <a:ahLst/>
              <a:cxnLst/>
              <a:rect l="l" t="t" r="r" b="b"/>
              <a:pathLst>
                <a:path w="29059" h="13291" extrusionOk="0">
                  <a:moveTo>
                    <a:pt x="14078" y="1"/>
                  </a:moveTo>
                  <a:cubicBezTo>
                    <a:pt x="9972" y="1"/>
                    <a:pt x="5532" y="3230"/>
                    <a:pt x="5532" y="3230"/>
                  </a:cubicBezTo>
                  <a:cubicBezTo>
                    <a:pt x="5532" y="3230"/>
                    <a:pt x="6262" y="616"/>
                    <a:pt x="4955" y="525"/>
                  </a:cubicBezTo>
                  <a:cubicBezTo>
                    <a:pt x="4930" y="522"/>
                    <a:pt x="4906" y="521"/>
                    <a:pt x="4883" y="521"/>
                  </a:cubicBezTo>
                  <a:cubicBezTo>
                    <a:pt x="3676" y="521"/>
                    <a:pt x="4407" y="3595"/>
                    <a:pt x="4407" y="3595"/>
                  </a:cubicBezTo>
                  <a:cubicBezTo>
                    <a:pt x="4407" y="3595"/>
                    <a:pt x="3460" y="2182"/>
                    <a:pt x="2675" y="2182"/>
                  </a:cubicBezTo>
                  <a:cubicBezTo>
                    <a:pt x="2437" y="2182"/>
                    <a:pt x="2214" y="2312"/>
                    <a:pt x="2037" y="2652"/>
                  </a:cubicBezTo>
                  <a:cubicBezTo>
                    <a:pt x="1246" y="4111"/>
                    <a:pt x="3739" y="5540"/>
                    <a:pt x="3739" y="5540"/>
                  </a:cubicBezTo>
                  <a:cubicBezTo>
                    <a:pt x="3459" y="5667"/>
                    <a:pt x="3276" y="5702"/>
                    <a:pt x="3136" y="5702"/>
                  </a:cubicBezTo>
                  <a:cubicBezTo>
                    <a:pt x="2968" y="5702"/>
                    <a:pt x="2863" y="5651"/>
                    <a:pt x="2727" y="5651"/>
                  </a:cubicBezTo>
                  <a:cubicBezTo>
                    <a:pt x="2573" y="5651"/>
                    <a:pt x="2379" y="5717"/>
                    <a:pt x="2006" y="5996"/>
                  </a:cubicBezTo>
                  <a:cubicBezTo>
                    <a:pt x="274" y="7607"/>
                    <a:pt x="1581" y="10008"/>
                    <a:pt x="1581" y="10008"/>
                  </a:cubicBezTo>
                  <a:cubicBezTo>
                    <a:pt x="0" y="11589"/>
                    <a:pt x="1581" y="13200"/>
                    <a:pt x="1581" y="13200"/>
                  </a:cubicBezTo>
                  <a:cubicBezTo>
                    <a:pt x="1648" y="13194"/>
                    <a:pt x="1714" y="13192"/>
                    <a:pt x="1778" y="13192"/>
                  </a:cubicBezTo>
                  <a:cubicBezTo>
                    <a:pt x="2067" y="13192"/>
                    <a:pt x="2336" y="13241"/>
                    <a:pt x="2584" y="13291"/>
                  </a:cubicBezTo>
                  <a:cubicBezTo>
                    <a:pt x="3982" y="10707"/>
                    <a:pt x="3952" y="7668"/>
                    <a:pt x="5015" y="5054"/>
                  </a:cubicBezTo>
                  <a:cubicBezTo>
                    <a:pt x="6711" y="6012"/>
                    <a:pt x="9680" y="7886"/>
                    <a:pt x="11965" y="7886"/>
                  </a:cubicBezTo>
                  <a:cubicBezTo>
                    <a:pt x="13449" y="7886"/>
                    <a:pt x="14645" y="7095"/>
                    <a:pt x="15016" y="4750"/>
                  </a:cubicBezTo>
                  <a:cubicBezTo>
                    <a:pt x="15958" y="5692"/>
                    <a:pt x="16596" y="6938"/>
                    <a:pt x="17538" y="7546"/>
                  </a:cubicBezTo>
                  <a:cubicBezTo>
                    <a:pt x="17727" y="7624"/>
                    <a:pt x="17907" y="7660"/>
                    <a:pt x="18078" y="7660"/>
                  </a:cubicBezTo>
                  <a:cubicBezTo>
                    <a:pt x="19304" y="7660"/>
                    <a:pt x="20031" y="5803"/>
                    <a:pt x="20031" y="4415"/>
                  </a:cubicBezTo>
                  <a:cubicBezTo>
                    <a:pt x="20031" y="5358"/>
                    <a:pt x="20973" y="5692"/>
                    <a:pt x="21307" y="6300"/>
                  </a:cubicBezTo>
                  <a:cubicBezTo>
                    <a:pt x="21810" y="6640"/>
                    <a:pt x="22486" y="6972"/>
                    <a:pt x="23104" y="6972"/>
                  </a:cubicBezTo>
                  <a:cubicBezTo>
                    <a:pt x="23645" y="6972"/>
                    <a:pt x="24141" y="6719"/>
                    <a:pt x="24438" y="5996"/>
                  </a:cubicBezTo>
                  <a:cubicBezTo>
                    <a:pt x="24712" y="8276"/>
                    <a:pt x="25259" y="10798"/>
                    <a:pt x="26779" y="11953"/>
                  </a:cubicBezTo>
                  <a:cubicBezTo>
                    <a:pt x="27265" y="11801"/>
                    <a:pt x="27630" y="11224"/>
                    <a:pt x="27630" y="11224"/>
                  </a:cubicBezTo>
                  <a:cubicBezTo>
                    <a:pt x="29058" y="8701"/>
                    <a:pt x="27143" y="8093"/>
                    <a:pt x="27143" y="8093"/>
                  </a:cubicBezTo>
                  <a:cubicBezTo>
                    <a:pt x="27287" y="5286"/>
                    <a:pt x="24974" y="5205"/>
                    <a:pt x="24706" y="5205"/>
                  </a:cubicBezTo>
                  <a:cubicBezTo>
                    <a:pt x="24690" y="5205"/>
                    <a:pt x="24681" y="5206"/>
                    <a:pt x="24681" y="5206"/>
                  </a:cubicBezTo>
                  <a:cubicBezTo>
                    <a:pt x="24129" y="2520"/>
                    <a:pt x="21571" y="2018"/>
                    <a:pt x="19738" y="2018"/>
                  </a:cubicBezTo>
                  <a:cubicBezTo>
                    <a:pt x="18647" y="2018"/>
                    <a:pt x="17812" y="2196"/>
                    <a:pt x="17812" y="2196"/>
                  </a:cubicBezTo>
                  <a:cubicBezTo>
                    <a:pt x="17812" y="2196"/>
                    <a:pt x="18572" y="160"/>
                    <a:pt x="14408" y="8"/>
                  </a:cubicBezTo>
                  <a:cubicBezTo>
                    <a:pt x="14298" y="3"/>
                    <a:pt x="14188" y="1"/>
                    <a:pt x="14078"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35;p61">
              <a:extLst>
                <a:ext uri="{FF2B5EF4-FFF2-40B4-BE49-F238E27FC236}">
                  <a16:creationId xmlns:a16="http://schemas.microsoft.com/office/drawing/2014/main" id="{C721E2F8-B952-94F0-A830-237A39624AA5}"/>
                </a:ext>
              </a:extLst>
            </p:cNvPr>
            <p:cNvSpPr/>
            <p:nvPr/>
          </p:nvSpPr>
          <p:spPr>
            <a:xfrm>
              <a:off x="6730250" y="789650"/>
              <a:ext cx="277278" cy="274114"/>
            </a:xfrm>
            <a:custGeom>
              <a:avLst/>
              <a:gdLst/>
              <a:ahLst/>
              <a:cxnLst/>
              <a:rect l="l" t="t" r="r" b="b"/>
              <a:pathLst>
                <a:path w="5521" h="5458" extrusionOk="0">
                  <a:moveTo>
                    <a:pt x="4065" y="1"/>
                  </a:moveTo>
                  <a:cubicBezTo>
                    <a:pt x="3982" y="1"/>
                    <a:pt x="3902" y="129"/>
                    <a:pt x="4000" y="178"/>
                  </a:cubicBezTo>
                  <a:cubicBezTo>
                    <a:pt x="4608" y="695"/>
                    <a:pt x="4851" y="1515"/>
                    <a:pt x="5034" y="2275"/>
                  </a:cubicBezTo>
                  <a:cubicBezTo>
                    <a:pt x="5201" y="3025"/>
                    <a:pt x="5062" y="4004"/>
                    <a:pt x="4155" y="4004"/>
                  </a:cubicBezTo>
                  <a:cubicBezTo>
                    <a:pt x="4070" y="4004"/>
                    <a:pt x="3978" y="3996"/>
                    <a:pt x="3879" y="3977"/>
                  </a:cubicBezTo>
                  <a:cubicBezTo>
                    <a:pt x="3301" y="3856"/>
                    <a:pt x="2785" y="3369"/>
                    <a:pt x="2481" y="2883"/>
                  </a:cubicBezTo>
                  <a:cubicBezTo>
                    <a:pt x="2463" y="2856"/>
                    <a:pt x="2437" y="2845"/>
                    <a:pt x="2411" y="2845"/>
                  </a:cubicBezTo>
                  <a:cubicBezTo>
                    <a:pt x="2346" y="2845"/>
                    <a:pt x="2277" y="2910"/>
                    <a:pt x="2298" y="2974"/>
                  </a:cubicBezTo>
                  <a:cubicBezTo>
                    <a:pt x="2541" y="3521"/>
                    <a:pt x="2663" y="4099"/>
                    <a:pt x="2572" y="4676"/>
                  </a:cubicBezTo>
                  <a:cubicBezTo>
                    <a:pt x="2504" y="5031"/>
                    <a:pt x="2249" y="5151"/>
                    <a:pt x="1967" y="5151"/>
                  </a:cubicBezTo>
                  <a:cubicBezTo>
                    <a:pt x="1742" y="5151"/>
                    <a:pt x="1501" y="5075"/>
                    <a:pt x="1326" y="4980"/>
                  </a:cubicBezTo>
                  <a:cubicBezTo>
                    <a:pt x="748" y="4676"/>
                    <a:pt x="383" y="4038"/>
                    <a:pt x="170" y="3491"/>
                  </a:cubicBezTo>
                  <a:cubicBezTo>
                    <a:pt x="158" y="3453"/>
                    <a:pt x="124" y="3436"/>
                    <a:pt x="91" y="3436"/>
                  </a:cubicBezTo>
                  <a:cubicBezTo>
                    <a:pt x="45" y="3436"/>
                    <a:pt x="1" y="3468"/>
                    <a:pt x="19" y="3521"/>
                  </a:cubicBezTo>
                  <a:cubicBezTo>
                    <a:pt x="169" y="4074"/>
                    <a:pt x="1109" y="5457"/>
                    <a:pt x="1945" y="5457"/>
                  </a:cubicBezTo>
                  <a:cubicBezTo>
                    <a:pt x="2121" y="5457"/>
                    <a:pt x="2292" y="5396"/>
                    <a:pt x="2450" y="5254"/>
                  </a:cubicBezTo>
                  <a:cubicBezTo>
                    <a:pt x="2754" y="4980"/>
                    <a:pt x="2785" y="4585"/>
                    <a:pt x="2785" y="4190"/>
                  </a:cubicBezTo>
                  <a:cubicBezTo>
                    <a:pt x="2785" y="3937"/>
                    <a:pt x="2732" y="3683"/>
                    <a:pt x="2676" y="3454"/>
                  </a:cubicBezTo>
                  <a:lnTo>
                    <a:pt x="2676" y="3454"/>
                  </a:lnTo>
                  <a:cubicBezTo>
                    <a:pt x="3046" y="3822"/>
                    <a:pt x="3768" y="4214"/>
                    <a:pt x="4356" y="4214"/>
                  </a:cubicBezTo>
                  <a:cubicBezTo>
                    <a:pt x="4753" y="4214"/>
                    <a:pt x="5089" y="4036"/>
                    <a:pt x="5216" y="3552"/>
                  </a:cubicBezTo>
                  <a:cubicBezTo>
                    <a:pt x="5520" y="2458"/>
                    <a:pt x="5064" y="725"/>
                    <a:pt x="4122" y="26"/>
                  </a:cubicBezTo>
                  <a:cubicBezTo>
                    <a:pt x="4104" y="8"/>
                    <a:pt x="4084" y="1"/>
                    <a:pt x="406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6;p61">
              <a:extLst>
                <a:ext uri="{FF2B5EF4-FFF2-40B4-BE49-F238E27FC236}">
                  <a16:creationId xmlns:a16="http://schemas.microsoft.com/office/drawing/2014/main" id="{09187F78-3660-6DA2-9E74-BC10EDF805AB}"/>
                </a:ext>
              </a:extLst>
            </p:cNvPr>
            <p:cNvSpPr/>
            <p:nvPr/>
          </p:nvSpPr>
          <p:spPr>
            <a:xfrm>
              <a:off x="7394245" y="975574"/>
              <a:ext cx="156694" cy="142280"/>
            </a:xfrm>
            <a:custGeom>
              <a:avLst/>
              <a:gdLst/>
              <a:ahLst/>
              <a:cxnLst/>
              <a:rect l="l" t="t" r="r" b="b"/>
              <a:pathLst>
                <a:path w="3120" h="2833" extrusionOk="0">
                  <a:moveTo>
                    <a:pt x="85" y="1"/>
                  </a:moveTo>
                  <a:cubicBezTo>
                    <a:pt x="44" y="1"/>
                    <a:pt x="0" y="34"/>
                    <a:pt x="20" y="93"/>
                  </a:cubicBezTo>
                  <a:cubicBezTo>
                    <a:pt x="263" y="1035"/>
                    <a:pt x="628" y="2707"/>
                    <a:pt x="1813" y="2829"/>
                  </a:cubicBezTo>
                  <a:cubicBezTo>
                    <a:pt x="1838" y="2831"/>
                    <a:pt x="1862" y="2832"/>
                    <a:pt x="1886" y="2832"/>
                  </a:cubicBezTo>
                  <a:cubicBezTo>
                    <a:pt x="2774" y="2832"/>
                    <a:pt x="3120" y="1230"/>
                    <a:pt x="3120" y="579"/>
                  </a:cubicBezTo>
                  <a:cubicBezTo>
                    <a:pt x="3120" y="519"/>
                    <a:pt x="3074" y="488"/>
                    <a:pt x="3025" y="488"/>
                  </a:cubicBezTo>
                  <a:cubicBezTo>
                    <a:pt x="2976" y="488"/>
                    <a:pt x="2922" y="519"/>
                    <a:pt x="2907" y="579"/>
                  </a:cubicBezTo>
                  <a:cubicBezTo>
                    <a:pt x="2653" y="1173"/>
                    <a:pt x="2688" y="2580"/>
                    <a:pt x="1815" y="2580"/>
                  </a:cubicBezTo>
                  <a:cubicBezTo>
                    <a:pt x="1749" y="2580"/>
                    <a:pt x="1677" y="2572"/>
                    <a:pt x="1600" y="2555"/>
                  </a:cubicBezTo>
                  <a:cubicBezTo>
                    <a:pt x="658" y="2373"/>
                    <a:pt x="536" y="731"/>
                    <a:pt x="141" y="32"/>
                  </a:cubicBezTo>
                  <a:cubicBezTo>
                    <a:pt x="130" y="11"/>
                    <a:pt x="108" y="1"/>
                    <a:pt x="8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37;p61">
              <a:extLst>
                <a:ext uri="{FF2B5EF4-FFF2-40B4-BE49-F238E27FC236}">
                  <a16:creationId xmlns:a16="http://schemas.microsoft.com/office/drawing/2014/main" id="{E4A756F6-7D7C-653F-9AB8-4A2D77F5F931}"/>
                </a:ext>
              </a:extLst>
            </p:cNvPr>
            <p:cNvSpPr/>
            <p:nvPr/>
          </p:nvSpPr>
          <p:spPr>
            <a:xfrm>
              <a:off x="6418467" y="1170338"/>
              <a:ext cx="129524" cy="157548"/>
            </a:xfrm>
            <a:custGeom>
              <a:avLst/>
              <a:gdLst/>
              <a:ahLst/>
              <a:cxnLst/>
              <a:rect l="l" t="t" r="r" b="b"/>
              <a:pathLst>
                <a:path w="2579" h="3137" extrusionOk="0">
                  <a:moveTo>
                    <a:pt x="1960" y="0"/>
                  </a:moveTo>
                  <a:cubicBezTo>
                    <a:pt x="1897" y="0"/>
                    <a:pt x="1832" y="47"/>
                    <a:pt x="1850" y="136"/>
                  </a:cubicBezTo>
                  <a:cubicBezTo>
                    <a:pt x="2062" y="744"/>
                    <a:pt x="2153" y="1413"/>
                    <a:pt x="2093" y="2051"/>
                  </a:cubicBezTo>
                  <a:cubicBezTo>
                    <a:pt x="2062" y="2476"/>
                    <a:pt x="1910" y="2872"/>
                    <a:pt x="1454" y="2932"/>
                  </a:cubicBezTo>
                  <a:cubicBezTo>
                    <a:pt x="1432" y="2935"/>
                    <a:pt x="1409" y="2936"/>
                    <a:pt x="1387" y="2936"/>
                  </a:cubicBezTo>
                  <a:cubicBezTo>
                    <a:pt x="870" y="2936"/>
                    <a:pt x="438" y="2282"/>
                    <a:pt x="117" y="1990"/>
                  </a:cubicBezTo>
                  <a:cubicBezTo>
                    <a:pt x="111" y="1985"/>
                    <a:pt x="104" y="1982"/>
                    <a:pt x="95" y="1982"/>
                  </a:cubicBezTo>
                  <a:cubicBezTo>
                    <a:pt x="57" y="1982"/>
                    <a:pt x="1" y="2032"/>
                    <a:pt x="26" y="2081"/>
                  </a:cubicBezTo>
                  <a:cubicBezTo>
                    <a:pt x="288" y="2475"/>
                    <a:pt x="944" y="3136"/>
                    <a:pt x="1507" y="3136"/>
                  </a:cubicBezTo>
                  <a:cubicBezTo>
                    <a:pt x="1726" y="3136"/>
                    <a:pt x="1931" y="3036"/>
                    <a:pt x="2093" y="2780"/>
                  </a:cubicBezTo>
                  <a:cubicBezTo>
                    <a:pt x="2579" y="2051"/>
                    <a:pt x="2366" y="866"/>
                    <a:pt x="2062" y="75"/>
                  </a:cubicBezTo>
                  <a:cubicBezTo>
                    <a:pt x="2050" y="24"/>
                    <a:pt x="2005" y="0"/>
                    <a:pt x="1960" y="0"/>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38;p61">
              <a:extLst>
                <a:ext uri="{FF2B5EF4-FFF2-40B4-BE49-F238E27FC236}">
                  <a16:creationId xmlns:a16="http://schemas.microsoft.com/office/drawing/2014/main" id="{3E7D8B88-B652-A51D-15DE-4915C4B1D820}"/>
                </a:ext>
              </a:extLst>
            </p:cNvPr>
            <p:cNvSpPr/>
            <p:nvPr/>
          </p:nvSpPr>
          <p:spPr>
            <a:xfrm>
              <a:off x="7157043" y="1382780"/>
              <a:ext cx="107677" cy="105668"/>
            </a:xfrm>
            <a:custGeom>
              <a:avLst/>
              <a:gdLst/>
              <a:ahLst/>
              <a:cxnLst/>
              <a:rect l="l" t="t" r="r" b="b"/>
              <a:pathLst>
                <a:path w="2144" h="2104" extrusionOk="0">
                  <a:moveTo>
                    <a:pt x="1024" y="1"/>
                  </a:moveTo>
                  <a:cubicBezTo>
                    <a:pt x="988" y="1"/>
                    <a:pt x="951" y="4"/>
                    <a:pt x="913" y="9"/>
                  </a:cubicBezTo>
                  <a:cubicBezTo>
                    <a:pt x="1" y="131"/>
                    <a:pt x="1" y="1347"/>
                    <a:pt x="62" y="2046"/>
                  </a:cubicBezTo>
                  <a:cubicBezTo>
                    <a:pt x="62" y="2079"/>
                    <a:pt x="89" y="2103"/>
                    <a:pt x="119" y="2103"/>
                  </a:cubicBezTo>
                  <a:cubicBezTo>
                    <a:pt x="143" y="2103"/>
                    <a:pt x="170" y="2087"/>
                    <a:pt x="183" y="2046"/>
                  </a:cubicBezTo>
                  <a:cubicBezTo>
                    <a:pt x="214" y="1438"/>
                    <a:pt x="62" y="465"/>
                    <a:pt x="791" y="192"/>
                  </a:cubicBezTo>
                  <a:cubicBezTo>
                    <a:pt x="874" y="165"/>
                    <a:pt x="950" y="153"/>
                    <a:pt x="1021" y="153"/>
                  </a:cubicBezTo>
                  <a:cubicBezTo>
                    <a:pt x="1678" y="153"/>
                    <a:pt x="1842" y="1215"/>
                    <a:pt x="2007" y="1681"/>
                  </a:cubicBezTo>
                  <a:cubicBezTo>
                    <a:pt x="2022" y="1727"/>
                    <a:pt x="2060" y="1750"/>
                    <a:pt x="2091" y="1750"/>
                  </a:cubicBezTo>
                  <a:cubicBezTo>
                    <a:pt x="2121" y="1750"/>
                    <a:pt x="2144" y="1727"/>
                    <a:pt x="2129" y="1681"/>
                  </a:cubicBezTo>
                  <a:cubicBezTo>
                    <a:pt x="2100" y="1103"/>
                    <a:pt x="1740" y="1"/>
                    <a:pt x="1024"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39;p61">
              <a:extLst>
                <a:ext uri="{FF2B5EF4-FFF2-40B4-BE49-F238E27FC236}">
                  <a16:creationId xmlns:a16="http://schemas.microsoft.com/office/drawing/2014/main" id="{081A1887-432F-BEBB-F90D-0D8A01BAD251}"/>
                </a:ext>
              </a:extLst>
            </p:cNvPr>
            <p:cNvSpPr/>
            <p:nvPr/>
          </p:nvSpPr>
          <p:spPr>
            <a:xfrm>
              <a:off x="6761690" y="1382780"/>
              <a:ext cx="108430" cy="105065"/>
            </a:xfrm>
            <a:custGeom>
              <a:avLst/>
              <a:gdLst/>
              <a:ahLst/>
              <a:cxnLst/>
              <a:rect l="l" t="t" r="r" b="b"/>
              <a:pathLst>
                <a:path w="2159" h="2092" extrusionOk="0">
                  <a:moveTo>
                    <a:pt x="1135" y="1"/>
                  </a:moveTo>
                  <a:cubicBezTo>
                    <a:pt x="419" y="1"/>
                    <a:pt x="58" y="1103"/>
                    <a:pt x="0" y="1681"/>
                  </a:cubicBezTo>
                  <a:cubicBezTo>
                    <a:pt x="0" y="1727"/>
                    <a:pt x="31" y="1750"/>
                    <a:pt x="65" y="1750"/>
                  </a:cubicBezTo>
                  <a:cubicBezTo>
                    <a:pt x="99" y="1750"/>
                    <a:pt x="137" y="1727"/>
                    <a:pt x="152" y="1681"/>
                  </a:cubicBezTo>
                  <a:cubicBezTo>
                    <a:pt x="317" y="1215"/>
                    <a:pt x="482" y="153"/>
                    <a:pt x="1117" y="153"/>
                  </a:cubicBezTo>
                  <a:cubicBezTo>
                    <a:pt x="1185" y="153"/>
                    <a:pt x="1258" y="165"/>
                    <a:pt x="1338" y="192"/>
                  </a:cubicBezTo>
                  <a:cubicBezTo>
                    <a:pt x="2067" y="435"/>
                    <a:pt x="1915" y="1438"/>
                    <a:pt x="1976" y="2046"/>
                  </a:cubicBezTo>
                  <a:cubicBezTo>
                    <a:pt x="1976" y="2076"/>
                    <a:pt x="1999" y="2092"/>
                    <a:pt x="2026" y="2092"/>
                  </a:cubicBezTo>
                  <a:cubicBezTo>
                    <a:pt x="2052" y="2092"/>
                    <a:pt x="2083" y="2076"/>
                    <a:pt x="2098" y="2046"/>
                  </a:cubicBezTo>
                  <a:cubicBezTo>
                    <a:pt x="2159" y="1347"/>
                    <a:pt x="2159" y="131"/>
                    <a:pt x="1247" y="9"/>
                  </a:cubicBezTo>
                  <a:cubicBezTo>
                    <a:pt x="1209" y="4"/>
                    <a:pt x="1171" y="1"/>
                    <a:pt x="11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40;p61">
              <a:extLst>
                <a:ext uri="{FF2B5EF4-FFF2-40B4-BE49-F238E27FC236}">
                  <a16:creationId xmlns:a16="http://schemas.microsoft.com/office/drawing/2014/main" id="{625F1DC9-D818-224E-B916-CD8899C2130F}"/>
                </a:ext>
              </a:extLst>
            </p:cNvPr>
            <p:cNvSpPr/>
            <p:nvPr/>
          </p:nvSpPr>
          <p:spPr>
            <a:xfrm>
              <a:off x="6245701" y="1886967"/>
              <a:ext cx="332825" cy="407656"/>
            </a:xfrm>
            <a:custGeom>
              <a:avLst/>
              <a:gdLst/>
              <a:ahLst/>
              <a:cxnLst/>
              <a:rect l="l" t="t" r="r" b="b"/>
              <a:pathLst>
                <a:path w="6627" h="8117" extrusionOk="0">
                  <a:moveTo>
                    <a:pt x="1" y="1"/>
                  </a:moveTo>
                  <a:cubicBezTo>
                    <a:pt x="1794" y="3557"/>
                    <a:pt x="4134" y="6870"/>
                    <a:pt x="5745" y="8117"/>
                  </a:cubicBezTo>
                  <a:lnTo>
                    <a:pt x="6627" y="1217"/>
                  </a:lnTo>
                  <a:lnTo>
                    <a:pt x="6627" y="1217"/>
                  </a:lnTo>
                  <a:cubicBezTo>
                    <a:pt x="6081" y="1315"/>
                    <a:pt x="5543" y="1361"/>
                    <a:pt x="5013" y="1361"/>
                  </a:cubicBezTo>
                  <a:cubicBezTo>
                    <a:pt x="3243" y="1361"/>
                    <a:pt x="1568" y="843"/>
                    <a:pt x="1"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41;p61">
              <a:extLst>
                <a:ext uri="{FF2B5EF4-FFF2-40B4-BE49-F238E27FC236}">
                  <a16:creationId xmlns:a16="http://schemas.microsoft.com/office/drawing/2014/main" id="{6C4E7C00-99C8-1A1E-6CD7-BE1C7DBFD13B}"/>
                </a:ext>
              </a:extLst>
            </p:cNvPr>
            <p:cNvSpPr/>
            <p:nvPr/>
          </p:nvSpPr>
          <p:spPr>
            <a:xfrm>
              <a:off x="6076250" y="1204590"/>
              <a:ext cx="505339" cy="750776"/>
            </a:xfrm>
            <a:custGeom>
              <a:avLst/>
              <a:gdLst/>
              <a:ahLst/>
              <a:cxnLst/>
              <a:rect l="l" t="t" r="r" b="b"/>
              <a:pathLst>
                <a:path w="10062" h="14949" extrusionOk="0">
                  <a:moveTo>
                    <a:pt x="3548" y="0"/>
                  </a:moveTo>
                  <a:cubicBezTo>
                    <a:pt x="3541" y="0"/>
                    <a:pt x="3534" y="0"/>
                    <a:pt x="3527" y="1"/>
                  </a:cubicBezTo>
                  <a:cubicBezTo>
                    <a:pt x="2919" y="92"/>
                    <a:pt x="3405" y="2402"/>
                    <a:pt x="3405" y="2402"/>
                  </a:cubicBezTo>
                  <a:cubicBezTo>
                    <a:pt x="3405" y="2402"/>
                    <a:pt x="2862" y="86"/>
                    <a:pt x="2274" y="86"/>
                  </a:cubicBezTo>
                  <a:cubicBezTo>
                    <a:pt x="2256" y="86"/>
                    <a:pt x="2238" y="88"/>
                    <a:pt x="2220" y="92"/>
                  </a:cubicBezTo>
                  <a:cubicBezTo>
                    <a:pt x="1642" y="214"/>
                    <a:pt x="2068" y="2433"/>
                    <a:pt x="2159" y="2767"/>
                  </a:cubicBezTo>
                  <a:cubicBezTo>
                    <a:pt x="2070" y="2440"/>
                    <a:pt x="1661" y="545"/>
                    <a:pt x="1160" y="545"/>
                  </a:cubicBezTo>
                  <a:cubicBezTo>
                    <a:pt x="1149" y="545"/>
                    <a:pt x="1137" y="546"/>
                    <a:pt x="1125" y="548"/>
                  </a:cubicBezTo>
                  <a:cubicBezTo>
                    <a:pt x="578" y="609"/>
                    <a:pt x="1" y="4409"/>
                    <a:pt x="1612" y="9333"/>
                  </a:cubicBezTo>
                  <a:cubicBezTo>
                    <a:pt x="2068" y="10731"/>
                    <a:pt x="2676" y="12159"/>
                    <a:pt x="3375" y="13588"/>
                  </a:cubicBezTo>
                  <a:cubicBezTo>
                    <a:pt x="4942" y="14430"/>
                    <a:pt x="6635" y="14948"/>
                    <a:pt x="8400" y="14948"/>
                  </a:cubicBezTo>
                  <a:cubicBezTo>
                    <a:pt x="8927" y="14948"/>
                    <a:pt x="9462" y="14902"/>
                    <a:pt x="10001" y="14804"/>
                  </a:cubicBezTo>
                  <a:lnTo>
                    <a:pt x="10062" y="14257"/>
                  </a:lnTo>
                  <a:cubicBezTo>
                    <a:pt x="10062" y="14257"/>
                    <a:pt x="6201" y="9333"/>
                    <a:pt x="5442" y="7205"/>
                  </a:cubicBezTo>
                  <a:cubicBezTo>
                    <a:pt x="4712" y="5077"/>
                    <a:pt x="4712" y="4682"/>
                    <a:pt x="4712" y="4682"/>
                  </a:cubicBezTo>
                  <a:cubicBezTo>
                    <a:pt x="4712" y="4682"/>
                    <a:pt x="5928" y="2372"/>
                    <a:pt x="5229" y="1916"/>
                  </a:cubicBezTo>
                  <a:cubicBezTo>
                    <a:pt x="5118" y="1844"/>
                    <a:pt x="5023" y="1814"/>
                    <a:pt x="4941" y="1814"/>
                  </a:cubicBezTo>
                  <a:cubicBezTo>
                    <a:pt x="4503" y="1814"/>
                    <a:pt x="4439" y="2676"/>
                    <a:pt x="4439" y="2676"/>
                  </a:cubicBezTo>
                  <a:cubicBezTo>
                    <a:pt x="4439" y="2676"/>
                    <a:pt x="4171" y="0"/>
                    <a:pt x="354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42;p61">
              <a:extLst>
                <a:ext uri="{FF2B5EF4-FFF2-40B4-BE49-F238E27FC236}">
                  <a16:creationId xmlns:a16="http://schemas.microsoft.com/office/drawing/2014/main" id="{953D028D-F0A6-B0B8-EFBE-A05DDD75B5C0}"/>
                </a:ext>
              </a:extLst>
            </p:cNvPr>
            <p:cNvSpPr/>
            <p:nvPr/>
          </p:nvSpPr>
          <p:spPr>
            <a:xfrm>
              <a:off x="6529660" y="2224363"/>
              <a:ext cx="906817" cy="830781"/>
            </a:xfrm>
            <a:custGeom>
              <a:avLst/>
              <a:gdLst/>
              <a:ahLst/>
              <a:cxnLst/>
              <a:rect l="l" t="t" r="r" b="b"/>
              <a:pathLst>
                <a:path w="18056" h="16542" extrusionOk="0">
                  <a:moveTo>
                    <a:pt x="61" y="0"/>
                  </a:moveTo>
                  <a:lnTo>
                    <a:pt x="61" y="0"/>
                  </a:lnTo>
                  <a:cubicBezTo>
                    <a:pt x="0" y="851"/>
                    <a:pt x="61" y="1520"/>
                    <a:pt x="243" y="1824"/>
                  </a:cubicBezTo>
                  <a:cubicBezTo>
                    <a:pt x="456" y="2158"/>
                    <a:pt x="730" y="2523"/>
                    <a:pt x="1034" y="2858"/>
                  </a:cubicBezTo>
                  <a:cubicBezTo>
                    <a:pt x="1794" y="3709"/>
                    <a:pt x="2645" y="4408"/>
                    <a:pt x="2645" y="4408"/>
                  </a:cubicBezTo>
                  <a:cubicBezTo>
                    <a:pt x="2645" y="4408"/>
                    <a:pt x="2493" y="5350"/>
                    <a:pt x="2250" y="6657"/>
                  </a:cubicBezTo>
                  <a:cubicBezTo>
                    <a:pt x="2067" y="7630"/>
                    <a:pt x="1885" y="8785"/>
                    <a:pt x="1672" y="9970"/>
                  </a:cubicBezTo>
                  <a:cubicBezTo>
                    <a:pt x="1490" y="11095"/>
                    <a:pt x="1277" y="12219"/>
                    <a:pt x="1125" y="13131"/>
                  </a:cubicBezTo>
                  <a:cubicBezTo>
                    <a:pt x="946" y="14327"/>
                    <a:pt x="796" y="15199"/>
                    <a:pt x="820" y="15199"/>
                  </a:cubicBezTo>
                  <a:cubicBezTo>
                    <a:pt x="820" y="15199"/>
                    <a:pt x="820" y="15199"/>
                    <a:pt x="821" y="15198"/>
                  </a:cubicBezTo>
                  <a:cubicBezTo>
                    <a:pt x="822" y="15198"/>
                    <a:pt x="825" y="15198"/>
                    <a:pt x="827" y="15198"/>
                  </a:cubicBezTo>
                  <a:cubicBezTo>
                    <a:pt x="1061" y="15198"/>
                    <a:pt x="6028" y="16445"/>
                    <a:pt x="9362" y="16536"/>
                  </a:cubicBezTo>
                  <a:cubicBezTo>
                    <a:pt x="9509" y="16540"/>
                    <a:pt x="9659" y="16542"/>
                    <a:pt x="9812" y="16542"/>
                  </a:cubicBezTo>
                  <a:cubicBezTo>
                    <a:pt x="13161" y="16542"/>
                    <a:pt x="17717" y="15600"/>
                    <a:pt x="17630" y="14408"/>
                  </a:cubicBezTo>
                  <a:cubicBezTo>
                    <a:pt x="17630" y="14195"/>
                    <a:pt x="18055" y="13891"/>
                    <a:pt x="18025" y="13405"/>
                  </a:cubicBezTo>
                  <a:cubicBezTo>
                    <a:pt x="17964" y="12615"/>
                    <a:pt x="17934" y="11946"/>
                    <a:pt x="17812" y="10760"/>
                  </a:cubicBezTo>
                  <a:cubicBezTo>
                    <a:pt x="17751" y="10396"/>
                    <a:pt x="17721" y="10001"/>
                    <a:pt x="17691" y="9605"/>
                  </a:cubicBezTo>
                  <a:cubicBezTo>
                    <a:pt x="11277" y="7599"/>
                    <a:pt x="5168" y="4134"/>
                    <a:pt x="6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43;p61">
              <a:extLst>
                <a:ext uri="{FF2B5EF4-FFF2-40B4-BE49-F238E27FC236}">
                  <a16:creationId xmlns:a16="http://schemas.microsoft.com/office/drawing/2014/main" id="{AED3AAD8-FF51-BED4-6FD4-53C963E452A8}"/>
                </a:ext>
              </a:extLst>
            </p:cNvPr>
            <p:cNvSpPr/>
            <p:nvPr/>
          </p:nvSpPr>
          <p:spPr>
            <a:xfrm>
              <a:off x="6532724" y="1909868"/>
              <a:ext cx="1051810" cy="796931"/>
            </a:xfrm>
            <a:custGeom>
              <a:avLst/>
              <a:gdLst/>
              <a:ahLst/>
              <a:cxnLst/>
              <a:rect l="l" t="t" r="r" b="b"/>
              <a:pathLst>
                <a:path w="20943" h="15868" extrusionOk="0">
                  <a:moveTo>
                    <a:pt x="1003" y="1"/>
                  </a:moveTo>
                  <a:cubicBezTo>
                    <a:pt x="1003" y="1"/>
                    <a:pt x="790" y="974"/>
                    <a:pt x="547" y="2281"/>
                  </a:cubicBezTo>
                  <a:cubicBezTo>
                    <a:pt x="365" y="3223"/>
                    <a:pt x="182" y="4317"/>
                    <a:pt x="91" y="5320"/>
                  </a:cubicBezTo>
                  <a:cubicBezTo>
                    <a:pt x="30" y="5654"/>
                    <a:pt x="0" y="5958"/>
                    <a:pt x="0" y="6262"/>
                  </a:cubicBezTo>
                  <a:cubicBezTo>
                    <a:pt x="5107" y="10396"/>
                    <a:pt x="11216" y="13861"/>
                    <a:pt x="17630" y="15867"/>
                  </a:cubicBezTo>
                  <a:cubicBezTo>
                    <a:pt x="17508" y="14925"/>
                    <a:pt x="17417" y="13952"/>
                    <a:pt x="17356" y="13253"/>
                  </a:cubicBezTo>
                  <a:cubicBezTo>
                    <a:pt x="17204" y="11977"/>
                    <a:pt x="16961" y="10852"/>
                    <a:pt x="16961" y="10852"/>
                  </a:cubicBezTo>
                  <a:cubicBezTo>
                    <a:pt x="19332" y="10427"/>
                    <a:pt x="20943" y="8329"/>
                    <a:pt x="20943" y="8329"/>
                  </a:cubicBezTo>
                  <a:cubicBezTo>
                    <a:pt x="20791" y="8025"/>
                    <a:pt x="20608" y="7691"/>
                    <a:pt x="20426" y="7387"/>
                  </a:cubicBezTo>
                  <a:cubicBezTo>
                    <a:pt x="19940" y="6566"/>
                    <a:pt x="19393" y="5715"/>
                    <a:pt x="18785" y="4955"/>
                  </a:cubicBezTo>
                  <a:cubicBezTo>
                    <a:pt x="18359" y="4408"/>
                    <a:pt x="17934" y="3922"/>
                    <a:pt x="17508" y="3496"/>
                  </a:cubicBezTo>
                  <a:cubicBezTo>
                    <a:pt x="17174" y="3162"/>
                    <a:pt x="16839" y="2858"/>
                    <a:pt x="16505" y="2645"/>
                  </a:cubicBezTo>
                  <a:cubicBezTo>
                    <a:pt x="15259" y="1791"/>
                    <a:pt x="14149" y="1614"/>
                    <a:pt x="13443" y="1614"/>
                  </a:cubicBezTo>
                  <a:cubicBezTo>
                    <a:pt x="12943" y="1614"/>
                    <a:pt x="12645" y="1703"/>
                    <a:pt x="12645" y="1703"/>
                  </a:cubicBezTo>
                  <a:cubicBezTo>
                    <a:pt x="11806" y="2433"/>
                    <a:pt x="10840" y="2651"/>
                    <a:pt x="9984" y="2651"/>
                  </a:cubicBezTo>
                  <a:cubicBezTo>
                    <a:pt x="8699" y="2651"/>
                    <a:pt x="7660" y="2159"/>
                    <a:pt x="7660" y="2159"/>
                  </a:cubicBezTo>
                  <a:lnTo>
                    <a:pt x="5471" y="1855"/>
                  </a:lnTo>
                  <a:cubicBezTo>
                    <a:pt x="4955" y="1429"/>
                    <a:pt x="1003" y="1"/>
                    <a:pt x="1003"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44;p61">
              <a:extLst>
                <a:ext uri="{FF2B5EF4-FFF2-40B4-BE49-F238E27FC236}">
                  <a16:creationId xmlns:a16="http://schemas.microsoft.com/office/drawing/2014/main" id="{C91B2428-535C-3021-EB2D-6E350B3CB702}"/>
                </a:ext>
              </a:extLst>
            </p:cNvPr>
            <p:cNvSpPr/>
            <p:nvPr/>
          </p:nvSpPr>
          <p:spPr>
            <a:xfrm>
              <a:off x="6787655" y="2222806"/>
              <a:ext cx="482437" cy="461645"/>
            </a:xfrm>
            <a:custGeom>
              <a:avLst/>
              <a:gdLst/>
              <a:ahLst/>
              <a:cxnLst/>
              <a:rect l="l" t="t" r="r" b="b"/>
              <a:pathLst>
                <a:path w="9606" h="9192" extrusionOk="0">
                  <a:moveTo>
                    <a:pt x="4256" y="1"/>
                  </a:moveTo>
                  <a:cubicBezTo>
                    <a:pt x="3465" y="1"/>
                    <a:pt x="3070" y="3071"/>
                    <a:pt x="3070" y="3071"/>
                  </a:cubicBezTo>
                  <a:cubicBezTo>
                    <a:pt x="3070" y="3071"/>
                    <a:pt x="274" y="3588"/>
                    <a:pt x="152" y="4287"/>
                  </a:cubicBezTo>
                  <a:cubicBezTo>
                    <a:pt x="0" y="5016"/>
                    <a:pt x="2797" y="5898"/>
                    <a:pt x="2797" y="5898"/>
                  </a:cubicBezTo>
                  <a:cubicBezTo>
                    <a:pt x="2797" y="5898"/>
                    <a:pt x="1976" y="9059"/>
                    <a:pt x="2462" y="9180"/>
                  </a:cubicBezTo>
                  <a:cubicBezTo>
                    <a:pt x="2495" y="9188"/>
                    <a:pt x="2530" y="9191"/>
                    <a:pt x="2567" y="9191"/>
                  </a:cubicBezTo>
                  <a:cubicBezTo>
                    <a:pt x="3454" y="9191"/>
                    <a:pt x="5471" y="7174"/>
                    <a:pt x="5471" y="7174"/>
                  </a:cubicBezTo>
                  <a:cubicBezTo>
                    <a:pt x="5471" y="7174"/>
                    <a:pt x="7686" y="8362"/>
                    <a:pt x="8613" y="8362"/>
                  </a:cubicBezTo>
                  <a:cubicBezTo>
                    <a:pt x="8755" y="8362"/>
                    <a:pt x="8868" y="8333"/>
                    <a:pt x="8936" y="8269"/>
                  </a:cubicBezTo>
                  <a:cubicBezTo>
                    <a:pt x="9453" y="7813"/>
                    <a:pt x="7569" y="5107"/>
                    <a:pt x="7569" y="5107"/>
                  </a:cubicBezTo>
                  <a:cubicBezTo>
                    <a:pt x="7569" y="5107"/>
                    <a:pt x="9605" y="3709"/>
                    <a:pt x="9423" y="2980"/>
                  </a:cubicBezTo>
                  <a:cubicBezTo>
                    <a:pt x="9240" y="2281"/>
                    <a:pt x="6201" y="2220"/>
                    <a:pt x="6201" y="2220"/>
                  </a:cubicBezTo>
                  <a:cubicBezTo>
                    <a:pt x="6201" y="2220"/>
                    <a:pt x="5015" y="31"/>
                    <a:pt x="425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45;p61">
              <a:extLst>
                <a:ext uri="{FF2B5EF4-FFF2-40B4-BE49-F238E27FC236}">
                  <a16:creationId xmlns:a16="http://schemas.microsoft.com/office/drawing/2014/main" id="{16A6C5BC-7037-1D21-C7D4-5FC4966760D2}"/>
                </a:ext>
              </a:extLst>
            </p:cNvPr>
            <p:cNvSpPr/>
            <p:nvPr/>
          </p:nvSpPr>
          <p:spPr>
            <a:xfrm>
              <a:off x="6653309" y="3329565"/>
              <a:ext cx="355726" cy="322177"/>
            </a:xfrm>
            <a:custGeom>
              <a:avLst/>
              <a:gdLst/>
              <a:ahLst/>
              <a:cxnLst/>
              <a:rect l="l" t="t" r="r" b="b"/>
              <a:pathLst>
                <a:path w="7083" h="6415" extrusionOk="0">
                  <a:moveTo>
                    <a:pt x="6292" y="1"/>
                  </a:moveTo>
                  <a:lnTo>
                    <a:pt x="0" y="2159"/>
                  </a:lnTo>
                  <a:lnTo>
                    <a:pt x="2158" y="6414"/>
                  </a:lnTo>
                  <a:cubicBezTo>
                    <a:pt x="3557" y="4894"/>
                    <a:pt x="5228" y="3618"/>
                    <a:pt x="7083" y="2554"/>
                  </a:cubicBezTo>
                  <a:lnTo>
                    <a:pt x="6292"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46;p61">
              <a:extLst>
                <a:ext uri="{FF2B5EF4-FFF2-40B4-BE49-F238E27FC236}">
                  <a16:creationId xmlns:a16="http://schemas.microsoft.com/office/drawing/2014/main" id="{58AF5412-B4FB-AD77-E6B7-D05804B11CA6}"/>
                </a:ext>
              </a:extLst>
            </p:cNvPr>
            <p:cNvSpPr/>
            <p:nvPr/>
          </p:nvSpPr>
          <p:spPr>
            <a:xfrm>
              <a:off x="6763196" y="3457834"/>
              <a:ext cx="369487" cy="471740"/>
            </a:xfrm>
            <a:custGeom>
              <a:avLst/>
              <a:gdLst/>
              <a:ahLst/>
              <a:cxnLst/>
              <a:rect l="l" t="t" r="r" b="b"/>
              <a:pathLst>
                <a:path w="7357" h="9393" extrusionOk="0">
                  <a:moveTo>
                    <a:pt x="4895" y="0"/>
                  </a:moveTo>
                  <a:cubicBezTo>
                    <a:pt x="3040" y="1064"/>
                    <a:pt x="1369" y="2340"/>
                    <a:pt x="1" y="3860"/>
                  </a:cubicBezTo>
                  <a:lnTo>
                    <a:pt x="2797" y="9392"/>
                  </a:lnTo>
                  <a:lnTo>
                    <a:pt x="7357" y="7903"/>
                  </a:lnTo>
                  <a:lnTo>
                    <a:pt x="4895" y="0"/>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47;p61">
              <a:extLst>
                <a:ext uri="{FF2B5EF4-FFF2-40B4-BE49-F238E27FC236}">
                  <a16:creationId xmlns:a16="http://schemas.microsoft.com/office/drawing/2014/main" id="{F12FA678-587C-580B-7073-5BA5094E085E}"/>
                </a:ext>
              </a:extLst>
            </p:cNvPr>
            <p:cNvSpPr/>
            <p:nvPr/>
          </p:nvSpPr>
          <p:spPr>
            <a:xfrm>
              <a:off x="6818492" y="3830085"/>
              <a:ext cx="326044" cy="392188"/>
            </a:xfrm>
            <a:custGeom>
              <a:avLst/>
              <a:gdLst/>
              <a:ahLst/>
              <a:cxnLst/>
              <a:rect l="l" t="t" r="r" b="b"/>
              <a:pathLst>
                <a:path w="6492" h="7809" extrusionOk="0">
                  <a:moveTo>
                    <a:pt x="6127" y="1"/>
                  </a:moveTo>
                  <a:cubicBezTo>
                    <a:pt x="6048" y="1"/>
                    <a:pt x="6492" y="1950"/>
                    <a:pt x="1757" y="2193"/>
                  </a:cubicBezTo>
                  <a:cubicBezTo>
                    <a:pt x="1757" y="2193"/>
                    <a:pt x="1" y="7808"/>
                    <a:pt x="2340" y="7808"/>
                  </a:cubicBezTo>
                  <a:cubicBezTo>
                    <a:pt x="2500" y="7808"/>
                    <a:pt x="2680" y="7782"/>
                    <a:pt x="2882" y="7725"/>
                  </a:cubicBezTo>
                  <a:cubicBezTo>
                    <a:pt x="6408" y="6692"/>
                    <a:pt x="6377" y="430"/>
                    <a:pt x="6377" y="430"/>
                  </a:cubicBezTo>
                  <a:cubicBezTo>
                    <a:pt x="6200" y="124"/>
                    <a:pt x="6147" y="1"/>
                    <a:pt x="61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48;p61">
              <a:extLst>
                <a:ext uri="{FF2B5EF4-FFF2-40B4-BE49-F238E27FC236}">
                  <a16:creationId xmlns:a16="http://schemas.microsoft.com/office/drawing/2014/main" id="{6A9507FA-4C9F-B3FB-8238-4D680960F3D5}"/>
                </a:ext>
              </a:extLst>
            </p:cNvPr>
            <p:cNvSpPr/>
            <p:nvPr/>
          </p:nvSpPr>
          <p:spPr>
            <a:xfrm>
              <a:off x="6867007" y="3844047"/>
              <a:ext cx="264170" cy="262613"/>
            </a:xfrm>
            <a:custGeom>
              <a:avLst/>
              <a:gdLst/>
              <a:ahLst/>
              <a:cxnLst/>
              <a:rect l="l" t="t" r="r" b="b"/>
              <a:pathLst>
                <a:path w="5260" h="5229" extrusionOk="0">
                  <a:moveTo>
                    <a:pt x="5198" y="0"/>
                  </a:moveTo>
                  <a:lnTo>
                    <a:pt x="5198" y="0"/>
                  </a:lnTo>
                  <a:cubicBezTo>
                    <a:pt x="3739" y="851"/>
                    <a:pt x="669" y="1550"/>
                    <a:pt x="669" y="1550"/>
                  </a:cubicBezTo>
                  <a:cubicBezTo>
                    <a:pt x="669" y="1550"/>
                    <a:pt x="1" y="3617"/>
                    <a:pt x="31" y="5228"/>
                  </a:cubicBezTo>
                  <a:cubicBezTo>
                    <a:pt x="1399" y="4316"/>
                    <a:pt x="2980" y="3921"/>
                    <a:pt x="4621" y="3860"/>
                  </a:cubicBezTo>
                  <a:cubicBezTo>
                    <a:pt x="5259" y="1976"/>
                    <a:pt x="5198" y="0"/>
                    <a:pt x="519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49;p61">
              <a:extLst>
                <a:ext uri="{FF2B5EF4-FFF2-40B4-BE49-F238E27FC236}">
                  <a16:creationId xmlns:a16="http://schemas.microsoft.com/office/drawing/2014/main" id="{DBEDD642-4AF8-2A14-B437-F0327F2912A3}"/>
                </a:ext>
              </a:extLst>
            </p:cNvPr>
            <p:cNvSpPr/>
            <p:nvPr/>
          </p:nvSpPr>
          <p:spPr>
            <a:xfrm>
              <a:off x="6844105" y="3806731"/>
              <a:ext cx="227056" cy="146298"/>
            </a:xfrm>
            <a:custGeom>
              <a:avLst/>
              <a:gdLst/>
              <a:ahLst/>
              <a:cxnLst/>
              <a:rect l="l" t="t" r="r" b="b"/>
              <a:pathLst>
                <a:path w="4521" h="2913" extrusionOk="0">
                  <a:moveTo>
                    <a:pt x="1370" y="368"/>
                  </a:moveTo>
                  <a:cubicBezTo>
                    <a:pt x="1707" y="368"/>
                    <a:pt x="2202" y="1382"/>
                    <a:pt x="2250" y="1503"/>
                  </a:cubicBezTo>
                  <a:cubicBezTo>
                    <a:pt x="2327" y="1718"/>
                    <a:pt x="2388" y="1933"/>
                    <a:pt x="2446" y="2148"/>
                  </a:cubicBezTo>
                  <a:lnTo>
                    <a:pt x="2446" y="2148"/>
                  </a:lnTo>
                  <a:cubicBezTo>
                    <a:pt x="2448" y="2162"/>
                    <a:pt x="2451" y="2175"/>
                    <a:pt x="2454" y="2188"/>
                  </a:cubicBezTo>
                  <a:lnTo>
                    <a:pt x="2454" y="2188"/>
                  </a:lnTo>
                  <a:cubicBezTo>
                    <a:pt x="2285" y="2054"/>
                    <a:pt x="2115" y="1915"/>
                    <a:pt x="1946" y="1777"/>
                  </a:cubicBezTo>
                  <a:cubicBezTo>
                    <a:pt x="1703" y="1533"/>
                    <a:pt x="1004" y="986"/>
                    <a:pt x="1156" y="591"/>
                  </a:cubicBezTo>
                  <a:cubicBezTo>
                    <a:pt x="1211" y="432"/>
                    <a:pt x="1286" y="368"/>
                    <a:pt x="1370" y="368"/>
                  </a:cubicBezTo>
                  <a:close/>
                  <a:moveTo>
                    <a:pt x="3160" y="456"/>
                  </a:moveTo>
                  <a:cubicBezTo>
                    <a:pt x="3303" y="456"/>
                    <a:pt x="3431" y="554"/>
                    <a:pt x="3466" y="713"/>
                  </a:cubicBezTo>
                  <a:cubicBezTo>
                    <a:pt x="3567" y="1266"/>
                    <a:pt x="3250" y="1862"/>
                    <a:pt x="2914" y="2378"/>
                  </a:cubicBezTo>
                  <a:lnTo>
                    <a:pt x="2914" y="2378"/>
                  </a:lnTo>
                  <a:cubicBezTo>
                    <a:pt x="2831" y="2035"/>
                    <a:pt x="2743" y="1678"/>
                    <a:pt x="2767" y="1321"/>
                  </a:cubicBezTo>
                  <a:cubicBezTo>
                    <a:pt x="2767" y="1108"/>
                    <a:pt x="2736" y="834"/>
                    <a:pt x="2858" y="622"/>
                  </a:cubicBezTo>
                  <a:cubicBezTo>
                    <a:pt x="2947" y="507"/>
                    <a:pt x="3058" y="456"/>
                    <a:pt x="3160" y="456"/>
                  </a:cubicBezTo>
                  <a:close/>
                  <a:moveTo>
                    <a:pt x="1479" y="0"/>
                  </a:moveTo>
                  <a:cubicBezTo>
                    <a:pt x="1322" y="0"/>
                    <a:pt x="1154" y="68"/>
                    <a:pt x="973" y="226"/>
                  </a:cubicBezTo>
                  <a:cubicBezTo>
                    <a:pt x="1" y="1047"/>
                    <a:pt x="2068" y="2445"/>
                    <a:pt x="2615" y="2871"/>
                  </a:cubicBezTo>
                  <a:cubicBezTo>
                    <a:pt x="2655" y="2900"/>
                    <a:pt x="2702" y="2912"/>
                    <a:pt x="2748" y="2912"/>
                  </a:cubicBezTo>
                  <a:cubicBezTo>
                    <a:pt x="2920" y="2912"/>
                    <a:pt x="3096" y="2741"/>
                    <a:pt x="3005" y="2616"/>
                  </a:cubicBezTo>
                  <a:lnTo>
                    <a:pt x="3005" y="2616"/>
                  </a:lnTo>
                  <a:cubicBezTo>
                    <a:pt x="3607" y="1911"/>
                    <a:pt x="4520" y="438"/>
                    <a:pt x="3344" y="74"/>
                  </a:cubicBezTo>
                  <a:cubicBezTo>
                    <a:pt x="3297" y="60"/>
                    <a:pt x="3250" y="53"/>
                    <a:pt x="3203" y="53"/>
                  </a:cubicBezTo>
                  <a:cubicBezTo>
                    <a:pt x="2865" y="53"/>
                    <a:pt x="2573" y="411"/>
                    <a:pt x="2493" y="652"/>
                  </a:cubicBezTo>
                  <a:cubicBezTo>
                    <a:pt x="2463" y="744"/>
                    <a:pt x="2438" y="836"/>
                    <a:pt x="2419" y="928"/>
                  </a:cubicBezTo>
                  <a:lnTo>
                    <a:pt x="2419" y="928"/>
                  </a:lnTo>
                  <a:cubicBezTo>
                    <a:pt x="2180" y="419"/>
                    <a:pt x="1866" y="0"/>
                    <a:pt x="147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50;p61">
              <a:extLst>
                <a:ext uri="{FF2B5EF4-FFF2-40B4-BE49-F238E27FC236}">
                  <a16:creationId xmlns:a16="http://schemas.microsoft.com/office/drawing/2014/main" id="{23BE5469-1919-CD78-549F-F58175503693}"/>
                </a:ext>
              </a:extLst>
            </p:cNvPr>
            <p:cNvSpPr/>
            <p:nvPr/>
          </p:nvSpPr>
          <p:spPr>
            <a:xfrm>
              <a:off x="6868564" y="4037906"/>
              <a:ext cx="230521" cy="165734"/>
            </a:xfrm>
            <a:custGeom>
              <a:avLst/>
              <a:gdLst/>
              <a:ahLst/>
              <a:cxnLst/>
              <a:rect l="l" t="t" r="r" b="b"/>
              <a:pathLst>
                <a:path w="4590" h="3300" extrusionOk="0">
                  <a:moveTo>
                    <a:pt x="4590" y="0"/>
                  </a:moveTo>
                  <a:lnTo>
                    <a:pt x="4590" y="0"/>
                  </a:lnTo>
                  <a:cubicBezTo>
                    <a:pt x="2949" y="61"/>
                    <a:pt x="1368" y="456"/>
                    <a:pt x="0" y="1399"/>
                  </a:cubicBezTo>
                  <a:cubicBezTo>
                    <a:pt x="26" y="2438"/>
                    <a:pt x="319" y="3300"/>
                    <a:pt x="1239" y="3300"/>
                  </a:cubicBezTo>
                  <a:cubicBezTo>
                    <a:pt x="1395" y="3300"/>
                    <a:pt x="1569" y="3275"/>
                    <a:pt x="1763" y="3222"/>
                  </a:cubicBezTo>
                  <a:cubicBezTo>
                    <a:pt x="3283" y="2766"/>
                    <a:pt x="4134" y="1429"/>
                    <a:pt x="4590"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51;p61">
              <a:extLst>
                <a:ext uri="{FF2B5EF4-FFF2-40B4-BE49-F238E27FC236}">
                  <a16:creationId xmlns:a16="http://schemas.microsoft.com/office/drawing/2014/main" id="{6872E621-2253-1AF0-782C-0C6986CB5468}"/>
                </a:ext>
              </a:extLst>
            </p:cNvPr>
            <p:cNvSpPr/>
            <p:nvPr/>
          </p:nvSpPr>
          <p:spPr>
            <a:xfrm>
              <a:off x="6901058" y="3926412"/>
              <a:ext cx="191950" cy="64536"/>
            </a:xfrm>
            <a:custGeom>
              <a:avLst/>
              <a:gdLst/>
              <a:ahLst/>
              <a:cxnLst/>
              <a:rect l="l" t="t" r="r" b="b"/>
              <a:pathLst>
                <a:path w="3822" h="1285" extrusionOk="0">
                  <a:moveTo>
                    <a:pt x="3647" y="0"/>
                  </a:moveTo>
                  <a:cubicBezTo>
                    <a:pt x="2372" y="0"/>
                    <a:pt x="1183" y="682"/>
                    <a:pt x="52" y="1217"/>
                  </a:cubicBezTo>
                  <a:cubicBezTo>
                    <a:pt x="0" y="1217"/>
                    <a:pt x="15" y="1284"/>
                    <a:pt x="59" y="1284"/>
                  </a:cubicBezTo>
                  <a:cubicBezTo>
                    <a:pt x="66" y="1284"/>
                    <a:pt x="74" y="1282"/>
                    <a:pt x="83" y="1278"/>
                  </a:cubicBezTo>
                  <a:cubicBezTo>
                    <a:pt x="1298" y="792"/>
                    <a:pt x="2393" y="214"/>
                    <a:pt x="3730" y="123"/>
                  </a:cubicBezTo>
                  <a:cubicBezTo>
                    <a:pt x="3791" y="123"/>
                    <a:pt x="3821" y="1"/>
                    <a:pt x="3730" y="1"/>
                  </a:cubicBezTo>
                  <a:cubicBezTo>
                    <a:pt x="3703" y="1"/>
                    <a:pt x="3675" y="0"/>
                    <a:pt x="364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52;p61">
              <a:extLst>
                <a:ext uri="{FF2B5EF4-FFF2-40B4-BE49-F238E27FC236}">
                  <a16:creationId xmlns:a16="http://schemas.microsoft.com/office/drawing/2014/main" id="{89FC9F4B-F9B5-4089-1219-C95FB644EE5E}"/>
                </a:ext>
              </a:extLst>
            </p:cNvPr>
            <p:cNvSpPr/>
            <p:nvPr/>
          </p:nvSpPr>
          <p:spPr>
            <a:xfrm>
              <a:off x="6896437" y="3973621"/>
              <a:ext cx="192001" cy="64636"/>
            </a:xfrm>
            <a:custGeom>
              <a:avLst/>
              <a:gdLst/>
              <a:ahLst/>
              <a:cxnLst/>
              <a:rect l="l" t="t" r="r" b="b"/>
              <a:pathLst>
                <a:path w="3823" h="1287" extrusionOk="0">
                  <a:moveTo>
                    <a:pt x="3571" y="0"/>
                  </a:moveTo>
                  <a:cubicBezTo>
                    <a:pt x="2324" y="0"/>
                    <a:pt x="1161" y="664"/>
                    <a:pt x="53" y="1189"/>
                  </a:cubicBezTo>
                  <a:cubicBezTo>
                    <a:pt x="1" y="1215"/>
                    <a:pt x="16" y="1286"/>
                    <a:pt x="60" y="1286"/>
                  </a:cubicBezTo>
                  <a:cubicBezTo>
                    <a:pt x="67" y="1286"/>
                    <a:pt x="75" y="1285"/>
                    <a:pt x="83" y="1280"/>
                  </a:cubicBezTo>
                  <a:cubicBezTo>
                    <a:pt x="1299" y="764"/>
                    <a:pt x="2394" y="186"/>
                    <a:pt x="3731" y="125"/>
                  </a:cubicBezTo>
                  <a:cubicBezTo>
                    <a:pt x="3792" y="125"/>
                    <a:pt x="3822" y="4"/>
                    <a:pt x="3731" y="4"/>
                  </a:cubicBezTo>
                  <a:cubicBezTo>
                    <a:pt x="3677" y="1"/>
                    <a:pt x="3624" y="0"/>
                    <a:pt x="357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53;p61">
              <a:extLst>
                <a:ext uri="{FF2B5EF4-FFF2-40B4-BE49-F238E27FC236}">
                  <a16:creationId xmlns:a16="http://schemas.microsoft.com/office/drawing/2014/main" id="{7C3D62C5-26B7-D984-2261-788C34746405}"/>
                </a:ext>
              </a:extLst>
            </p:cNvPr>
            <p:cNvSpPr/>
            <p:nvPr/>
          </p:nvSpPr>
          <p:spPr>
            <a:xfrm>
              <a:off x="6961677" y="3430312"/>
              <a:ext cx="332825" cy="238205"/>
            </a:xfrm>
            <a:custGeom>
              <a:avLst/>
              <a:gdLst/>
              <a:ahLst/>
              <a:cxnLst/>
              <a:rect l="l" t="t" r="r" b="b"/>
              <a:pathLst>
                <a:path w="6627" h="4743" extrusionOk="0">
                  <a:moveTo>
                    <a:pt x="0" y="1"/>
                  </a:moveTo>
                  <a:lnTo>
                    <a:pt x="669" y="4743"/>
                  </a:lnTo>
                  <a:cubicBezTo>
                    <a:pt x="2462" y="3770"/>
                    <a:pt x="4468" y="3071"/>
                    <a:pt x="6566" y="2676"/>
                  </a:cubicBezTo>
                  <a:lnTo>
                    <a:pt x="6627"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54;p61">
              <a:extLst>
                <a:ext uri="{FF2B5EF4-FFF2-40B4-BE49-F238E27FC236}">
                  <a16:creationId xmlns:a16="http://schemas.microsoft.com/office/drawing/2014/main" id="{E6CD45E3-7F3E-1CF1-3297-C1690EEC91F3}"/>
                </a:ext>
              </a:extLst>
            </p:cNvPr>
            <p:cNvSpPr/>
            <p:nvPr/>
          </p:nvSpPr>
          <p:spPr>
            <a:xfrm>
              <a:off x="6995225" y="3564657"/>
              <a:ext cx="296212" cy="415290"/>
            </a:xfrm>
            <a:custGeom>
              <a:avLst/>
              <a:gdLst/>
              <a:ahLst/>
              <a:cxnLst/>
              <a:rect l="l" t="t" r="r" b="b"/>
              <a:pathLst>
                <a:path w="5898" h="8269" extrusionOk="0">
                  <a:moveTo>
                    <a:pt x="5898" y="1"/>
                  </a:moveTo>
                  <a:cubicBezTo>
                    <a:pt x="3800" y="426"/>
                    <a:pt x="1794" y="1095"/>
                    <a:pt x="1" y="2098"/>
                  </a:cubicBezTo>
                  <a:lnTo>
                    <a:pt x="882" y="8208"/>
                  </a:lnTo>
                  <a:lnTo>
                    <a:pt x="5655" y="8268"/>
                  </a:lnTo>
                  <a:lnTo>
                    <a:pt x="5898" y="1"/>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55;p61">
              <a:extLst>
                <a:ext uri="{FF2B5EF4-FFF2-40B4-BE49-F238E27FC236}">
                  <a16:creationId xmlns:a16="http://schemas.microsoft.com/office/drawing/2014/main" id="{0AF589E9-FB18-E903-ED27-3E50667BCA4F}"/>
                </a:ext>
              </a:extLst>
            </p:cNvPr>
            <p:cNvSpPr/>
            <p:nvPr/>
          </p:nvSpPr>
          <p:spPr>
            <a:xfrm>
              <a:off x="6839535" y="3955139"/>
              <a:ext cx="447332" cy="313589"/>
            </a:xfrm>
            <a:custGeom>
              <a:avLst/>
              <a:gdLst/>
              <a:ahLst/>
              <a:cxnLst/>
              <a:rect l="l" t="t" r="r" b="b"/>
              <a:pathLst>
                <a:path w="8907" h="6244" extrusionOk="0">
                  <a:moveTo>
                    <a:pt x="8798" y="1"/>
                  </a:moveTo>
                  <a:cubicBezTo>
                    <a:pt x="8735" y="1"/>
                    <a:pt x="8589" y="1093"/>
                    <a:pt x="6613" y="1093"/>
                  </a:cubicBezTo>
                  <a:cubicBezTo>
                    <a:pt x="5952" y="1093"/>
                    <a:pt x="5087" y="971"/>
                    <a:pt x="3952" y="645"/>
                  </a:cubicBezTo>
                  <a:cubicBezTo>
                    <a:pt x="3952" y="645"/>
                    <a:pt x="1" y="6086"/>
                    <a:pt x="3253" y="6238"/>
                  </a:cubicBezTo>
                  <a:cubicBezTo>
                    <a:pt x="3317" y="6242"/>
                    <a:pt x="3380" y="6244"/>
                    <a:pt x="3443" y="6244"/>
                  </a:cubicBezTo>
                  <a:cubicBezTo>
                    <a:pt x="6970" y="6244"/>
                    <a:pt x="8907" y="493"/>
                    <a:pt x="8907" y="493"/>
                  </a:cubicBezTo>
                  <a:cubicBezTo>
                    <a:pt x="8831" y="134"/>
                    <a:pt x="8819" y="1"/>
                    <a:pt x="879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56;p61">
              <a:extLst>
                <a:ext uri="{FF2B5EF4-FFF2-40B4-BE49-F238E27FC236}">
                  <a16:creationId xmlns:a16="http://schemas.microsoft.com/office/drawing/2014/main" id="{C289A0B1-F73D-C0FE-8BC6-AAE833002CFB}"/>
                </a:ext>
              </a:extLst>
            </p:cNvPr>
            <p:cNvSpPr/>
            <p:nvPr/>
          </p:nvSpPr>
          <p:spPr>
            <a:xfrm>
              <a:off x="6949472" y="3967695"/>
              <a:ext cx="329761" cy="175578"/>
            </a:xfrm>
            <a:custGeom>
              <a:avLst/>
              <a:gdLst/>
              <a:ahLst/>
              <a:cxnLst/>
              <a:rect l="l" t="t" r="r" b="b"/>
              <a:pathLst>
                <a:path w="6566" h="3496" extrusionOk="0">
                  <a:moveTo>
                    <a:pt x="1763" y="0"/>
                  </a:moveTo>
                  <a:cubicBezTo>
                    <a:pt x="1763" y="0"/>
                    <a:pt x="486" y="1763"/>
                    <a:pt x="0" y="3313"/>
                  </a:cubicBezTo>
                  <a:cubicBezTo>
                    <a:pt x="661" y="3135"/>
                    <a:pt x="1332" y="3053"/>
                    <a:pt x="2003" y="3053"/>
                  </a:cubicBezTo>
                  <a:cubicBezTo>
                    <a:pt x="2937" y="3053"/>
                    <a:pt x="3870" y="3213"/>
                    <a:pt x="4772" y="3496"/>
                  </a:cubicBezTo>
                  <a:cubicBezTo>
                    <a:pt x="5958" y="1885"/>
                    <a:pt x="6566" y="0"/>
                    <a:pt x="6566" y="0"/>
                  </a:cubicBezTo>
                  <a:lnTo>
                    <a:pt x="6566" y="0"/>
                  </a:lnTo>
                  <a:cubicBezTo>
                    <a:pt x="6018" y="122"/>
                    <a:pt x="5302" y="162"/>
                    <a:pt x="4591" y="162"/>
                  </a:cubicBezTo>
                  <a:cubicBezTo>
                    <a:pt x="3168" y="162"/>
                    <a:pt x="1763" y="0"/>
                    <a:pt x="1763"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57;p61">
              <a:extLst>
                <a:ext uri="{FF2B5EF4-FFF2-40B4-BE49-F238E27FC236}">
                  <a16:creationId xmlns:a16="http://schemas.microsoft.com/office/drawing/2014/main" id="{9ADEC52A-70F1-22E9-045C-B9CF5459121D}"/>
                </a:ext>
              </a:extLst>
            </p:cNvPr>
            <p:cNvSpPr/>
            <p:nvPr/>
          </p:nvSpPr>
          <p:spPr>
            <a:xfrm>
              <a:off x="7005923" y="3864437"/>
              <a:ext cx="224896" cy="161465"/>
            </a:xfrm>
            <a:custGeom>
              <a:avLst/>
              <a:gdLst/>
              <a:ahLst/>
              <a:cxnLst/>
              <a:rect l="l" t="t" r="r" b="b"/>
              <a:pathLst>
                <a:path w="4478" h="3215" extrusionOk="0">
                  <a:moveTo>
                    <a:pt x="1455" y="323"/>
                  </a:moveTo>
                  <a:cubicBezTo>
                    <a:pt x="1827" y="323"/>
                    <a:pt x="1976" y="1564"/>
                    <a:pt x="1976" y="1691"/>
                  </a:cubicBezTo>
                  <a:cubicBezTo>
                    <a:pt x="1976" y="1934"/>
                    <a:pt x="1968" y="2169"/>
                    <a:pt x="1955" y="2399"/>
                  </a:cubicBezTo>
                  <a:lnTo>
                    <a:pt x="1955" y="2399"/>
                  </a:lnTo>
                  <a:cubicBezTo>
                    <a:pt x="1836" y="2214"/>
                    <a:pt x="1720" y="2028"/>
                    <a:pt x="1612" y="1843"/>
                  </a:cubicBezTo>
                  <a:cubicBezTo>
                    <a:pt x="1460" y="1539"/>
                    <a:pt x="973" y="810"/>
                    <a:pt x="1217" y="476"/>
                  </a:cubicBezTo>
                  <a:cubicBezTo>
                    <a:pt x="1304" y="368"/>
                    <a:pt x="1384" y="323"/>
                    <a:pt x="1455" y="323"/>
                  </a:cubicBezTo>
                  <a:close/>
                  <a:moveTo>
                    <a:pt x="3072" y="991"/>
                  </a:moveTo>
                  <a:cubicBezTo>
                    <a:pt x="3254" y="991"/>
                    <a:pt x="3396" y="1144"/>
                    <a:pt x="3375" y="1357"/>
                  </a:cubicBezTo>
                  <a:cubicBezTo>
                    <a:pt x="3299" y="1910"/>
                    <a:pt x="2809" y="2359"/>
                    <a:pt x="2332" y="2738"/>
                  </a:cubicBezTo>
                  <a:lnTo>
                    <a:pt x="2332" y="2738"/>
                  </a:lnTo>
                  <a:cubicBezTo>
                    <a:pt x="2338" y="2653"/>
                    <a:pt x="2344" y="2557"/>
                    <a:pt x="2349" y="2453"/>
                  </a:cubicBezTo>
                  <a:lnTo>
                    <a:pt x="2349" y="2453"/>
                  </a:lnTo>
                  <a:cubicBezTo>
                    <a:pt x="2374" y="2193"/>
                    <a:pt x="2418" y="1937"/>
                    <a:pt x="2524" y="1691"/>
                  </a:cubicBezTo>
                  <a:cubicBezTo>
                    <a:pt x="2584" y="1509"/>
                    <a:pt x="2645" y="1205"/>
                    <a:pt x="2828" y="1083"/>
                  </a:cubicBezTo>
                  <a:cubicBezTo>
                    <a:pt x="2910" y="1020"/>
                    <a:pt x="2995" y="991"/>
                    <a:pt x="3072" y="991"/>
                  </a:cubicBezTo>
                  <a:close/>
                  <a:moveTo>
                    <a:pt x="1546" y="0"/>
                  </a:moveTo>
                  <a:cubicBezTo>
                    <a:pt x="1440" y="0"/>
                    <a:pt x="1321" y="26"/>
                    <a:pt x="1186" y="80"/>
                  </a:cubicBezTo>
                  <a:cubicBezTo>
                    <a:pt x="1" y="536"/>
                    <a:pt x="1490" y="2542"/>
                    <a:pt x="1885" y="3120"/>
                  </a:cubicBezTo>
                  <a:cubicBezTo>
                    <a:pt x="1933" y="3187"/>
                    <a:pt x="2008" y="3215"/>
                    <a:pt x="2084" y="3215"/>
                  </a:cubicBezTo>
                  <a:cubicBezTo>
                    <a:pt x="2227" y="3215"/>
                    <a:pt x="2372" y="3115"/>
                    <a:pt x="2338" y="2993"/>
                  </a:cubicBezTo>
                  <a:lnTo>
                    <a:pt x="2338" y="2993"/>
                  </a:lnTo>
                  <a:cubicBezTo>
                    <a:pt x="3124" y="2540"/>
                    <a:pt x="4478" y="1419"/>
                    <a:pt x="3466" y="688"/>
                  </a:cubicBezTo>
                  <a:cubicBezTo>
                    <a:pt x="3384" y="631"/>
                    <a:pt x="3286" y="607"/>
                    <a:pt x="3184" y="607"/>
                  </a:cubicBezTo>
                  <a:cubicBezTo>
                    <a:pt x="2907" y="607"/>
                    <a:pt x="2596" y="784"/>
                    <a:pt x="2463" y="962"/>
                  </a:cubicBezTo>
                  <a:cubicBezTo>
                    <a:pt x="2412" y="1034"/>
                    <a:pt x="2366" y="1108"/>
                    <a:pt x="2325" y="1184"/>
                  </a:cubicBezTo>
                  <a:lnTo>
                    <a:pt x="2325" y="1184"/>
                  </a:lnTo>
                  <a:cubicBezTo>
                    <a:pt x="2249" y="549"/>
                    <a:pt x="2042" y="0"/>
                    <a:pt x="154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58;p61">
              <a:extLst>
                <a:ext uri="{FF2B5EF4-FFF2-40B4-BE49-F238E27FC236}">
                  <a16:creationId xmlns:a16="http://schemas.microsoft.com/office/drawing/2014/main" id="{57EB4631-433F-0FF0-BEBD-0A78652FA161}"/>
                </a:ext>
              </a:extLst>
            </p:cNvPr>
            <p:cNvSpPr/>
            <p:nvPr/>
          </p:nvSpPr>
          <p:spPr>
            <a:xfrm>
              <a:off x="6929584" y="4121025"/>
              <a:ext cx="259600" cy="129222"/>
            </a:xfrm>
            <a:custGeom>
              <a:avLst/>
              <a:gdLst/>
              <a:ahLst/>
              <a:cxnLst/>
              <a:rect l="l" t="t" r="r" b="b"/>
              <a:pathLst>
                <a:path w="5169" h="2573" extrusionOk="0">
                  <a:moveTo>
                    <a:pt x="2399" y="0"/>
                  </a:moveTo>
                  <a:cubicBezTo>
                    <a:pt x="1728" y="0"/>
                    <a:pt x="1057" y="82"/>
                    <a:pt x="396" y="260"/>
                  </a:cubicBezTo>
                  <a:cubicBezTo>
                    <a:pt x="1" y="1446"/>
                    <a:pt x="62" y="2479"/>
                    <a:pt x="1460" y="2570"/>
                  </a:cubicBezTo>
                  <a:cubicBezTo>
                    <a:pt x="1506" y="2572"/>
                    <a:pt x="1551" y="2573"/>
                    <a:pt x="1596" y="2573"/>
                  </a:cubicBezTo>
                  <a:cubicBezTo>
                    <a:pt x="3112" y="2573"/>
                    <a:pt x="4312" y="1594"/>
                    <a:pt x="5168" y="443"/>
                  </a:cubicBezTo>
                  <a:cubicBezTo>
                    <a:pt x="4266" y="160"/>
                    <a:pt x="3333" y="0"/>
                    <a:pt x="239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59;p61">
              <a:extLst>
                <a:ext uri="{FF2B5EF4-FFF2-40B4-BE49-F238E27FC236}">
                  <a16:creationId xmlns:a16="http://schemas.microsoft.com/office/drawing/2014/main" id="{31502648-18B9-2A38-5505-EFBE66456EAF}"/>
                </a:ext>
              </a:extLst>
            </p:cNvPr>
            <p:cNvSpPr/>
            <p:nvPr/>
          </p:nvSpPr>
          <p:spPr>
            <a:xfrm>
              <a:off x="7016670" y="4020680"/>
              <a:ext cx="202547" cy="19034"/>
            </a:xfrm>
            <a:custGeom>
              <a:avLst/>
              <a:gdLst/>
              <a:ahLst/>
              <a:cxnLst/>
              <a:rect l="l" t="t" r="r" b="b"/>
              <a:pathLst>
                <a:path w="4033" h="379" extrusionOk="0">
                  <a:moveTo>
                    <a:pt x="2380" y="1"/>
                  </a:moveTo>
                  <a:cubicBezTo>
                    <a:pt x="1606" y="1"/>
                    <a:pt x="812" y="132"/>
                    <a:pt x="60" y="222"/>
                  </a:cubicBezTo>
                  <a:cubicBezTo>
                    <a:pt x="8" y="222"/>
                    <a:pt x="1" y="289"/>
                    <a:pt x="57" y="289"/>
                  </a:cubicBezTo>
                  <a:cubicBezTo>
                    <a:pt x="67" y="289"/>
                    <a:pt x="78" y="287"/>
                    <a:pt x="91" y="283"/>
                  </a:cubicBezTo>
                  <a:cubicBezTo>
                    <a:pt x="828" y="248"/>
                    <a:pt x="1537" y="166"/>
                    <a:pt x="2244" y="166"/>
                  </a:cubicBezTo>
                  <a:cubicBezTo>
                    <a:pt x="2789" y="166"/>
                    <a:pt x="3334" y="215"/>
                    <a:pt x="3890" y="374"/>
                  </a:cubicBezTo>
                  <a:cubicBezTo>
                    <a:pt x="3900" y="377"/>
                    <a:pt x="3910" y="379"/>
                    <a:pt x="3919" y="379"/>
                  </a:cubicBezTo>
                  <a:cubicBezTo>
                    <a:pt x="3993" y="379"/>
                    <a:pt x="4032" y="279"/>
                    <a:pt x="3951" y="252"/>
                  </a:cubicBezTo>
                  <a:cubicBezTo>
                    <a:pt x="3451" y="65"/>
                    <a:pt x="2921" y="1"/>
                    <a:pt x="2380"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60;p61">
              <a:extLst>
                <a:ext uri="{FF2B5EF4-FFF2-40B4-BE49-F238E27FC236}">
                  <a16:creationId xmlns:a16="http://schemas.microsoft.com/office/drawing/2014/main" id="{E9360B48-784A-67CA-7F36-95E32064EBE4}"/>
                </a:ext>
              </a:extLst>
            </p:cNvPr>
            <p:cNvSpPr/>
            <p:nvPr/>
          </p:nvSpPr>
          <p:spPr>
            <a:xfrm>
              <a:off x="6998289" y="4064374"/>
              <a:ext cx="200940" cy="18130"/>
            </a:xfrm>
            <a:custGeom>
              <a:avLst/>
              <a:gdLst/>
              <a:ahLst/>
              <a:cxnLst/>
              <a:rect l="l" t="t" r="r" b="b"/>
              <a:pathLst>
                <a:path w="4001" h="361" extrusionOk="0">
                  <a:moveTo>
                    <a:pt x="2284" y="0"/>
                  </a:moveTo>
                  <a:cubicBezTo>
                    <a:pt x="1543" y="0"/>
                    <a:pt x="788" y="116"/>
                    <a:pt x="62" y="203"/>
                  </a:cubicBezTo>
                  <a:cubicBezTo>
                    <a:pt x="1" y="203"/>
                    <a:pt x="1" y="294"/>
                    <a:pt x="62" y="294"/>
                  </a:cubicBezTo>
                  <a:cubicBezTo>
                    <a:pt x="800" y="242"/>
                    <a:pt x="1510" y="162"/>
                    <a:pt x="2224" y="162"/>
                  </a:cubicBezTo>
                  <a:cubicBezTo>
                    <a:pt x="2772" y="162"/>
                    <a:pt x="3323" y="209"/>
                    <a:pt x="3891" y="355"/>
                  </a:cubicBezTo>
                  <a:cubicBezTo>
                    <a:pt x="3900" y="359"/>
                    <a:pt x="3908" y="361"/>
                    <a:pt x="3916" y="361"/>
                  </a:cubicBezTo>
                  <a:cubicBezTo>
                    <a:pt x="3966" y="361"/>
                    <a:pt x="4000" y="290"/>
                    <a:pt x="3922" y="264"/>
                  </a:cubicBezTo>
                  <a:cubicBezTo>
                    <a:pt x="3398" y="67"/>
                    <a:pt x="2845" y="0"/>
                    <a:pt x="2284"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61;p61">
              <a:extLst>
                <a:ext uri="{FF2B5EF4-FFF2-40B4-BE49-F238E27FC236}">
                  <a16:creationId xmlns:a16="http://schemas.microsoft.com/office/drawing/2014/main" id="{3F50B920-502C-E91A-CCD6-87D5821D28C4}"/>
                </a:ext>
              </a:extLst>
            </p:cNvPr>
            <p:cNvSpPr/>
            <p:nvPr/>
          </p:nvSpPr>
          <p:spPr>
            <a:xfrm>
              <a:off x="7627228" y="2717450"/>
              <a:ext cx="270247" cy="548078"/>
            </a:xfrm>
            <a:custGeom>
              <a:avLst/>
              <a:gdLst/>
              <a:ahLst/>
              <a:cxnLst/>
              <a:rect l="l" t="t" r="r" b="b"/>
              <a:pathLst>
                <a:path w="5381" h="10913" extrusionOk="0">
                  <a:moveTo>
                    <a:pt x="5381" y="0"/>
                  </a:moveTo>
                  <a:lnTo>
                    <a:pt x="426" y="7751"/>
                  </a:lnTo>
                  <a:lnTo>
                    <a:pt x="1" y="10912"/>
                  </a:lnTo>
                  <a:lnTo>
                    <a:pt x="5381" y="2797"/>
                  </a:lnTo>
                  <a:lnTo>
                    <a:pt x="538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62;p61">
              <a:extLst>
                <a:ext uri="{FF2B5EF4-FFF2-40B4-BE49-F238E27FC236}">
                  <a16:creationId xmlns:a16="http://schemas.microsoft.com/office/drawing/2014/main" id="{E0490EBF-8E78-6DC3-F34C-8D8D608B4A53}"/>
                </a:ext>
              </a:extLst>
            </p:cNvPr>
            <p:cNvSpPr/>
            <p:nvPr/>
          </p:nvSpPr>
          <p:spPr>
            <a:xfrm>
              <a:off x="6514393" y="3186078"/>
              <a:ext cx="148106" cy="992296"/>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63;p61">
              <a:extLst>
                <a:ext uri="{FF2B5EF4-FFF2-40B4-BE49-F238E27FC236}">
                  <a16:creationId xmlns:a16="http://schemas.microsoft.com/office/drawing/2014/main" id="{35FFEB3B-E074-9312-1CDC-B55EC34AF1BC}"/>
                </a:ext>
              </a:extLst>
            </p:cNvPr>
            <p:cNvSpPr/>
            <p:nvPr/>
          </p:nvSpPr>
          <p:spPr>
            <a:xfrm>
              <a:off x="6633471" y="3186078"/>
              <a:ext cx="96226" cy="992296"/>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64;p61">
              <a:extLst>
                <a:ext uri="{FF2B5EF4-FFF2-40B4-BE49-F238E27FC236}">
                  <a16:creationId xmlns:a16="http://schemas.microsoft.com/office/drawing/2014/main" id="{6A7CA7FC-3F33-8E2A-B2E3-20F048D7CA27}"/>
                </a:ext>
              </a:extLst>
            </p:cNvPr>
            <p:cNvSpPr/>
            <p:nvPr/>
          </p:nvSpPr>
          <p:spPr>
            <a:xfrm>
              <a:off x="7663891" y="3172368"/>
              <a:ext cx="122141" cy="1006007"/>
            </a:xfrm>
            <a:custGeom>
              <a:avLst/>
              <a:gdLst/>
              <a:ahLst/>
              <a:cxnLst/>
              <a:rect l="l" t="t" r="r" b="b"/>
              <a:pathLst>
                <a:path w="2432" h="20031" extrusionOk="0">
                  <a:moveTo>
                    <a:pt x="0" y="0"/>
                  </a:moveTo>
                  <a:lnTo>
                    <a:pt x="547" y="20031"/>
                  </a:lnTo>
                  <a:lnTo>
                    <a:pt x="2432" y="20031"/>
                  </a:lnTo>
                  <a:lnTo>
                    <a:pt x="1885" y="274"/>
                  </a:lnTo>
                  <a:lnTo>
                    <a:pt x="0"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65;p61">
              <a:extLst>
                <a:ext uri="{FF2B5EF4-FFF2-40B4-BE49-F238E27FC236}">
                  <a16:creationId xmlns:a16="http://schemas.microsoft.com/office/drawing/2014/main" id="{A459AB87-C346-A4BA-7E72-DD8BD732D22C}"/>
                </a:ext>
              </a:extLst>
            </p:cNvPr>
            <p:cNvSpPr/>
            <p:nvPr/>
          </p:nvSpPr>
          <p:spPr>
            <a:xfrm>
              <a:off x="7758511" y="3085332"/>
              <a:ext cx="96226" cy="1093042"/>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66;p61">
              <a:extLst>
                <a:ext uri="{FF2B5EF4-FFF2-40B4-BE49-F238E27FC236}">
                  <a16:creationId xmlns:a16="http://schemas.microsoft.com/office/drawing/2014/main" id="{52611308-EFC8-44DA-74C8-1D69387F14CD}"/>
                </a:ext>
              </a:extLst>
            </p:cNvPr>
            <p:cNvSpPr/>
            <p:nvPr/>
          </p:nvSpPr>
          <p:spPr>
            <a:xfrm>
              <a:off x="7750877" y="3163327"/>
              <a:ext cx="311480" cy="140372"/>
            </a:xfrm>
            <a:custGeom>
              <a:avLst/>
              <a:gdLst/>
              <a:ahLst/>
              <a:cxnLst/>
              <a:rect l="l" t="t" r="r" b="b"/>
              <a:pathLst>
                <a:path w="6202" h="2795" extrusionOk="0">
                  <a:moveTo>
                    <a:pt x="3766" y="0"/>
                  </a:moveTo>
                  <a:cubicBezTo>
                    <a:pt x="3505" y="0"/>
                    <a:pt x="3223" y="36"/>
                    <a:pt x="2919" y="119"/>
                  </a:cubicBezTo>
                  <a:cubicBezTo>
                    <a:pt x="730" y="758"/>
                    <a:pt x="1" y="2794"/>
                    <a:pt x="1" y="2794"/>
                  </a:cubicBezTo>
                  <a:lnTo>
                    <a:pt x="1095" y="2399"/>
                  </a:lnTo>
                  <a:cubicBezTo>
                    <a:pt x="1095" y="2399"/>
                    <a:pt x="1490" y="1396"/>
                    <a:pt x="3253" y="1001"/>
                  </a:cubicBezTo>
                  <a:cubicBezTo>
                    <a:pt x="3521" y="944"/>
                    <a:pt x="3763" y="921"/>
                    <a:pt x="3981" y="921"/>
                  </a:cubicBezTo>
                  <a:cubicBezTo>
                    <a:pt x="5050" y="921"/>
                    <a:pt x="5533" y="1487"/>
                    <a:pt x="5533" y="1487"/>
                  </a:cubicBezTo>
                  <a:lnTo>
                    <a:pt x="6202" y="1426"/>
                  </a:lnTo>
                  <a:cubicBezTo>
                    <a:pt x="6202" y="1426"/>
                    <a:pt x="5409" y="0"/>
                    <a:pt x="376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67;p61">
              <a:extLst>
                <a:ext uri="{FF2B5EF4-FFF2-40B4-BE49-F238E27FC236}">
                  <a16:creationId xmlns:a16="http://schemas.microsoft.com/office/drawing/2014/main" id="{B0390751-BF95-5394-1C55-5C3E180692BE}"/>
                </a:ext>
              </a:extLst>
            </p:cNvPr>
            <p:cNvSpPr/>
            <p:nvPr/>
          </p:nvSpPr>
          <p:spPr>
            <a:xfrm>
              <a:off x="7552447" y="3228918"/>
              <a:ext cx="702261" cy="1086463"/>
            </a:xfrm>
            <a:custGeom>
              <a:avLst/>
              <a:gdLst/>
              <a:ahLst/>
              <a:cxnLst/>
              <a:rect l="l" t="t" r="r" b="b"/>
              <a:pathLst>
                <a:path w="13983" h="21633" extrusionOk="0">
                  <a:moveTo>
                    <a:pt x="8538" y="0"/>
                  </a:moveTo>
                  <a:cubicBezTo>
                    <a:pt x="7778" y="0"/>
                    <a:pt x="6843" y="95"/>
                    <a:pt x="5684" y="303"/>
                  </a:cubicBezTo>
                  <a:cubicBezTo>
                    <a:pt x="5684" y="303"/>
                    <a:pt x="0" y="1275"/>
                    <a:pt x="274" y="5136"/>
                  </a:cubicBezTo>
                  <a:cubicBezTo>
                    <a:pt x="548" y="9026"/>
                    <a:pt x="152" y="17902"/>
                    <a:pt x="1946" y="21032"/>
                  </a:cubicBezTo>
                  <a:cubicBezTo>
                    <a:pt x="2196" y="21462"/>
                    <a:pt x="3041" y="21633"/>
                    <a:pt x="4151" y="21633"/>
                  </a:cubicBezTo>
                  <a:cubicBezTo>
                    <a:pt x="6415" y="21633"/>
                    <a:pt x="9777" y="20925"/>
                    <a:pt x="11429" y="20273"/>
                  </a:cubicBezTo>
                  <a:cubicBezTo>
                    <a:pt x="13891" y="19300"/>
                    <a:pt x="13982" y="16716"/>
                    <a:pt x="13739" y="14102"/>
                  </a:cubicBezTo>
                  <a:cubicBezTo>
                    <a:pt x="13496" y="11458"/>
                    <a:pt x="12827" y="5257"/>
                    <a:pt x="12037" y="2461"/>
                  </a:cubicBezTo>
                  <a:cubicBezTo>
                    <a:pt x="11662" y="1077"/>
                    <a:pt x="11105" y="0"/>
                    <a:pt x="8538"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68;p61">
              <a:extLst>
                <a:ext uri="{FF2B5EF4-FFF2-40B4-BE49-F238E27FC236}">
                  <a16:creationId xmlns:a16="http://schemas.microsoft.com/office/drawing/2014/main" id="{DEF7D6F7-3AD3-707F-288C-4B0B1925F7D3}"/>
                </a:ext>
              </a:extLst>
            </p:cNvPr>
            <p:cNvSpPr/>
            <p:nvPr/>
          </p:nvSpPr>
          <p:spPr>
            <a:xfrm>
              <a:off x="7618088" y="3232836"/>
              <a:ext cx="703768" cy="1085610"/>
            </a:xfrm>
            <a:custGeom>
              <a:avLst/>
              <a:gdLst/>
              <a:ahLst/>
              <a:cxnLst/>
              <a:rect l="l" t="t" r="r" b="b"/>
              <a:pathLst>
                <a:path w="14013" h="21616" extrusionOk="0">
                  <a:moveTo>
                    <a:pt x="8589" y="1"/>
                  </a:moveTo>
                  <a:cubicBezTo>
                    <a:pt x="7827" y="1"/>
                    <a:pt x="6886" y="98"/>
                    <a:pt x="5715" y="316"/>
                  </a:cubicBezTo>
                  <a:cubicBezTo>
                    <a:pt x="5715" y="316"/>
                    <a:pt x="0" y="1258"/>
                    <a:pt x="274" y="5149"/>
                  </a:cubicBezTo>
                  <a:cubicBezTo>
                    <a:pt x="578" y="9009"/>
                    <a:pt x="152" y="17884"/>
                    <a:pt x="1976" y="21015"/>
                  </a:cubicBezTo>
                  <a:cubicBezTo>
                    <a:pt x="2216" y="21445"/>
                    <a:pt x="3058" y="21615"/>
                    <a:pt x="4168" y="21615"/>
                  </a:cubicBezTo>
                  <a:cubicBezTo>
                    <a:pt x="6431" y="21615"/>
                    <a:pt x="9808" y="20908"/>
                    <a:pt x="11460" y="20255"/>
                  </a:cubicBezTo>
                  <a:cubicBezTo>
                    <a:pt x="13922" y="19283"/>
                    <a:pt x="14013" y="16729"/>
                    <a:pt x="13770" y="14085"/>
                  </a:cubicBezTo>
                  <a:cubicBezTo>
                    <a:pt x="13527" y="11471"/>
                    <a:pt x="12858" y="5240"/>
                    <a:pt x="12068" y="2444"/>
                  </a:cubicBezTo>
                  <a:cubicBezTo>
                    <a:pt x="11670" y="1087"/>
                    <a:pt x="11129" y="1"/>
                    <a:pt x="858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69;p61">
              <a:extLst>
                <a:ext uri="{FF2B5EF4-FFF2-40B4-BE49-F238E27FC236}">
                  <a16:creationId xmlns:a16="http://schemas.microsoft.com/office/drawing/2014/main" id="{B99874F2-2A24-DB13-1A06-90AEF9DFFDFC}"/>
                </a:ext>
              </a:extLst>
            </p:cNvPr>
            <p:cNvSpPr/>
            <p:nvPr/>
          </p:nvSpPr>
          <p:spPr>
            <a:xfrm>
              <a:off x="7682222" y="3752139"/>
              <a:ext cx="607592" cy="189891"/>
            </a:xfrm>
            <a:custGeom>
              <a:avLst/>
              <a:gdLst/>
              <a:ahLst/>
              <a:cxnLst/>
              <a:rect l="l" t="t" r="r" b="b"/>
              <a:pathLst>
                <a:path w="12098" h="3781" extrusionOk="0">
                  <a:moveTo>
                    <a:pt x="9093" y="0"/>
                  </a:moveTo>
                  <a:cubicBezTo>
                    <a:pt x="8136" y="0"/>
                    <a:pt x="6812" y="123"/>
                    <a:pt x="4955" y="402"/>
                  </a:cubicBezTo>
                  <a:cubicBezTo>
                    <a:pt x="4955" y="402"/>
                    <a:pt x="608" y="1374"/>
                    <a:pt x="0" y="3259"/>
                  </a:cubicBezTo>
                  <a:cubicBezTo>
                    <a:pt x="1431" y="3616"/>
                    <a:pt x="2878" y="3781"/>
                    <a:pt x="4326" y="3781"/>
                  </a:cubicBezTo>
                  <a:cubicBezTo>
                    <a:pt x="6938" y="3781"/>
                    <a:pt x="9556" y="3246"/>
                    <a:pt x="12098" y="2347"/>
                  </a:cubicBezTo>
                  <a:cubicBezTo>
                    <a:pt x="11946" y="1800"/>
                    <a:pt x="11794" y="1313"/>
                    <a:pt x="11611" y="949"/>
                  </a:cubicBezTo>
                  <a:cubicBezTo>
                    <a:pt x="11303" y="370"/>
                    <a:pt x="10750" y="0"/>
                    <a:pt x="9093"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70;p61">
              <a:extLst>
                <a:ext uri="{FF2B5EF4-FFF2-40B4-BE49-F238E27FC236}">
                  <a16:creationId xmlns:a16="http://schemas.microsoft.com/office/drawing/2014/main" id="{260B33B0-D75C-43FA-5611-121C1295BF8C}"/>
                </a:ext>
              </a:extLst>
            </p:cNvPr>
            <p:cNvSpPr/>
            <p:nvPr/>
          </p:nvSpPr>
          <p:spPr>
            <a:xfrm>
              <a:off x="7671525" y="3869962"/>
              <a:ext cx="625923" cy="137007"/>
            </a:xfrm>
            <a:custGeom>
              <a:avLst/>
              <a:gdLst/>
              <a:ahLst/>
              <a:cxnLst/>
              <a:rect l="l" t="t" r="r" b="b"/>
              <a:pathLst>
                <a:path w="12463" h="2728" extrusionOk="0">
                  <a:moveTo>
                    <a:pt x="12311" y="1"/>
                  </a:moveTo>
                  <a:cubicBezTo>
                    <a:pt x="9769" y="900"/>
                    <a:pt x="7151" y="1435"/>
                    <a:pt x="4539" y="1435"/>
                  </a:cubicBezTo>
                  <a:cubicBezTo>
                    <a:pt x="3091" y="1435"/>
                    <a:pt x="1644" y="1270"/>
                    <a:pt x="213" y="913"/>
                  </a:cubicBezTo>
                  <a:cubicBezTo>
                    <a:pt x="213" y="1004"/>
                    <a:pt x="183" y="1095"/>
                    <a:pt x="152" y="1186"/>
                  </a:cubicBezTo>
                  <a:cubicBezTo>
                    <a:pt x="122" y="1581"/>
                    <a:pt x="61" y="2037"/>
                    <a:pt x="0" y="2554"/>
                  </a:cubicBezTo>
                  <a:cubicBezTo>
                    <a:pt x="943" y="2668"/>
                    <a:pt x="1907" y="2727"/>
                    <a:pt x="2883" y="2727"/>
                  </a:cubicBezTo>
                  <a:cubicBezTo>
                    <a:pt x="6063" y="2727"/>
                    <a:pt x="9369" y="2102"/>
                    <a:pt x="12463" y="730"/>
                  </a:cubicBezTo>
                  <a:cubicBezTo>
                    <a:pt x="12402" y="487"/>
                    <a:pt x="12371" y="244"/>
                    <a:pt x="12311"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71;p61">
              <a:extLst>
                <a:ext uri="{FF2B5EF4-FFF2-40B4-BE49-F238E27FC236}">
                  <a16:creationId xmlns:a16="http://schemas.microsoft.com/office/drawing/2014/main" id="{C59DEA3D-8234-1E28-CB57-B999932C8687}"/>
                </a:ext>
              </a:extLst>
            </p:cNvPr>
            <p:cNvSpPr/>
            <p:nvPr/>
          </p:nvSpPr>
          <p:spPr>
            <a:xfrm>
              <a:off x="7668461" y="3906624"/>
              <a:ext cx="662585" cy="316653"/>
            </a:xfrm>
            <a:custGeom>
              <a:avLst/>
              <a:gdLst/>
              <a:ahLst/>
              <a:cxnLst/>
              <a:rect l="l" t="t" r="r" b="b"/>
              <a:pathLst>
                <a:path w="13193" h="6305" extrusionOk="0">
                  <a:moveTo>
                    <a:pt x="12524" y="0"/>
                  </a:moveTo>
                  <a:cubicBezTo>
                    <a:pt x="9430" y="1372"/>
                    <a:pt x="6124" y="1997"/>
                    <a:pt x="2944" y="1997"/>
                  </a:cubicBezTo>
                  <a:cubicBezTo>
                    <a:pt x="1968" y="1997"/>
                    <a:pt x="1004" y="1938"/>
                    <a:pt x="61" y="1824"/>
                  </a:cubicBezTo>
                  <a:cubicBezTo>
                    <a:pt x="61" y="2037"/>
                    <a:pt x="31" y="2250"/>
                    <a:pt x="0" y="2462"/>
                  </a:cubicBezTo>
                  <a:cubicBezTo>
                    <a:pt x="2841" y="5278"/>
                    <a:pt x="6695" y="6304"/>
                    <a:pt x="10546" y="6304"/>
                  </a:cubicBezTo>
                  <a:cubicBezTo>
                    <a:pt x="11268" y="6304"/>
                    <a:pt x="11991" y="6268"/>
                    <a:pt x="12706" y="6201"/>
                  </a:cubicBezTo>
                  <a:cubicBezTo>
                    <a:pt x="13192" y="5563"/>
                    <a:pt x="13192" y="4803"/>
                    <a:pt x="13071" y="4043"/>
                  </a:cubicBezTo>
                  <a:cubicBezTo>
                    <a:pt x="12949" y="3192"/>
                    <a:pt x="12797" y="1490"/>
                    <a:pt x="12524"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72;p61">
              <a:extLst>
                <a:ext uri="{FF2B5EF4-FFF2-40B4-BE49-F238E27FC236}">
                  <a16:creationId xmlns:a16="http://schemas.microsoft.com/office/drawing/2014/main" id="{54C1FFD6-8031-1914-3D9B-4DD605A1958B}"/>
                </a:ext>
              </a:extLst>
            </p:cNvPr>
            <p:cNvSpPr/>
            <p:nvPr/>
          </p:nvSpPr>
          <p:spPr>
            <a:xfrm>
              <a:off x="7660827" y="4030273"/>
              <a:ext cx="645761" cy="304047"/>
            </a:xfrm>
            <a:custGeom>
              <a:avLst/>
              <a:gdLst/>
              <a:ahLst/>
              <a:cxnLst/>
              <a:rect l="l" t="t" r="r" b="b"/>
              <a:pathLst>
                <a:path w="12858" h="6054" extrusionOk="0">
                  <a:moveTo>
                    <a:pt x="152" y="0"/>
                  </a:moveTo>
                  <a:lnTo>
                    <a:pt x="152" y="0"/>
                  </a:lnTo>
                  <a:cubicBezTo>
                    <a:pt x="0" y="2098"/>
                    <a:pt x="61" y="4712"/>
                    <a:pt x="1338" y="5836"/>
                  </a:cubicBezTo>
                  <a:cubicBezTo>
                    <a:pt x="1513" y="5989"/>
                    <a:pt x="2005" y="6053"/>
                    <a:pt x="2688" y="6053"/>
                  </a:cubicBezTo>
                  <a:cubicBezTo>
                    <a:pt x="4852" y="6053"/>
                    <a:pt x="8926" y="5410"/>
                    <a:pt x="10821" y="4924"/>
                  </a:cubicBezTo>
                  <a:cubicBezTo>
                    <a:pt x="11885" y="4620"/>
                    <a:pt x="12524" y="4225"/>
                    <a:pt x="12858" y="3739"/>
                  </a:cubicBezTo>
                  <a:lnTo>
                    <a:pt x="12858" y="3739"/>
                  </a:lnTo>
                  <a:cubicBezTo>
                    <a:pt x="12143" y="3806"/>
                    <a:pt x="11420" y="3842"/>
                    <a:pt x="10698" y="3842"/>
                  </a:cubicBezTo>
                  <a:cubicBezTo>
                    <a:pt x="6847" y="3842"/>
                    <a:pt x="2993" y="2816"/>
                    <a:pt x="152"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73;p61">
              <a:extLst>
                <a:ext uri="{FF2B5EF4-FFF2-40B4-BE49-F238E27FC236}">
                  <a16:creationId xmlns:a16="http://schemas.microsoft.com/office/drawing/2014/main" id="{45369065-0D46-A0BF-6C82-74F15CBE564D}"/>
                </a:ext>
              </a:extLst>
            </p:cNvPr>
            <p:cNvSpPr/>
            <p:nvPr/>
          </p:nvSpPr>
          <p:spPr>
            <a:xfrm>
              <a:off x="7854687" y="3424636"/>
              <a:ext cx="177135" cy="197676"/>
            </a:xfrm>
            <a:custGeom>
              <a:avLst/>
              <a:gdLst/>
              <a:ahLst/>
              <a:cxnLst/>
              <a:rect l="l" t="t" r="r" b="b"/>
              <a:pathLst>
                <a:path w="3527" h="3936" extrusionOk="0">
                  <a:moveTo>
                    <a:pt x="2143" y="1115"/>
                  </a:moveTo>
                  <a:cubicBezTo>
                    <a:pt x="2257" y="1115"/>
                    <a:pt x="2342" y="1469"/>
                    <a:pt x="2372" y="1907"/>
                  </a:cubicBezTo>
                  <a:cubicBezTo>
                    <a:pt x="2372" y="2363"/>
                    <a:pt x="2311" y="2758"/>
                    <a:pt x="2189" y="2758"/>
                  </a:cubicBezTo>
                  <a:cubicBezTo>
                    <a:pt x="2098" y="2758"/>
                    <a:pt x="1976" y="2394"/>
                    <a:pt x="1976" y="1938"/>
                  </a:cubicBezTo>
                  <a:cubicBezTo>
                    <a:pt x="1946" y="1482"/>
                    <a:pt x="2037" y="1117"/>
                    <a:pt x="2128" y="1117"/>
                  </a:cubicBezTo>
                  <a:cubicBezTo>
                    <a:pt x="2133" y="1116"/>
                    <a:pt x="2138" y="1115"/>
                    <a:pt x="2143" y="1115"/>
                  </a:cubicBezTo>
                  <a:close/>
                  <a:moveTo>
                    <a:pt x="1247" y="1360"/>
                  </a:moveTo>
                  <a:cubicBezTo>
                    <a:pt x="1369" y="1360"/>
                    <a:pt x="1460" y="1694"/>
                    <a:pt x="1490" y="2150"/>
                  </a:cubicBezTo>
                  <a:cubicBezTo>
                    <a:pt x="1490" y="2606"/>
                    <a:pt x="1429" y="3001"/>
                    <a:pt x="1308" y="3001"/>
                  </a:cubicBezTo>
                  <a:cubicBezTo>
                    <a:pt x="1304" y="3003"/>
                    <a:pt x="1301" y="3003"/>
                    <a:pt x="1297" y="3003"/>
                  </a:cubicBezTo>
                  <a:cubicBezTo>
                    <a:pt x="1207" y="3003"/>
                    <a:pt x="1095" y="2649"/>
                    <a:pt x="1095" y="2211"/>
                  </a:cubicBezTo>
                  <a:cubicBezTo>
                    <a:pt x="1065" y="1755"/>
                    <a:pt x="1156" y="1360"/>
                    <a:pt x="1247" y="1360"/>
                  </a:cubicBezTo>
                  <a:close/>
                  <a:moveTo>
                    <a:pt x="1645" y="0"/>
                  </a:moveTo>
                  <a:cubicBezTo>
                    <a:pt x="1581" y="0"/>
                    <a:pt x="1515" y="40"/>
                    <a:pt x="1460" y="114"/>
                  </a:cubicBezTo>
                  <a:lnTo>
                    <a:pt x="62" y="2120"/>
                  </a:lnTo>
                  <a:cubicBezTo>
                    <a:pt x="1" y="2211"/>
                    <a:pt x="1" y="2394"/>
                    <a:pt x="92" y="2454"/>
                  </a:cubicBezTo>
                  <a:lnTo>
                    <a:pt x="1764" y="3883"/>
                  </a:lnTo>
                  <a:cubicBezTo>
                    <a:pt x="1800" y="3919"/>
                    <a:pt x="1845" y="3936"/>
                    <a:pt x="1891" y="3936"/>
                  </a:cubicBezTo>
                  <a:cubicBezTo>
                    <a:pt x="1961" y="3936"/>
                    <a:pt x="2031" y="3896"/>
                    <a:pt x="2068" y="3822"/>
                  </a:cubicBezTo>
                  <a:lnTo>
                    <a:pt x="3466" y="1846"/>
                  </a:lnTo>
                  <a:cubicBezTo>
                    <a:pt x="3527" y="1725"/>
                    <a:pt x="3527" y="1573"/>
                    <a:pt x="3435" y="1482"/>
                  </a:cubicBezTo>
                  <a:lnTo>
                    <a:pt x="1764" y="53"/>
                  </a:lnTo>
                  <a:cubicBezTo>
                    <a:pt x="1728" y="17"/>
                    <a:pt x="1687" y="0"/>
                    <a:pt x="1645"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4;p61">
              <a:extLst>
                <a:ext uri="{FF2B5EF4-FFF2-40B4-BE49-F238E27FC236}">
                  <a16:creationId xmlns:a16="http://schemas.microsoft.com/office/drawing/2014/main" id="{22F192C9-332B-DA5B-F3C6-EAEA529D6CF3}"/>
                </a:ext>
              </a:extLst>
            </p:cNvPr>
            <p:cNvSpPr/>
            <p:nvPr/>
          </p:nvSpPr>
          <p:spPr>
            <a:xfrm>
              <a:off x="7859258" y="3417003"/>
              <a:ext cx="178692" cy="197676"/>
            </a:xfrm>
            <a:custGeom>
              <a:avLst/>
              <a:gdLst/>
              <a:ahLst/>
              <a:cxnLst/>
              <a:rect l="l" t="t" r="r" b="b"/>
              <a:pathLst>
                <a:path w="3558" h="3936" extrusionOk="0">
                  <a:moveTo>
                    <a:pt x="2159" y="1087"/>
                  </a:moveTo>
                  <a:cubicBezTo>
                    <a:pt x="2250" y="1087"/>
                    <a:pt x="2341" y="1451"/>
                    <a:pt x="2372" y="1907"/>
                  </a:cubicBezTo>
                  <a:cubicBezTo>
                    <a:pt x="2372" y="2363"/>
                    <a:pt x="2311" y="2728"/>
                    <a:pt x="2189" y="2758"/>
                  </a:cubicBezTo>
                  <a:cubicBezTo>
                    <a:pt x="2098" y="2758"/>
                    <a:pt x="2007" y="2394"/>
                    <a:pt x="1977" y="1938"/>
                  </a:cubicBezTo>
                  <a:cubicBezTo>
                    <a:pt x="1977" y="1482"/>
                    <a:pt x="2037" y="1117"/>
                    <a:pt x="2159" y="1087"/>
                  </a:cubicBezTo>
                  <a:close/>
                  <a:moveTo>
                    <a:pt x="1288" y="1358"/>
                  </a:moveTo>
                  <a:cubicBezTo>
                    <a:pt x="1378" y="1358"/>
                    <a:pt x="1490" y="1712"/>
                    <a:pt x="1490" y="2150"/>
                  </a:cubicBezTo>
                  <a:cubicBezTo>
                    <a:pt x="1521" y="2606"/>
                    <a:pt x="1430" y="3001"/>
                    <a:pt x="1338" y="3001"/>
                  </a:cubicBezTo>
                  <a:cubicBezTo>
                    <a:pt x="1217" y="3001"/>
                    <a:pt x="1126" y="2667"/>
                    <a:pt x="1095" y="2211"/>
                  </a:cubicBezTo>
                  <a:cubicBezTo>
                    <a:pt x="1095" y="1755"/>
                    <a:pt x="1156" y="1360"/>
                    <a:pt x="1278" y="1360"/>
                  </a:cubicBezTo>
                  <a:cubicBezTo>
                    <a:pt x="1281" y="1359"/>
                    <a:pt x="1285" y="1358"/>
                    <a:pt x="1288" y="1358"/>
                  </a:cubicBezTo>
                  <a:close/>
                  <a:moveTo>
                    <a:pt x="1667" y="0"/>
                  </a:moveTo>
                  <a:cubicBezTo>
                    <a:pt x="1597" y="0"/>
                    <a:pt x="1527" y="40"/>
                    <a:pt x="1490" y="114"/>
                  </a:cubicBezTo>
                  <a:lnTo>
                    <a:pt x="92" y="2120"/>
                  </a:lnTo>
                  <a:cubicBezTo>
                    <a:pt x="1" y="2211"/>
                    <a:pt x="31" y="2363"/>
                    <a:pt x="123" y="2454"/>
                  </a:cubicBezTo>
                  <a:lnTo>
                    <a:pt x="1764" y="3883"/>
                  </a:lnTo>
                  <a:cubicBezTo>
                    <a:pt x="1800" y="3919"/>
                    <a:pt x="1845" y="3936"/>
                    <a:pt x="1891" y="3936"/>
                  </a:cubicBezTo>
                  <a:cubicBezTo>
                    <a:pt x="1961" y="3936"/>
                    <a:pt x="2031" y="3896"/>
                    <a:pt x="2068" y="3822"/>
                  </a:cubicBezTo>
                  <a:lnTo>
                    <a:pt x="3466" y="1816"/>
                  </a:lnTo>
                  <a:cubicBezTo>
                    <a:pt x="3557" y="1725"/>
                    <a:pt x="3527" y="1573"/>
                    <a:pt x="3436" y="1482"/>
                  </a:cubicBezTo>
                  <a:lnTo>
                    <a:pt x="1794" y="53"/>
                  </a:lnTo>
                  <a:cubicBezTo>
                    <a:pt x="1758" y="17"/>
                    <a:pt x="1713" y="0"/>
                    <a:pt x="1667"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75;p61">
              <a:extLst>
                <a:ext uri="{FF2B5EF4-FFF2-40B4-BE49-F238E27FC236}">
                  <a16:creationId xmlns:a16="http://schemas.microsoft.com/office/drawing/2014/main" id="{C70B5E13-EADF-5886-3118-A3E7EF752A9B}"/>
                </a:ext>
              </a:extLst>
            </p:cNvPr>
            <p:cNvSpPr/>
            <p:nvPr/>
          </p:nvSpPr>
          <p:spPr>
            <a:xfrm>
              <a:off x="6056412" y="3265481"/>
              <a:ext cx="1586127" cy="164880"/>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76;p61">
              <a:extLst>
                <a:ext uri="{FF2B5EF4-FFF2-40B4-BE49-F238E27FC236}">
                  <a16:creationId xmlns:a16="http://schemas.microsoft.com/office/drawing/2014/main" id="{9C3113AD-E620-2C09-5EE6-8C57EDA132DB}"/>
                </a:ext>
              </a:extLst>
            </p:cNvPr>
            <p:cNvSpPr/>
            <p:nvPr/>
          </p:nvSpPr>
          <p:spPr>
            <a:xfrm>
              <a:off x="7627228" y="2900612"/>
              <a:ext cx="238205" cy="529747"/>
            </a:xfrm>
            <a:custGeom>
              <a:avLst/>
              <a:gdLst/>
              <a:ahLst/>
              <a:cxnLst/>
              <a:rect l="l" t="t" r="r" b="b"/>
              <a:pathLst>
                <a:path w="4743" h="10548" extrusionOk="0">
                  <a:moveTo>
                    <a:pt x="4743" y="1"/>
                  </a:moveTo>
                  <a:lnTo>
                    <a:pt x="1" y="7265"/>
                  </a:lnTo>
                  <a:lnTo>
                    <a:pt x="305" y="10548"/>
                  </a:lnTo>
                  <a:lnTo>
                    <a:pt x="4743" y="2858"/>
                  </a:lnTo>
                  <a:lnTo>
                    <a:pt x="4743"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77;p61">
              <a:extLst>
                <a:ext uri="{FF2B5EF4-FFF2-40B4-BE49-F238E27FC236}">
                  <a16:creationId xmlns:a16="http://schemas.microsoft.com/office/drawing/2014/main" id="{FD675326-22C7-6D7A-204C-16FBC02E7DB8}"/>
                </a:ext>
              </a:extLst>
            </p:cNvPr>
            <p:cNvSpPr/>
            <p:nvPr/>
          </p:nvSpPr>
          <p:spPr>
            <a:xfrm>
              <a:off x="6118989"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78;p61">
              <a:extLst>
                <a:ext uri="{FF2B5EF4-FFF2-40B4-BE49-F238E27FC236}">
                  <a16:creationId xmlns:a16="http://schemas.microsoft.com/office/drawing/2014/main" id="{32EA773D-7E8A-1542-EDA2-1F6F6B73310B}"/>
                </a:ext>
              </a:extLst>
            </p:cNvPr>
            <p:cNvSpPr/>
            <p:nvPr/>
          </p:nvSpPr>
          <p:spPr>
            <a:xfrm>
              <a:off x="6238067"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9;p61">
              <a:extLst>
                <a:ext uri="{FF2B5EF4-FFF2-40B4-BE49-F238E27FC236}">
                  <a16:creationId xmlns:a16="http://schemas.microsoft.com/office/drawing/2014/main" id="{3D51B203-DCAD-71DA-E69F-EEE2547348CD}"/>
                </a:ext>
              </a:extLst>
            </p:cNvPr>
            <p:cNvSpPr/>
            <p:nvPr/>
          </p:nvSpPr>
          <p:spPr>
            <a:xfrm>
              <a:off x="7411974"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0;p61">
              <a:extLst>
                <a:ext uri="{FF2B5EF4-FFF2-40B4-BE49-F238E27FC236}">
                  <a16:creationId xmlns:a16="http://schemas.microsoft.com/office/drawing/2014/main" id="{27EEC547-D4A1-9EF2-99F8-C9670EC0F9E1}"/>
                </a:ext>
              </a:extLst>
            </p:cNvPr>
            <p:cNvSpPr/>
            <p:nvPr/>
          </p:nvSpPr>
          <p:spPr>
            <a:xfrm>
              <a:off x="7531052"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81;p61">
              <a:extLst>
                <a:ext uri="{FF2B5EF4-FFF2-40B4-BE49-F238E27FC236}">
                  <a16:creationId xmlns:a16="http://schemas.microsoft.com/office/drawing/2014/main" id="{3480BB63-D338-B396-65DC-E539FB5A9C72}"/>
                </a:ext>
              </a:extLst>
            </p:cNvPr>
            <p:cNvSpPr/>
            <p:nvPr/>
          </p:nvSpPr>
          <p:spPr>
            <a:xfrm>
              <a:off x="5935827" y="3106726"/>
              <a:ext cx="441205" cy="158804"/>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82;p61">
              <a:extLst>
                <a:ext uri="{FF2B5EF4-FFF2-40B4-BE49-F238E27FC236}">
                  <a16:creationId xmlns:a16="http://schemas.microsoft.com/office/drawing/2014/main" id="{2BBDF4AE-4265-39A3-A28A-841A5B1AA78D}"/>
                </a:ext>
              </a:extLst>
            </p:cNvPr>
            <p:cNvSpPr/>
            <p:nvPr/>
          </p:nvSpPr>
          <p:spPr>
            <a:xfrm>
              <a:off x="6267096" y="3106726"/>
              <a:ext cx="235142" cy="158804"/>
            </a:xfrm>
            <a:custGeom>
              <a:avLst/>
              <a:gdLst/>
              <a:ahLst/>
              <a:cxnLst/>
              <a:rect l="l" t="t" r="r" b="b"/>
              <a:pathLst>
                <a:path w="4682" h="3162" extrusionOk="0">
                  <a:moveTo>
                    <a:pt x="0" y="0"/>
                  </a:moveTo>
                  <a:cubicBezTo>
                    <a:pt x="699" y="912"/>
                    <a:pt x="1459" y="2310"/>
                    <a:pt x="2189" y="3161"/>
                  </a:cubicBezTo>
                  <a:lnTo>
                    <a:pt x="4681" y="3161"/>
                  </a:lnTo>
                  <a:cubicBezTo>
                    <a:pt x="3982" y="2249"/>
                    <a:pt x="3070" y="882"/>
                    <a:pt x="2341"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83;p61">
              <a:extLst>
                <a:ext uri="{FF2B5EF4-FFF2-40B4-BE49-F238E27FC236}">
                  <a16:creationId xmlns:a16="http://schemas.microsoft.com/office/drawing/2014/main" id="{2C5206A2-BF85-6A75-309F-17FCD44CDBB9}"/>
                </a:ext>
              </a:extLst>
            </p:cNvPr>
            <p:cNvSpPr/>
            <p:nvPr/>
          </p:nvSpPr>
          <p:spPr>
            <a:xfrm>
              <a:off x="6384617" y="3106726"/>
              <a:ext cx="259550" cy="158804"/>
            </a:xfrm>
            <a:custGeom>
              <a:avLst/>
              <a:gdLst/>
              <a:ahLst/>
              <a:cxnLst/>
              <a:rect l="l" t="t" r="r" b="b"/>
              <a:pathLst>
                <a:path w="5168" h="3162" extrusionOk="0">
                  <a:moveTo>
                    <a:pt x="1" y="0"/>
                  </a:moveTo>
                  <a:cubicBezTo>
                    <a:pt x="730" y="882"/>
                    <a:pt x="1672" y="2249"/>
                    <a:pt x="2341" y="3161"/>
                  </a:cubicBezTo>
                  <a:lnTo>
                    <a:pt x="5168" y="3161"/>
                  </a:lnTo>
                  <a:cubicBezTo>
                    <a:pt x="4682" y="2249"/>
                    <a:pt x="3861" y="882"/>
                    <a:pt x="3375"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84;p61">
              <a:extLst>
                <a:ext uri="{FF2B5EF4-FFF2-40B4-BE49-F238E27FC236}">
                  <a16:creationId xmlns:a16="http://schemas.microsoft.com/office/drawing/2014/main" id="{9124A69C-4144-9B77-3DF2-841EBCD00E8B}"/>
                </a:ext>
              </a:extLst>
            </p:cNvPr>
            <p:cNvSpPr/>
            <p:nvPr/>
          </p:nvSpPr>
          <p:spPr>
            <a:xfrm>
              <a:off x="6773894" y="3106726"/>
              <a:ext cx="874776" cy="158804"/>
            </a:xfrm>
            <a:custGeom>
              <a:avLst/>
              <a:gdLst/>
              <a:ahLst/>
              <a:cxnLst/>
              <a:rect l="l" t="t" r="r" b="b"/>
              <a:pathLst>
                <a:path w="17418" h="3162" extrusionOk="0">
                  <a:moveTo>
                    <a:pt x="1" y="0"/>
                  </a:moveTo>
                  <a:cubicBezTo>
                    <a:pt x="487" y="942"/>
                    <a:pt x="1308" y="2219"/>
                    <a:pt x="1885" y="3161"/>
                  </a:cubicBezTo>
                  <a:lnTo>
                    <a:pt x="16992" y="3161"/>
                  </a:lnTo>
                  <a:lnTo>
                    <a:pt x="17417"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85;p61">
              <a:extLst>
                <a:ext uri="{FF2B5EF4-FFF2-40B4-BE49-F238E27FC236}">
                  <a16:creationId xmlns:a16="http://schemas.microsoft.com/office/drawing/2014/main" id="{ADA7D3BA-E3EB-1AFE-E647-CE017240B96B}"/>
                </a:ext>
              </a:extLst>
            </p:cNvPr>
            <p:cNvSpPr/>
            <p:nvPr/>
          </p:nvSpPr>
          <p:spPr>
            <a:xfrm>
              <a:off x="6554069" y="3106726"/>
              <a:ext cx="314544" cy="158804"/>
            </a:xfrm>
            <a:custGeom>
              <a:avLst/>
              <a:gdLst/>
              <a:ahLst/>
              <a:cxnLst/>
              <a:rect l="l" t="t" r="r" b="b"/>
              <a:pathLst>
                <a:path w="6263" h="3162" extrusionOk="0">
                  <a:moveTo>
                    <a:pt x="1" y="0"/>
                  </a:moveTo>
                  <a:cubicBezTo>
                    <a:pt x="487" y="912"/>
                    <a:pt x="1308" y="2249"/>
                    <a:pt x="1794" y="3161"/>
                  </a:cubicBezTo>
                  <a:lnTo>
                    <a:pt x="6262" y="3161"/>
                  </a:lnTo>
                  <a:cubicBezTo>
                    <a:pt x="5685" y="2219"/>
                    <a:pt x="4864" y="942"/>
                    <a:pt x="4378"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86;p61">
              <a:extLst>
                <a:ext uri="{FF2B5EF4-FFF2-40B4-BE49-F238E27FC236}">
                  <a16:creationId xmlns:a16="http://schemas.microsoft.com/office/drawing/2014/main" id="{334856CF-CD76-4B84-D5F0-CF665FF0D037}"/>
                </a:ext>
              </a:extLst>
            </p:cNvPr>
            <p:cNvSpPr/>
            <p:nvPr/>
          </p:nvSpPr>
          <p:spPr>
            <a:xfrm>
              <a:off x="5940397" y="2686914"/>
              <a:ext cx="1961641" cy="419860"/>
            </a:xfrm>
            <a:custGeom>
              <a:avLst/>
              <a:gdLst/>
              <a:ahLst/>
              <a:cxnLst/>
              <a:rect l="l" t="t" r="r" b="b"/>
              <a:pathLst>
                <a:path w="39059"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87;p61">
              <a:extLst>
                <a:ext uri="{FF2B5EF4-FFF2-40B4-BE49-F238E27FC236}">
                  <a16:creationId xmlns:a16="http://schemas.microsoft.com/office/drawing/2014/main" id="{2AA6C7F3-8C6C-A03B-9A3B-1D33692F38E1}"/>
                </a:ext>
              </a:extLst>
            </p:cNvPr>
            <p:cNvSpPr/>
            <p:nvPr/>
          </p:nvSpPr>
          <p:spPr>
            <a:xfrm>
              <a:off x="6622773" y="2718957"/>
              <a:ext cx="596945" cy="351156"/>
            </a:xfrm>
            <a:custGeom>
              <a:avLst/>
              <a:gdLst/>
              <a:ahLst/>
              <a:cxnLst/>
              <a:rect l="l" t="t" r="r" b="b"/>
              <a:pathLst>
                <a:path w="11886" h="6992" extrusionOk="0">
                  <a:moveTo>
                    <a:pt x="10730" y="578"/>
                  </a:moveTo>
                  <a:cubicBezTo>
                    <a:pt x="10912" y="578"/>
                    <a:pt x="11064" y="700"/>
                    <a:pt x="11064" y="852"/>
                  </a:cubicBezTo>
                  <a:cubicBezTo>
                    <a:pt x="11095" y="1004"/>
                    <a:pt x="10943" y="1125"/>
                    <a:pt x="10760" y="1156"/>
                  </a:cubicBezTo>
                  <a:cubicBezTo>
                    <a:pt x="10578" y="1156"/>
                    <a:pt x="10426" y="1034"/>
                    <a:pt x="10426" y="882"/>
                  </a:cubicBezTo>
                  <a:cubicBezTo>
                    <a:pt x="10396" y="730"/>
                    <a:pt x="10548" y="608"/>
                    <a:pt x="10730" y="578"/>
                  </a:cubicBezTo>
                  <a:close/>
                  <a:moveTo>
                    <a:pt x="10122" y="2888"/>
                  </a:moveTo>
                  <a:cubicBezTo>
                    <a:pt x="10305" y="2888"/>
                    <a:pt x="10457" y="2979"/>
                    <a:pt x="10457" y="3162"/>
                  </a:cubicBezTo>
                  <a:cubicBezTo>
                    <a:pt x="10457" y="3314"/>
                    <a:pt x="10305" y="3435"/>
                    <a:pt x="10122" y="3435"/>
                  </a:cubicBezTo>
                  <a:cubicBezTo>
                    <a:pt x="9940" y="3435"/>
                    <a:pt x="9788" y="3314"/>
                    <a:pt x="9788" y="3162"/>
                  </a:cubicBezTo>
                  <a:cubicBezTo>
                    <a:pt x="9788" y="3010"/>
                    <a:pt x="9940" y="2888"/>
                    <a:pt x="10122" y="2888"/>
                  </a:cubicBezTo>
                  <a:close/>
                  <a:moveTo>
                    <a:pt x="9180" y="5624"/>
                  </a:moveTo>
                  <a:cubicBezTo>
                    <a:pt x="9362" y="5624"/>
                    <a:pt x="9514" y="5745"/>
                    <a:pt x="9514" y="5897"/>
                  </a:cubicBezTo>
                  <a:cubicBezTo>
                    <a:pt x="9514" y="6049"/>
                    <a:pt x="9362" y="6171"/>
                    <a:pt x="9180" y="6171"/>
                  </a:cubicBezTo>
                  <a:cubicBezTo>
                    <a:pt x="8998" y="6171"/>
                    <a:pt x="8846" y="6049"/>
                    <a:pt x="8846" y="5897"/>
                  </a:cubicBezTo>
                  <a:cubicBezTo>
                    <a:pt x="8846" y="5745"/>
                    <a:pt x="8998" y="5624"/>
                    <a:pt x="9180" y="5624"/>
                  </a:cubicBezTo>
                  <a:close/>
                  <a:moveTo>
                    <a:pt x="11885" y="1"/>
                  </a:moveTo>
                  <a:lnTo>
                    <a:pt x="3010" y="153"/>
                  </a:lnTo>
                  <a:lnTo>
                    <a:pt x="0" y="6992"/>
                  </a:lnTo>
                  <a:lnTo>
                    <a:pt x="9849" y="6840"/>
                  </a:lnTo>
                  <a:lnTo>
                    <a:pt x="11885" y="1"/>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88;p61">
              <a:extLst>
                <a:ext uri="{FF2B5EF4-FFF2-40B4-BE49-F238E27FC236}">
                  <a16:creationId xmlns:a16="http://schemas.microsoft.com/office/drawing/2014/main" id="{F67D49DB-2971-A6E9-00AC-8D08A48C3C14}"/>
                </a:ext>
              </a:extLst>
            </p:cNvPr>
            <p:cNvSpPr/>
            <p:nvPr/>
          </p:nvSpPr>
          <p:spPr>
            <a:xfrm>
              <a:off x="7027870" y="2731563"/>
              <a:ext cx="98687" cy="312685"/>
            </a:xfrm>
            <a:custGeom>
              <a:avLst/>
              <a:gdLst/>
              <a:ahLst/>
              <a:cxnLst/>
              <a:rect l="l" t="t" r="r" b="b"/>
              <a:pathLst>
                <a:path w="1965" h="6226" extrusionOk="0">
                  <a:moveTo>
                    <a:pt x="1878" y="0"/>
                  </a:moveTo>
                  <a:cubicBezTo>
                    <a:pt x="1851" y="0"/>
                    <a:pt x="1825" y="18"/>
                    <a:pt x="1813" y="54"/>
                  </a:cubicBezTo>
                  <a:cubicBezTo>
                    <a:pt x="1084" y="2029"/>
                    <a:pt x="506" y="4127"/>
                    <a:pt x="20" y="6133"/>
                  </a:cubicBezTo>
                  <a:cubicBezTo>
                    <a:pt x="0" y="6192"/>
                    <a:pt x="44" y="6225"/>
                    <a:pt x="85" y="6225"/>
                  </a:cubicBezTo>
                  <a:cubicBezTo>
                    <a:pt x="108" y="6225"/>
                    <a:pt x="130" y="6215"/>
                    <a:pt x="141" y="6193"/>
                  </a:cubicBezTo>
                  <a:cubicBezTo>
                    <a:pt x="871" y="4248"/>
                    <a:pt x="1509" y="2151"/>
                    <a:pt x="1965" y="114"/>
                  </a:cubicBezTo>
                  <a:cubicBezTo>
                    <a:pt x="1965" y="41"/>
                    <a:pt x="1920" y="0"/>
                    <a:pt x="187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89;p61">
              <a:extLst>
                <a:ext uri="{FF2B5EF4-FFF2-40B4-BE49-F238E27FC236}">
                  <a16:creationId xmlns:a16="http://schemas.microsoft.com/office/drawing/2014/main" id="{61C3482C-2061-C48D-E591-B7AF3C6F3BBC}"/>
                </a:ext>
              </a:extLst>
            </p:cNvPr>
            <p:cNvSpPr/>
            <p:nvPr/>
          </p:nvSpPr>
          <p:spPr>
            <a:xfrm>
              <a:off x="6682287" y="2960126"/>
              <a:ext cx="415290" cy="18984"/>
            </a:xfrm>
            <a:custGeom>
              <a:avLst/>
              <a:gdLst/>
              <a:ahLst/>
              <a:cxnLst/>
              <a:rect l="l" t="t" r="r" b="b"/>
              <a:pathLst>
                <a:path w="8269" h="378" extrusionOk="0">
                  <a:moveTo>
                    <a:pt x="6414" y="0"/>
                  </a:moveTo>
                  <a:cubicBezTo>
                    <a:pt x="4314" y="0"/>
                    <a:pt x="1666" y="98"/>
                    <a:pt x="92" y="214"/>
                  </a:cubicBezTo>
                  <a:cubicBezTo>
                    <a:pt x="1" y="214"/>
                    <a:pt x="1" y="335"/>
                    <a:pt x="92" y="335"/>
                  </a:cubicBezTo>
                  <a:cubicBezTo>
                    <a:pt x="732" y="364"/>
                    <a:pt x="1552" y="377"/>
                    <a:pt x="2442" y="377"/>
                  </a:cubicBezTo>
                  <a:cubicBezTo>
                    <a:pt x="4425" y="377"/>
                    <a:pt x="6750" y="309"/>
                    <a:pt x="8177" y="183"/>
                  </a:cubicBezTo>
                  <a:cubicBezTo>
                    <a:pt x="8268" y="183"/>
                    <a:pt x="8268" y="31"/>
                    <a:pt x="8177" y="31"/>
                  </a:cubicBezTo>
                  <a:cubicBezTo>
                    <a:pt x="7677" y="10"/>
                    <a:pt x="7072" y="0"/>
                    <a:pt x="6414"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90;p61">
              <a:extLst>
                <a:ext uri="{FF2B5EF4-FFF2-40B4-BE49-F238E27FC236}">
                  <a16:creationId xmlns:a16="http://schemas.microsoft.com/office/drawing/2014/main" id="{0A4EE087-6B9D-CA8E-8925-BE1F43F62B46}"/>
                </a:ext>
              </a:extLst>
            </p:cNvPr>
            <p:cNvSpPr/>
            <p:nvPr/>
          </p:nvSpPr>
          <p:spPr>
            <a:xfrm>
              <a:off x="6694542" y="2902069"/>
              <a:ext cx="416797" cy="19034"/>
            </a:xfrm>
            <a:custGeom>
              <a:avLst/>
              <a:gdLst/>
              <a:ahLst/>
              <a:cxnLst/>
              <a:rect l="l" t="t" r="r" b="b"/>
              <a:pathLst>
                <a:path w="8299" h="379" extrusionOk="0">
                  <a:moveTo>
                    <a:pt x="6385" y="1"/>
                  </a:moveTo>
                  <a:cubicBezTo>
                    <a:pt x="4304" y="1"/>
                    <a:pt x="1677" y="92"/>
                    <a:pt x="91" y="184"/>
                  </a:cubicBezTo>
                  <a:cubicBezTo>
                    <a:pt x="0" y="184"/>
                    <a:pt x="30" y="336"/>
                    <a:pt x="122" y="336"/>
                  </a:cubicBezTo>
                  <a:cubicBezTo>
                    <a:pt x="761" y="365"/>
                    <a:pt x="1579" y="378"/>
                    <a:pt x="2465" y="378"/>
                  </a:cubicBezTo>
                  <a:cubicBezTo>
                    <a:pt x="4442" y="378"/>
                    <a:pt x="6759" y="310"/>
                    <a:pt x="8207" y="184"/>
                  </a:cubicBezTo>
                  <a:cubicBezTo>
                    <a:pt x="8298" y="184"/>
                    <a:pt x="8298" y="32"/>
                    <a:pt x="8176" y="32"/>
                  </a:cubicBezTo>
                  <a:cubicBezTo>
                    <a:pt x="7672" y="10"/>
                    <a:pt x="7057" y="1"/>
                    <a:pt x="6385"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91;p61">
              <a:extLst>
                <a:ext uri="{FF2B5EF4-FFF2-40B4-BE49-F238E27FC236}">
                  <a16:creationId xmlns:a16="http://schemas.microsoft.com/office/drawing/2014/main" id="{B35ECB9A-5048-050A-F053-4ADC714B4539}"/>
                </a:ext>
              </a:extLst>
            </p:cNvPr>
            <p:cNvSpPr/>
            <p:nvPr/>
          </p:nvSpPr>
          <p:spPr>
            <a:xfrm>
              <a:off x="6734218" y="2852499"/>
              <a:ext cx="387768" cy="18783"/>
            </a:xfrm>
            <a:custGeom>
              <a:avLst/>
              <a:gdLst/>
              <a:ahLst/>
              <a:cxnLst/>
              <a:rect l="l" t="t" r="r" b="b"/>
              <a:pathLst>
                <a:path w="7721" h="374" extrusionOk="0">
                  <a:moveTo>
                    <a:pt x="6378" y="0"/>
                  </a:moveTo>
                  <a:cubicBezTo>
                    <a:pt x="4374" y="0"/>
                    <a:pt x="1655" y="99"/>
                    <a:pt x="91" y="199"/>
                  </a:cubicBezTo>
                  <a:cubicBezTo>
                    <a:pt x="0" y="229"/>
                    <a:pt x="0" y="320"/>
                    <a:pt x="91" y="351"/>
                  </a:cubicBezTo>
                  <a:cubicBezTo>
                    <a:pt x="570" y="366"/>
                    <a:pt x="1159" y="374"/>
                    <a:pt x="1803" y="374"/>
                  </a:cubicBezTo>
                  <a:cubicBezTo>
                    <a:pt x="3735" y="374"/>
                    <a:pt x="6163" y="305"/>
                    <a:pt x="7599" y="168"/>
                  </a:cubicBezTo>
                  <a:cubicBezTo>
                    <a:pt x="7721" y="168"/>
                    <a:pt x="7690" y="16"/>
                    <a:pt x="7599" y="16"/>
                  </a:cubicBezTo>
                  <a:cubicBezTo>
                    <a:pt x="7242" y="5"/>
                    <a:pt x="6828" y="0"/>
                    <a:pt x="637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92;p61">
              <a:extLst>
                <a:ext uri="{FF2B5EF4-FFF2-40B4-BE49-F238E27FC236}">
                  <a16:creationId xmlns:a16="http://schemas.microsoft.com/office/drawing/2014/main" id="{A71CA2CE-F50F-7243-5197-2409608059CA}"/>
                </a:ext>
              </a:extLst>
            </p:cNvPr>
            <p:cNvSpPr/>
            <p:nvPr/>
          </p:nvSpPr>
          <p:spPr>
            <a:xfrm>
              <a:off x="6741852" y="2805189"/>
              <a:ext cx="387768" cy="18783"/>
            </a:xfrm>
            <a:custGeom>
              <a:avLst/>
              <a:gdLst/>
              <a:ahLst/>
              <a:cxnLst/>
              <a:rect l="l" t="t" r="r" b="b"/>
              <a:pathLst>
                <a:path w="7721" h="374" extrusionOk="0">
                  <a:moveTo>
                    <a:pt x="6402" y="0"/>
                  </a:moveTo>
                  <a:cubicBezTo>
                    <a:pt x="4395" y="0"/>
                    <a:pt x="1656" y="104"/>
                    <a:pt x="61" y="229"/>
                  </a:cubicBezTo>
                  <a:cubicBezTo>
                    <a:pt x="0" y="229"/>
                    <a:pt x="0" y="350"/>
                    <a:pt x="91" y="350"/>
                  </a:cubicBezTo>
                  <a:cubicBezTo>
                    <a:pt x="570" y="366"/>
                    <a:pt x="1159" y="373"/>
                    <a:pt x="1803" y="373"/>
                  </a:cubicBezTo>
                  <a:cubicBezTo>
                    <a:pt x="3735" y="373"/>
                    <a:pt x="6163" y="305"/>
                    <a:pt x="7599" y="168"/>
                  </a:cubicBezTo>
                  <a:cubicBezTo>
                    <a:pt x="7721" y="168"/>
                    <a:pt x="7690" y="16"/>
                    <a:pt x="7599" y="16"/>
                  </a:cubicBezTo>
                  <a:cubicBezTo>
                    <a:pt x="7249" y="5"/>
                    <a:pt x="6843" y="0"/>
                    <a:pt x="6402"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93;p61">
              <a:extLst>
                <a:ext uri="{FF2B5EF4-FFF2-40B4-BE49-F238E27FC236}">
                  <a16:creationId xmlns:a16="http://schemas.microsoft.com/office/drawing/2014/main" id="{719CC818-1DE6-F4E9-DB4A-27C9C115C5B8}"/>
                </a:ext>
              </a:extLst>
            </p:cNvPr>
            <p:cNvSpPr/>
            <p:nvPr/>
          </p:nvSpPr>
          <p:spPr>
            <a:xfrm>
              <a:off x="6755562" y="2757277"/>
              <a:ext cx="387818" cy="18783"/>
            </a:xfrm>
            <a:custGeom>
              <a:avLst/>
              <a:gdLst/>
              <a:ahLst/>
              <a:cxnLst/>
              <a:rect l="l" t="t" r="r" b="b"/>
              <a:pathLst>
                <a:path w="7722" h="374" extrusionOk="0">
                  <a:moveTo>
                    <a:pt x="6158" y="0"/>
                  </a:moveTo>
                  <a:cubicBezTo>
                    <a:pt x="4179" y="0"/>
                    <a:pt x="1599" y="115"/>
                    <a:pt x="92" y="210"/>
                  </a:cubicBezTo>
                  <a:cubicBezTo>
                    <a:pt x="1" y="210"/>
                    <a:pt x="1" y="332"/>
                    <a:pt x="92" y="332"/>
                  </a:cubicBezTo>
                  <a:cubicBezTo>
                    <a:pt x="685" y="360"/>
                    <a:pt x="1447" y="374"/>
                    <a:pt x="2274" y="374"/>
                  </a:cubicBezTo>
                  <a:cubicBezTo>
                    <a:pt x="4118" y="374"/>
                    <a:pt x="6287" y="306"/>
                    <a:pt x="7630" y="180"/>
                  </a:cubicBezTo>
                  <a:cubicBezTo>
                    <a:pt x="7721" y="180"/>
                    <a:pt x="7691" y="28"/>
                    <a:pt x="7600" y="28"/>
                  </a:cubicBezTo>
                  <a:cubicBezTo>
                    <a:pt x="7185" y="8"/>
                    <a:pt x="6694" y="0"/>
                    <a:pt x="615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94;p61">
              <a:extLst>
                <a:ext uri="{FF2B5EF4-FFF2-40B4-BE49-F238E27FC236}">
                  <a16:creationId xmlns:a16="http://schemas.microsoft.com/office/drawing/2014/main" id="{5A10E464-E9DE-4BBF-899A-372EB50B237F}"/>
                </a:ext>
              </a:extLst>
            </p:cNvPr>
            <p:cNvSpPr/>
            <p:nvPr/>
          </p:nvSpPr>
          <p:spPr>
            <a:xfrm>
              <a:off x="7384502" y="2328173"/>
              <a:ext cx="288578" cy="348092"/>
            </a:xfrm>
            <a:custGeom>
              <a:avLst/>
              <a:gdLst/>
              <a:ahLst/>
              <a:cxnLst/>
              <a:rect l="l" t="t" r="r" b="b"/>
              <a:pathLst>
                <a:path w="5746" h="6931" extrusionOk="0">
                  <a:moveTo>
                    <a:pt x="3983" y="0"/>
                  </a:moveTo>
                  <a:cubicBezTo>
                    <a:pt x="2980" y="973"/>
                    <a:pt x="1" y="2523"/>
                    <a:pt x="1" y="2523"/>
                  </a:cubicBezTo>
                  <a:cubicBezTo>
                    <a:pt x="1" y="2523"/>
                    <a:pt x="913" y="6049"/>
                    <a:pt x="974" y="6930"/>
                  </a:cubicBezTo>
                  <a:cubicBezTo>
                    <a:pt x="2585" y="6475"/>
                    <a:pt x="4135" y="5684"/>
                    <a:pt x="5746" y="5441"/>
                  </a:cubicBezTo>
                  <a:cubicBezTo>
                    <a:pt x="5229" y="4043"/>
                    <a:pt x="3983" y="0"/>
                    <a:pt x="398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95;p61">
              <a:extLst>
                <a:ext uri="{FF2B5EF4-FFF2-40B4-BE49-F238E27FC236}">
                  <a16:creationId xmlns:a16="http://schemas.microsoft.com/office/drawing/2014/main" id="{C5C39630-5A47-2AEB-F3CB-3306C4A9CA4B}"/>
                </a:ext>
              </a:extLst>
            </p:cNvPr>
            <p:cNvSpPr/>
            <p:nvPr/>
          </p:nvSpPr>
          <p:spPr>
            <a:xfrm>
              <a:off x="6886845" y="2825831"/>
              <a:ext cx="32142" cy="30184"/>
            </a:xfrm>
            <a:custGeom>
              <a:avLst/>
              <a:gdLst/>
              <a:ahLst/>
              <a:cxnLst/>
              <a:rect l="l" t="t" r="r" b="b"/>
              <a:pathLst>
                <a:path w="640" h="601" extrusionOk="0">
                  <a:moveTo>
                    <a:pt x="62" y="0"/>
                  </a:moveTo>
                  <a:lnTo>
                    <a:pt x="62" y="0"/>
                  </a:lnTo>
                  <a:cubicBezTo>
                    <a:pt x="1" y="243"/>
                    <a:pt x="1" y="426"/>
                    <a:pt x="92" y="517"/>
                  </a:cubicBezTo>
                  <a:cubicBezTo>
                    <a:pt x="138" y="578"/>
                    <a:pt x="221" y="601"/>
                    <a:pt x="320" y="601"/>
                  </a:cubicBezTo>
                  <a:cubicBezTo>
                    <a:pt x="419" y="601"/>
                    <a:pt x="533" y="578"/>
                    <a:pt x="639" y="547"/>
                  </a:cubicBezTo>
                  <a:cubicBezTo>
                    <a:pt x="548" y="365"/>
                    <a:pt x="335" y="122"/>
                    <a:pt x="62" y="0"/>
                  </a:cubicBezTo>
                  <a:close/>
                </a:path>
              </a:pathLst>
            </a:custGeom>
            <a:solidFill>
              <a:srgbClr val="1D2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96;p61">
              <a:extLst>
                <a:ext uri="{FF2B5EF4-FFF2-40B4-BE49-F238E27FC236}">
                  <a16:creationId xmlns:a16="http://schemas.microsoft.com/office/drawing/2014/main" id="{01D97CFD-5563-5A66-8A7F-2338A1751BDA}"/>
                </a:ext>
              </a:extLst>
            </p:cNvPr>
            <p:cNvSpPr/>
            <p:nvPr/>
          </p:nvSpPr>
          <p:spPr>
            <a:xfrm>
              <a:off x="6905176" y="2566279"/>
              <a:ext cx="271804" cy="221431"/>
            </a:xfrm>
            <a:custGeom>
              <a:avLst/>
              <a:gdLst/>
              <a:ahLst/>
              <a:cxnLst/>
              <a:rect l="l" t="t" r="r" b="b"/>
              <a:pathLst>
                <a:path w="5412" h="4409" extrusionOk="0">
                  <a:moveTo>
                    <a:pt x="4256" y="1"/>
                  </a:moveTo>
                  <a:lnTo>
                    <a:pt x="31" y="4226"/>
                  </a:lnTo>
                  <a:cubicBezTo>
                    <a:pt x="31" y="4226"/>
                    <a:pt x="31" y="4226"/>
                    <a:pt x="1" y="4256"/>
                  </a:cubicBezTo>
                  <a:cubicBezTo>
                    <a:pt x="61" y="4317"/>
                    <a:pt x="92" y="4348"/>
                    <a:pt x="153" y="4408"/>
                  </a:cubicBezTo>
                  <a:cubicBezTo>
                    <a:pt x="1186" y="3284"/>
                    <a:pt x="2554" y="1855"/>
                    <a:pt x="3982" y="1126"/>
                  </a:cubicBezTo>
                  <a:cubicBezTo>
                    <a:pt x="4119" y="1057"/>
                    <a:pt x="4256" y="1026"/>
                    <a:pt x="4391" y="1026"/>
                  </a:cubicBezTo>
                  <a:cubicBezTo>
                    <a:pt x="4676" y="1026"/>
                    <a:pt x="4951" y="1163"/>
                    <a:pt x="5198" y="1369"/>
                  </a:cubicBezTo>
                  <a:lnTo>
                    <a:pt x="5411" y="1156"/>
                  </a:lnTo>
                  <a:lnTo>
                    <a:pt x="4256"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97;p61">
              <a:extLst>
                <a:ext uri="{FF2B5EF4-FFF2-40B4-BE49-F238E27FC236}">
                  <a16:creationId xmlns:a16="http://schemas.microsoft.com/office/drawing/2014/main" id="{8A10CC88-9496-4756-E3DD-930344792201}"/>
                </a:ext>
              </a:extLst>
            </p:cNvPr>
            <p:cNvSpPr/>
            <p:nvPr/>
          </p:nvSpPr>
          <p:spPr>
            <a:xfrm>
              <a:off x="6912810" y="2617808"/>
              <a:ext cx="253473" cy="218719"/>
            </a:xfrm>
            <a:custGeom>
              <a:avLst/>
              <a:gdLst/>
              <a:ahLst/>
              <a:cxnLst/>
              <a:rect l="l" t="t" r="r" b="b"/>
              <a:pathLst>
                <a:path w="5047" h="4355" extrusionOk="0">
                  <a:moveTo>
                    <a:pt x="4239" y="0"/>
                  </a:moveTo>
                  <a:cubicBezTo>
                    <a:pt x="4104" y="0"/>
                    <a:pt x="3967" y="31"/>
                    <a:pt x="3830" y="100"/>
                  </a:cubicBezTo>
                  <a:cubicBezTo>
                    <a:pt x="2402" y="829"/>
                    <a:pt x="1034" y="2258"/>
                    <a:pt x="1" y="3382"/>
                  </a:cubicBezTo>
                  <a:cubicBezTo>
                    <a:pt x="61" y="3504"/>
                    <a:pt x="122" y="3626"/>
                    <a:pt x="122" y="3626"/>
                  </a:cubicBezTo>
                  <a:cubicBezTo>
                    <a:pt x="160" y="3619"/>
                    <a:pt x="196" y="3616"/>
                    <a:pt x="228" y="3616"/>
                  </a:cubicBezTo>
                  <a:cubicBezTo>
                    <a:pt x="665" y="3616"/>
                    <a:pt x="639" y="4142"/>
                    <a:pt x="639" y="4142"/>
                  </a:cubicBezTo>
                  <a:cubicBezTo>
                    <a:pt x="661" y="4139"/>
                    <a:pt x="683" y="4138"/>
                    <a:pt x="703" y="4138"/>
                  </a:cubicBezTo>
                  <a:cubicBezTo>
                    <a:pt x="877" y="4138"/>
                    <a:pt x="980" y="4246"/>
                    <a:pt x="1034" y="4355"/>
                  </a:cubicBezTo>
                  <a:lnTo>
                    <a:pt x="5046" y="343"/>
                  </a:lnTo>
                  <a:cubicBezTo>
                    <a:pt x="4799" y="137"/>
                    <a:pt x="4524" y="0"/>
                    <a:pt x="4239" y="0"/>
                  </a:cubicBez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98;p61">
              <a:extLst>
                <a:ext uri="{FF2B5EF4-FFF2-40B4-BE49-F238E27FC236}">
                  <a16:creationId xmlns:a16="http://schemas.microsoft.com/office/drawing/2014/main" id="{24AD6844-7AEF-AABC-5DE9-570D5B6C55A1}"/>
                </a:ext>
              </a:extLst>
            </p:cNvPr>
            <p:cNvSpPr/>
            <p:nvPr/>
          </p:nvSpPr>
          <p:spPr>
            <a:xfrm>
              <a:off x="6896035" y="2780027"/>
              <a:ext cx="16825" cy="26015"/>
            </a:xfrm>
            <a:custGeom>
              <a:avLst/>
              <a:gdLst/>
              <a:ahLst/>
              <a:cxnLst/>
              <a:rect l="l" t="t" r="r" b="b"/>
              <a:pathLst>
                <a:path w="335" h="518" extrusionOk="0">
                  <a:moveTo>
                    <a:pt x="183" y="0"/>
                  </a:moveTo>
                  <a:cubicBezTo>
                    <a:pt x="152" y="92"/>
                    <a:pt x="91" y="304"/>
                    <a:pt x="0" y="517"/>
                  </a:cubicBezTo>
                  <a:cubicBezTo>
                    <a:pt x="122" y="396"/>
                    <a:pt x="213" y="274"/>
                    <a:pt x="335" y="152"/>
                  </a:cubicBezTo>
                  <a:cubicBezTo>
                    <a:pt x="274" y="122"/>
                    <a:pt x="243" y="61"/>
                    <a:pt x="183" y="0"/>
                  </a:cubicBezTo>
                  <a:close/>
                </a:path>
              </a:pathLst>
            </a:custGeom>
            <a:solidFill>
              <a:srgbClr val="FF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99;p61">
              <a:extLst>
                <a:ext uri="{FF2B5EF4-FFF2-40B4-BE49-F238E27FC236}">
                  <a16:creationId xmlns:a16="http://schemas.microsoft.com/office/drawing/2014/main" id="{6C551310-7F8F-DBE3-E7C8-2D05F772EA09}"/>
                </a:ext>
              </a:extLst>
            </p:cNvPr>
            <p:cNvSpPr/>
            <p:nvPr/>
          </p:nvSpPr>
          <p:spPr>
            <a:xfrm>
              <a:off x="6889908" y="2787661"/>
              <a:ext cx="74882" cy="65691"/>
            </a:xfrm>
            <a:custGeom>
              <a:avLst/>
              <a:gdLst/>
              <a:ahLst/>
              <a:cxnLst/>
              <a:rect l="l" t="t" r="r" b="b"/>
              <a:pathLst>
                <a:path w="1491" h="1308" extrusionOk="0">
                  <a:moveTo>
                    <a:pt x="457" y="0"/>
                  </a:moveTo>
                  <a:cubicBezTo>
                    <a:pt x="335" y="122"/>
                    <a:pt x="244" y="244"/>
                    <a:pt x="122" y="365"/>
                  </a:cubicBezTo>
                  <a:cubicBezTo>
                    <a:pt x="61" y="517"/>
                    <a:pt x="31" y="669"/>
                    <a:pt x="1" y="760"/>
                  </a:cubicBezTo>
                  <a:cubicBezTo>
                    <a:pt x="274" y="882"/>
                    <a:pt x="487" y="1125"/>
                    <a:pt x="578" y="1307"/>
                  </a:cubicBezTo>
                  <a:cubicBezTo>
                    <a:pt x="821" y="1247"/>
                    <a:pt x="1399" y="1034"/>
                    <a:pt x="1490" y="973"/>
                  </a:cubicBezTo>
                  <a:cubicBezTo>
                    <a:pt x="1436" y="864"/>
                    <a:pt x="1333" y="756"/>
                    <a:pt x="1159" y="756"/>
                  </a:cubicBezTo>
                  <a:cubicBezTo>
                    <a:pt x="1139" y="756"/>
                    <a:pt x="1117" y="757"/>
                    <a:pt x="1095" y="760"/>
                  </a:cubicBezTo>
                  <a:cubicBezTo>
                    <a:pt x="1095" y="760"/>
                    <a:pt x="1121" y="234"/>
                    <a:pt x="684" y="234"/>
                  </a:cubicBezTo>
                  <a:cubicBezTo>
                    <a:pt x="652" y="234"/>
                    <a:pt x="616" y="237"/>
                    <a:pt x="578" y="244"/>
                  </a:cubicBezTo>
                  <a:cubicBezTo>
                    <a:pt x="578" y="244"/>
                    <a:pt x="517" y="122"/>
                    <a:pt x="457" y="0"/>
                  </a:cubicBezTo>
                  <a:close/>
                </a:path>
              </a:pathLst>
            </a:custGeom>
            <a:solidFill>
              <a:srgbClr val="FFE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00;p61">
              <a:extLst>
                <a:ext uri="{FF2B5EF4-FFF2-40B4-BE49-F238E27FC236}">
                  <a16:creationId xmlns:a16="http://schemas.microsoft.com/office/drawing/2014/main" id="{4233480A-B2C0-06A1-4246-74FD54FECFE0}"/>
                </a:ext>
              </a:extLst>
            </p:cNvPr>
            <p:cNvSpPr/>
            <p:nvPr/>
          </p:nvSpPr>
          <p:spPr>
            <a:xfrm>
              <a:off x="7125001" y="2541620"/>
              <a:ext cx="53487" cy="35407"/>
            </a:xfrm>
            <a:custGeom>
              <a:avLst/>
              <a:gdLst/>
              <a:ahLst/>
              <a:cxnLst/>
              <a:rect l="l" t="t" r="r" b="b"/>
              <a:pathLst>
                <a:path w="1065" h="705" extrusionOk="0">
                  <a:moveTo>
                    <a:pt x="527" y="1"/>
                  </a:moveTo>
                  <a:cubicBezTo>
                    <a:pt x="470" y="1"/>
                    <a:pt x="413" y="19"/>
                    <a:pt x="365" y="66"/>
                  </a:cubicBezTo>
                  <a:lnTo>
                    <a:pt x="31" y="340"/>
                  </a:lnTo>
                  <a:cubicBezTo>
                    <a:pt x="1" y="370"/>
                    <a:pt x="31" y="462"/>
                    <a:pt x="61" y="522"/>
                  </a:cubicBezTo>
                  <a:lnTo>
                    <a:pt x="244" y="705"/>
                  </a:lnTo>
                  <a:cubicBezTo>
                    <a:pt x="435" y="486"/>
                    <a:pt x="700" y="366"/>
                    <a:pt x="972" y="366"/>
                  </a:cubicBezTo>
                  <a:cubicBezTo>
                    <a:pt x="1003" y="366"/>
                    <a:pt x="1034" y="367"/>
                    <a:pt x="1064" y="370"/>
                  </a:cubicBezTo>
                  <a:lnTo>
                    <a:pt x="821" y="127"/>
                  </a:lnTo>
                  <a:cubicBezTo>
                    <a:pt x="780" y="86"/>
                    <a:pt x="652" y="1"/>
                    <a:pt x="527" y="1"/>
                  </a:cubicBezTo>
                  <a:close/>
                </a:path>
              </a:pathLst>
            </a:custGeom>
            <a:solidFill>
              <a:srgbClr val="F95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01;p61">
              <a:extLst>
                <a:ext uri="{FF2B5EF4-FFF2-40B4-BE49-F238E27FC236}">
                  <a16:creationId xmlns:a16="http://schemas.microsoft.com/office/drawing/2014/main" id="{AB08A6F7-3CE3-4A96-CF54-65FDDADE1ACC}"/>
                </a:ext>
              </a:extLst>
            </p:cNvPr>
            <p:cNvSpPr/>
            <p:nvPr/>
          </p:nvSpPr>
          <p:spPr>
            <a:xfrm>
              <a:off x="7137205" y="2559951"/>
              <a:ext cx="70261" cy="57756"/>
            </a:xfrm>
            <a:custGeom>
              <a:avLst/>
              <a:gdLst/>
              <a:ahLst/>
              <a:cxnLst/>
              <a:rect l="l" t="t" r="r" b="b"/>
              <a:pathLst>
                <a:path w="1399" h="1150" extrusionOk="0">
                  <a:moveTo>
                    <a:pt x="729" y="1"/>
                  </a:moveTo>
                  <a:cubicBezTo>
                    <a:pt x="462" y="1"/>
                    <a:pt x="219" y="118"/>
                    <a:pt x="1" y="309"/>
                  </a:cubicBezTo>
                  <a:lnTo>
                    <a:pt x="274" y="583"/>
                  </a:lnTo>
                  <a:lnTo>
                    <a:pt x="335" y="644"/>
                  </a:lnTo>
                  <a:lnTo>
                    <a:pt x="791" y="1100"/>
                  </a:lnTo>
                  <a:cubicBezTo>
                    <a:pt x="827" y="1135"/>
                    <a:pt x="862" y="1150"/>
                    <a:pt x="898" y="1150"/>
                  </a:cubicBezTo>
                  <a:cubicBezTo>
                    <a:pt x="923" y="1150"/>
                    <a:pt x="948" y="1143"/>
                    <a:pt x="973" y="1130"/>
                  </a:cubicBezTo>
                  <a:lnTo>
                    <a:pt x="1247" y="826"/>
                  </a:lnTo>
                  <a:cubicBezTo>
                    <a:pt x="1399" y="674"/>
                    <a:pt x="1217" y="431"/>
                    <a:pt x="1186" y="370"/>
                  </a:cubicBezTo>
                  <a:lnTo>
                    <a:pt x="882" y="66"/>
                  </a:lnTo>
                  <a:lnTo>
                    <a:pt x="821" y="5"/>
                  </a:lnTo>
                  <a:cubicBezTo>
                    <a:pt x="790" y="2"/>
                    <a:pt x="760" y="1"/>
                    <a:pt x="729" y="1"/>
                  </a:cubicBezTo>
                  <a:close/>
                </a:path>
              </a:pathLst>
            </a:custGeom>
            <a:solidFill>
              <a:srgbClr val="FA7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02;p61">
              <a:extLst>
                <a:ext uri="{FF2B5EF4-FFF2-40B4-BE49-F238E27FC236}">
                  <a16:creationId xmlns:a16="http://schemas.microsoft.com/office/drawing/2014/main" id="{4F8EACFB-92CA-CFDA-74A5-651DF936D88D}"/>
                </a:ext>
              </a:extLst>
            </p:cNvPr>
            <p:cNvSpPr/>
            <p:nvPr/>
          </p:nvSpPr>
          <p:spPr>
            <a:xfrm>
              <a:off x="7120431" y="2558696"/>
              <a:ext cx="21395" cy="21395"/>
            </a:xfrm>
            <a:custGeom>
              <a:avLst/>
              <a:gdLst/>
              <a:ahLst/>
              <a:cxnLst/>
              <a:rect l="l" t="t" r="r" b="b"/>
              <a:pathLst>
                <a:path w="426" h="426" extrusionOk="0">
                  <a:moveTo>
                    <a:pt x="152" y="0"/>
                  </a:moveTo>
                  <a:lnTo>
                    <a:pt x="0" y="152"/>
                  </a:lnTo>
                  <a:lnTo>
                    <a:pt x="274" y="426"/>
                  </a:lnTo>
                  <a:cubicBezTo>
                    <a:pt x="304" y="365"/>
                    <a:pt x="365" y="304"/>
                    <a:pt x="426" y="274"/>
                  </a:cubicBezTo>
                  <a:lnTo>
                    <a:pt x="152" y="0"/>
                  </a:lnTo>
                  <a:close/>
                </a:path>
              </a:pathLst>
            </a:custGeom>
            <a:solidFill>
              <a:srgbClr val="E3E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03;p61">
              <a:extLst>
                <a:ext uri="{FF2B5EF4-FFF2-40B4-BE49-F238E27FC236}">
                  <a16:creationId xmlns:a16="http://schemas.microsoft.com/office/drawing/2014/main" id="{EA4AEC94-B4A0-C1C6-5F40-D7719BEC7100}"/>
                </a:ext>
              </a:extLst>
            </p:cNvPr>
            <p:cNvSpPr/>
            <p:nvPr/>
          </p:nvSpPr>
          <p:spPr>
            <a:xfrm>
              <a:off x="7134141" y="2572407"/>
              <a:ext cx="51980" cy="51930"/>
            </a:xfrm>
            <a:custGeom>
              <a:avLst/>
              <a:gdLst/>
              <a:ahLst/>
              <a:cxnLst/>
              <a:rect l="l" t="t" r="r" b="b"/>
              <a:pathLst>
                <a:path w="1035" h="1034" extrusionOk="0">
                  <a:moveTo>
                    <a:pt x="153" y="1"/>
                  </a:moveTo>
                  <a:cubicBezTo>
                    <a:pt x="92" y="31"/>
                    <a:pt x="31" y="92"/>
                    <a:pt x="1" y="153"/>
                  </a:cubicBezTo>
                  <a:lnTo>
                    <a:pt x="852" y="1034"/>
                  </a:lnTo>
                  <a:lnTo>
                    <a:pt x="1034" y="882"/>
                  </a:lnTo>
                  <a:lnTo>
                    <a:pt x="153" y="1"/>
                  </a:lnTo>
                  <a:close/>
                </a:path>
              </a:pathLst>
            </a:custGeom>
            <a:solidFill>
              <a:srgbClr val="F1F3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04;p61">
              <a:extLst>
                <a:ext uri="{FF2B5EF4-FFF2-40B4-BE49-F238E27FC236}">
                  <a16:creationId xmlns:a16="http://schemas.microsoft.com/office/drawing/2014/main" id="{FC7DAA6A-CF0F-222E-FF2A-82EFF264D171}"/>
                </a:ext>
              </a:extLst>
            </p:cNvPr>
            <p:cNvSpPr/>
            <p:nvPr/>
          </p:nvSpPr>
          <p:spPr>
            <a:xfrm>
              <a:off x="6954043" y="2720463"/>
              <a:ext cx="760268" cy="177788"/>
            </a:xfrm>
            <a:custGeom>
              <a:avLst/>
              <a:gdLst/>
              <a:ahLst/>
              <a:cxnLst/>
              <a:rect l="l" t="t" r="r" b="b"/>
              <a:pathLst>
                <a:path w="15138" h="3540" extrusionOk="0">
                  <a:moveTo>
                    <a:pt x="15016" y="1"/>
                  </a:moveTo>
                  <a:cubicBezTo>
                    <a:pt x="11583" y="1608"/>
                    <a:pt x="7800" y="2473"/>
                    <a:pt x="4071" y="2473"/>
                  </a:cubicBezTo>
                  <a:cubicBezTo>
                    <a:pt x="3145" y="2473"/>
                    <a:pt x="2221" y="2420"/>
                    <a:pt x="1307" y="2311"/>
                  </a:cubicBezTo>
                  <a:lnTo>
                    <a:pt x="1307" y="2311"/>
                  </a:lnTo>
                  <a:cubicBezTo>
                    <a:pt x="1429" y="2341"/>
                    <a:pt x="1520" y="2372"/>
                    <a:pt x="1520" y="2372"/>
                  </a:cubicBezTo>
                  <a:cubicBezTo>
                    <a:pt x="1520" y="2372"/>
                    <a:pt x="0" y="2767"/>
                    <a:pt x="943" y="3192"/>
                  </a:cubicBezTo>
                  <a:cubicBezTo>
                    <a:pt x="1353" y="3385"/>
                    <a:pt x="3470" y="3540"/>
                    <a:pt x="5928" y="3540"/>
                  </a:cubicBezTo>
                  <a:cubicBezTo>
                    <a:pt x="9293" y="3540"/>
                    <a:pt x="13297" y="3250"/>
                    <a:pt x="14438" y="2372"/>
                  </a:cubicBezTo>
                  <a:cubicBezTo>
                    <a:pt x="15046" y="1885"/>
                    <a:pt x="15137" y="1004"/>
                    <a:pt x="15016" y="1"/>
                  </a:cubicBezTo>
                  <a:close/>
                </a:path>
              </a:pathLst>
            </a:custGeom>
            <a:solidFill>
              <a:srgbClr val="F4B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05;p61">
              <a:extLst>
                <a:ext uri="{FF2B5EF4-FFF2-40B4-BE49-F238E27FC236}">
                  <a16:creationId xmlns:a16="http://schemas.microsoft.com/office/drawing/2014/main" id="{5A74066D-D6EE-8240-ED4C-1AE37126AD14}"/>
                </a:ext>
              </a:extLst>
            </p:cNvPr>
            <p:cNvSpPr/>
            <p:nvPr/>
          </p:nvSpPr>
          <p:spPr>
            <a:xfrm>
              <a:off x="6945404" y="2599878"/>
              <a:ext cx="761273" cy="244835"/>
            </a:xfrm>
            <a:custGeom>
              <a:avLst/>
              <a:gdLst/>
              <a:ahLst/>
              <a:cxnLst/>
              <a:rect l="l" t="t" r="r" b="b"/>
              <a:pathLst>
                <a:path w="15158" h="4875" extrusionOk="0">
                  <a:moveTo>
                    <a:pt x="14489" y="1"/>
                  </a:moveTo>
                  <a:cubicBezTo>
                    <a:pt x="12878" y="274"/>
                    <a:pt x="11328" y="1065"/>
                    <a:pt x="9686" y="1520"/>
                  </a:cubicBezTo>
                  <a:cubicBezTo>
                    <a:pt x="9717" y="1581"/>
                    <a:pt x="9717" y="1642"/>
                    <a:pt x="9717" y="1703"/>
                  </a:cubicBezTo>
                  <a:cubicBezTo>
                    <a:pt x="9717" y="2094"/>
                    <a:pt x="8622" y="2205"/>
                    <a:pt x="7372" y="2205"/>
                  </a:cubicBezTo>
                  <a:cubicBezTo>
                    <a:pt x="5704" y="2205"/>
                    <a:pt x="3759" y="2007"/>
                    <a:pt x="3759" y="2007"/>
                  </a:cubicBezTo>
                  <a:cubicBezTo>
                    <a:pt x="3759" y="2007"/>
                    <a:pt x="3394" y="1399"/>
                    <a:pt x="2513" y="1034"/>
                  </a:cubicBezTo>
                  <a:cubicBezTo>
                    <a:pt x="2413" y="989"/>
                    <a:pt x="2334" y="970"/>
                    <a:pt x="2272" y="970"/>
                  </a:cubicBezTo>
                  <a:cubicBezTo>
                    <a:pt x="1787" y="970"/>
                    <a:pt x="2361" y="2189"/>
                    <a:pt x="2361" y="2189"/>
                  </a:cubicBezTo>
                  <a:cubicBezTo>
                    <a:pt x="2361" y="2189"/>
                    <a:pt x="2341" y="2189"/>
                    <a:pt x="2305" y="2189"/>
                  </a:cubicBezTo>
                  <a:cubicBezTo>
                    <a:pt x="1948" y="2189"/>
                    <a:pt x="1" y="2214"/>
                    <a:pt x="415" y="2767"/>
                  </a:cubicBezTo>
                  <a:cubicBezTo>
                    <a:pt x="804" y="3350"/>
                    <a:pt x="1598" y="3375"/>
                    <a:pt x="1733" y="3375"/>
                  </a:cubicBezTo>
                  <a:cubicBezTo>
                    <a:pt x="1746" y="3375"/>
                    <a:pt x="1753" y="3375"/>
                    <a:pt x="1753" y="3375"/>
                  </a:cubicBezTo>
                  <a:lnTo>
                    <a:pt x="1753" y="3375"/>
                  </a:lnTo>
                  <a:cubicBezTo>
                    <a:pt x="1753" y="3375"/>
                    <a:pt x="142" y="3831"/>
                    <a:pt x="537" y="4195"/>
                  </a:cubicBezTo>
                  <a:cubicBezTo>
                    <a:pt x="780" y="4469"/>
                    <a:pt x="1236" y="4621"/>
                    <a:pt x="1479" y="4712"/>
                  </a:cubicBezTo>
                  <a:cubicBezTo>
                    <a:pt x="2393" y="4821"/>
                    <a:pt x="3317" y="4874"/>
                    <a:pt x="4243" y="4874"/>
                  </a:cubicBezTo>
                  <a:cubicBezTo>
                    <a:pt x="7971" y="4874"/>
                    <a:pt x="11749" y="4009"/>
                    <a:pt x="15157" y="2402"/>
                  </a:cubicBezTo>
                  <a:cubicBezTo>
                    <a:pt x="15066" y="1612"/>
                    <a:pt x="14793" y="791"/>
                    <a:pt x="1448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51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lvl="0" algn="just"/>
            <a:r>
              <a:rPr lang="nl-NL" sz="3200" i="1" dirty="0">
                <a:solidFill>
                  <a:prstClr val="black"/>
                </a:solidFill>
                <a:latin typeface="Cambria" panose="02040503050406030204" pitchFamily="18" charset="0"/>
                <a:ea typeface="Cambria" panose="02040503050406030204" pitchFamily="18" charset="0"/>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hởi Nghĩa Hai Bà Trưng: Nguyên nhân, diễn biến, và ý nghĩa">
            <a:extLst>
              <a:ext uri="{FF2B5EF4-FFF2-40B4-BE49-F238E27FC236}">
                <a16:creationId xmlns:a16="http://schemas.microsoft.com/office/drawing/2014/main" id="{ABA90C51-DB7B-13E1-9600-FEDF1DF9F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527505"/>
            <a:ext cx="5710238" cy="42160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44AB813-816F-E50E-ABFA-4A54635E5B40}"/>
              </a:ext>
            </a:extLst>
          </p:cNvPr>
          <p:cNvSpPr/>
          <p:nvPr/>
        </p:nvSpPr>
        <p:spPr>
          <a:xfrm>
            <a:off x="1590675" y="589597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Hai Bà Trưng</a:t>
            </a:r>
            <a:endParaRPr lang="en-US" sz="2400" b="1" dirty="0">
              <a:latin typeface="Cambria" panose="02040503050406030204" pitchFamily="18" charset="0"/>
              <a:ea typeface="Cambria" panose="02040503050406030204" pitchFamily="18" charset="0"/>
            </a:endParaRPr>
          </a:p>
        </p:txBody>
      </p:sp>
      <p:pic>
        <p:nvPicPr>
          <p:cNvPr id="2052" name="Picture 4" descr="176. Khởi nghĩa Bà Triệu và những giá trị lịch sử trường tồn – Lược Sử Tộc  Việt">
            <a:extLst>
              <a:ext uri="{FF2B5EF4-FFF2-40B4-BE49-F238E27FC236}">
                <a16:creationId xmlns:a16="http://schemas.microsoft.com/office/drawing/2014/main" id="{C1E48A3C-94AD-DA56-5B66-E4413E54D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49" y="1571624"/>
            <a:ext cx="5400676" cy="41814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8C531F2-D7F8-790A-6852-0D643A762B33}"/>
              </a:ext>
            </a:extLst>
          </p:cNvPr>
          <p:cNvSpPr/>
          <p:nvPr/>
        </p:nvSpPr>
        <p:spPr>
          <a:xfrm>
            <a:off x="7191375" y="58864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Bà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Triệu</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36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523</Words>
  <Application>Microsoft Office PowerPoint</Application>
  <PresentationFormat>Widescreen</PresentationFormat>
  <Paragraphs>22</Paragraphs>
  <Slides>15</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Arial</vt:lpstr>
      <vt:lpstr>Calibri</vt:lpstr>
      <vt:lpstr>Calibri Light</vt:lpstr>
      <vt:lpstr>Cambria</vt:lpstr>
      <vt:lpstr>Wingdings</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2024-09-13T02:51:48Z</dcterms:created>
  <dcterms:modified xsi:type="dcterms:W3CDTF">2024-11-14T13:20:53Z</dcterms:modified>
</cp:coreProperties>
</file>