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280" r:id="rId3"/>
    <p:sldId id="260" r:id="rId4"/>
    <p:sldId id="285" r:id="rId5"/>
    <p:sldId id="267" r:id="rId6"/>
    <p:sldId id="265" r:id="rId7"/>
    <p:sldId id="438" r:id="rId8"/>
    <p:sldId id="263" r:id="rId9"/>
    <p:sldId id="262" r:id="rId10"/>
    <p:sldId id="439" r:id="rId11"/>
    <p:sldId id="440" r:id="rId12"/>
    <p:sldId id="441" r:id="rId13"/>
    <p:sldId id="443" r:id="rId14"/>
    <p:sldId id="442" r:id="rId15"/>
    <p:sldId id="444" r:id="rId16"/>
    <p:sldId id="44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89" autoAdjust="0"/>
  </p:normalViewPr>
  <p:slideViewPr>
    <p:cSldViewPr snapToGrid="0">
      <p:cViewPr varScale="1">
        <p:scale>
          <a:sx n="56" d="100"/>
          <a:sy n="56" d="100"/>
        </p:scale>
        <p:origin x="10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7346-C05E-4E38-94DE-4F1759F945F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2B62-F13A-4C85-8150-EC0C88E3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9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1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9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93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6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6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5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019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B0E-F5FA-1A8C-D7CD-2FB2BB3E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0325-A9B3-E14C-347E-50EF2162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F40F-E898-B648-8CEC-CD778CCA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2D8-CC26-0488-3562-5D6A481E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7897-7150-0B0F-ADA0-D0F6E537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9C61-8B32-676D-1CE5-2FE7BFA3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1E75-F5DF-DD09-86B7-BEB7F36A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257B-0784-E905-5DAF-F47DE16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A736-92D7-6FB6-5F01-05F85084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E509-E944-D474-7B96-8415D6EE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CB5-CA63-EAA2-B97C-91BFCC0E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9958-4797-161A-3706-B270E313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63A2-196C-F25A-52B9-C2B839F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8D06-A3E4-B2C5-0419-42C7C13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13BA1-127D-1391-0AD0-AF486BB9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ABCE-0865-373F-FFF8-1CD7E15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D98-120A-D7A3-DBBA-B2B600322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8DE7A-077C-E133-D290-00284D96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041-2CB2-FF5C-ED4E-2C8101A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99C9-00BB-1316-A373-EE0D79DF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0C38-CD56-D78C-12CB-64BA6DB9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86B-5E8C-3F0C-F881-0D84A90B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BD49-0F4E-F594-189C-40D7B346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F8CD-E42F-DD17-0D7F-7EFDE3A4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E9327-A800-C942-F84B-9E1134F2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C752F-101F-D296-0FC6-3153A86BF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F3FB-C8D0-DAC3-F49B-B6E7041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F83F-215D-0804-CCC7-8A3E3E2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BDA55-91A5-1526-812A-E2DF5468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D77C-3299-841F-E582-A6C654F0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7E58-7E89-049C-4956-BF0BDEED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85E11-05B9-3C93-B503-EC7D519C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C585-269D-1E5F-F888-A8F46FF0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1B259-1582-C08C-6139-9AD5345B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A3DD0-9FDF-559D-FA92-C425E47B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0A204-BC3B-2AB6-A62E-001801C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A66-DEFB-025B-65DC-E8C15AE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37EB-25AB-791F-1CCB-AF9E28C3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3636-0574-5A1B-3BF5-D6425016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8964B-5441-8F14-FD82-FF4AA91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D3B4-60AE-6E6B-AB55-CB76B6C0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9F833-0BAE-7462-BE23-EFDFEBD7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6D2-04E8-FEE5-61AE-085661AF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49D79-0281-AAF9-38C5-6189580EB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25DB-AA98-DDC2-3465-8C751867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06DC-113C-F3B1-FCE5-DE9F5184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18F03-2FC5-CCD9-2D3C-06DC10EC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53FD-2993-EE69-4E3A-D1376A64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761A-CBB3-F66B-80F8-AEFEA1B9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3B6BF-42C7-0674-D4A7-52F6663F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2C7B-C356-6ED9-AEC5-7739A19E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EAC1-882A-1743-638C-EFDC3442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2B84-BD04-D02E-8271-8215FD10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AC407-CF26-6E81-7230-75DDF4E5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05B84-7B63-AEE1-9B58-A25802D7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4754-D923-D8A0-1193-4990F7C6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D2EB-0DAA-5728-708D-17A2FEF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E80-4C81-FC60-4B98-D7F86B47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22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5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F2212-629E-6DD9-F7C4-08E83C3F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28383" y="1653940"/>
            <a:ext cx="2230752" cy="4940149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E564B3A-0BBA-11AD-A4C5-F0A8CE16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5" y="608545"/>
            <a:ext cx="6735263" cy="420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9142F-23F5-02FD-8000-C7B1D8AC1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303" y="4473983"/>
            <a:ext cx="147072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6F39F-36D4-C772-A51C-F3BED2B62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86" y="4506919"/>
            <a:ext cx="1324800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22C03-503E-E2DA-032F-158376EFD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44" y="4506919"/>
            <a:ext cx="1593601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78036-3371-B10D-949D-8EBBE75C8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068" y="4538563"/>
            <a:ext cx="149376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ADDA6-2634-C6D0-2BE2-72EA35229D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85471">
            <a:off x="1587316" y="1197055"/>
            <a:ext cx="7169517" cy="107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98DEC-DE66-6B32-A20E-F31CAC5179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4" y="365712"/>
            <a:ext cx="1963082" cy="1097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892E4-FE09-DAF8-87C3-9AE59E831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252" y="1785245"/>
            <a:ext cx="650499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4400" b="1" dirty="0">
              <a:solidFill>
                <a:srgbClr val="0066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</a:t>
            </a: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hiện một số việc làm để vun đắp tình thầy trò.</a:t>
            </a:r>
            <a:endParaRPr kumimoji="0" lang="en-US" sz="4000" b="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095963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5754AB-355F-6413-6012-F43B05F61C94}"/>
              </a:ext>
            </a:extLst>
          </p:cNvPr>
          <p:cNvGrpSpPr/>
          <p:nvPr/>
        </p:nvGrpSpPr>
        <p:grpSpPr>
          <a:xfrm>
            <a:off x="4973303" y="2465944"/>
            <a:ext cx="6139543" cy="1095963"/>
            <a:chOff x="932650" y="2524306"/>
            <a:chExt cx="8528147" cy="3065176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DC3AA63C-51CB-C83F-D0C6-8C6359428FC1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9AA4EE3-E1F1-89A1-F557-B5A80181E4F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37302DB-2757-5A9F-3905-A0C910E8E991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36668-62D9-B741-4803-0B21026199D3}"/>
              </a:ext>
            </a:extLst>
          </p:cNvPr>
          <p:cNvGrpSpPr/>
          <p:nvPr/>
        </p:nvGrpSpPr>
        <p:grpSpPr>
          <a:xfrm>
            <a:off x="4941406" y="3943870"/>
            <a:ext cx="6139543" cy="1095963"/>
            <a:chOff x="932650" y="2524306"/>
            <a:chExt cx="8528147" cy="3065176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037BE80-78A8-B794-F434-2F997FAB9FBC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B353D04F-337B-F452-91AE-150A675F8E95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1F2C1EE-C1EC-25DA-1CEA-F04C00E15E06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66459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121197-A532-5290-51B7-517E893F1338}"/>
              </a:ext>
            </a:extLst>
          </p:cNvPr>
          <p:cNvGrpSpPr/>
          <p:nvPr/>
        </p:nvGrpSpPr>
        <p:grpSpPr>
          <a:xfrm>
            <a:off x="802687" y="1310476"/>
            <a:ext cx="2197289" cy="599122"/>
            <a:chOff x="802687" y="1310476"/>
            <a:chExt cx="2197289" cy="599122"/>
          </a:xfrm>
        </p:grpSpPr>
        <p:sp>
          <p:nvSpPr>
            <p:cNvPr id="2" name="圆角矩形 16">
              <a:extLst>
                <a:ext uri="{FF2B5EF4-FFF2-40B4-BE49-F238E27FC236}">
                  <a16:creationId xmlns:a16="http://schemas.microsoft.com/office/drawing/2014/main" id="{53689808-A26D-A8B0-51C5-70547565819A}"/>
                </a:ext>
              </a:extLst>
            </p:cNvPr>
            <p:cNvSpPr/>
            <p:nvPr/>
          </p:nvSpPr>
          <p:spPr>
            <a:xfrm>
              <a:off x="802687" y="1310476"/>
              <a:ext cx="2197289" cy="545911"/>
            </a:xfrm>
            <a:prstGeom prst="roundRect">
              <a:avLst>
                <a:gd name="adj" fmla="val 50000"/>
              </a:avLst>
            </a:prstGeom>
            <a:solidFill>
              <a:srgbClr val="F6AB0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56号-萌趣苏打饼" panose="00000500000000000000" pitchFamily="2" charset="-122"/>
                <a:ea typeface="字魂156号-萌趣苏打饼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248675-157C-8BFA-AD2E-E495DD90D831}"/>
                </a:ext>
              </a:extLst>
            </p:cNvPr>
            <p:cNvSpPr txBox="1"/>
            <p:nvPr/>
          </p:nvSpPr>
          <p:spPr>
            <a:xfrm>
              <a:off x="992794" y="1324823"/>
              <a:ext cx="181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D9792-C8AA-7BAF-0169-71F38BD85ADB}"/>
              </a:ext>
            </a:extLst>
          </p:cNvPr>
          <p:cNvGrpSpPr/>
          <p:nvPr/>
        </p:nvGrpSpPr>
        <p:grpSpPr>
          <a:xfrm>
            <a:off x="1261872" y="2715137"/>
            <a:ext cx="3873653" cy="1591050"/>
            <a:chOff x="8407682" y="1623693"/>
            <a:chExt cx="3476267" cy="1183450"/>
          </a:xfrm>
        </p:grpSpPr>
        <p:sp>
          <p:nvSpPr>
            <p:cNvPr id="7" name="Google Shape;117;p2">
              <a:extLst>
                <a:ext uri="{FF2B5EF4-FFF2-40B4-BE49-F238E27FC236}">
                  <a16:creationId xmlns:a16="http://schemas.microsoft.com/office/drawing/2014/main" id="{558AF020-85D9-B5BC-15E1-1757695D698C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4FF09B-B0A7-1C45-370E-67B50D261AF6}"/>
                </a:ext>
              </a:extLst>
            </p:cNvPr>
            <p:cNvSpPr txBox="1"/>
            <p:nvPr/>
          </p:nvSpPr>
          <p:spPr>
            <a:xfrm>
              <a:off x="8521254" y="1692541"/>
              <a:ext cx="3362694" cy="80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hòm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</a:t>
              </a:r>
              <a:endPara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6AE5BE-E73E-31FD-E92B-28213835F839}"/>
              </a:ext>
            </a:extLst>
          </p:cNvPr>
          <p:cNvGrpSpPr/>
          <p:nvPr/>
        </p:nvGrpSpPr>
        <p:grpSpPr>
          <a:xfrm>
            <a:off x="6652579" y="2630077"/>
            <a:ext cx="3873653" cy="1591050"/>
            <a:chOff x="8407682" y="1623693"/>
            <a:chExt cx="3476267" cy="1183450"/>
          </a:xfrm>
        </p:grpSpPr>
        <p:sp>
          <p:nvSpPr>
            <p:cNvPr id="10" name="Google Shape;117;p2">
              <a:extLst>
                <a:ext uri="{FF2B5EF4-FFF2-40B4-BE49-F238E27FC236}">
                  <a16:creationId xmlns:a16="http://schemas.microsoft.com/office/drawing/2014/main" id="{0721F49E-B787-5829-9EF9-C9E88827C943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05649-7745-D546-A720-70B4D26B6FA4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80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endPara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B95A2-BCA8-D35D-1F5D-F36311758D33}"/>
              </a:ext>
            </a:extLst>
          </p:cNvPr>
          <p:cNvGrpSpPr/>
          <p:nvPr/>
        </p:nvGrpSpPr>
        <p:grpSpPr>
          <a:xfrm>
            <a:off x="3813686" y="4714059"/>
            <a:ext cx="3873653" cy="1187011"/>
            <a:chOff x="8407682" y="1623693"/>
            <a:chExt cx="3476267" cy="1183450"/>
          </a:xfrm>
        </p:grpSpPr>
        <p:sp>
          <p:nvSpPr>
            <p:cNvPr id="13" name="Google Shape;117;p2">
              <a:extLst>
                <a:ext uri="{FF2B5EF4-FFF2-40B4-BE49-F238E27FC236}">
                  <a16:creationId xmlns:a16="http://schemas.microsoft.com/office/drawing/2014/main" id="{351FA0EA-3982-C944-39E4-B46909010917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7F9F00-508C-0121-FCE6-767754DEA5B3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43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…….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6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22060" y="991440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1"/>
                  </a:moveTo>
                  <a:cubicBezTo>
                    <a:pt x="3936" y="167981"/>
                    <a:pt x="295183" y="93050"/>
                    <a:pt x="503600" y="0"/>
                  </a:cubicBezTo>
                  <a:cubicBezTo>
                    <a:pt x="1590116" y="68086"/>
                    <a:pt x="7405566" y="6447"/>
                    <a:pt x="8415545" y="0"/>
                  </a:cubicBezTo>
                  <a:cubicBezTo>
                    <a:pt x="8589112" y="-56066"/>
                    <a:pt x="8868088" y="226974"/>
                    <a:pt x="8919148" y="503601"/>
                  </a:cubicBezTo>
                  <a:cubicBezTo>
                    <a:pt x="8891070" y="1600549"/>
                    <a:pt x="9004707" y="2121331"/>
                    <a:pt x="8919148" y="2517951"/>
                  </a:cubicBezTo>
                  <a:cubicBezTo>
                    <a:pt x="8848066" y="2812593"/>
                    <a:pt x="8672562" y="2997209"/>
                    <a:pt x="8415545" y="3021554"/>
                  </a:cubicBezTo>
                  <a:cubicBezTo>
                    <a:pt x="7543184" y="2220680"/>
                    <a:pt x="3576000" y="3458111"/>
                    <a:pt x="503600" y="3021554"/>
                  </a:cubicBezTo>
                  <a:cubicBezTo>
                    <a:pt x="306930" y="2995633"/>
                    <a:pt x="-93560" y="2768018"/>
                    <a:pt x="0" y="2517951"/>
                  </a:cubicBezTo>
                  <a:cubicBezTo>
                    <a:pt x="-50656" y="1749044"/>
                    <a:pt x="-94607" y="1329327"/>
                    <a:pt x="0" y="503601"/>
                  </a:cubicBezTo>
                  <a:close/>
                </a:path>
                <a:path w="8919148" h="3021554" stroke="0" extrusionOk="0">
                  <a:moveTo>
                    <a:pt x="0" y="503601"/>
                  </a:moveTo>
                  <a:cubicBezTo>
                    <a:pt x="85548" y="185085"/>
                    <a:pt x="225482" y="42291"/>
                    <a:pt x="503600" y="0"/>
                  </a:cubicBezTo>
                  <a:cubicBezTo>
                    <a:pt x="2950754" y="90786"/>
                    <a:pt x="5786540" y="-442438"/>
                    <a:pt x="8415545" y="0"/>
                  </a:cubicBezTo>
                  <a:cubicBezTo>
                    <a:pt x="8600177" y="4613"/>
                    <a:pt x="8960662" y="209475"/>
                    <a:pt x="8919148" y="503601"/>
                  </a:cubicBezTo>
                  <a:cubicBezTo>
                    <a:pt x="8638407" y="1275766"/>
                    <a:pt x="8996564" y="1702072"/>
                    <a:pt x="8919148" y="2517951"/>
                  </a:cubicBezTo>
                  <a:cubicBezTo>
                    <a:pt x="8878174" y="2775279"/>
                    <a:pt x="8625530" y="3009591"/>
                    <a:pt x="8415545" y="3021554"/>
                  </a:cubicBezTo>
                  <a:cubicBezTo>
                    <a:pt x="5073892" y="2994175"/>
                    <a:pt x="1675954" y="3264340"/>
                    <a:pt x="503600" y="3021554"/>
                  </a:cubicBezTo>
                  <a:cubicBezTo>
                    <a:pt x="192391" y="3021448"/>
                    <a:pt x="14066" y="2747698"/>
                    <a:pt x="0" y="2517951"/>
                  </a:cubicBezTo>
                  <a:cubicBezTo>
                    <a:pt x="-28043" y="2341937"/>
                    <a:pt x="7627" y="1362137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15980" y="171966"/>
                    <a:pt x="223959" y="40371"/>
                    <a:pt x="503600" y="0"/>
                  </a:cubicBezTo>
                  <a:cubicBezTo>
                    <a:pt x="1826674" y="107364"/>
                    <a:pt x="7472336" y="-76732"/>
                    <a:pt x="8415545" y="0"/>
                  </a:cubicBezTo>
                  <a:cubicBezTo>
                    <a:pt x="8657795" y="42923"/>
                    <a:pt x="8901870" y="248161"/>
                    <a:pt x="8919148" y="503601"/>
                  </a:cubicBezTo>
                  <a:cubicBezTo>
                    <a:pt x="8745937" y="1450445"/>
                    <a:pt x="9016093" y="2074345"/>
                    <a:pt x="8919148" y="2517951"/>
                  </a:cubicBezTo>
                  <a:cubicBezTo>
                    <a:pt x="8887168" y="2808507"/>
                    <a:pt x="8625300" y="2977936"/>
                    <a:pt x="8415545" y="3021554"/>
                  </a:cubicBezTo>
                  <a:cubicBezTo>
                    <a:pt x="6780495" y="2674461"/>
                    <a:pt x="4009133" y="3090115"/>
                    <a:pt x="503600" y="3021554"/>
                  </a:cubicBezTo>
                  <a:cubicBezTo>
                    <a:pt x="273182" y="2984518"/>
                    <a:pt x="-38733" y="2754700"/>
                    <a:pt x="0" y="2517951"/>
                  </a:cubicBezTo>
                  <a:cubicBezTo>
                    <a:pt x="-49137" y="1780814"/>
                    <a:pt x="-173166" y="1380313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21070" y="163276"/>
                    <a:pt x="270074" y="78440"/>
                    <a:pt x="503600" y="0"/>
                  </a:cubicBezTo>
                  <a:cubicBezTo>
                    <a:pt x="1724755" y="108111"/>
                    <a:pt x="7599635" y="-217522"/>
                    <a:pt x="8415545" y="0"/>
                  </a:cubicBezTo>
                  <a:cubicBezTo>
                    <a:pt x="8630812" y="-26083"/>
                    <a:pt x="8878040" y="242542"/>
                    <a:pt x="8919148" y="503601"/>
                  </a:cubicBezTo>
                  <a:cubicBezTo>
                    <a:pt x="8848645" y="1516638"/>
                    <a:pt x="9016715" y="2100796"/>
                    <a:pt x="8919148" y="2517951"/>
                  </a:cubicBezTo>
                  <a:cubicBezTo>
                    <a:pt x="8861929" y="2835836"/>
                    <a:pt x="8677710" y="3008774"/>
                    <a:pt x="8415545" y="3021554"/>
                  </a:cubicBezTo>
                  <a:cubicBezTo>
                    <a:pt x="7147692" y="2512174"/>
                    <a:pt x="3396088" y="3240392"/>
                    <a:pt x="503600" y="3021554"/>
                  </a:cubicBezTo>
                  <a:cubicBezTo>
                    <a:pt x="281255" y="2984388"/>
                    <a:pt x="-102157" y="2744257"/>
                    <a:pt x="0" y="2517951"/>
                  </a:cubicBezTo>
                  <a:cubicBezTo>
                    <a:pt x="13625" y="1747959"/>
                    <a:pt x="-164390" y="1351929"/>
                    <a:pt x="0" y="50360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91080" h="3546620" fill="none" extrusionOk="0">
                          <a:moveTo>
                            <a:pt x="0" y="591114"/>
                          </a:moveTo>
                          <a:cubicBezTo>
                            <a:pt x="2005" y="227825"/>
                            <a:pt x="226980" y="65294"/>
                            <a:pt x="422968" y="0"/>
                          </a:cubicBezTo>
                          <a:cubicBezTo>
                            <a:pt x="1428660" y="52961"/>
                            <a:pt x="6310618" y="-107429"/>
                            <a:pt x="7068111" y="0"/>
                          </a:cubicBezTo>
                          <a:cubicBezTo>
                            <a:pt x="7251513" y="-32831"/>
                            <a:pt x="7455883" y="266034"/>
                            <a:pt x="7491080" y="591114"/>
                          </a:cubicBezTo>
                          <a:cubicBezTo>
                            <a:pt x="7464550" y="1830425"/>
                            <a:pt x="7543149" y="2473667"/>
                            <a:pt x="7491080" y="2955505"/>
                          </a:cubicBezTo>
                          <a:cubicBezTo>
                            <a:pt x="7450347" y="3294548"/>
                            <a:pt x="7296289" y="3538640"/>
                            <a:pt x="7068111" y="3546620"/>
                          </a:cubicBezTo>
                          <a:cubicBezTo>
                            <a:pt x="6267286" y="3174602"/>
                            <a:pt x="3166106" y="3891600"/>
                            <a:pt x="422968" y="3546620"/>
                          </a:cubicBezTo>
                          <a:cubicBezTo>
                            <a:pt x="220086" y="3534817"/>
                            <a:pt x="-65746" y="3255099"/>
                            <a:pt x="0" y="2955505"/>
                          </a:cubicBezTo>
                          <a:cubicBezTo>
                            <a:pt x="-49069" y="2038517"/>
                            <a:pt x="-101947" y="1616250"/>
                            <a:pt x="0" y="591114"/>
                          </a:cubicBezTo>
                          <a:close/>
                        </a:path>
                        <a:path w="7491080" h="3546620" stroke="0" extrusionOk="0">
                          <a:moveTo>
                            <a:pt x="0" y="591114"/>
                          </a:moveTo>
                          <a:cubicBezTo>
                            <a:pt x="59251" y="219310"/>
                            <a:pt x="189229" y="55818"/>
                            <a:pt x="422968" y="0"/>
                          </a:cubicBezTo>
                          <a:cubicBezTo>
                            <a:pt x="2682441" y="30504"/>
                            <a:pt x="5155693" y="-303953"/>
                            <a:pt x="7068111" y="0"/>
                          </a:cubicBezTo>
                          <a:cubicBezTo>
                            <a:pt x="7249991" y="8047"/>
                            <a:pt x="7504116" y="267893"/>
                            <a:pt x="7491080" y="591114"/>
                          </a:cubicBezTo>
                          <a:cubicBezTo>
                            <a:pt x="7300787" y="1531712"/>
                            <a:pt x="7574848" y="2036725"/>
                            <a:pt x="7491080" y="2955505"/>
                          </a:cubicBezTo>
                          <a:cubicBezTo>
                            <a:pt x="7469753" y="3295178"/>
                            <a:pt x="7249359" y="3532290"/>
                            <a:pt x="7068111" y="3546620"/>
                          </a:cubicBezTo>
                          <a:cubicBezTo>
                            <a:pt x="4404421" y="3432248"/>
                            <a:pt x="1606607" y="3730728"/>
                            <a:pt x="422968" y="3546620"/>
                          </a:cubicBezTo>
                          <a:cubicBezTo>
                            <a:pt x="186142" y="3526241"/>
                            <a:pt x="1361" y="3265669"/>
                            <a:pt x="0" y="2955505"/>
                          </a:cubicBezTo>
                          <a:cubicBezTo>
                            <a:pt x="32576" y="2689941"/>
                            <a:pt x="-38589" y="1477606"/>
                            <a:pt x="0" y="591114"/>
                          </a:cubicBezTo>
                          <a:close/>
                        </a:path>
                        <a:path w="7491080" h="3546620" fill="none" stroke="0" extrusionOk="0">
                          <a:moveTo>
                            <a:pt x="0" y="591114"/>
                          </a:moveTo>
                          <a:cubicBezTo>
                            <a:pt x="12394" y="234312"/>
                            <a:pt x="203953" y="61454"/>
                            <a:pt x="422968" y="0"/>
                          </a:cubicBezTo>
                          <a:cubicBezTo>
                            <a:pt x="1503631" y="183434"/>
                            <a:pt x="6360400" y="-167349"/>
                            <a:pt x="7068111" y="0"/>
                          </a:cubicBezTo>
                          <a:cubicBezTo>
                            <a:pt x="7288417" y="56"/>
                            <a:pt x="7484072" y="310080"/>
                            <a:pt x="7491080" y="591114"/>
                          </a:cubicBezTo>
                          <a:cubicBezTo>
                            <a:pt x="7399299" y="1702768"/>
                            <a:pt x="7593527" y="2435288"/>
                            <a:pt x="7491080" y="2955505"/>
                          </a:cubicBezTo>
                          <a:cubicBezTo>
                            <a:pt x="7462289" y="3315732"/>
                            <a:pt x="7277925" y="3528392"/>
                            <a:pt x="7068111" y="3546620"/>
                          </a:cubicBezTo>
                          <a:cubicBezTo>
                            <a:pt x="5839455" y="3405313"/>
                            <a:pt x="3400599" y="3625452"/>
                            <a:pt x="422968" y="3546620"/>
                          </a:cubicBezTo>
                          <a:cubicBezTo>
                            <a:pt x="228968" y="3496925"/>
                            <a:pt x="-58782" y="3236043"/>
                            <a:pt x="0" y="2955505"/>
                          </a:cubicBezTo>
                          <a:cubicBezTo>
                            <a:pt x="-23557" y="2015522"/>
                            <a:pt x="-142407" y="1629259"/>
                            <a:pt x="0" y="59111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30162" y="275971"/>
                    <a:pt x="277775" y="-57032"/>
                    <a:pt x="450112" y="0"/>
                  </a:cubicBezTo>
                  <a:cubicBezTo>
                    <a:pt x="1768272" y="-403949"/>
                    <a:pt x="5840490" y="-5270"/>
                    <a:pt x="8169230" y="0"/>
                  </a:cubicBezTo>
                  <a:cubicBezTo>
                    <a:pt x="8491830" y="18874"/>
                    <a:pt x="8559225" y="196667"/>
                    <a:pt x="8619344" y="450112"/>
                  </a:cubicBezTo>
                  <a:cubicBezTo>
                    <a:pt x="8741536" y="958441"/>
                    <a:pt x="8595076" y="1995057"/>
                    <a:pt x="8619344" y="2250508"/>
                  </a:cubicBezTo>
                  <a:cubicBezTo>
                    <a:pt x="8523716" y="2472399"/>
                    <a:pt x="8422197" y="2745318"/>
                    <a:pt x="8169230" y="2700622"/>
                  </a:cubicBezTo>
                  <a:cubicBezTo>
                    <a:pt x="5530939" y="2824682"/>
                    <a:pt x="3374301" y="2567099"/>
                    <a:pt x="450112" y="2700622"/>
                  </a:cubicBezTo>
                  <a:cubicBezTo>
                    <a:pt x="283663" y="2794164"/>
                    <a:pt x="3854" y="2571650"/>
                    <a:pt x="0" y="2250508"/>
                  </a:cubicBezTo>
                  <a:cubicBezTo>
                    <a:pt x="-134844" y="1914950"/>
                    <a:pt x="-139851" y="1396448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77850" y="140373"/>
                    <a:pt x="147675" y="13323"/>
                    <a:pt x="450112" y="0"/>
                  </a:cubicBezTo>
                  <a:cubicBezTo>
                    <a:pt x="4187120" y="25301"/>
                    <a:pt x="7006176" y="275903"/>
                    <a:pt x="8169230" y="0"/>
                  </a:cubicBezTo>
                  <a:cubicBezTo>
                    <a:pt x="8408647" y="-43855"/>
                    <a:pt x="8583892" y="237855"/>
                    <a:pt x="8619344" y="450112"/>
                  </a:cubicBezTo>
                  <a:cubicBezTo>
                    <a:pt x="8553650" y="976092"/>
                    <a:pt x="8701807" y="1843528"/>
                    <a:pt x="8619344" y="2250508"/>
                  </a:cubicBezTo>
                  <a:cubicBezTo>
                    <a:pt x="8663939" y="2538513"/>
                    <a:pt x="8395485" y="2658392"/>
                    <a:pt x="8169230" y="2700622"/>
                  </a:cubicBezTo>
                  <a:cubicBezTo>
                    <a:pt x="5134281" y="2388210"/>
                    <a:pt x="3900129" y="2303659"/>
                    <a:pt x="450112" y="2700622"/>
                  </a:cubicBezTo>
                  <a:cubicBezTo>
                    <a:pt x="292881" y="2742868"/>
                    <a:pt x="-43549" y="2500059"/>
                    <a:pt x="0" y="2250508"/>
                  </a:cubicBezTo>
                  <a:cubicBezTo>
                    <a:pt x="64380" y="1764983"/>
                    <a:pt x="-159626" y="82459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8418" y="219640"/>
                    <a:pt x="251383" y="-26079"/>
                    <a:pt x="450112" y="0"/>
                  </a:cubicBezTo>
                  <a:cubicBezTo>
                    <a:pt x="1736836" y="189655"/>
                    <a:pt x="5656362" y="55195"/>
                    <a:pt x="8169230" y="0"/>
                  </a:cubicBezTo>
                  <a:cubicBezTo>
                    <a:pt x="8457752" y="-42755"/>
                    <a:pt x="8538264" y="214005"/>
                    <a:pt x="8619344" y="450112"/>
                  </a:cubicBezTo>
                  <a:cubicBezTo>
                    <a:pt x="8773094" y="986082"/>
                    <a:pt x="8556746" y="2056469"/>
                    <a:pt x="8619344" y="2250508"/>
                  </a:cubicBezTo>
                  <a:cubicBezTo>
                    <a:pt x="8573953" y="2484232"/>
                    <a:pt x="8344665" y="2695789"/>
                    <a:pt x="8169230" y="2700622"/>
                  </a:cubicBezTo>
                  <a:cubicBezTo>
                    <a:pt x="5596194" y="2407605"/>
                    <a:pt x="2831642" y="3059487"/>
                    <a:pt x="450112" y="2700622"/>
                  </a:cubicBezTo>
                  <a:cubicBezTo>
                    <a:pt x="247431" y="2788047"/>
                    <a:pt x="28714" y="2546762"/>
                    <a:pt x="0" y="2250508"/>
                  </a:cubicBezTo>
                  <a:cubicBezTo>
                    <a:pt x="11345" y="1801676"/>
                    <a:pt x="119501" y="109604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21767" y="250997"/>
                    <a:pt x="270942" y="-43731"/>
                    <a:pt x="450112" y="0"/>
                  </a:cubicBezTo>
                  <a:cubicBezTo>
                    <a:pt x="1715231" y="-206835"/>
                    <a:pt x="5495535" y="306590"/>
                    <a:pt x="8169230" y="0"/>
                  </a:cubicBezTo>
                  <a:cubicBezTo>
                    <a:pt x="8486331" y="-648"/>
                    <a:pt x="8571810" y="199039"/>
                    <a:pt x="8619344" y="450112"/>
                  </a:cubicBezTo>
                  <a:cubicBezTo>
                    <a:pt x="8764406" y="963184"/>
                    <a:pt x="8571183" y="2045536"/>
                    <a:pt x="8619344" y="2250508"/>
                  </a:cubicBezTo>
                  <a:cubicBezTo>
                    <a:pt x="8532891" y="2499495"/>
                    <a:pt x="8396953" y="2711975"/>
                    <a:pt x="8169230" y="2700622"/>
                  </a:cubicBezTo>
                  <a:cubicBezTo>
                    <a:pt x="5427911" y="2765304"/>
                    <a:pt x="2973736" y="2757977"/>
                    <a:pt x="450112" y="2700622"/>
                  </a:cubicBezTo>
                  <a:cubicBezTo>
                    <a:pt x="264020" y="2781316"/>
                    <a:pt x="14288" y="2584544"/>
                    <a:pt x="0" y="2250508"/>
                  </a:cubicBezTo>
                  <a:cubicBezTo>
                    <a:pt x="-127297" y="1895184"/>
                    <a:pt x="-22997" y="1298203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39278" h="3169919" fill="none" extrusionOk="0">
                          <a:moveTo>
                            <a:pt x="0" y="528330"/>
                          </a:moveTo>
                          <a:cubicBezTo>
                            <a:pt x="-19494" y="301004"/>
                            <a:pt x="212069" y="-43596"/>
                            <a:pt x="378044" y="0"/>
                          </a:cubicBezTo>
                          <a:cubicBezTo>
                            <a:pt x="1542736" y="-272096"/>
                            <a:pt x="4638562" y="-20741"/>
                            <a:pt x="6861233" y="0"/>
                          </a:cubicBezTo>
                          <a:cubicBezTo>
                            <a:pt x="7123449" y="18783"/>
                            <a:pt x="7202563" y="232443"/>
                            <a:pt x="7239278" y="528330"/>
                          </a:cubicBezTo>
                          <a:cubicBezTo>
                            <a:pt x="7354429" y="1148873"/>
                            <a:pt x="7184785" y="2371345"/>
                            <a:pt x="7239278" y="2641588"/>
                          </a:cubicBezTo>
                          <a:cubicBezTo>
                            <a:pt x="7194821" y="2916426"/>
                            <a:pt x="7071295" y="3186267"/>
                            <a:pt x="6861233" y="3169919"/>
                          </a:cubicBezTo>
                          <a:cubicBezTo>
                            <a:pt x="4557129" y="3307996"/>
                            <a:pt x="2604889" y="3111635"/>
                            <a:pt x="378044" y="3169919"/>
                          </a:cubicBezTo>
                          <a:cubicBezTo>
                            <a:pt x="216152" y="3240489"/>
                            <a:pt x="2681" y="3002633"/>
                            <a:pt x="0" y="2641588"/>
                          </a:cubicBezTo>
                          <a:cubicBezTo>
                            <a:pt x="-106147" y="2244995"/>
                            <a:pt x="-50166" y="1552833"/>
                            <a:pt x="0" y="528330"/>
                          </a:cubicBezTo>
                          <a:close/>
                        </a:path>
                        <a:path w="7239278" h="3169919" stroke="0" extrusionOk="0">
                          <a:moveTo>
                            <a:pt x="0" y="528330"/>
                          </a:moveTo>
                          <a:cubicBezTo>
                            <a:pt x="36859" y="186418"/>
                            <a:pt x="150006" y="3786"/>
                            <a:pt x="378044" y="0"/>
                          </a:cubicBezTo>
                          <a:cubicBezTo>
                            <a:pt x="3425425" y="9711"/>
                            <a:pt x="5841079" y="204821"/>
                            <a:pt x="6861233" y="0"/>
                          </a:cubicBezTo>
                          <a:cubicBezTo>
                            <a:pt x="7067987" y="-18505"/>
                            <a:pt x="7204959" y="253132"/>
                            <a:pt x="7239278" y="528330"/>
                          </a:cubicBezTo>
                          <a:cubicBezTo>
                            <a:pt x="7246914" y="1110386"/>
                            <a:pt x="7300575" y="2175589"/>
                            <a:pt x="7239278" y="2641588"/>
                          </a:cubicBezTo>
                          <a:cubicBezTo>
                            <a:pt x="7246361" y="2955336"/>
                            <a:pt x="7061012" y="3156684"/>
                            <a:pt x="6861233" y="3169919"/>
                          </a:cubicBezTo>
                          <a:cubicBezTo>
                            <a:pt x="4421078" y="3059948"/>
                            <a:pt x="3338054" y="2980740"/>
                            <a:pt x="378044" y="3169919"/>
                          </a:cubicBezTo>
                          <a:cubicBezTo>
                            <a:pt x="229662" y="3218882"/>
                            <a:pt x="-10012" y="2959242"/>
                            <a:pt x="0" y="2641588"/>
                          </a:cubicBezTo>
                          <a:cubicBezTo>
                            <a:pt x="42957" y="2016855"/>
                            <a:pt x="-127196" y="974244"/>
                            <a:pt x="0" y="528330"/>
                          </a:cubicBezTo>
                          <a:close/>
                        </a:path>
                        <a:path w="7239278" h="3169919" fill="none" stroke="0" extrusionOk="0">
                          <a:moveTo>
                            <a:pt x="0" y="528330"/>
                          </a:moveTo>
                          <a:cubicBezTo>
                            <a:pt x="-4547" y="255035"/>
                            <a:pt x="215620" y="-40078"/>
                            <a:pt x="378044" y="0"/>
                          </a:cubicBezTo>
                          <a:cubicBezTo>
                            <a:pt x="1496606" y="177257"/>
                            <a:pt x="4601757" y="54277"/>
                            <a:pt x="6861233" y="0"/>
                          </a:cubicBezTo>
                          <a:cubicBezTo>
                            <a:pt x="7116417" y="-18951"/>
                            <a:pt x="7175406" y="241351"/>
                            <a:pt x="7239278" y="528330"/>
                          </a:cubicBezTo>
                          <a:cubicBezTo>
                            <a:pt x="7363126" y="1138995"/>
                            <a:pt x="7176843" y="2417177"/>
                            <a:pt x="7239278" y="2641588"/>
                          </a:cubicBezTo>
                          <a:cubicBezTo>
                            <a:pt x="7195333" y="2921869"/>
                            <a:pt x="7029785" y="3174538"/>
                            <a:pt x="6861233" y="3169919"/>
                          </a:cubicBezTo>
                          <a:cubicBezTo>
                            <a:pt x="4512096" y="3057208"/>
                            <a:pt x="2459299" y="3220619"/>
                            <a:pt x="378044" y="3169919"/>
                          </a:cubicBezTo>
                          <a:cubicBezTo>
                            <a:pt x="201530" y="3241025"/>
                            <a:pt x="24281" y="3037536"/>
                            <a:pt x="0" y="2641588"/>
                          </a:cubicBezTo>
                          <a:cubicBezTo>
                            <a:pt x="-76356" y="2087795"/>
                            <a:pt x="115830" y="1417298"/>
                            <a:pt x="0" y="52833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304" y="-345913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895710" y="1372153"/>
            <a:ext cx="6625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E1B99F-ACEB-41FD-2859-1D75BB80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0" y="1080606"/>
            <a:ext cx="1069331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37" y="976398"/>
            <a:ext cx="6803726" cy="1103472"/>
          </a:xfrm>
          <a:prstGeom prst="rect">
            <a:avLst/>
          </a:prstGeom>
        </p:spPr>
      </p:pic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095E787-AE72-1137-8CEA-9C86A1C5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2" y="3067050"/>
            <a:ext cx="2471098" cy="3795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1C3AF7-568E-9EB2-EFC8-A3982991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598" y="4210051"/>
            <a:ext cx="1991259" cy="264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BB7B6-FAB3-F370-4862-71887FC06F8D}"/>
              </a:ext>
            </a:extLst>
          </p:cNvPr>
          <p:cNvSpPr txBox="1"/>
          <p:nvPr/>
        </p:nvSpPr>
        <p:spPr>
          <a:xfrm>
            <a:off x="1809750" y="2276475"/>
            <a:ext cx="8562975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xuất được những cách làm cụ thể để nuôi dưỡng, giữ gìn tình thầy trò.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quyết được một số vấn đề nảy sinh trong quan hệ với  thầy cô.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 gia tổ chức sự kiện về truyền thống tôn sư trọng đạo và các truyền thống khác của nhà trường.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E52A9FC-B1B4-80B2-2478-2D2AE31F5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79" y="1107440"/>
            <a:ext cx="5728887" cy="42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1:</a:t>
            </a:r>
            <a:endParaRPr lang="en-US" sz="4000" b="1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 để vun đắp tình thầy trò.</a:t>
            </a:r>
            <a:endParaRPr kumimoji="0" lang="en-US" sz="400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37C9FFB-2B57-8732-2D16-AA121F1E9B98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đắp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39A70E-BF75-D028-0BC4-C8C10FCA7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99482"/>
              </p:ext>
            </p:extLst>
          </p:nvPr>
        </p:nvGraphicFramePr>
        <p:xfrm>
          <a:off x="1451501" y="1930826"/>
          <a:ext cx="9351177" cy="357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1177">
                  <a:extLst>
                    <a:ext uri="{9D8B030D-6E8A-4147-A177-3AD203B41FA5}">
                      <a16:colId xmlns:a16="http://schemas.microsoft.com/office/drawing/2014/main" val="3753608805"/>
                    </a:ext>
                  </a:extLst>
                </a:gridCol>
              </a:tblGrid>
              <a:tr h="7999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58743"/>
                  </a:ext>
                </a:extLst>
              </a:tr>
              <a:tr h="27768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767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2EA1AA-282B-1912-8FA1-5DE2CA94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5663" y="4132348"/>
            <a:ext cx="2122233" cy="25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507ED3-ACBE-4216-11EB-DFD0C3F6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0"/>
          <a:stretch/>
        </p:blipFill>
        <p:spPr>
          <a:xfrm>
            <a:off x="-1016312" y="-601579"/>
            <a:ext cx="14330948" cy="8061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AF32B8-5F64-6413-65E7-68C3B2BFC7F5}"/>
              </a:ext>
            </a:extLst>
          </p:cNvPr>
          <p:cNvGrpSpPr/>
          <p:nvPr/>
        </p:nvGrpSpPr>
        <p:grpSpPr>
          <a:xfrm>
            <a:off x="1467294" y="491711"/>
            <a:ext cx="9388548" cy="1135070"/>
            <a:chOff x="1797061" y="2614749"/>
            <a:chExt cx="8919148" cy="30215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E193BC-F1A7-91C5-19CE-D5DCCD636C29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599"/>
                  </a:moveTo>
                  <a:cubicBezTo>
                    <a:pt x="3237" y="133501"/>
                    <a:pt x="262743" y="88402"/>
                    <a:pt x="503601" y="0"/>
                  </a:cubicBezTo>
                  <a:cubicBezTo>
                    <a:pt x="1416441" y="156967"/>
                    <a:pt x="7419310" y="103301"/>
                    <a:pt x="8415545" y="0"/>
                  </a:cubicBezTo>
                  <a:cubicBezTo>
                    <a:pt x="8666039" y="-34511"/>
                    <a:pt x="8862707" y="228052"/>
                    <a:pt x="8919148" y="503599"/>
                  </a:cubicBezTo>
                  <a:cubicBezTo>
                    <a:pt x="8885485" y="1564961"/>
                    <a:pt x="9016554" y="2149568"/>
                    <a:pt x="8919148" y="2517951"/>
                  </a:cubicBezTo>
                  <a:cubicBezTo>
                    <a:pt x="8826630" y="2837124"/>
                    <a:pt x="8661147" y="2926707"/>
                    <a:pt x="8415545" y="3021554"/>
                  </a:cubicBezTo>
                  <a:cubicBezTo>
                    <a:pt x="7413905" y="2475370"/>
                    <a:pt x="3473577" y="4265503"/>
                    <a:pt x="503601" y="3021554"/>
                  </a:cubicBezTo>
                  <a:cubicBezTo>
                    <a:pt x="277906" y="2991191"/>
                    <a:pt x="-92373" y="2756801"/>
                    <a:pt x="0" y="2517951"/>
                  </a:cubicBezTo>
                  <a:cubicBezTo>
                    <a:pt x="-65249" y="1764833"/>
                    <a:pt x="-89261" y="1272891"/>
                    <a:pt x="0" y="503599"/>
                  </a:cubicBezTo>
                  <a:close/>
                </a:path>
                <a:path w="8919148" h="3021554" stroke="0" extrusionOk="0">
                  <a:moveTo>
                    <a:pt x="0" y="503599"/>
                  </a:moveTo>
                  <a:cubicBezTo>
                    <a:pt x="64415" y="177694"/>
                    <a:pt x="226152" y="-28575"/>
                    <a:pt x="503601" y="0"/>
                  </a:cubicBezTo>
                  <a:cubicBezTo>
                    <a:pt x="2907384" y="499937"/>
                    <a:pt x="4721459" y="59354"/>
                    <a:pt x="8415545" y="0"/>
                  </a:cubicBezTo>
                  <a:cubicBezTo>
                    <a:pt x="8645802" y="6363"/>
                    <a:pt x="8963784" y="197214"/>
                    <a:pt x="8919148" y="503599"/>
                  </a:cubicBezTo>
                  <a:cubicBezTo>
                    <a:pt x="8725800" y="1291299"/>
                    <a:pt x="9024049" y="1659330"/>
                    <a:pt x="8919148" y="2517951"/>
                  </a:cubicBezTo>
                  <a:cubicBezTo>
                    <a:pt x="8878991" y="2703478"/>
                    <a:pt x="8626493" y="3010844"/>
                    <a:pt x="8415545" y="3021554"/>
                  </a:cubicBezTo>
                  <a:cubicBezTo>
                    <a:pt x="4969001" y="3239969"/>
                    <a:pt x="1849365" y="3256062"/>
                    <a:pt x="503601" y="3021554"/>
                  </a:cubicBezTo>
                  <a:cubicBezTo>
                    <a:pt x="193634" y="3039637"/>
                    <a:pt x="13782" y="2716126"/>
                    <a:pt x="0" y="2517951"/>
                  </a:cubicBezTo>
                  <a:cubicBezTo>
                    <a:pt x="-48138" y="2399865"/>
                    <a:pt x="14406" y="1388848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0473" y="145878"/>
                    <a:pt x="202822" y="14800"/>
                    <a:pt x="503601" y="0"/>
                  </a:cubicBezTo>
                  <a:cubicBezTo>
                    <a:pt x="1773057" y="27017"/>
                    <a:pt x="7561733" y="-259359"/>
                    <a:pt x="8415545" y="0"/>
                  </a:cubicBezTo>
                  <a:cubicBezTo>
                    <a:pt x="8665542" y="35767"/>
                    <a:pt x="8895147" y="215703"/>
                    <a:pt x="8919148" y="503599"/>
                  </a:cubicBezTo>
                  <a:cubicBezTo>
                    <a:pt x="8786717" y="1443083"/>
                    <a:pt x="8897383" y="2073555"/>
                    <a:pt x="8919148" y="2517951"/>
                  </a:cubicBezTo>
                  <a:cubicBezTo>
                    <a:pt x="8888177" y="2865978"/>
                    <a:pt x="8636678" y="2951556"/>
                    <a:pt x="8415545" y="3021554"/>
                  </a:cubicBezTo>
                  <a:cubicBezTo>
                    <a:pt x="7104022" y="2646830"/>
                    <a:pt x="3483852" y="2756012"/>
                    <a:pt x="503601" y="3021554"/>
                  </a:cubicBezTo>
                  <a:cubicBezTo>
                    <a:pt x="245298" y="3015983"/>
                    <a:pt x="-7429" y="2744009"/>
                    <a:pt x="0" y="2517951"/>
                  </a:cubicBezTo>
                  <a:cubicBezTo>
                    <a:pt x="-78791" y="1748869"/>
                    <a:pt x="-175686" y="1332977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6937" y="133252"/>
                    <a:pt x="254934" y="99754"/>
                    <a:pt x="503601" y="0"/>
                  </a:cubicBezTo>
                  <a:cubicBezTo>
                    <a:pt x="1613018" y="175775"/>
                    <a:pt x="7574005" y="-90094"/>
                    <a:pt x="8415545" y="0"/>
                  </a:cubicBezTo>
                  <a:cubicBezTo>
                    <a:pt x="8634473" y="-7861"/>
                    <a:pt x="8901861" y="280825"/>
                    <a:pt x="8919148" y="503599"/>
                  </a:cubicBezTo>
                  <a:cubicBezTo>
                    <a:pt x="8838834" y="1473611"/>
                    <a:pt x="9020462" y="2096970"/>
                    <a:pt x="8919148" y="2517951"/>
                  </a:cubicBezTo>
                  <a:cubicBezTo>
                    <a:pt x="8845344" y="2867580"/>
                    <a:pt x="8654876" y="2924397"/>
                    <a:pt x="8415545" y="3021554"/>
                  </a:cubicBezTo>
                  <a:cubicBezTo>
                    <a:pt x="7046719" y="2297010"/>
                    <a:pt x="3239452" y="4025987"/>
                    <a:pt x="503601" y="3021554"/>
                  </a:cubicBezTo>
                  <a:cubicBezTo>
                    <a:pt x="255225" y="2995865"/>
                    <a:pt x="-70555" y="2749657"/>
                    <a:pt x="0" y="2517951"/>
                  </a:cubicBezTo>
                  <a:cubicBezTo>
                    <a:pt x="-1793" y="1766790"/>
                    <a:pt x="-173624" y="1315478"/>
                    <a:pt x="0" y="5035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88548" h="1135070" fill="none" extrusionOk="0">
                          <a:moveTo>
                            <a:pt x="0" y="189181"/>
                          </a:moveTo>
                          <a:cubicBezTo>
                            <a:pt x="1861" y="59458"/>
                            <a:pt x="268537" y="28905"/>
                            <a:pt x="530105" y="0"/>
                          </a:cubicBezTo>
                          <a:cubicBezTo>
                            <a:pt x="1676005" y="45292"/>
                            <a:pt x="7872461" y="18528"/>
                            <a:pt x="8858442" y="0"/>
                          </a:cubicBezTo>
                          <a:cubicBezTo>
                            <a:pt x="9128428" y="-11552"/>
                            <a:pt x="9367490" y="85183"/>
                            <a:pt x="9388548" y="189181"/>
                          </a:cubicBezTo>
                          <a:cubicBezTo>
                            <a:pt x="9349142" y="571288"/>
                            <a:pt x="9420739" y="792712"/>
                            <a:pt x="9388548" y="945888"/>
                          </a:cubicBezTo>
                          <a:cubicBezTo>
                            <a:pt x="9322936" y="1062879"/>
                            <a:pt x="9119994" y="1100732"/>
                            <a:pt x="8858442" y="1135070"/>
                          </a:cubicBezTo>
                          <a:cubicBezTo>
                            <a:pt x="7796659" y="945705"/>
                            <a:pt x="3872501" y="1545563"/>
                            <a:pt x="530105" y="1135070"/>
                          </a:cubicBezTo>
                          <a:cubicBezTo>
                            <a:pt x="265330" y="1127095"/>
                            <a:pt x="-56751" y="1040505"/>
                            <a:pt x="0" y="945888"/>
                          </a:cubicBezTo>
                          <a:cubicBezTo>
                            <a:pt x="-74526" y="659665"/>
                            <a:pt x="-134835" y="504128"/>
                            <a:pt x="0" y="189181"/>
                          </a:cubicBezTo>
                          <a:close/>
                        </a:path>
                        <a:path w="9388548" h="1135070" stroke="0" extrusionOk="0">
                          <a:moveTo>
                            <a:pt x="0" y="189181"/>
                          </a:moveTo>
                          <a:cubicBezTo>
                            <a:pt x="62972" y="66954"/>
                            <a:pt x="237892" y="-9038"/>
                            <a:pt x="530105" y="0"/>
                          </a:cubicBezTo>
                          <a:cubicBezTo>
                            <a:pt x="3345819" y="160649"/>
                            <a:pt x="5147692" y="55362"/>
                            <a:pt x="8858442" y="0"/>
                          </a:cubicBezTo>
                          <a:cubicBezTo>
                            <a:pt x="9130958" y="3146"/>
                            <a:pt x="9394713" y="84597"/>
                            <a:pt x="9388548" y="189181"/>
                          </a:cubicBezTo>
                          <a:cubicBezTo>
                            <a:pt x="9200358" y="488034"/>
                            <a:pt x="9504011" y="626010"/>
                            <a:pt x="9388548" y="945888"/>
                          </a:cubicBezTo>
                          <a:cubicBezTo>
                            <a:pt x="9359561" y="1025336"/>
                            <a:pt x="9117640" y="1130486"/>
                            <a:pt x="8858442" y="1135070"/>
                          </a:cubicBezTo>
                          <a:cubicBezTo>
                            <a:pt x="5403440" y="1191711"/>
                            <a:pt x="2173333" y="1193829"/>
                            <a:pt x="530105" y="1135070"/>
                          </a:cubicBezTo>
                          <a:cubicBezTo>
                            <a:pt x="242649" y="1133685"/>
                            <a:pt x="2480" y="1032231"/>
                            <a:pt x="0" y="945888"/>
                          </a:cubicBezTo>
                          <a:cubicBezTo>
                            <a:pt x="75572" y="867662"/>
                            <a:pt x="-52447" y="475213"/>
                            <a:pt x="0" y="189181"/>
                          </a:cubicBezTo>
                          <a:close/>
                        </a:path>
                        <a:path w="9388548" h="1135070" fill="none" stroke="0" extrusionOk="0">
                          <a:moveTo>
                            <a:pt x="0" y="189181"/>
                          </a:moveTo>
                          <a:cubicBezTo>
                            <a:pt x="9584" y="66419"/>
                            <a:pt x="255867" y="15161"/>
                            <a:pt x="530105" y="0"/>
                          </a:cubicBezTo>
                          <a:cubicBezTo>
                            <a:pt x="1825876" y="29570"/>
                            <a:pt x="7979929" y="-102157"/>
                            <a:pt x="8858442" y="0"/>
                          </a:cubicBezTo>
                          <a:cubicBezTo>
                            <a:pt x="9128370" y="8267"/>
                            <a:pt x="9377185" y="89922"/>
                            <a:pt x="9388548" y="189181"/>
                          </a:cubicBezTo>
                          <a:cubicBezTo>
                            <a:pt x="9326997" y="542207"/>
                            <a:pt x="9435358" y="779350"/>
                            <a:pt x="9388548" y="945888"/>
                          </a:cubicBezTo>
                          <a:cubicBezTo>
                            <a:pt x="9352762" y="1084703"/>
                            <a:pt x="9119315" y="1115807"/>
                            <a:pt x="8858442" y="1135070"/>
                          </a:cubicBezTo>
                          <a:cubicBezTo>
                            <a:pt x="7538046" y="1022568"/>
                            <a:pt x="3729099" y="1034539"/>
                            <a:pt x="530105" y="1135070"/>
                          </a:cubicBezTo>
                          <a:cubicBezTo>
                            <a:pt x="254740" y="1121364"/>
                            <a:pt x="-53821" y="1031993"/>
                            <a:pt x="0" y="945888"/>
                          </a:cubicBezTo>
                          <a:cubicBezTo>
                            <a:pt x="-71755" y="644925"/>
                            <a:pt x="-166527" y="514819"/>
                            <a:pt x="0" y="18918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A7CEE4B-37EC-487D-7995-2033809A2F64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23919" y="316121"/>
                    <a:pt x="262168" y="-73108"/>
                    <a:pt x="450112" y="0"/>
                  </a:cubicBezTo>
                  <a:cubicBezTo>
                    <a:pt x="1847502" y="-943622"/>
                    <a:pt x="5913699" y="9575"/>
                    <a:pt x="8169230" y="0"/>
                  </a:cubicBezTo>
                  <a:cubicBezTo>
                    <a:pt x="8512599" y="33215"/>
                    <a:pt x="8528611" y="191375"/>
                    <a:pt x="8619344" y="450112"/>
                  </a:cubicBezTo>
                  <a:cubicBezTo>
                    <a:pt x="8726226" y="923368"/>
                    <a:pt x="8565294" y="2003277"/>
                    <a:pt x="8619344" y="2250507"/>
                  </a:cubicBezTo>
                  <a:cubicBezTo>
                    <a:pt x="8535969" y="2472070"/>
                    <a:pt x="8423314" y="2779758"/>
                    <a:pt x="8169230" y="2700622"/>
                  </a:cubicBezTo>
                  <a:cubicBezTo>
                    <a:pt x="5936236" y="2868947"/>
                    <a:pt x="3715086" y="2272634"/>
                    <a:pt x="450112" y="2700622"/>
                  </a:cubicBezTo>
                  <a:cubicBezTo>
                    <a:pt x="238392" y="2755579"/>
                    <a:pt x="3040" y="2577855"/>
                    <a:pt x="0" y="2250507"/>
                  </a:cubicBezTo>
                  <a:cubicBezTo>
                    <a:pt x="-191194" y="1951587"/>
                    <a:pt x="-47854" y="1402741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56742" y="111350"/>
                    <a:pt x="164974" y="31466"/>
                    <a:pt x="450112" y="0"/>
                  </a:cubicBezTo>
                  <a:cubicBezTo>
                    <a:pt x="4242289" y="199183"/>
                    <a:pt x="5297247" y="-320342"/>
                    <a:pt x="8169230" y="0"/>
                  </a:cubicBezTo>
                  <a:cubicBezTo>
                    <a:pt x="8408847" y="-57083"/>
                    <a:pt x="8582351" y="252968"/>
                    <a:pt x="8619344" y="450112"/>
                  </a:cubicBezTo>
                  <a:cubicBezTo>
                    <a:pt x="8646229" y="950329"/>
                    <a:pt x="8706384" y="1816210"/>
                    <a:pt x="8619344" y="2250507"/>
                  </a:cubicBezTo>
                  <a:cubicBezTo>
                    <a:pt x="8654783" y="2566709"/>
                    <a:pt x="8388628" y="2597941"/>
                    <a:pt x="8169230" y="2700622"/>
                  </a:cubicBezTo>
                  <a:cubicBezTo>
                    <a:pt x="5347522" y="2191028"/>
                    <a:pt x="2202905" y="2479266"/>
                    <a:pt x="450112" y="2700622"/>
                  </a:cubicBezTo>
                  <a:cubicBezTo>
                    <a:pt x="236898" y="2741863"/>
                    <a:pt x="-29406" y="2490201"/>
                    <a:pt x="0" y="2250507"/>
                  </a:cubicBezTo>
                  <a:cubicBezTo>
                    <a:pt x="50970" y="1779310"/>
                    <a:pt x="-127461" y="824618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1229" y="196719"/>
                    <a:pt x="237991" y="-23056"/>
                    <a:pt x="450112" y="0"/>
                  </a:cubicBezTo>
                  <a:cubicBezTo>
                    <a:pt x="1701738" y="316238"/>
                    <a:pt x="5907885" y="141822"/>
                    <a:pt x="8169230" y="0"/>
                  </a:cubicBezTo>
                  <a:cubicBezTo>
                    <a:pt x="8453157" y="-23931"/>
                    <a:pt x="8549785" y="244514"/>
                    <a:pt x="8619344" y="450112"/>
                  </a:cubicBezTo>
                  <a:cubicBezTo>
                    <a:pt x="8770699" y="1003826"/>
                    <a:pt x="8564072" y="2076932"/>
                    <a:pt x="8619344" y="2250507"/>
                  </a:cubicBezTo>
                  <a:cubicBezTo>
                    <a:pt x="8594998" y="2479913"/>
                    <a:pt x="8366006" y="2690928"/>
                    <a:pt x="8169230" y="2700622"/>
                  </a:cubicBezTo>
                  <a:cubicBezTo>
                    <a:pt x="5557143" y="1395859"/>
                    <a:pt x="2927059" y="3106343"/>
                    <a:pt x="450112" y="2700622"/>
                  </a:cubicBezTo>
                  <a:cubicBezTo>
                    <a:pt x="237629" y="2783619"/>
                    <a:pt x="5536" y="2509681"/>
                    <a:pt x="0" y="2250507"/>
                  </a:cubicBezTo>
                  <a:cubicBezTo>
                    <a:pt x="33834" y="1883195"/>
                    <a:pt x="59064" y="118270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7739" y="296876"/>
                    <a:pt x="279230" y="-77041"/>
                    <a:pt x="450112" y="0"/>
                  </a:cubicBezTo>
                  <a:cubicBezTo>
                    <a:pt x="1424334" y="-722638"/>
                    <a:pt x="5638382" y="152870"/>
                    <a:pt x="8169230" y="0"/>
                  </a:cubicBezTo>
                  <a:cubicBezTo>
                    <a:pt x="8480999" y="4669"/>
                    <a:pt x="8542064" y="200157"/>
                    <a:pt x="8619344" y="450112"/>
                  </a:cubicBezTo>
                  <a:cubicBezTo>
                    <a:pt x="8762282" y="943872"/>
                    <a:pt x="8535184" y="2041034"/>
                    <a:pt x="8619344" y="2250507"/>
                  </a:cubicBezTo>
                  <a:cubicBezTo>
                    <a:pt x="8548754" y="2491020"/>
                    <a:pt x="8412612" y="2738921"/>
                    <a:pt x="8169230" y="2700622"/>
                  </a:cubicBezTo>
                  <a:cubicBezTo>
                    <a:pt x="5542392" y="2454752"/>
                    <a:pt x="3312681" y="2448040"/>
                    <a:pt x="450112" y="2700622"/>
                  </a:cubicBezTo>
                  <a:cubicBezTo>
                    <a:pt x="248007" y="2798754"/>
                    <a:pt x="12105" y="2590556"/>
                    <a:pt x="0" y="2250507"/>
                  </a:cubicBezTo>
                  <a:cubicBezTo>
                    <a:pt x="-123469" y="1818885"/>
                    <a:pt x="85360" y="1296576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072966" h="1014509" fill="none" extrusionOk="0">
                          <a:moveTo>
                            <a:pt x="0" y="169088"/>
                          </a:moveTo>
                          <a:cubicBezTo>
                            <a:pt x="-20734" y="114298"/>
                            <a:pt x="270670" y="-25976"/>
                            <a:pt x="473801" y="0"/>
                          </a:cubicBezTo>
                          <a:cubicBezTo>
                            <a:pt x="1996690" y="-307927"/>
                            <a:pt x="5948730" y="-251"/>
                            <a:pt x="8599164" y="0"/>
                          </a:cubicBezTo>
                          <a:cubicBezTo>
                            <a:pt x="8921666" y="8639"/>
                            <a:pt x="9014849" y="73000"/>
                            <a:pt x="9072966" y="169088"/>
                          </a:cubicBezTo>
                          <a:cubicBezTo>
                            <a:pt x="9214342" y="360927"/>
                            <a:pt x="8974965" y="761655"/>
                            <a:pt x="9072966" y="845420"/>
                          </a:cubicBezTo>
                          <a:cubicBezTo>
                            <a:pt x="9020699" y="932289"/>
                            <a:pt x="8862703" y="1029198"/>
                            <a:pt x="8599164" y="1014509"/>
                          </a:cubicBezTo>
                          <a:cubicBezTo>
                            <a:pt x="5818377" y="1068351"/>
                            <a:pt x="3589652" y="888942"/>
                            <a:pt x="473801" y="1014509"/>
                          </a:cubicBezTo>
                          <a:cubicBezTo>
                            <a:pt x="243128" y="1031613"/>
                            <a:pt x="2683" y="964606"/>
                            <a:pt x="0" y="845420"/>
                          </a:cubicBezTo>
                          <a:cubicBezTo>
                            <a:pt x="-123763" y="725545"/>
                            <a:pt x="20598" y="503713"/>
                            <a:pt x="0" y="169088"/>
                          </a:cubicBezTo>
                          <a:close/>
                        </a:path>
                        <a:path w="9072966" h="1014509" stroke="0" extrusionOk="0">
                          <a:moveTo>
                            <a:pt x="0" y="169088"/>
                          </a:moveTo>
                          <a:cubicBezTo>
                            <a:pt x="45496" y="44588"/>
                            <a:pt x="194362" y="9408"/>
                            <a:pt x="473801" y="0"/>
                          </a:cubicBezTo>
                          <a:cubicBezTo>
                            <a:pt x="4384487" y="70292"/>
                            <a:pt x="5529124" y="-153252"/>
                            <a:pt x="8599164" y="0"/>
                          </a:cubicBezTo>
                          <a:cubicBezTo>
                            <a:pt x="8860901" y="-7323"/>
                            <a:pt x="9031733" y="91670"/>
                            <a:pt x="9072966" y="169088"/>
                          </a:cubicBezTo>
                          <a:cubicBezTo>
                            <a:pt x="9150489" y="349929"/>
                            <a:pt x="9150114" y="687705"/>
                            <a:pt x="9072966" y="845420"/>
                          </a:cubicBezTo>
                          <a:cubicBezTo>
                            <a:pt x="9083869" y="958809"/>
                            <a:pt x="8847135" y="992138"/>
                            <a:pt x="8599164" y="1014509"/>
                          </a:cubicBezTo>
                          <a:cubicBezTo>
                            <a:pt x="5738294" y="888924"/>
                            <a:pt x="2360035" y="978025"/>
                            <a:pt x="473801" y="1014509"/>
                          </a:cubicBezTo>
                          <a:cubicBezTo>
                            <a:pt x="227496" y="1029788"/>
                            <a:pt x="2800" y="943490"/>
                            <a:pt x="0" y="845420"/>
                          </a:cubicBezTo>
                          <a:cubicBezTo>
                            <a:pt x="47509" y="660671"/>
                            <a:pt x="-100395" y="317752"/>
                            <a:pt x="0" y="169088"/>
                          </a:cubicBezTo>
                          <a:close/>
                        </a:path>
                        <a:path w="9072966" h="1014509" fill="none" stroke="0" extrusionOk="0">
                          <a:moveTo>
                            <a:pt x="0" y="169088"/>
                          </a:moveTo>
                          <a:cubicBezTo>
                            <a:pt x="-7162" y="72592"/>
                            <a:pt x="261627" y="-14649"/>
                            <a:pt x="473801" y="0"/>
                          </a:cubicBezTo>
                          <a:cubicBezTo>
                            <a:pt x="1839460" y="104063"/>
                            <a:pt x="5771013" y="45208"/>
                            <a:pt x="8599164" y="0"/>
                          </a:cubicBezTo>
                          <a:cubicBezTo>
                            <a:pt x="8908795" y="-2314"/>
                            <a:pt x="9025428" y="76577"/>
                            <a:pt x="9072966" y="169088"/>
                          </a:cubicBezTo>
                          <a:cubicBezTo>
                            <a:pt x="9220862" y="366914"/>
                            <a:pt x="8983012" y="782970"/>
                            <a:pt x="9072966" y="845420"/>
                          </a:cubicBezTo>
                          <a:cubicBezTo>
                            <a:pt x="9011546" y="940928"/>
                            <a:pt x="8835584" y="1014497"/>
                            <a:pt x="8599164" y="1014509"/>
                          </a:cubicBezTo>
                          <a:cubicBezTo>
                            <a:pt x="5661284" y="583488"/>
                            <a:pt x="3204067" y="1023355"/>
                            <a:pt x="473801" y="1014509"/>
                          </a:cubicBezTo>
                          <a:cubicBezTo>
                            <a:pt x="242198" y="1035523"/>
                            <a:pt x="6114" y="964266"/>
                            <a:pt x="0" y="845420"/>
                          </a:cubicBezTo>
                          <a:cubicBezTo>
                            <a:pt x="-86975" y="697608"/>
                            <a:pt x="69948" y="461086"/>
                            <a:pt x="0" y="16908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84DEA2-EB17-69CA-E573-7361C7555757}"/>
              </a:ext>
            </a:extLst>
          </p:cNvPr>
          <p:cNvSpPr txBox="1"/>
          <p:nvPr/>
        </p:nvSpPr>
        <p:spPr>
          <a:xfrm>
            <a:off x="1701208" y="702301"/>
            <a:ext cx="888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vun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đắp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endParaRPr lang="en-US" sz="3600" dirty="0">
              <a:solidFill>
                <a:srgbClr val="00206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599F1B-2DAB-94CD-DA6A-A92C4501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1A647E3C-DB9A-1E74-5CBE-0E0223C98ED1}"/>
              </a:ext>
            </a:extLst>
          </p:cNvPr>
          <p:cNvGrpSpPr/>
          <p:nvPr/>
        </p:nvGrpSpPr>
        <p:grpSpPr>
          <a:xfrm>
            <a:off x="2569278" y="1594884"/>
            <a:ext cx="8169605" cy="2169042"/>
            <a:chOff x="5594141" y="1659732"/>
            <a:chExt cx="6639110" cy="2037384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B7D53D03-5B59-80C3-FB1C-DDB4557CC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F1EABBDB-5742-C9FA-979B-4FAE8CF80A6E}"/>
                </a:ext>
              </a:extLst>
            </p:cNvPr>
            <p:cNvSpPr txBox="1"/>
            <p:nvPr/>
          </p:nvSpPr>
          <p:spPr>
            <a:xfrm>
              <a:off x="6446472" y="2284525"/>
              <a:ext cx="4917166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rPr>
                <a:t>Trao đổi, trò chuyện, tâm sự cùng thầy cô để hiểu thầy cô hơn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2">
            <a:extLst>
              <a:ext uri="{FF2B5EF4-FFF2-40B4-BE49-F238E27FC236}">
                <a16:creationId xmlns:a16="http://schemas.microsoft.com/office/drawing/2014/main" id="{F189154A-EF9B-FE87-6356-1EFF61005F33}"/>
              </a:ext>
            </a:extLst>
          </p:cNvPr>
          <p:cNvGrpSpPr/>
          <p:nvPr/>
        </p:nvGrpSpPr>
        <p:grpSpPr>
          <a:xfrm>
            <a:off x="2452319" y="3109416"/>
            <a:ext cx="8169605" cy="2169042"/>
            <a:chOff x="5594141" y="1659732"/>
            <a:chExt cx="6639110" cy="203738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6377F03-3C4C-D614-573B-D39DBF17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D326A2AD-4A69-1C7D-7A54-DEA2CF6BF213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khiến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07号-萌趣欢乐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id="{7A74B223-87C2-D008-2503-BBDCBE271BA2}"/>
              </a:ext>
            </a:extLst>
          </p:cNvPr>
          <p:cNvGrpSpPr/>
          <p:nvPr/>
        </p:nvGrpSpPr>
        <p:grpSpPr>
          <a:xfrm>
            <a:off x="2239669" y="4869712"/>
            <a:ext cx="8169605" cy="2169042"/>
            <a:chOff x="5594141" y="1659732"/>
            <a:chExt cx="6639110" cy="2037384"/>
          </a:xfrm>
        </p:grpSpPr>
        <p:pic>
          <p:nvPicPr>
            <p:cNvPr id="17" name="图片 11">
              <a:extLst>
                <a:ext uri="{FF2B5EF4-FFF2-40B4-BE49-F238E27FC236}">
                  <a16:creationId xmlns:a16="http://schemas.microsoft.com/office/drawing/2014/main" id="{F1B61FFE-585D-6DE5-CDB8-F2C78CAF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1D667A46-852C-7D05-3C2D-8FAE6FDD47A5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rPr>
                <a:t>Chia sẻ, bày tỏ quan điểm để thầy cô hiểu mình hơn.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53958" y="1363579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4672" y="79389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916975" y="1776190"/>
            <a:ext cx="6625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5 Kết nối tri thức Tuần 11 (trang 33, 35)">
            <a:extLst>
              <a:ext uri="{FF2B5EF4-FFF2-40B4-BE49-F238E27FC236}">
                <a16:creationId xmlns:a16="http://schemas.microsoft.com/office/drawing/2014/main" id="{04C109CA-0D36-F1A7-7F2F-505EC36A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0" y="1255970"/>
            <a:ext cx="4517950" cy="49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6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478735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2041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44433-3B4D-F358-3449-A020F882E066}"/>
              </a:ext>
            </a:extLst>
          </p:cNvPr>
          <p:cNvGrpSpPr/>
          <p:nvPr/>
        </p:nvGrpSpPr>
        <p:grpSpPr>
          <a:xfrm>
            <a:off x="4983937" y="2923144"/>
            <a:ext cx="6139543" cy="1999009"/>
            <a:chOff x="932650" y="2524306"/>
            <a:chExt cx="8528147" cy="3065176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2328736-EAA5-050A-48BA-ADB7C38FFA38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4AFEA381-642C-DDC5-764C-FBEF7BDA1E21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BC6CD-8F7E-3113-345E-3703FFCF7FA3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26349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397</Words>
  <Application>Microsoft Office PowerPoint</Application>
  <PresentationFormat>Widescreen</PresentationFormat>
  <Paragraphs>38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#9Slide07 HoneyCream</vt:lpstr>
      <vt:lpstr>Arial</vt:lpstr>
      <vt:lpstr>Calibri</vt:lpstr>
      <vt:lpstr>Calibri Light</vt:lpstr>
      <vt:lpstr>Cambria</vt:lpstr>
      <vt:lpstr>SVN-Appleberry</vt:lpstr>
      <vt:lpstr>SVN-Newton</vt:lpstr>
      <vt:lpstr>Tahoma</vt:lpstr>
      <vt:lpstr>Times New Roman</vt:lpstr>
      <vt:lpstr>Wingdings</vt:lpstr>
      <vt:lpstr>字魂107号-萌趣欢乐体</vt:lpstr>
      <vt:lpstr>字魂156号-萌趣苏打饼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2024-08-22T01:09:00Z</dcterms:created>
  <dcterms:modified xsi:type="dcterms:W3CDTF">2024-11-21T12:51:11Z</dcterms:modified>
</cp:coreProperties>
</file>