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6"/>
  </p:notesMasterIdLst>
  <p:sldIdLst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35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18" Type="http://schemas.openxmlformats.org/officeDocument/2006/relationships/image" Target="../media/image55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8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gif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9.svg"/><Relationship Id="rId1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12" Type="http://schemas.openxmlformats.org/officeDocument/2006/relationships/image" Target="../media/image68.png"/><Relationship Id="rId17" Type="http://schemas.openxmlformats.org/officeDocument/2006/relationships/image" Target="../media/image71.svg"/><Relationship Id="rId2" Type="http://schemas.openxmlformats.org/officeDocument/2006/relationships/image" Target="../media/image18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24.png"/><Relationship Id="rId19" Type="http://schemas.openxmlformats.org/officeDocument/2006/relationships/image" Target="../media/image38.svg"/><Relationship Id="rId4" Type="http://schemas.openxmlformats.org/officeDocument/2006/relationships/image" Target="../media/image16.png"/><Relationship Id="rId9" Type="http://schemas.openxmlformats.org/officeDocument/2006/relationships/image" Target="../media/image33.sv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8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18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46.png"/><Relationship Id="rId17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8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10" Type="http://schemas.openxmlformats.org/officeDocument/2006/relationships/image" Target="../media/image54.png"/><Relationship Id="rId4" Type="http://schemas.openxmlformats.org/officeDocument/2006/relationships/image" Target="../media/image16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26" y="1929093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421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Cambria Bold</vt:lpstr>
      <vt:lpstr>Times New Roman</vt:lpstr>
      <vt:lpstr>1_Office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32</cp:revision>
  <dcterms:created xsi:type="dcterms:W3CDTF">2024-08-04T01:50:14Z</dcterms:created>
  <dcterms:modified xsi:type="dcterms:W3CDTF">2024-11-05T12:57:09Z</dcterms:modified>
</cp:coreProperties>
</file>