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2"/>
  </p:notesMasterIdLst>
  <p:sldIdLst>
    <p:sldId id="257" r:id="rId3"/>
    <p:sldId id="335" r:id="rId4"/>
    <p:sldId id="340" r:id="rId5"/>
    <p:sldId id="339" r:id="rId6"/>
    <p:sldId id="311" r:id="rId7"/>
    <p:sldId id="343" r:id="rId8"/>
    <p:sldId id="344" r:id="rId9"/>
    <p:sldId id="314" r:id="rId10"/>
    <p:sldId id="328" r:id="rId11"/>
    <p:sldId id="345" r:id="rId12"/>
    <p:sldId id="346" r:id="rId13"/>
    <p:sldId id="347" r:id="rId14"/>
    <p:sldId id="348" r:id="rId15"/>
    <p:sldId id="352" r:id="rId16"/>
    <p:sldId id="353" r:id="rId17"/>
    <p:sldId id="349" r:id="rId18"/>
    <p:sldId id="350" r:id="rId19"/>
    <p:sldId id="351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41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77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69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6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gif"/><Relationship Id="rId4" Type="http://schemas.openxmlformats.org/officeDocument/2006/relationships/audio" Target="../media/media3.mp3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90056" y="1580649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49E10-6201-8154-D3C9-6CB14CA55D1C}"/>
              </a:ext>
            </a:extLst>
          </p:cNvPr>
          <p:cNvSpPr/>
          <p:nvPr/>
        </p:nvSpPr>
        <p:spPr>
          <a:xfrm>
            <a:off x="1000126" y="1276350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7,8 x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78443-81BE-A185-4998-B155E762F7A5}"/>
              </a:ext>
            </a:extLst>
          </p:cNvPr>
          <p:cNvSpPr/>
          <p:nvPr/>
        </p:nvSpPr>
        <p:spPr>
          <a:xfrm>
            <a:off x="3467100" y="1257300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0,72 x 50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F571B8-C19E-57DC-3F5F-0209E29F75E2}"/>
              </a:ext>
            </a:extLst>
          </p:cNvPr>
          <p:cNvSpPr/>
          <p:nvPr/>
        </p:nvSpPr>
        <p:spPr>
          <a:xfrm>
            <a:off x="6200776" y="126682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5,4 x 39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B446B1-0629-0A88-BAA7-A8CAA3B1A111}"/>
              </a:ext>
            </a:extLst>
          </p:cNvPr>
          <p:cNvSpPr/>
          <p:nvPr/>
        </p:nvSpPr>
        <p:spPr>
          <a:xfrm>
            <a:off x="8791576" y="1266825"/>
            <a:ext cx="2162174" cy="809625"/>
          </a:xfrm>
          <a:prstGeom prst="roundRect">
            <a:avLst>
              <a:gd name="adj" fmla="val 2725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3,16 x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DDBDF-3BE2-1001-DD59-AA7EDD26BDA3}"/>
              </a:ext>
            </a:extLst>
          </p:cNvPr>
          <p:cNvSpPr txBox="1"/>
          <p:nvPr/>
        </p:nvSpPr>
        <p:spPr>
          <a:xfrm>
            <a:off x="1285875" y="2295525"/>
            <a:ext cx="126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058E6-81B6-3CD9-8214-42032166CC88}"/>
              </a:ext>
            </a:extLst>
          </p:cNvPr>
          <p:cNvSpPr txBox="1"/>
          <p:nvPr/>
        </p:nvSpPr>
        <p:spPr>
          <a:xfrm>
            <a:off x="1076325" y="2695575"/>
            <a:ext cx="781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55437-E023-251B-A4C0-F26C19EC70A6}"/>
              </a:ext>
            </a:extLst>
          </p:cNvPr>
          <p:cNvCxnSpPr>
            <a:cxnSpLocks/>
          </p:cNvCxnSpPr>
          <p:nvPr/>
        </p:nvCxnSpPr>
        <p:spPr>
          <a:xfrm>
            <a:off x="1209675" y="350520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AEDB48-D97F-A4F3-3438-A50F2AE3CC05}"/>
              </a:ext>
            </a:extLst>
          </p:cNvPr>
          <p:cNvCxnSpPr>
            <a:cxnSpLocks/>
          </p:cNvCxnSpPr>
          <p:nvPr/>
        </p:nvCxnSpPr>
        <p:spPr>
          <a:xfrm>
            <a:off x="6286500" y="4591050"/>
            <a:ext cx="1304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891D701-1AA5-3520-FD47-FBC1D816D880}"/>
              </a:ext>
            </a:extLst>
          </p:cNvPr>
          <p:cNvCxnSpPr>
            <a:cxnSpLocks/>
          </p:cNvCxnSpPr>
          <p:nvPr/>
        </p:nvCxnSpPr>
        <p:spPr>
          <a:xfrm>
            <a:off x="8791575" y="4619625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6D768B8-0F05-538E-BE5B-5360F43FF2B8}"/>
              </a:ext>
            </a:extLst>
          </p:cNvPr>
          <p:cNvSpPr txBox="1"/>
          <p:nvPr/>
        </p:nvSpPr>
        <p:spPr>
          <a:xfrm>
            <a:off x="120015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48,6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36DE84-AB1D-CDD7-7AD0-157D246A0188}"/>
              </a:ext>
            </a:extLst>
          </p:cNvPr>
          <p:cNvGrpSpPr/>
          <p:nvPr/>
        </p:nvGrpSpPr>
        <p:grpSpPr>
          <a:xfrm>
            <a:off x="3695700" y="2295525"/>
            <a:ext cx="1657350" cy="2457450"/>
            <a:chOff x="5410200" y="1247775"/>
            <a:chExt cx="1657350" cy="245745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8091D-C082-1E94-C264-0C2E5D6B45C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0,72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50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43BD3D-8A6D-9F73-ACB2-1CA87CDEA62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AAF8B6-9E69-435A-4720-F09A56557187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4209FE-29B7-4D75-0DC7-4159E67571E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705225"/>
              <a:ext cx="14954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03CAEFD-4BBE-0365-9A18-2E97F8991B23}"/>
              </a:ext>
            </a:extLst>
          </p:cNvPr>
          <p:cNvSpPr txBox="1"/>
          <p:nvPr/>
        </p:nvSpPr>
        <p:spPr>
          <a:xfrm>
            <a:off x="4191000" y="35242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C2C3B8-37BC-8DDA-DA2E-6E76033F1B36}"/>
              </a:ext>
            </a:extLst>
          </p:cNvPr>
          <p:cNvSpPr txBox="1"/>
          <p:nvPr/>
        </p:nvSpPr>
        <p:spPr>
          <a:xfrm>
            <a:off x="3848100" y="40195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819973-258D-9B0F-37DE-3F984F735CA4}"/>
              </a:ext>
            </a:extLst>
          </p:cNvPr>
          <p:cNvSpPr txBox="1"/>
          <p:nvPr/>
        </p:nvSpPr>
        <p:spPr>
          <a:xfrm>
            <a:off x="3838575" y="4743450"/>
            <a:ext cx="157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36,00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A34BCC-286A-AC1A-6769-BAC4D435AE47}"/>
              </a:ext>
            </a:extLst>
          </p:cNvPr>
          <p:cNvGrpSpPr/>
          <p:nvPr/>
        </p:nvGrpSpPr>
        <p:grpSpPr>
          <a:xfrm>
            <a:off x="6372225" y="2190750"/>
            <a:ext cx="1476375" cy="1323439"/>
            <a:chOff x="5591175" y="1247775"/>
            <a:chExt cx="1476375" cy="13234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F70E5-3842-8768-895E-62ADFAD55BF7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5,4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ED1221-508F-D4AE-F4C5-C25BDA03F9C3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245F72-965A-5498-4681-D499496F0E1D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2A2E65-05B2-55FD-D1BE-47A8F787AA82}"/>
              </a:ext>
            </a:extLst>
          </p:cNvPr>
          <p:cNvSpPr txBox="1"/>
          <p:nvPr/>
        </p:nvSpPr>
        <p:spPr>
          <a:xfrm>
            <a:off x="6619875" y="334327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EFD82D-DE20-CB21-1B38-D0F5B8C173D5}"/>
              </a:ext>
            </a:extLst>
          </p:cNvPr>
          <p:cNvSpPr txBox="1"/>
          <p:nvPr/>
        </p:nvSpPr>
        <p:spPr>
          <a:xfrm>
            <a:off x="6276975" y="38671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1800D4-F772-4CC9-73F5-D32F99C10D4B}"/>
              </a:ext>
            </a:extLst>
          </p:cNvPr>
          <p:cNvSpPr txBox="1"/>
          <p:nvPr/>
        </p:nvSpPr>
        <p:spPr>
          <a:xfrm>
            <a:off x="6219825" y="457200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210,6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E34CFD-00B5-5E19-C6F7-7ACA1DFBBCA2}"/>
              </a:ext>
            </a:extLst>
          </p:cNvPr>
          <p:cNvGrpSpPr/>
          <p:nvPr/>
        </p:nvGrpSpPr>
        <p:grpSpPr>
          <a:xfrm>
            <a:off x="9134475" y="2171700"/>
            <a:ext cx="1476375" cy="1323439"/>
            <a:chOff x="5591175" y="1247775"/>
            <a:chExt cx="1476375" cy="132343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82A297-4436-2C45-364A-1F17E2B5ADD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3,16</a:t>
              </a:r>
            </a:p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040FD91-DE10-99FF-F773-5BCA9C5C7C8D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8326C6F-A3C7-DE96-4A8E-9B30BBB84828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4300365-3910-71A8-D8E5-D7443A8023F7}"/>
              </a:ext>
            </a:extLst>
          </p:cNvPr>
          <p:cNvSpPr txBox="1"/>
          <p:nvPr/>
        </p:nvSpPr>
        <p:spPr>
          <a:xfrm>
            <a:off x="9382125" y="33242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C37C5C-4418-0859-5A90-A5AFDCE624B9}"/>
              </a:ext>
            </a:extLst>
          </p:cNvPr>
          <p:cNvSpPr txBox="1"/>
          <p:nvPr/>
        </p:nvSpPr>
        <p:spPr>
          <a:xfrm>
            <a:off x="8810626" y="3886200"/>
            <a:ext cx="150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8CCAF6-1789-628A-3B6C-068C902B7948}"/>
              </a:ext>
            </a:extLst>
          </p:cNvPr>
          <p:cNvSpPr txBox="1"/>
          <p:nvPr/>
        </p:nvSpPr>
        <p:spPr>
          <a:xfrm>
            <a:off x="8745058" y="4633137"/>
            <a:ext cx="180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129,56</a:t>
            </a:r>
          </a:p>
        </p:txBody>
      </p:sp>
    </p:spTree>
    <p:extLst>
      <p:ext uri="{BB962C8B-B14F-4D97-AF65-F5344CB8AC3E}">
        <p14:creationId xmlns:p14="http://schemas.microsoft.com/office/powerpoint/2010/main" val="4257594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  <p:bldP spid="19" grpId="0" animBg="1"/>
      <p:bldP spid="20" grpId="0" animBg="1"/>
      <p:bldP spid="24" grpId="0"/>
      <p:bldP spid="25" grpId="0"/>
      <p:bldP spid="32" grpId="0"/>
      <p:bldP spid="39" grpId="0"/>
      <p:bldP spid="40" grpId="0"/>
      <p:bldP spid="44" grpId="0"/>
      <p:bldP spid="49" grpId="0"/>
      <p:bldP spid="50" grpId="0"/>
      <p:bldP spid="61" grpId="0"/>
      <p:bldP spid="66" grpId="0"/>
      <p:bldP spid="67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cốc có 0,25 l nước cam, mỗi bạn uống một cốc. Hỏi 3 bạn uống bao nhiêu lít nước cam?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F98637-9677-1117-D9AD-E29B6DB7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60" y="1960378"/>
            <a:ext cx="5753987" cy="2102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706190-7741-7003-62AB-9EE93048CE63}"/>
              </a:ext>
            </a:extLst>
          </p:cNvPr>
          <p:cNvSpPr txBox="1"/>
          <p:nvPr/>
        </p:nvSpPr>
        <p:spPr>
          <a:xfrm>
            <a:off x="6134986" y="1945758"/>
            <a:ext cx="56777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 bạn uống số lít nước cam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 = 0,75 (</a:t>
            </a:r>
            <a:r>
              <a:rPr lang="vi-VN" sz="40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0,75 lít</a:t>
            </a:r>
          </a:p>
        </p:txBody>
      </p:sp>
    </p:spTree>
    <p:extLst>
      <p:ext uri="{BB962C8B-B14F-4D97-AF65-F5344CB8AC3E}">
        <p14:creationId xmlns:p14="http://schemas.microsoft.com/office/powerpoint/2010/main" val="43362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56B37-EA88-3774-8B37-1CE84779B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52371"/>
            <a:ext cx="4733925" cy="38438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9A22318-4654-406A-1B0F-EAE1639BD9FB}"/>
              </a:ext>
            </a:extLst>
          </p:cNvPr>
          <p:cNvSpPr/>
          <p:nvPr/>
        </p:nvSpPr>
        <p:spPr>
          <a:xfrm>
            <a:off x="3781424" y="542925"/>
            <a:ext cx="6067425" cy="1600200"/>
          </a:xfrm>
          <a:prstGeom prst="wedgeRoundRectCallout">
            <a:avLst>
              <a:gd name="adj1" fmla="val -37696"/>
              <a:gd name="adj2" fmla="val 6721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nước cam đối với sức khoẻ con người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7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5" y="1"/>
            <a:ext cx="11477625" cy="1390650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092364" cy="376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viê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m,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lão</a:t>
              </a:r>
              <a:r>
                <a:rPr lang="en-US" sz="28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hoá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514475"/>
            <a:ext cx="7296150" cy="4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 dirty="0">
                <a:latin typeface="+mj-lt"/>
              </a:rPr>
              <a:t>Khám phá</a:t>
            </a:r>
            <a:endParaRPr sz="11733" dirty="0">
              <a:latin typeface="+mj-lt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7765393" h="8882696">
                <a:moveTo>
                  <a:pt x="0" y="0"/>
                </a:moveTo>
                <a:lnTo>
                  <a:pt x="17765393" y="0"/>
                </a:lnTo>
                <a:lnTo>
                  <a:pt x="17765393" y="8882696"/>
                </a:lnTo>
                <a:lnTo>
                  <a:pt x="0" y="88826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CEA748-8C27-FCD2-C2E8-1BBC5EBF5253}"/>
              </a:ext>
            </a:extLst>
          </p:cNvPr>
          <p:cNvGrpSpPr/>
          <p:nvPr/>
        </p:nvGrpSpPr>
        <p:grpSpPr>
          <a:xfrm>
            <a:off x="-7315846" y="1148024"/>
            <a:ext cx="4405626" cy="4093827"/>
            <a:chOff x="-7315846" y="1148024"/>
            <a:chExt cx="4405626" cy="40938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2B6431-E64B-1E92-D183-EBAF47579736}"/>
                </a:ext>
              </a:extLst>
            </p:cNvPr>
            <p:cNvGrpSpPr/>
            <p:nvPr/>
          </p:nvGrpSpPr>
          <p:grpSpPr>
            <a:xfrm>
              <a:off x="-7315846" y="1148024"/>
              <a:ext cx="4405626" cy="4093827"/>
              <a:chOff x="-262252" y="2764173"/>
              <a:chExt cx="4405626" cy="4093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745A4BC-2FD0-939E-3C29-65FDBE331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252" y="2825148"/>
                <a:ext cx="3041419" cy="403285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42CAA0D-A725-D923-5A5F-7E8B9B18B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4025" y="2764173"/>
                <a:ext cx="2419349" cy="4007623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58EA1F-C15B-5940-1A4E-B3CBB454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839594" y="1953086"/>
              <a:ext cx="352425" cy="238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D5A5D8-ECFF-A534-C1FF-A23FDB02F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403776" y="1982583"/>
              <a:ext cx="371475" cy="238125"/>
            </a:xfrm>
            <a:prstGeom prst="rect">
              <a:avLst/>
            </a:prstGeom>
          </p:spPr>
        </p:pic>
      </p:grpSp>
      <p:pic>
        <p:nvPicPr>
          <p:cNvPr id="14" name="Video-chưa-đặt-tên-‐-Được-tạo-bằng-Clipchamp-_2_">
            <a:hlinkClick r:id="" action="ppaction://media"/>
            <a:extLst>
              <a:ext uri="{FF2B5EF4-FFF2-40B4-BE49-F238E27FC236}">
                <a16:creationId xmlns:a16="http://schemas.microsoft.com/office/drawing/2014/main" id="{56B85C00-0B00-EEB4-82C3-9838D8C91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3471" y="2957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94 0.20532 L 0.13294 0.20509 C 0.15221 0.20486 0.19414 0.20463 0.21523 0.20255 C 0.22851 0.20116 0.24128 0.19884 0.25404 0.19699 C 0.26198 0.19583 0.26953 0.19421 0.27773 0.19375 L 0.30378 0.19236 L 0.45625 0.19329 C 0.7724 0.19653 0.42226 0.19421 0.66055 0.1956 C 0.67734 0.19583 0.69414 0.1963 0.71107 0.19653 L 1.02917 0.19838 C 1.04232 0.19861 1.05495 0.2007 1.06797 0.20162 C 1.0957 0.20324 1.11628 0.20301 1.14479 0.20347 C 1.16276 0.20301 1.18099 0.20278 1.19896 0.20208 C 1.20156 0.20185 1.20378 0.20093 1.20625 0.2007 C 1.20885 0.20023 1.21159 0.19977 1.21445 0.19931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7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2776" y="1306338"/>
            <a:ext cx="9029717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2060371" y="2152453"/>
            <a:ext cx="83745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Cách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thập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pic>
        <p:nvPicPr>
          <p:cNvPr id="39" name="Picture 2" descr="Cute Little Kid Girl Confused With Question Mark Stock Vector -  Illustration of child, people: 177079873">
            <a:extLst>
              <a:ext uri="{FF2B5EF4-FFF2-40B4-BE49-F238E27FC236}">
                <a16:creationId xmlns:a16="http://schemas.microsoft.com/office/drawing/2014/main" id="{7E2BF337-805C-420B-AD3D-712D54B9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5" b="98375" l="10000" r="66625">
                        <a14:foregroundMark x1="69750" y1="11250" x2="69750" y2="11250"/>
                        <a14:foregroundMark x1="73625" y1="25000" x2="73625" y2="25000"/>
                        <a14:foregroundMark x1="40750" y1="86375" x2="40500" y2="90875"/>
                        <a14:foregroundMark x1="56500" y1="24875" x2="36875" y2="31375"/>
                        <a14:backgroundMark x1="32500" y1="72625" x2="37375" y2="74125"/>
                        <a14:backgroundMark x1="34000" y1="72625" x2="34000" y2="72625"/>
                        <a14:backgroundMark x1="31625" y1="62000" x2="31625" y2="62000"/>
                        <a14:backgroundMark x1="34250" y1="65875" x2="34250" y2="65875"/>
                        <a14:backgroundMark x1="25250" y1="42375" x2="25250" y2="42375"/>
                        <a14:backgroundMark x1="28250" y1="45875" x2="28250" y2="45875"/>
                        <a14:backgroundMark x1="31375" y1="49125" x2="31375" y2="49125"/>
                        <a14:backgroundMark x1="26500" y1="28000" x2="26500" y2="28000"/>
                        <a14:backgroundMark x1="27750" y1="23125" x2="27750" y2="23125"/>
                        <a14:backgroundMark x1="26625" y1="24375" x2="26625" y2="24375"/>
                        <a14:backgroundMark x1="26000" y1="36125" x2="26000" y2="36125"/>
                        <a14:backgroundMark x1="26000" y1="34000" x2="26000" y2="34000"/>
                        <a14:backgroundMark x1="64000" y1="30625" x2="64000" y2="30625"/>
                        <a14:backgroundMark x1="61500" y1="20750" x2="61500" y2="20750"/>
                        <a14:backgroundMark x1="62625" y1="26750" x2="62625" y2="26750"/>
                        <a14:backgroundMark x1="60375" y1="40750" x2="60375" y2="40750"/>
                        <a14:backgroundMark x1="63375" y1="34625" x2="63375" y2="34625"/>
                        <a14:backgroundMark x1="57000" y1="45250" x2="57000" y2="45250"/>
                        <a14:backgroundMark x1="57375" y1="67500" x2="57375" y2="67500"/>
                        <a14:backgroundMark x1="46000" y1="75125" x2="46000" y2="75125"/>
                        <a14:backgroundMark x1="52625" y1="74625" x2="52625" y2="74625"/>
                        <a14:backgroundMark x1="46750" y1="83000" x2="46750" y2="83000"/>
                        <a14:backgroundMark x1="34375" y1="89000" x2="34375" y2="89000"/>
                        <a14:backgroundMark x1="56750" y1="89375" x2="56750" y2="89375"/>
                        <a14:backgroundMark x1="32750" y1="90000" x2="30625" y2="91500"/>
                        <a14:backgroundMark x1="30500" y1="93000" x2="32000" y2="94000"/>
                        <a14:backgroundMark x1="46750" y1="93000" x2="52000" y2="93625"/>
                        <a14:backgroundMark x1="58500" y1="90500" x2="58500" y2="90375"/>
                        <a14:backgroundMark x1="46125" y1="84625" x2="46375" y2="87125"/>
                        <a14:backgroundMark x1="46125" y1="91750" x2="46375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87"/>
          <a:stretch/>
        </p:blipFill>
        <p:spPr bwMode="auto">
          <a:xfrm>
            <a:off x="-1306468" y="2488536"/>
            <a:ext cx="6127139" cy="43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520</Words>
  <Application>Microsoft Office PowerPoint</Application>
  <PresentationFormat>Widescreen</PresentationFormat>
  <Paragraphs>97</Paragraphs>
  <Slides>19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39</cp:revision>
  <dcterms:created xsi:type="dcterms:W3CDTF">2024-06-11T03:00:20Z</dcterms:created>
  <dcterms:modified xsi:type="dcterms:W3CDTF">2024-11-05T13:02:06Z</dcterms:modified>
</cp:coreProperties>
</file>