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37" r:id="rId4"/>
    <p:sldId id="282" r:id="rId5"/>
    <p:sldId id="350" r:id="rId6"/>
    <p:sldId id="351" r:id="rId7"/>
    <p:sldId id="352" r:id="rId8"/>
    <p:sldId id="353" r:id="rId9"/>
    <p:sldId id="356" r:id="rId10"/>
    <p:sldId id="357" r:id="rId11"/>
    <p:sldId id="358" r:id="rId12"/>
    <p:sldId id="360" r:id="rId13"/>
    <p:sldId id="359" r:id="rId14"/>
    <p:sldId id="361" r:id="rId15"/>
    <p:sldId id="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80" y="2476499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888686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685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52</cp:revision>
  <dcterms:created xsi:type="dcterms:W3CDTF">2023-08-30T07:36:48Z</dcterms:created>
  <dcterms:modified xsi:type="dcterms:W3CDTF">2024-11-05T12:59:32Z</dcterms:modified>
</cp:coreProperties>
</file>