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8" r:id="rId3"/>
    <p:sldId id="260" r:id="rId4"/>
    <p:sldId id="257" r:id="rId5"/>
    <p:sldId id="261" r:id="rId6"/>
    <p:sldId id="256" r:id="rId7"/>
    <p:sldId id="267" r:id="rId8"/>
    <p:sldId id="265" r:id="rId9"/>
    <p:sldId id="259" r:id="rId10"/>
    <p:sldId id="268" r:id="rId11"/>
    <p:sldId id="269" r:id="rId12"/>
    <p:sldId id="270" r:id="rId13"/>
    <p:sldId id="271" r:id="rId14"/>
    <p:sldId id="273" r:id="rId15"/>
    <p:sldId id="272" r:id="rId16"/>
    <p:sldId id="274" r:id="rId17"/>
    <p:sldId id="266"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3" y="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3.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32.png"/><Relationship Id="rId17" Type="http://schemas.openxmlformats.org/officeDocument/2006/relationships/image" Target="../media/image40.png"/><Relationship Id="rId2" Type="http://schemas.openxmlformats.org/officeDocument/2006/relationships/image" Target="../media/image3.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sv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image" Target="../media/image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svg"/><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mj-lt"/>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mj-lt"/>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6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6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6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971800" y="484568"/>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mj-lt"/>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mj-lt"/>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5486400" y="3162300"/>
            <a:ext cx="8839200" cy="5867400"/>
          </a:xfrm>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39200" h="5867400" fill="none" extrusionOk="0">
                <a:moveTo>
                  <a:pt x="0" y="977919"/>
                </a:moveTo>
                <a:cubicBezTo>
                  <a:pt x="94946" y="672606"/>
                  <a:pt x="447536" y="53022"/>
                  <a:pt x="1266092" y="0"/>
                </a:cubicBezTo>
                <a:cubicBezTo>
                  <a:pt x="1597079" y="-42941"/>
                  <a:pt x="1662697" y="49964"/>
                  <a:pt x="2093012" y="0"/>
                </a:cubicBezTo>
                <a:cubicBezTo>
                  <a:pt x="2498009" y="-3495"/>
                  <a:pt x="2458146" y="20659"/>
                  <a:pt x="2667650" y="0"/>
                </a:cubicBezTo>
                <a:cubicBezTo>
                  <a:pt x="2880980" y="-28941"/>
                  <a:pt x="3072941" y="3808"/>
                  <a:pt x="3305360" y="0"/>
                </a:cubicBezTo>
                <a:cubicBezTo>
                  <a:pt x="3493868" y="-6277"/>
                  <a:pt x="3816513" y="17298"/>
                  <a:pt x="3943069" y="0"/>
                </a:cubicBezTo>
                <a:cubicBezTo>
                  <a:pt x="4125631" y="-77987"/>
                  <a:pt x="4361748" y="110945"/>
                  <a:pt x="4769989" y="0"/>
                </a:cubicBezTo>
                <a:cubicBezTo>
                  <a:pt x="5206329" y="-150621"/>
                  <a:pt x="5176832" y="53124"/>
                  <a:pt x="5470768" y="0"/>
                </a:cubicBezTo>
                <a:cubicBezTo>
                  <a:pt x="5655295" y="46769"/>
                  <a:pt x="5946755" y="107468"/>
                  <a:pt x="6297688" y="0"/>
                </a:cubicBezTo>
                <a:cubicBezTo>
                  <a:pt x="6621369" y="-8089"/>
                  <a:pt x="6782373" y="15206"/>
                  <a:pt x="6872328" y="0"/>
                </a:cubicBezTo>
                <a:cubicBezTo>
                  <a:pt x="7090565" y="-78352"/>
                  <a:pt x="7257424" y="17353"/>
                  <a:pt x="7573107" y="0"/>
                </a:cubicBezTo>
                <a:cubicBezTo>
                  <a:pt x="8061513" y="-20028"/>
                  <a:pt x="8786234" y="572329"/>
                  <a:pt x="8839200" y="977919"/>
                </a:cubicBezTo>
                <a:cubicBezTo>
                  <a:pt x="8822196" y="1178125"/>
                  <a:pt x="8913377" y="1359948"/>
                  <a:pt x="8839200" y="1575829"/>
                </a:cubicBezTo>
                <a:cubicBezTo>
                  <a:pt x="8825143" y="1769178"/>
                  <a:pt x="8873771" y="2066627"/>
                  <a:pt x="8839200" y="2212854"/>
                </a:cubicBezTo>
                <a:cubicBezTo>
                  <a:pt x="8766704" y="2311442"/>
                  <a:pt x="8837069" y="2628028"/>
                  <a:pt x="8839200" y="2771649"/>
                </a:cubicBezTo>
                <a:cubicBezTo>
                  <a:pt x="8890835" y="2953089"/>
                  <a:pt x="8725675" y="3237513"/>
                  <a:pt x="8839200" y="3369559"/>
                </a:cubicBezTo>
                <a:cubicBezTo>
                  <a:pt x="8943601" y="3474084"/>
                  <a:pt x="8763349" y="3565951"/>
                  <a:pt x="8839200" y="3811006"/>
                </a:cubicBezTo>
                <a:cubicBezTo>
                  <a:pt x="8687392" y="3982870"/>
                  <a:pt x="8679653" y="4548155"/>
                  <a:pt x="8839200" y="4889480"/>
                </a:cubicBezTo>
                <a:cubicBezTo>
                  <a:pt x="8788097" y="5566891"/>
                  <a:pt x="8401241" y="6048179"/>
                  <a:pt x="7573107" y="5867400"/>
                </a:cubicBezTo>
                <a:cubicBezTo>
                  <a:pt x="7269297" y="5859895"/>
                  <a:pt x="7107900" y="5837338"/>
                  <a:pt x="6809257" y="5867400"/>
                </a:cubicBezTo>
                <a:cubicBezTo>
                  <a:pt x="6457336" y="5886679"/>
                  <a:pt x="6412196" y="5875505"/>
                  <a:pt x="6045408" y="5867400"/>
                </a:cubicBezTo>
                <a:cubicBezTo>
                  <a:pt x="5641302" y="5909561"/>
                  <a:pt x="5555646" y="5808922"/>
                  <a:pt x="5281558" y="5867400"/>
                </a:cubicBezTo>
                <a:cubicBezTo>
                  <a:pt x="4924858" y="5936720"/>
                  <a:pt x="4879488" y="5809027"/>
                  <a:pt x="4706919" y="5867400"/>
                </a:cubicBezTo>
                <a:cubicBezTo>
                  <a:pt x="4511821" y="5941517"/>
                  <a:pt x="4119490" y="5794002"/>
                  <a:pt x="3880000" y="5867400"/>
                </a:cubicBezTo>
                <a:cubicBezTo>
                  <a:pt x="3708889" y="5902639"/>
                  <a:pt x="3540097" y="5852059"/>
                  <a:pt x="3305360" y="5867400"/>
                </a:cubicBezTo>
                <a:cubicBezTo>
                  <a:pt x="3140189" y="5955496"/>
                  <a:pt x="2938832" y="5811577"/>
                  <a:pt x="2793791" y="5867400"/>
                </a:cubicBezTo>
                <a:cubicBezTo>
                  <a:pt x="2545765" y="5851208"/>
                  <a:pt x="2374872" y="5820857"/>
                  <a:pt x="2029942" y="5867400"/>
                </a:cubicBezTo>
                <a:cubicBezTo>
                  <a:pt x="1784814" y="5848445"/>
                  <a:pt x="1636375" y="5795578"/>
                  <a:pt x="1266092" y="5867400"/>
                </a:cubicBezTo>
                <a:cubicBezTo>
                  <a:pt x="642717" y="5900818"/>
                  <a:pt x="-7910" y="5228061"/>
                  <a:pt x="0" y="4889480"/>
                </a:cubicBezTo>
                <a:cubicBezTo>
                  <a:pt x="18002" y="4642149"/>
                  <a:pt x="49166" y="4472926"/>
                  <a:pt x="0" y="4252454"/>
                </a:cubicBezTo>
                <a:cubicBezTo>
                  <a:pt x="-31122" y="3952651"/>
                  <a:pt x="34562" y="3936545"/>
                  <a:pt x="0" y="3771891"/>
                </a:cubicBezTo>
                <a:cubicBezTo>
                  <a:pt x="12801" y="3591266"/>
                  <a:pt x="52024" y="3478789"/>
                  <a:pt x="0" y="3173982"/>
                </a:cubicBezTo>
                <a:cubicBezTo>
                  <a:pt x="-48270" y="2922552"/>
                  <a:pt x="102986" y="2692228"/>
                  <a:pt x="0" y="2576071"/>
                </a:cubicBezTo>
                <a:cubicBezTo>
                  <a:pt x="-131757" y="2364152"/>
                  <a:pt x="71842" y="2337127"/>
                  <a:pt x="0" y="2056393"/>
                </a:cubicBezTo>
                <a:cubicBezTo>
                  <a:pt x="-49767" y="1945214"/>
                  <a:pt x="104256" y="1661255"/>
                  <a:pt x="0" y="1458482"/>
                </a:cubicBezTo>
                <a:cubicBezTo>
                  <a:pt x="-130353" y="1183870"/>
                  <a:pt x="-135" y="1205540"/>
                  <a:pt x="0" y="977919"/>
                </a:cubicBezTo>
                <a:close/>
              </a:path>
              <a:path w="8839200" h="5867400" stroke="0" extrusionOk="0">
                <a:moveTo>
                  <a:pt x="0" y="977919"/>
                </a:moveTo>
                <a:cubicBezTo>
                  <a:pt x="158654" y="205654"/>
                  <a:pt x="528570" y="-341190"/>
                  <a:pt x="1266092" y="0"/>
                </a:cubicBezTo>
                <a:cubicBezTo>
                  <a:pt x="1444566" y="23045"/>
                  <a:pt x="1717303" y="13281"/>
                  <a:pt x="1840732" y="0"/>
                </a:cubicBezTo>
                <a:cubicBezTo>
                  <a:pt x="2041483" y="-43106"/>
                  <a:pt x="2085705" y="-17821"/>
                  <a:pt x="2352301" y="0"/>
                </a:cubicBezTo>
                <a:cubicBezTo>
                  <a:pt x="2535108" y="7013"/>
                  <a:pt x="2815872" y="67415"/>
                  <a:pt x="3116150" y="0"/>
                </a:cubicBezTo>
                <a:cubicBezTo>
                  <a:pt x="3310967" y="21367"/>
                  <a:pt x="3523056" y="107057"/>
                  <a:pt x="3816929" y="0"/>
                </a:cubicBezTo>
                <a:cubicBezTo>
                  <a:pt x="4205977" y="-38665"/>
                  <a:pt x="4225069" y="31397"/>
                  <a:pt x="4454638" y="0"/>
                </a:cubicBezTo>
                <a:cubicBezTo>
                  <a:pt x="4654368" y="-83922"/>
                  <a:pt x="4879223" y="-8486"/>
                  <a:pt x="5155418" y="0"/>
                </a:cubicBezTo>
                <a:cubicBezTo>
                  <a:pt x="5411280" y="41400"/>
                  <a:pt x="5728056" y="-57254"/>
                  <a:pt x="5982337" y="0"/>
                </a:cubicBezTo>
                <a:cubicBezTo>
                  <a:pt x="6261295" y="-40508"/>
                  <a:pt x="6377500" y="-17863"/>
                  <a:pt x="6683118" y="0"/>
                </a:cubicBezTo>
                <a:cubicBezTo>
                  <a:pt x="7009555" y="1603"/>
                  <a:pt x="7354616" y="89330"/>
                  <a:pt x="7573107" y="0"/>
                </a:cubicBezTo>
                <a:cubicBezTo>
                  <a:pt x="8271624" y="-122030"/>
                  <a:pt x="8673260" y="462314"/>
                  <a:pt x="8839200" y="977919"/>
                </a:cubicBezTo>
                <a:cubicBezTo>
                  <a:pt x="8890126" y="1198562"/>
                  <a:pt x="8765737" y="1211130"/>
                  <a:pt x="8839200" y="1458482"/>
                </a:cubicBezTo>
                <a:cubicBezTo>
                  <a:pt x="8869954" y="1701061"/>
                  <a:pt x="8774177" y="1809939"/>
                  <a:pt x="8839200" y="1978161"/>
                </a:cubicBezTo>
                <a:cubicBezTo>
                  <a:pt x="8805877" y="2095800"/>
                  <a:pt x="8702018" y="2277860"/>
                  <a:pt x="8839200" y="2536956"/>
                </a:cubicBezTo>
                <a:cubicBezTo>
                  <a:pt x="8875926" y="2775281"/>
                  <a:pt x="8837719" y="2960743"/>
                  <a:pt x="8839200" y="3056634"/>
                </a:cubicBezTo>
                <a:cubicBezTo>
                  <a:pt x="8936933" y="3202452"/>
                  <a:pt x="8844708" y="3432757"/>
                  <a:pt x="8839200" y="3615429"/>
                </a:cubicBezTo>
                <a:cubicBezTo>
                  <a:pt x="8946501" y="3715954"/>
                  <a:pt x="8810818" y="3991081"/>
                  <a:pt x="8839200" y="4174223"/>
                </a:cubicBezTo>
                <a:cubicBezTo>
                  <a:pt x="8889190" y="4396902"/>
                  <a:pt x="8836813" y="4549108"/>
                  <a:pt x="8839200" y="4889480"/>
                </a:cubicBezTo>
                <a:cubicBezTo>
                  <a:pt x="9011400" y="5357579"/>
                  <a:pt x="8116012" y="5973438"/>
                  <a:pt x="7573107" y="5867400"/>
                </a:cubicBezTo>
                <a:cubicBezTo>
                  <a:pt x="7255509" y="5929418"/>
                  <a:pt x="7089714" y="5873862"/>
                  <a:pt x="6935398" y="5867400"/>
                </a:cubicBezTo>
                <a:cubicBezTo>
                  <a:pt x="6786315" y="5813448"/>
                  <a:pt x="6616387" y="5839247"/>
                  <a:pt x="6360759" y="5867400"/>
                </a:cubicBezTo>
                <a:cubicBezTo>
                  <a:pt x="6170049" y="5840600"/>
                  <a:pt x="5756632" y="5873708"/>
                  <a:pt x="5533839" y="5867400"/>
                </a:cubicBezTo>
                <a:cubicBezTo>
                  <a:pt x="5285117" y="5937285"/>
                  <a:pt x="5044894" y="5799073"/>
                  <a:pt x="4833060" y="5867400"/>
                </a:cubicBezTo>
                <a:cubicBezTo>
                  <a:pt x="4485008" y="5930873"/>
                  <a:pt x="4390309" y="5792771"/>
                  <a:pt x="4132280" y="5867400"/>
                </a:cubicBezTo>
                <a:cubicBezTo>
                  <a:pt x="3844677" y="6001674"/>
                  <a:pt x="3607561" y="5759184"/>
                  <a:pt x="3368431" y="5867400"/>
                </a:cubicBezTo>
                <a:cubicBezTo>
                  <a:pt x="3103102" y="5872195"/>
                  <a:pt x="2968138" y="5902222"/>
                  <a:pt x="2604581" y="5867400"/>
                </a:cubicBezTo>
                <a:cubicBezTo>
                  <a:pt x="2291986" y="5887423"/>
                  <a:pt x="2296017" y="5870289"/>
                  <a:pt x="2093012" y="5867400"/>
                </a:cubicBezTo>
                <a:cubicBezTo>
                  <a:pt x="1976542" y="5870435"/>
                  <a:pt x="1553910" y="5767720"/>
                  <a:pt x="1266092" y="5867400"/>
                </a:cubicBezTo>
                <a:cubicBezTo>
                  <a:pt x="634878" y="5743842"/>
                  <a:pt x="267371" y="5551292"/>
                  <a:pt x="0" y="4889480"/>
                </a:cubicBezTo>
                <a:cubicBezTo>
                  <a:pt x="-64713" y="4711148"/>
                  <a:pt x="27872" y="4613961"/>
                  <a:pt x="0" y="4448032"/>
                </a:cubicBezTo>
                <a:cubicBezTo>
                  <a:pt x="-67978" y="4356582"/>
                  <a:pt x="110388" y="4124387"/>
                  <a:pt x="0" y="3889238"/>
                </a:cubicBezTo>
                <a:cubicBezTo>
                  <a:pt x="-94302" y="3644208"/>
                  <a:pt x="-28483" y="3472720"/>
                  <a:pt x="0" y="3330443"/>
                </a:cubicBezTo>
                <a:cubicBezTo>
                  <a:pt x="29694" y="3124258"/>
                  <a:pt x="-69390" y="2983007"/>
                  <a:pt x="0" y="2732534"/>
                </a:cubicBezTo>
                <a:cubicBezTo>
                  <a:pt x="-1282" y="2461897"/>
                  <a:pt x="-15128" y="2399804"/>
                  <a:pt x="0" y="2134623"/>
                </a:cubicBezTo>
                <a:cubicBezTo>
                  <a:pt x="-72068" y="1852201"/>
                  <a:pt x="29345" y="1729315"/>
                  <a:pt x="0" y="1575829"/>
                </a:cubicBezTo>
                <a:cubicBezTo>
                  <a:pt x="-45394" y="1376490"/>
                  <a:pt x="81596" y="1099658"/>
                  <a:pt x="0" y="977919"/>
                </a:cubicBezTo>
                <a:close/>
              </a:path>
              <a:path w="8839200" h="5867400" fill="none" stroke="0" extrusionOk="0">
                <a:moveTo>
                  <a:pt x="0" y="977919"/>
                </a:moveTo>
                <a:cubicBezTo>
                  <a:pt x="119660" y="480300"/>
                  <a:pt x="685069" y="-53906"/>
                  <a:pt x="1266092" y="0"/>
                </a:cubicBezTo>
                <a:cubicBezTo>
                  <a:pt x="1619919" y="-46909"/>
                  <a:pt x="1708409" y="-6681"/>
                  <a:pt x="2093012" y="0"/>
                </a:cubicBezTo>
                <a:cubicBezTo>
                  <a:pt x="2459189" y="-5414"/>
                  <a:pt x="2405999" y="5320"/>
                  <a:pt x="2667650" y="0"/>
                </a:cubicBezTo>
                <a:cubicBezTo>
                  <a:pt x="2926758" y="-62718"/>
                  <a:pt x="3080337" y="22516"/>
                  <a:pt x="3305360" y="0"/>
                </a:cubicBezTo>
                <a:cubicBezTo>
                  <a:pt x="3555135" y="24703"/>
                  <a:pt x="3792842" y="45059"/>
                  <a:pt x="3943069" y="0"/>
                </a:cubicBezTo>
                <a:cubicBezTo>
                  <a:pt x="4189127" y="33401"/>
                  <a:pt x="4397732" y="50818"/>
                  <a:pt x="4769989" y="0"/>
                </a:cubicBezTo>
                <a:cubicBezTo>
                  <a:pt x="5180872" y="-64254"/>
                  <a:pt x="5257919" y="53518"/>
                  <a:pt x="5470768" y="0"/>
                </a:cubicBezTo>
                <a:cubicBezTo>
                  <a:pt x="5585829" y="-80717"/>
                  <a:pt x="6136283" y="1452"/>
                  <a:pt x="6297688" y="0"/>
                </a:cubicBezTo>
                <a:cubicBezTo>
                  <a:pt x="6561257" y="-47113"/>
                  <a:pt x="6798989" y="42233"/>
                  <a:pt x="6872328" y="0"/>
                </a:cubicBezTo>
                <a:cubicBezTo>
                  <a:pt x="7016797" y="-36397"/>
                  <a:pt x="7424362" y="-16054"/>
                  <a:pt x="7573107" y="0"/>
                </a:cubicBezTo>
                <a:cubicBezTo>
                  <a:pt x="8057918" y="-44327"/>
                  <a:pt x="8665427" y="438210"/>
                  <a:pt x="8839200" y="977919"/>
                </a:cubicBezTo>
                <a:cubicBezTo>
                  <a:pt x="8930965" y="1140016"/>
                  <a:pt x="8795140" y="1320903"/>
                  <a:pt x="8839200" y="1575829"/>
                </a:cubicBezTo>
                <a:cubicBezTo>
                  <a:pt x="8887929" y="1792598"/>
                  <a:pt x="8809928" y="2118698"/>
                  <a:pt x="8839200" y="2212854"/>
                </a:cubicBezTo>
                <a:cubicBezTo>
                  <a:pt x="8819701" y="2385653"/>
                  <a:pt x="8823604" y="2572665"/>
                  <a:pt x="8839200" y="2771649"/>
                </a:cubicBezTo>
                <a:cubicBezTo>
                  <a:pt x="8874099" y="2946107"/>
                  <a:pt x="8771092" y="3233276"/>
                  <a:pt x="8839200" y="3369559"/>
                </a:cubicBezTo>
                <a:cubicBezTo>
                  <a:pt x="8921348" y="3489093"/>
                  <a:pt x="8777756" y="3607875"/>
                  <a:pt x="8839200" y="3811006"/>
                </a:cubicBezTo>
                <a:cubicBezTo>
                  <a:pt x="8729139" y="3935756"/>
                  <a:pt x="8837218" y="4431503"/>
                  <a:pt x="8839200" y="4889480"/>
                </a:cubicBezTo>
                <a:cubicBezTo>
                  <a:pt x="9331219" y="5277841"/>
                  <a:pt x="8187353" y="5990701"/>
                  <a:pt x="7573107" y="5867400"/>
                </a:cubicBezTo>
                <a:cubicBezTo>
                  <a:pt x="7311958" y="5932095"/>
                  <a:pt x="7171150" y="5828310"/>
                  <a:pt x="6809257" y="5867400"/>
                </a:cubicBezTo>
                <a:cubicBezTo>
                  <a:pt x="6485526" y="5921135"/>
                  <a:pt x="6419591" y="5809674"/>
                  <a:pt x="6045408" y="5867400"/>
                </a:cubicBezTo>
                <a:cubicBezTo>
                  <a:pt x="5668954" y="5903787"/>
                  <a:pt x="5563262" y="5835006"/>
                  <a:pt x="5281558" y="5867400"/>
                </a:cubicBezTo>
                <a:cubicBezTo>
                  <a:pt x="4943745" y="5927324"/>
                  <a:pt x="4811262" y="5818947"/>
                  <a:pt x="4706919" y="5867400"/>
                </a:cubicBezTo>
                <a:cubicBezTo>
                  <a:pt x="4512589" y="5951009"/>
                  <a:pt x="4045902" y="5842362"/>
                  <a:pt x="3880000" y="5867400"/>
                </a:cubicBezTo>
                <a:cubicBezTo>
                  <a:pt x="3667884" y="5931821"/>
                  <a:pt x="3545438" y="5827039"/>
                  <a:pt x="3305360" y="5867400"/>
                </a:cubicBezTo>
                <a:cubicBezTo>
                  <a:pt x="3090183" y="5882740"/>
                  <a:pt x="3005735" y="5808504"/>
                  <a:pt x="2793791" y="5867400"/>
                </a:cubicBezTo>
                <a:cubicBezTo>
                  <a:pt x="2635492" y="6013072"/>
                  <a:pt x="2430304" y="5857594"/>
                  <a:pt x="2029942" y="5867400"/>
                </a:cubicBezTo>
                <a:cubicBezTo>
                  <a:pt x="1746417" y="5920310"/>
                  <a:pt x="1530226" y="5778415"/>
                  <a:pt x="1266092" y="5867400"/>
                </a:cubicBezTo>
                <a:cubicBezTo>
                  <a:pt x="571659" y="6027827"/>
                  <a:pt x="-85165" y="5312659"/>
                  <a:pt x="0" y="4889480"/>
                </a:cubicBezTo>
                <a:cubicBezTo>
                  <a:pt x="-26696" y="4641179"/>
                  <a:pt x="28568" y="4513617"/>
                  <a:pt x="0" y="4252454"/>
                </a:cubicBezTo>
                <a:cubicBezTo>
                  <a:pt x="413" y="3997758"/>
                  <a:pt x="9743" y="3881658"/>
                  <a:pt x="0" y="3771891"/>
                </a:cubicBezTo>
                <a:cubicBezTo>
                  <a:pt x="-70919" y="3628321"/>
                  <a:pt x="30190" y="3416011"/>
                  <a:pt x="0" y="3173982"/>
                </a:cubicBezTo>
                <a:cubicBezTo>
                  <a:pt x="-6804" y="2902354"/>
                  <a:pt x="93317" y="2708608"/>
                  <a:pt x="0" y="2576071"/>
                </a:cubicBezTo>
                <a:cubicBezTo>
                  <a:pt x="-75621" y="2383279"/>
                  <a:pt x="37763" y="2227307"/>
                  <a:pt x="0" y="2056393"/>
                </a:cubicBezTo>
                <a:cubicBezTo>
                  <a:pt x="10537" y="1864549"/>
                  <a:pt x="40125" y="1733291"/>
                  <a:pt x="0" y="1458482"/>
                </a:cubicBezTo>
                <a:cubicBezTo>
                  <a:pt x="-67125" y="1228681"/>
                  <a:pt x="24930" y="1210921"/>
                  <a:pt x="0" y="977919"/>
                </a:cubicBezTo>
                <a:close/>
              </a:path>
              <a:path w="8839200" h="5867400" fill="none" stroke="0" extrusionOk="0">
                <a:moveTo>
                  <a:pt x="0" y="977919"/>
                </a:moveTo>
                <a:cubicBezTo>
                  <a:pt x="150588" y="721648"/>
                  <a:pt x="538727" y="-48964"/>
                  <a:pt x="1266092" y="0"/>
                </a:cubicBezTo>
                <a:cubicBezTo>
                  <a:pt x="1608936" y="-57819"/>
                  <a:pt x="1682011" y="21582"/>
                  <a:pt x="2093012" y="0"/>
                </a:cubicBezTo>
                <a:cubicBezTo>
                  <a:pt x="2478568" y="-6565"/>
                  <a:pt x="2429543" y="12367"/>
                  <a:pt x="2667650" y="0"/>
                </a:cubicBezTo>
                <a:cubicBezTo>
                  <a:pt x="2890684" y="-31751"/>
                  <a:pt x="3076847" y="24454"/>
                  <a:pt x="3305360" y="0"/>
                </a:cubicBezTo>
                <a:cubicBezTo>
                  <a:pt x="3532930" y="-1112"/>
                  <a:pt x="3801128" y="37125"/>
                  <a:pt x="3943069" y="0"/>
                </a:cubicBezTo>
                <a:cubicBezTo>
                  <a:pt x="4181129" y="-28430"/>
                  <a:pt x="4408973" y="33090"/>
                  <a:pt x="4769989" y="0"/>
                </a:cubicBezTo>
                <a:cubicBezTo>
                  <a:pt x="5174516" y="-87726"/>
                  <a:pt x="5206013" y="17552"/>
                  <a:pt x="5470768" y="0"/>
                </a:cubicBezTo>
                <a:cubicBezTo>
                  <a:pt x="5610045" y="31516"/>
                  <a:pt x="6027610" y="83295"/>
                  <a:pt x="6297688" y="0"/>
                </a:cubicBezTo>
                <a:cubicBezTo>
                  <a:pt x="6600383" y="-32274"/>
                  <a:pt x="6776083" y="29426"/>
                  <a:pt x="6872328" y="0"/>
                </a:cubicBezTo>
                <a:cubicBezTo>
                  <a:pt x="6997719" y="-68536"/>
                  <a:pt x="7395848" y="6689"/>
                  <a:pt x="7573107" y="0"/>
                </a:cubicBezTo>
                <a:cubicBezTo>
                  <a:pt x="8154408" y="-38285"/>
                  <a:pt x="8757607" y="522212"/>
                  <a:pt x="8839200" y="977919"/>
                </a:cubicBezTo>
                <a:cubicBezTo>
                  <a:pt x="8866767" y="1172054"/>
                  <a:pt x="8834150" y="1341601"/>
                  <a:pt x="8839200" y="1575829"/>
                </a:cubicBezTo>
                <a:cubicBezTo>
                  <a:pt x="8867256" y="1792894"/>
                  <a:pt x="8817030" y="2099529"/>
                  <a:pt x="8839200" y="2212854"/>
                </a:cubicBezTo>
                <a:cubicBezTo>
                  <a:pt x="8774583" y="2343038"/>
                  <a:pt x="8865059" y="2625365"/>
                  <a:pt x="8839200" y="2771649"/>
                </a:cubicBezTo>
                <a:cubicBezTo>
                  <a:pt x="8866471" y="2947883"/>
                  <a:pt x="8729514" y="3264319"/>
                  <a:pt x="8839200" y="3369559"/>
                </a:cubicBezTo>
                <a:cubicBezTo>
                  <a:pt x="8930024" y="3484782"/>
                  <a:pt x="8773712" y="3574048"/>
                  <a:pt x="8839200" y="3811006"/>
                </a:cubicBezTo>
                <a:cubicBezTo>
                  <a:pt x="8684838" y="3960837"/>
                  <a:pt x="8666739" y="4499980"/>
                  <a:pt x="8839200" y="4889480"/>
                </a:cubicBezTo>
                <a:cubicBezTo>
                  <a:pt x="8998801" y="5452906"/>
                  <a:pt x="8298518" y="6064346"/>
                  <a:pt x="7573107" y="5867400"/>
                </a:cubicBezTo>
                <a:cubicBezTo>
                  <a:pt x="7286575" y="5869285"/>
                  <a:pt x="7126673" y="5821950"/>
                  <a:pt x="6809257" y="5867400"/>
                </a:cubicBezTo>
                <a:cubicBezTo>
                  <a:pt x="6473056" y="5903865"/>
                  <a:pt x="6410229" y="5855372"/>
                  <a:pt x="6045408" y="5867400"/>
                </a:cubicBezTo>
                <a:cubicBezTo>
                  <a:pt x="5646781" y="5906706"/>
                  <a:pt x="5555606" y="5817848"/>
                  <a:pt x="5281558" y="5867400"/>
                </a:cubicBezTo>
                <a:cubicBezTo>
                  <a:pt x="4929265" y="5949837"/>
                  <a:pt x="4867772" y="5812000"/>
                  <a:pt x="4706919" y="5867400"/>
                </a:cubicBezTo>
                <a:cubicBezTo>
                  <a:pt x="4527908" y="5949768"/>
                  <a:pt x="4098266" y="5848199"/>
                  <a:pt x="3880000" y="5867400"/>
                </a:cubicBezTo>
                <a:cubicBezTo>
                  <a:pt x="3700204" y="5907932"/>
                  <a:pt x="3573219" y="5808138"/>
                  <a:pt x="3305360" y="5867400"/>
                </a:cubicBezTo>
                <a:cubicBezTo>
                  <a:pt x="3100446" y="5920211"/>
                  <a:pt x="2971453" y="5810553"/>
                  <a:pt x="2793791" y="5867400"/>
                </a:cubicBezTo>
                <a:cubicBezTo>
                  <a:pt x="2622070" y="5939879"/>
                  <a:pt x="2356100" y="5838219"/>
                  <a:pt x="2029942" y="5867400"/>
                </a:cubicBezTo>
                <a:cubicBezTo>
                  <a:pt x="1771125" y="5886751"/>
                  <a:pt x="1603226" y="5811921"/>
                  <a:pt x="1266092" y="5867400"/>
                </a:cubicBezTo>
                <a:cubicBezTo>
                  <a:pt x="592820" y="5967152"/>
                  <a:pt x="-5865" y="5237152"/>
                  <a:pt x="0" y="4889480"/>
                </a:cubicBezTo>
                <a:cubicBezTo>
                  <a:pt x="-50395" y="4643711"/>
                  <a:pt x="35723" y="4491596"/>
                  <a:pt x="0" y="4252454"/>
                </a:cubicBezTo>
                <a:cubicBezTo>
                  <a:pt x="-36821" y="3975556"/>
                  <a:pt x="32292" y="3919715"/>
                  <a:pt x="0" y="3771891"/>
                </a:cubicBezTo>
                <a:cubicBezTo>
                  <a:pt x="1151" y="3620148"/>
                  <a:pt x="34987" y="3424476"/>
                  <a:pt x="0" y="3173982"/>
                </a:cubicBezTo>
                <a:cubicBezTo>
                  <a:pt x="-32114" y="2871370"/>
                  <a:pt x="97493" y="2683995"/>
                  <a:pt x="0" y="2576071"/>
                </a:cubicBezTo>
                <a:cubicBezTo>
                  <a:pt x="-124937" y="2337174"/>
                  <a:pt x="12992" y="2264074"/>
                  <a:pt x="0" y="2056393"/>
                </a:cubicBezTo>
                <a:cubicBezTo>
                  <a:pt x="-24616" y="1911938"/>
                  <a:pt x="61555" y="1691242"/>
                  <a:pt x="0" y="1458482"/>
                </a:cubicBezTo>
                <a:cubicBezTo>
                  <a:pt x="-94604" y="1210615"/>
                  <a:pt x="11496" y="1210559"/>
                  <a:pt x="0" y="977919"/>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mj-lt"/>
                <a:ea typeface="Cambria" panose="02040503050406030204" pitchFamily="18" charset="0"/>
              </a:rPr>
              <a:t>Sản xuất sản phẩm;</a:t>
            </a:r>
            <a:endParaRPr lang="en-US" sz="5400" dirty="0">
              <a:solidFill>
                <a:prstClr val="black"/>
              </a:solidFill>
              <a:latin typeface="+mj-lt"/>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mj-lt"/>
                <a:ea typeface="Cambria" panose="02040503050406030204" pitchFamily="18" charset="0"/>
              </a:rPr>
              <a:t>Giới thiệu sản phẩm;</a:t>
            </a:r>
            <a:endParaRPr lang="en-US" sz="5400" dirty="0">
              <a:solidFill>
                <a:prstClr val="black"/>
              </a:solidFill>
              <a:latin typeface="+mj-lt"/>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mj-lt"/>
                <a:ea typeface="Cambria" panose="02040503050406030204" pitchFamily="18" charset="0"/>
              </a:rPr>
              <a:t>Dự trù chi phí;</a:t>
            </a:r>
            <a:endParaRPr lang="en-US" sz="5400" dirty="0">
              <a:solidFill>
                <a:prstClr val="black"/>
              </a:solidFill>
              <a:latin typeface="+mj-lt"/>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mj-lt"/>
                <a:ea typeface="Cambria" panose="02040503050406030204" pitchFamily="18" charset="0"/>
              </a:rPr>
              <a:t>Tổ chức bán hàng;</a:t>
            </a:r>
            <a:endParaRPr lang="en-US" sz="5400" dirty="0">
              <a:solidFill>
                <a:prstClr val="black"/>
              </a:solidFill>
              <a:latin typeface="+mj-lt"/>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mj-lt"/>
                <a:ea typeface="Cambria" panose="02040503050406030204" pitchFamily="18" charset="0"/>
              </a:rPr>
              <a:t>Xác định nguồn vốn;</a:t>
            </a:r>
            <a:endParaRPr lang="en-US" sz="5400" dirty="0">
              <a:solidFill>
                <a:prstClr val="black"/>
              </a:solidFill>
              <a:latin typeface="+mj-lt"/>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mj-lt"/>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mj-lt"/>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mj-lt"/>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Times New Roman" panose="02020603050405020304" pitchFamily="18" charset="0"/>
                <a:cs typeface="Times New Roman" panose="02020603050405020304" pitchFamily="18" charset="0"/>
              </a:rPr>
              <a:t>G</a:t>
            </a:r>
            <a:r>
              <a:rPr lang="vi-VN" sz="5400" b="1" dirty="0">
                <a:solidFill>
                  <a:srgbClr val="BA96F0">
                    <a:lumMod val="50000"/>
                  </a:srgbClr>
                </a:solidFill>
                <a:latin typeface="Times New Roman" panose="02020603050405020304" pitchFamily="18" charset="0"/>
                <a:cs typeface="Times New Roman" panose="02020603050405020304" pitchFamily="18"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mj-lt"/>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mj-lt"/>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mj-lt"/>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064324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4775151" y="7010923"/>
            <a:ext cx="1295463" cy="1616803"/>
          </a:xfrm>
          <a:custGeom>
            <a:avLst/>
            <a:gdLst/>
            <a:ahLst/>
            <a:cxnLst/>
            <a:rect l="l" t="t" r="r" b="b"/>
            <a:pathLst>
              <a:path w="1295463" h="1616803">
                <a:moveTo>
                  <a:pt x="0" y="0"/>
                </a:moveTo>
                <a:lnTo>
                  <a:pt x="1295463" y="0"/>
                </a:lnTo>
                <a:lnTo>
                  <a:pt x="1295463" y="1616802"/>
                </a:lnTo>
                <a:lnTo>
                  <a:pt x="0" y="16168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6" name="Group 16"/>
          <p:cNvGrpSpPr/>
          <p:nvPr/>
        </p:nvGrpSpPr>
        <p:grpSpPr>
          <a:xfrm>
            <a:off x="11463338" y="2301240"/>
            <a:ext cx="1743075" cy="1100138"/>
            <a:chOff x="0" y="0"/>
            <a:chExt cx="2324100" cy="1466850"/>
          </a:xfrm>
        </p:grpSpPr>
        <p:sp>
          <p:nvSpPr>
            <p:cNvPr id="17" name="Freeform 17"/>
            <p:cNvSpPr/>
            <p:nvPr/>
          </p:nvSpPr>
          <p:spPr>
            <a:xfrm>
              <a:off x="48260" y="46990"/>
              <a:ext cx="2232660" cy="1370330"/>
            </a:xfrm>
            <a:custGeom>
              <a:avLst/>
              <a:gdLst/>
              <a:ahLst/>
              <a:cxnLst/>
              <a:rect l="l" t="t" r="r" b="b"/>
              <a:pathLst>
                <a:path w="2232660" h="1370330">
                  <a:moveTo>
                    <a:pt x="27940" y="370840"/>
                  </a:moveTo>
                  <a:cubicBezTo>
                    <a:pt x="320040" y="184150"/>
                    <a:pt x="353060" y="167640"/>
                    <a:pt x="420370" y="144780"/>
                  </a:cubicBezTo>
                  <a:cubicBezTo>
                    <a:pt x="535940" y="105410"/>
                    <a:pt x="764540" y="54610"/>
                    <a:pt x="902970" y="30480"/>
                  </a:cubicBezTo>
                  <a:cubicBezTo>
                    <a:pt x="1005840" y="13970"/>
                    <a:pt x="1084580" y="6350"/>
                    <a:pt x="1172210" y="3810"/>
                  </a:cubicBezTo>
                  <a:cubicBezTo>
                    <a:pt x="1256030" y="1270"/>
                    <a:pt x="1342390" y="0"/>
                    <a:pt x="1417320" y="12700"/>
                  </a:cubicBezTo>
                  <a:cubicBezTo>
                    <a:pt x="1485900" y="25400"/>
                    <a:pt x="1554480" y="45720"/>
                    <a:pt x="1607820" y="73660"/>
                  </a:cubicBezTo>
                  <a:cubicBezTo>
                    <a:pt x="1652270" y="96520"/>
                    <a:pt x="1692910" y="125730"/>
                    <a:pt x="1722120" y="158750"/>
                  </a:cubicBezTo>
                  <a:cubicBezTo>
                    <a:pt x="1748790" y="189230"/>
                    <a:pt x="1765300" y="226060"/>
                    <a:pt x="1779270" y="262890"/>
                  </a:cubicBezTo>
                  <a:cubicBezTo>
                    <a:pt x="1791970" y="298450"/>
                    <a:pt x="1800860" y="336550"/>
                    <a:pt x="1802130" y="375920"/>
                  </a:cubicBezTo>
                  <a:cubicBezTo>
                    <a:pt x="1804670" y="421640"/>
                    <a:pt x="1803400" y="476250"/>
                    <a:pt x="1788160" y="521970"/>
                  </a:cubicBezTo>
                  <a:cubicBezTo>
                    <a:pt x="1772920" y="567690"/>
                    <a:pt x="1741170" y="614680"/>
                    <a:pt x="1710690" y="652780"/>
                  </a:cubicBezTo>
                  <a:cubicBezTo>
                    <a:pt x="1684020" y="687070"/>
                    <a:pt x="1652270" y="715010"/>
                    <a:pt x="1620520" y="740410"/>
                  </a:cubicBezTo>
                  <a:cubicBezTo>
                    <a:pt x="1590040" y="764540"/>
                    <a:pt x="1562100" y="787400"/>
                    <a:pt x="1524000" y="802640"/>
                  </a:cubicBezTo>
                  <a:cubicBezTo>
                    <a:pt x="1479550" y="820420"/>
                    <a:pt x="1410970" y="840740"/>
                    <a:pt x="1369060" y="834390"/>
                  </a:cubicBezTo>
                  <a:cubicBezTo>
                    <a:pt x="1337310" y="830580"/>
                    <a:pt x="1314450" y="815340"/>
                    <a:pt x="1291590" y="793750"/>
                  </a:cubicBezTo>
                  <a:cubicBezTo>
                    <a:pt x="1263650" y="765810"/>
                    <a:pt x="1228090" y="718820"/>
                    <a:pt x="1220470" y="675640"/>
                  </a:cubicBezTo>
                  <a:cubicBezTo>
                    <a:pt x="1212850" y="628650"/>
                    <a:pt x="1225550" y="558800"/>
                    <a:pt x="1253490" y="521970"/>
                  </a:cubicBezTo>
                  <a:cubicBezTo>
                    <a:pt x="1281430" y="483870"/>
                    <a:pt x="1338580" y="459740"/>
                    <a:pt x="1386840" y="449580"/>
                  </a:cubicBezTo>
                  <a:cubicBezTo>
                    <a:pt x="1440180" y="438150"/>
                    <a:pt x="1499870" y="443230"/>
                    <a:pt x="1560830" y="463550"/>
                  </a:cubicBezTo>
                  <a:cubicBezTo>
                    <a:pt x="1643380" y="488950"/>
                    <a:pt x="1760220" y="576580"/>
                    <a:pt x="1828800" y="619760"/>
                  </a:cubicBezTo>
                  <a:cubicBezTo>
                    <a:pt x="1871980" y="648970"/>
                    <a:pt x="1901190" y="668020"/>
                    <a:pt x="1934210" y="695960"/>
                  </a:cubicBezTo>
                  <a:cubicBezTo>
                    <a:pt x="1967230" y="723900"/>
                    <a:pt x="1995170" y="750570"/>
                    <a:pt x="2026920" y="786130"/>
                  </a:cubicBezTo>
                  <a:cubicBezTo>
                    <a:pt x="2067560" y="830580"/>
                    <a:pt x="2122170" y="899160"/>
                    <a:pt x="2151380" y="946150"/>
                  </a:cubicBezTo>
                  <a:cubicBezTo>
                    <a:pt x="2169160" y="976630"/>
                    <a:pt x="2178050" y="994410"/>
                    <a:pt x="2189480" y="1027430"/>
                  </a:cubicBezTo>
                  <a:cubicBezTo>
                    <a:pt x="2204720" y="1073150"/>
                    <a:pt x="2217420" y="1141730"/>
                    <a:pt x="2222500" y="1192530"/>
                  </a:cubicBezTo>
                  <a:cubicBezTo>
                    <a:pt x="2226310" y="1236980"/>
                    <a:pt x="2232660" y="1289050"/>
                    <a:pt x="2222500" y="1318260"/>
                  </a:cubicBezTo>
                  <a:cubicBezTo>
                    <a:pt x="2217420" y="1334770"/>
                    <a:pt x="2205990" y="1347470"/>
                    <a:pt x="2194560" y="1355090"/>
                  </a:cubicBezTo>
                  <a:cubicBezTo>
                    <a:pt x="2181860" y="1363980"/>
                    <a:pt x="2164080" y="1370330"/>
                    <a:pt x="2148840" y="1369060"/>
                  </a:cubicBezTo>
                  <a:cubicBezTo>
                    <a:pt x="2129790" y="1366520"/>
                    <a:pt x="2099310" y="1350010"/>
                    <a:pt x="2089150" y="1333500"/>
                  </a:cubicBezTo>
                  <a:cubicBezTo>
                    <a:pt x="2078990" y="1315720"/>
                    <a:pt x="2078990" y="1281430"/>
                    <a:pt x="2085340" y="1263650"/>
                  </a:cubicBezTo>
                  <a:cubicBezTo>
                    <a:pt x="2090420" y="1248410"/>
                    <a:pt x="2104390" y="1235710"/>
                    <a:pt x="2117090" y="1229360"/>
                  </a:cubicBezTo>
                  <a:cubicBezTo>
                    <a:pt x="2131060" y="1221740"/>
                    <a:pt x="2148840" y="1217930"/>
                    <a:pt x="2164080" y="1221740"/>
                  </a:cubicBezTo>
                  <a:cubicBezTo>
                    <a:pt x="2183130" y="1225550"/>
                    <a:pt x="2209800" y="1245870"/>
                    <a:pt x="2219960" y="1263650"/>
                  </a:cubicBezTo>
                  <a:cubicBezTo>
                    <a:pt x="2227580" y="1276350"/>
                    <a:pt x="2228850" y="1295400"/>
                    <a:pt x="2225040" y="1310640"/>
                  </a:cubicBezTo>
                  <a:cubicBezTo>
                    <a:pt x="2218690" y="1328420"/>
                    <a:pt x="2197100" y="1355090"/>
                    <a:pt x="2180590" y="1362710"/>
                  </a:cubicBezTo>
                  <a:cubicBezTo>
                    <a:pt x="2165350" y="1370330"/>
                    <a:pt x="2147570" y="1370330"/>
                    <a:pt x="2132330" y="1366520"/>
                  </a:cubicBezTo>
                  <a:cubicBezTo>
                    <a:pt x="2118360" y="1361440"/>
                    <a:pt x="2103120" y="1351280"/>
                    <a:pt x="2094230" y="1339850"/>
                  </a:cubicBezTo>
                  <a:cubicBezTo>
                    <a:pt x="2084070" y="1327150"/>
                    <a:pt x="2082800" y="1315720"/>
                    <a:pt x="2078990" y="1295400"/>
                  </a:cubicBezTo>
                  <a:cubicBezTo>
                    <a:pt x="2070100" y="1250950"/>
                    <a:pt x="2078990" y="1143000"/>
                    <a:pt x="2063750" y="1084580"/>
                  </a:cubicBezTo>
                  <a:cubicBezTo>
                    <a:pt x="2051050" y="1037590"/>
                    <a:pt x="2035810" y="1005840"/>
                    <a:pt x="2009140" y="965200"/>
                  </a:cubicBezTo>
                  <a:cubicBezTo>
                    <a:pt x="1973580" y="913130"/>
                    <a:pt x="1921510" y="857250"/>
                    <a:pt x="1856740" y="806450"/>
                  </a:cubicBezTo>
                  <a:cubicBezTo>
                    <a:pt x="1771650" y="737870"/>
                    <a:pt x="1615440" y="640080"/>
                    <a:pt x="1527810" y="609600"/>
                  </a:cubicBezTo>
                  <a:cubicBezTo>
                    <a:pt x="1474470" y="591820"/>
                    <a:pt x="1416050" y="576580"/>
                    <a:pt x="1391920" y="593090"/>
                  </a:cubicBezTo>
                  <a:cubicBezTo>
                    <a:pt x="1371600" y="607060"/>
                    <a:pt x="1361440" y="664210"/>
                    <a:pt x="1372870" y="680720"/>
                  </a:cubicBezTo>
                  <a:cubicBezTo>
                    <a:pt x="1384300" y="695960"/>
                    <a:pt x="1430020" y="695960"/>
                    <a:pt x="1456690" y="690880"/>
                  </a:cubicBezTo>
                  <a:cubicBezTo>
                    <a:pt x="1483360" y="685800"/>
                    <a:pt x="1508760" y="664210"/>
                    <a:pt x="1532890" y="646430"/>
                  </a:cubicBezTo>
                  <a:cubicBezTo>
                    <a:pt x="1558290" y="628650"/>
                    <a:pt x="1583690" y="607060"/>
                    <a:pt x="1605280" y="582930"/>
                  </a:cubicBezTo>
                  <a:cubicBezTo>
                    <a:pt x="1628140" y="558800"/>
                    <a:pt x="1652270" y="532130"/>
                    <a:pt x="1664970" y="501650"/>
                  </a:cubicBezTo>
                  <a:cubicBezTo>
                    <a:pt x="1677670" y="471170"/>
                    <a:pt x="1680210" y="434340"/>
                    <a:pt x="1677670" y="396240"/>
                  </a:cubicBezTo>
                  <a:cubicBezTo>
                    <a:pt x="1676400" y="351790"/>
                    <a:pt x="1666240" y="284480"/>
                    <a:pt x="1644650" y="247650"/>
                  </a:cubicBezTo>
                  <a:cubicBezTo>
                    <a:pt x="1626870" y="217170"/>
                    <a:pt x="1601470" y="200660"/>
                    <a:pt x="1569720" y="181610"/>
                  </a:cubicBezTo>
                  <a:cubicBezTo>
                    <a:pt x="1527810" y="158750"/>
                    <a:pt x="1470660" y="139700"/>
                    <a:pt x="1412240" y="129540"/>
                  </a:cubicBezTo>
                  <a:cubicBezTo>
                    <a:pt x="1343660" y="116840"/>
                    <a:pt x="1262380" y="116840"/>
                    <a:pt x="1183640" y="119380"/>
                  </a:cubicBezTo>
                  <a:cubicBezTo>
                    <a:pt x="1101090" y="121920"/>
                    <a:pt x="1026160" y="129540"/>
                    <a:pt x="929640" y="146050"/>
                  </a:cubicBezTo>
                  <a:cubicBezTo>
                    <a:pt x="798830" y="167640"/>
                    <a:pt x="577850" y="218440"/>
                    <a:pt x="469900" y="255270"/>
                  </a:cubicBezTo>
                  <a:cubicBezTo>
                    <a:pt x="408940" y="276860"/>
                    <a:pt x="383540" y="289560"/>
                    <a:pt x="330200" y="318770"/>
                  </a:cubicBezTo>
                  <a:cubicBezTo>
                    <a:pt x="256540" y="359410"/>
                    <a:pt x="118110" y="476250"/>
                    <a:pt x="72390" y="486410"/>
                  </a:cubicBezTo>
                  <a:cubicBezTo>
                    <a:pt x="58420" y="488950"/>
                    <a:pt x="52070" y="487680"/>
                    <a:pt x="43180" y="482600"/>
                  </a:cubicBezTo>
                  <a:cubicBezTo>
                    <a:pt x="30480" y="477520"/>
                    <a:pt x="15240" y="466090"/>
                    <a:pt x="8890" y="453390"/>
                  </a:cubicBezTo>
                  <a:cubicBezTo>
                    <a:pt x="2540" y="440690"/>
                    <a:pt x="0" y="421640"/>
                    <a:pt x="2540" y="408940"/>
                  </a:cubicBezTo>
                  <a:cubicBezTo>
                    <a:pt x="6350" y="394970"/>
                    <a:pt x="27940" y="370840"/>
                    <a:pt x="27940" y="37084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3092112" y="3458528"/>
            <a:ext cx="184785" cy="189548"/>
            <a:chOff x="0" y="0"/>
            <a:chExt cx="246380" cy="252730"/>
          </a:xfrm>
        </p:grpSpPr>
        <p:sp>
          <p:nvSpPr>
            <p:cNvPr id="19" name="Freeform 19"/>
            <p:cNvSpPr/>
            <p:nvPr/>
          </p:nvSpPr>
          <p:spPr>
            <a:xfrm>
              <a:off x="43180" y="49530"/>
              <a:ext cx="149860" cy="153670"/>
            </a:xfrm>
            <a:custGeom>
              <a:avLst/>
              <a:gdLst/>
              <a:ahLst/>
              <a:cxnLst/>
              <a:rect l="l" t="t" r="r" b="b"/>
              <a:pathLst>
                <a:path w="149860" h="153670">
                  <a:moveTo>
                    <a:pt x="149860" y="53340"/>
                  </a:moveTo>
                  <a:cubicBezTo>
                    <a:pt x="146050" y="106680"/>
                    <a:pt x="123190" y="135890"/>
                    <a:pt x="107950" y="144780"/>
                  </a:cubicBezTo>
                  <a:cubicBezTo>
                    <a:pt x="96520" y="152400"/>
                    <a:pt x="85090" y="153670"/>
                    <a:pt x="72390" y="151130"/>
                  </a:cubicBezTo>
                  <a:cubicBezTo>
                    <a:pt x="53340" y="148590"/>
                    <a:pt x="21590" y="133350"/>
                    <a:pt x="11430" y="115570"/>
                  </a:cubicBezTo>
                  <a:cubicBezTo>
                    <a:pt x="0" y="96520"/>
                    <a:pt x="1270" y="62230"/>
                    <a:pt x="7620" y="44450"/>
                  </a:cubicBezTo>
                  <a:cubicBezTo>
                    <a:pt x="11430" y="31750"/>
                    <a:pt x="20320" y="22860"/>
                    <a:pt x="29210" y="15240"/>
                  </a:cubicBezTo>
                  <a:cubicBezTo>
                    <a:pt x="39370" y="889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5336858" y="5820728"/>
            <a:ext cx="902970" cy="1463992"/>
            <a:chOff x="0" y="0"/>
            <a:chExt cx="1203960" cy="1951990"/>
          </a:xfrm>
        </p:grpSpPr>
        <p:sp>
          <p:nvSpPr>
            <p:cNvPr id="21" name="Freeform 21"/>
            <p:cNvSpPr/>
            <p:nvPr/>
          </p:nvSpPr>
          <p:spPr>
            <a:xfrm>
              <a:off x="39370" y="45720"/>
              <a:ext cx="1115060" cy="1855470"/>
            </a:xfrm>
            <a:custGeom>
              <a:avLst/>
              <a:gdLst/>
              <a:ahLst/>
              <a:cxnLst/>
              <a:rect l="l" t="t" r="r" b="b"/>
              <a:pathLst>
                <a:path w="1115060" h="1855470">
                  <a:moveTo>
                    <a:pt x="177800" y="80010"/>
                  </a:moveTo>
                  <a:cubicBezTo>
                    <a:pt x="146050" y="304800"/>
                    <a:pt x="142240" y="417830"/>
                    <a:pt x="139700" y="509270"/>
                  </a:cubicBezTo>
                  <a:cubicBezTo>
                    <a:pt x="137160" y="594360"/>
                    <a:pt x="127000" y="698500"/>
                    <a:pt x="137160" y="756920"/>
                  </a:cubicBezTo>
                  <a:cubicBezTo>
                    <a:pt x="143510" y="789940"/>
                    <a:pt x="153670" y="808990"/>
                    <a:pt x="166370" y="831850"/>
                  </a:cubicBezTo>
                  <a:cubicBezTo>
                    <a:pt x="179070" y="855980"/>
                    <a:pt x="195580" y="878840"/>
                    <a:pt x="214630" y="897890"/>
                  </a:cubicBezTo>
                  <a:cubicBezTo>
                    <a:pt x="233680" y="918210"/>
                    <a:pt x="247650" y="935990"/>
                    <a:pt x="276860" y="949960"/>
                  </a:cubicBezTo>
                  <a:cubicBezTo>
                    <a:pt x="328930" y="974090"/>
                    <a:pt x="434340" y="984250"/>
                    <a:pt x="511810" y="993140"/>
                  </a:cubicBezTo>
                  <a:cubicBezTo>
                    <a:pt x="586740" y="1000760"/>
                    <a:pt x="688340" y="1022350"/>
                    <a:pt x="736600" y="1000760"/>
                  </a:cubicBezTo>
                  <a:cubicBezTo>
                    <a:pt x="768350" y="988060"/>
                    <a:pt x="797560" y="953770"/>
                    <a:pt x="797560" y="930910"/>
                  </a:cubicBezTo>
                  <a:cubicBezTo>
                    <a:pt x="797560" y="909320"/>
                    <a:pt x="759460" y="864870"/>
                    <a:pt x="745490" y="868680"/>
                  </a:cubicBezTo>
                  <a:cubicBezTo>
                    <a:pt x="725170" y="875030"/>
                    <a:pt x="722630" y="1014730"/>
                    <a:pt x="718820" y="1093470"/>
                  </a:cubicBezTo>
                  <a:cubicBezTo>
                    <a:pt x="713740" y="1179830"/>
                    <a:pt x="703580" y="1292860"/>
                    <a:pt x="720090" y="1366520"/>
                  </a:cubicBezTo>
                  <a:cubicBezTo>
                    <a:pt x="734060" y="1423670"/>
                    <a:pt x="762000" y="1468120"/>
                    <a:pt x="788670" y="1507490"/>
                  </a:cubicBezTo>
                  <a:cubicBezTo>
                    <a:pt x="811530" y="1543050"/>
                    <a:pt x="831850" y="1567180"/>
                    <a:pt x="868680" y="1597660"/>
                  </a:cubicBezTo>
                  <a:cubicBezTo>
                    <a:pt x="923290" y="1642110"/>
                    <a:pt x="1069340" y="1691640"/>
                    <a:pt x="1099820" y="1731010"/>
                  </a:cubicBezTo>
                  <a:cubicBezTo>
                    <a:pt x="1112520" y="1748790"/>
                    <a:pt x="1115060" y="1762760"/>
                    <a:pt x="1113790" y="1779270"/>
                  </a:cubicBezTo>
                  <a:cubicBezTo>
                    <a:pt x="1113790" y="1794510"/>
                    <a:pt x="1108710" y="1813560"/>
                    <a:pt x="1096010" y="1824990"/>
                  </a:cubicBezTo>
                  <a:cubicBezTo>
                    <a:pt x="1082040" y="1840230"/>
                    <a:pt x="1049020" y="1854200"/>
                    <a:pt x="1029970" y="1854200"/>
                  </a:cubicBezTo>
                  <a:cubicBezTo>
                    <a:pt x="1012190" y="1854200"/>
                    <a:pt x="995680" y="1844040"/>
                    <a:pt x="984250" y="1833880"/>
                  </a:cubicBezTo>
                  <a:cubicBezTo>
                    <a:pt x="972820" y="1823720"/>
                    <a:pt x="962660" y="1805940"/>
                    <a:pt x="960120" y="1790700"/>
                  </a:cubicBezTo>
                  <a:cubicBezTo>
                    <a:pt x="956310" y="1775460"/>
                    <a:pt x="957580" y="1755140"/>
                    <a:pt x="966470" y="1741170"/>
                  </a:cubicBezTo>
                  <a:cubicBezTo>
                    <a:pt x="976630" y="1724660"/>
                    <a:pt x="1004570" y="1701800"/>
                    <a:pt x="1026160" y="1699260"/>
                  </a:cubicBezTo>
                  <a:cubicBezTo>
                    <a:pt x="1047750" y="1696720"/>
                    <a:pt x="1080770" y="1708150"/>
                    <a:pt x="1094740" y="1724660"/>
                  </a:cubicBezTo>
                  <a:cubicBezTo>
                    <a:pt x="1108710" y="1741170"/>
                    <a:pt x="1115060" y="1775460"/>
                    <a:pt x="1111250" y="1795780"/>
                  </a:cubicBezTo>
                  <a:cubicBezTo>
                    <a:pt x="1108710" y="1812290"/>
                    <a:pt x="1098550" y="1827530"/>
                    <a:pt x="1084580" y="1837690"/>
                  </a:cubicBezTo>
                  <a:cubicBezTo>
                    <a:pt x="1068070" y="1849120"/>
                    <a:pt x="1042670" y="1855470"/>
                    <a:pt x="1013460" y="1850390"/>
                  </a:cubicBezTo>
                  <a:cubicBezTo>
                    <a:pt x="953770" y="1840230"/>
                    <a:pt x="829310" y="1757680"/>
                    <a:pt x="767080" y="1704340"/>
                  </a:cubicBezTo>
                  <a:cubicBezTo>
                    <a:pt x="720090" y="1664970"/>
                    <a:pt x="690880" y="1620520"/>
                    <a:pt x="661670" y="1578610"/>
                  </a:cubicBezTo>
                  <a:cubicBezTo>
                    <a:pt x="637540" y="1543050"/>
                    <a:pt x="618490" y="1507490"/>
                    <a:pt x="603250" y="1473200"/>
                  </a:cubicBezTo>
                  <a:cubicBezTo>
                    <a:pt x="590550" y="1441450"/>
                    <a:pt x="581660" y="1413510"/>
                    <a:pt x="575310" y="1381760"/>
                  </a:cubicBezTo>
                  <a:cubicBezTo>
                    <a:pt x="567690" y="1347470"/>
                    <a:pt x="565150" y="1316990"/>
                    <a:pt x="563880" y="1271270"/>
                  </a:cubicBezTo>
                  <a:cubicBezTo>
                    <a:pt x="562610" y="1195070"/>
                    <a:pt x="561340" y="1057910"/>
                    <a:pt x="579120" y="969010"/>
                  </a:cubicBezTo>
                  <a:cubicBezTo>
                    <a:pt x="593090" y="896620"/>
                    <a:pt x="613410" y="815340"/>
                    <a:pt x="646430" y="774700"/>
                  </a:cubicBezTo>
                  <a:cubicBezTo>
                    <a:pt x="668020" y="748030"/>
                    <a:pt x="694690" y="734060"/>
                    <a:pt x="723900" y="726440"/>
                  </a:cubicBezTo>
                  <a:cubicBezTo>
                    <a:pt x="754380" y="718820"/>
                    <a:pt x="793750" y="720090"/>
                    <a:pt x="825500" y="731520"/>
                  </a:cubicBezTo>
                  <a:cubicBezTo>
                    <a:pt x="855980" y="742950"/>
                    <a:pt x="890270" y="768350"/>
                    <a:pt x="910590" y="795020"/>
                  </a:cubicBezTo>
                  <a:cubicBezTo>
                    <a:pt x="929640" y="821690"/>
                    <a:pt x="938530" y="857250"/>
                    <a:pt x="942340" y="891540"/>
                  </a:cubicBezTo>
                  <a:cubicBezTo>
                    <a:pt x="944880" y="930910"/>
                    <a:pt x="935990" y="981710"/>
                    <a:pt x="924560" y="1016000"/>
                  </a:cubicBezTo>
                  <a:cubicBezTo>
                    <a:pt x="915670" y="1042670"/>
                    <a:pt x="902970" y="1065530"/>
                    <a:pt x="885190" y="1083310"/>
                  </a:cubicBezTo>
                  <a:cubicBezTo>
                    <a:pt x="866140" y="1101090"/>
                    <a:pt x="839470" y="1113790"/>
                    <a:pt x="815340" y="1122680"/>
                  </a:cubicBezTo>
                  <a:cubicBezTo>
                    <a:pt x="789940" y="1130300"/>
                    <a:pt x="770890" y="1130300"/>
                    <a:pt x="732790" y="1131570"/>
                  </a:cubicBezTo>
                  <a:cubicBezTo>
                    <a:pt x="652780" y="1132840"/>
                    <a:pt x="453390" y="1121410"/>
                    <a:pt x="355600" y="1102360"/>
                  </a:cubicBezTo>
                  <a:cubicBezTo>
                    <a:pt x="289560" y="1089660"/>
                    <a:pt x="238760" y="1076960"/>
                    <a:pt x="194310" y="1052830"/>
                  </a:cubicBezTo>
                  <a:cubicBezTo>
                    <a:pt x="158750" y="1031240"/>
                    <a:pt x="132080" y="1002030"/>
                    <a:pt x="106680" y="971550"/>
                  </a:cubicBezTo>
                  <a:cubicBezTo>
                    <a:pt x="81280" y="942340"/>
                    <a:pt x="60960" y="908050"/>
                    <a:pt x="44450" y="873760"/>
                  </a:cubicBezTo>
                  <a:cubicBezTo>
                    <a:pt x="29210" y="836930"/>
                    <a:pt x="19050" y="808990"/>
                    <a:pt x="11430" y="758190"/>
                  </a:cubicBezTo>
                  <a:cubicBezTo>
                    <a:pt x="0" y="665480"/>
                    <a:pt x="11430" y="481330"/>
                    <a:pt x="16510" y="358140"/>
                  </a:cubicBezTo>
                  <a:cubicBezTo>
                    <a:pt x="22860" y="251460"/>
                    <a:pt x="21590" y="116840"/>
                    <a:pt x="43180" y="60960"/>
                  </a:cubicBezTo>
                  <a:cubicBezTo>
                    <a:pt x="53340" y="34290"/>
                    <a:pt x="64770" y="17780"/>
                    <a:pt x="80010" y="8890"/>
                  </a:cubicBezTo>
                  <a:cubicBezTo>
                    <a:pt x="93980" y="1270"/>
                    <a:pt x="113030" y="0"/>
                    <a:pt x="128270" y="5080"/>
                  </a:cubicBezTo>
                  <a:cubicBezTo>
                    <a:pt x="142240" y="8890"/>
                    <a:pt x="158750" y="20320"/>
                    <a:pt x="167640" y="33020"/>
                  </a:cubicBezTo>
                  <a:cubicBezTo>
                    <a:pt x="175260" y="45720"/>
                    <a:pt x="177800" y="80010"/>
                    <a:pt x="177800" y="8001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388418" y="7093268"/>
            <a:ext cx="189548" cy="184785"/>
            <a:chOff x="0" y="0"/>
            <a:chExt cx="252730" cy="246380"/>
          </a:xfrm>
        </p:grpSpPr>
        <p:sp>
          <p:nvSpPr>
            <p:cNvPr id="23" name="Freeform 23"/>
            <p:cNvSpPr/>
            <p:nvPr/>
          </p:nvSpPr>
          <p:spPr>
            <a:xfrm>
              <a:off x="50800" y="49530"/>
              <a:ext cx="148590" cy="153670"/>
            </a:xfrm>
            <a:custGeom>
              <a:avLst/>
              <a:gdLst/>
              <a:ahLst/>
              <a:cxnLst/>
              <a:rect l="l" t="t" r="r" b="b"/>
              <a:pathLst>
                <a:path w="148590" h="153670">
                  <a:moveTo>
                    <a:pt x="148590" y="53340"/>
                  </a:moveTo>
                  <a:cubicBezTo>
                    <a:pt x="146050" y="106680"/>
                    <a:pt x="127000" y="137160"/>
                    <a:pt x="107950" y="144780"/>
                  </a:cubicBezTo>
                  <a:cubicBezTo>
                    <a:pt x="88900" y="153670"/>
                    <a:pt x="5334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5519738" y="2628900"/>
            <a:ext cx="581025" cy="514350"/>
            <a:chOff x="0" y="0"/>
            <a:chExt cx="774700" cy="685800"/>
          </a:xfrm>
        </p:grpSpPr>
        <p:sp>
          <p:nvSpPr>
            <p:cNvPr id="25" name="Freeform 25"/>
            <p:cNvSpPr/>
            <p:nvPr/>
          </p:nvSpPr>
          <p:spPr>
            <a:xfrm>
              <a:off x="50800" y="50800"/>
              <a:ext cx="675640" cy="582930"/>
            </a:xfrm>
            <a:custGeom>
              <a:avLst/>
              <a:gdLst/>
              <a:ahLst/>
              <a:cxnLst/>
              <a:rect l="l" t="t" r="r" b="b"/>
              <a:pathLst>
                <a:path w="675640" h="582930">
                  <a:moveTo>
                    <a:pt x="549910" y="565150"/>
                  </a:moveTo>
                  <a:cubicBezTo>
                    <a:pt x="102870" y="151130"/>
                    <a:pt x="110490" y="142240"/>
                    <a:pt x="105410" y="138430"/>
                  </a:cubicBezTo>
                  <a:cubicBezTo>
                    <a:pt x="97790" y="133350"/>
                    <a:pt x="73660" y="147320"/>
                    <a:pt x="58420" y="144780"/>
                  </a:cubicBezTo>
                  <a:cubicBezTo>
                    <a:pt x="44450" y="142240"/>
                    <a:pt x="27940" y="132080"/>
                    <a:pt x="17780" y="121920"/>
                  </a:cubicBezTo>
                  <a:cubicBezTo>
                    <a:pt x="8890" y="110490"/>
                    <a:pt x="0" y="93980"/>
                    <a:pt x="0" y="78740"/>
                  </a:cubicBezTo>
                  <a:cubicBezTo>
                    <a:pt x="0" y="59690"/>
                    <a:pt x="13970" y="29210"/>
                    <a:pt x="27940" y="16510"/>
                  </a:cubicBezTo>
                  <a:cubicBezTo>
                    <a:pt x="39370" y="5080"/>
                    <a:pt x="57150" y="0"/>
                    <a:pt x="71120" y="0"/>
                  </a:cubicBezTo>
                  <a:cubicBezTo>
                    <a:pt x="86360" y="0"/>
                    <a:pt x="104140" y="3810"/>
                    <a:pt x="115570" y="13970"/>
                  </a:cubicBezTo>
                  <a:cubicBezTo>
                    <a:pt x="130810" y="26670"/>
                    <a:pt x="144780" y="57150"/>
                    <a:pt x="146050" y="76200"/>
                  </a:cubicBezTo>
                  <a:cubicBezTo>
                    <a:pt x="146050" y="91440"/>
                    <a:pt x="139700" y="107950"/>
                    <a:pt x="129540" y="119380"/>
                  </a:cubicBezTo>
                  <a:cubicBezTo>
                    <a:pt x="116840" y="133350"/>
                    <a:pt x="86360" y="147320"/>
                    <a:pt x="66040" y="146050"/>
                  </a:cubicBezTo>
                  <a:cubicBezTo>
                    <a:pt x="46990" y="143510"/>
                    <a:pt x="19050" y="125730"/>
                    <a:pt x="8890" y="109220"/>
                  </a:cubicBezTo>
                  <a:cubicBezTo>
                    <a:pt x="0" y="91440"/>
                    <a:pt x="1270" y="58420"/>
                    <a:pt x="7620" y="40640"/>
                  </a:cubicBezTo>
                  <a:cubicBezTo>
                    <a:pt x="13970" y="25400"/>
                    <a:pt x="24130" y="12700"/>
                    <a:pt x="40640" y="7620"/>
                  </a:cubicBezTo>
                  <a:cubicBezTo>
                    <a:pt x="72390" y="0"/>
                    <a:pt x="156210" y="29210"/>
                    <a:pt x="195580" y="48260"/>
                  </a:cubicBezTo>
                  <a:cubicBezTo>
                    <a:pt x="220980" y="62230"/>
                    <a:pt x="227330" y="72390"/>
                    <a:pt x="255270" y="96520"/>
                  </a:cubicBezTo>
                  <a:cubicBezTo>
                    <a:pt x="331470" y="160020"/>
                    <a:pt x="617220" y="394970"/>
                    <a:pt x="660400" y="466090"/>
                  </a:cubicBezTo>
                  <a:cubicBezTo>
                    <a:pt x="673100" y="488950"/>
                    <a:pt x="675640" y="501650"/>
                    <a:pt x="673100" y="516890"/>
                  </a:cubicBezTo>
                  <a:cubicBezTo>
                    <a:pt x="671830" y="533400"/>
                    <a:pt x="661670" y="553720"/>
                    <a:pt x="648970" y="563880"/>
                  </a:cubicBezTo>
                  <a:cubicBezTo>
                    <a:pt x="636270" y="575310"/>
                    <a:pt x="615950" y="582930"/>
                    <a:pt x="599440" y="582930"/>
                  </a:cubicBezTo>
                  <a:cubicBezTo>
                    <a:pt x="582930" y="582930"/>
                    <a:pt x="549910" y="565150"/>
                    <a:pt x="549910" y="56515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5518785" y="3076575"/>
            <a:ext cx="457200" cy="242888"/>
            <a:chOff x="0" y="0"/>
            <a:chExt cx="609600" cy="323850"/>
          </a:xfrm>
        </p:grpSpPr>
        <p:sp>
          <p:nvSpPr>
            <p:cNvPr id="27" name="Freeform 27"/>
            <p:cNvSpPr/>
            <p:nvPr/>
          </p:nvSpPr>
          <p:spPr>
            <a:xfrm>
              <a:off x="48260" y="48260"/>
              <a:ext cx="516890" cy="226060"/>
            </a:xfrm>
            <a:custGeom>
              <a:avLst/>
              <a:gdLst/>
              <a:ahLst/>
              <a:cxnLst/>
              <a:rect l="l" t="t" r="r" b="b"/>
              <a:pathLst>
                <a:path w="516890" h="226060">
                  <a:moveTo>
                    <a:pt x="420370" y="223520"/>
                  </a:moveTo>
                  <a:cubicBezTo>
                    <a:pt x="163830" y="157480"/>
                    <a:pt x="106680" y="161290"/>
                    <a:pt x="72390" y="153670"/>
                  </a:cubicBezTo>
                  <a:cubicBezTo>
                    <a:pt x="52070" y="148590"/>
                    <a:pt x="39370" y="144780"/>
                    <a:pt x="27940" y="134620"/>
                  </a:cubicBezTo>
                  <a:cubicBezTo>
                    <a:pt x="16510" y="125730"/>
                    <a:pt x="6350" y="107950"/>
                    <a:pt x="2540" y="93980"/>
                  </a:cubicBezTo>
                  <a:cubicBezTo>
                    <a:pt x="0" y="78740"/>
                    <a:pt x="2540" y="59690"/>
                    <a:pt x="8890" y="45720"/>
                  </a:cubicBezTo>
                  <a:cubicBezTo>
                    <a:pt x="15240" y="31750"/>
                    <a:pt x="26670" y="17780"/>
                    <a:pt x="41910" y="11430"/>
                  </a:cubicBezTo>
                  <a:cubicBezTo>
                    <a:pt x="59690" y="3810"/>
                    <a:pt x="95250" y="3810"/>
                    <a:pt x="113030" y="11430"/>
                  </a:cubicBezTo>
                  <a:cubicBezTo>
                    <a:pt x="127000" y="17780"/>
                    <a:pt x="139700" y="33020"/>
                    <a:pt x="146050" y="46990"/>
                  </a:cubicBezTo>
                  <a:cubicBezTo>
                    <a:pt x="152400" y="60960"/>
                    <a:pt x="154940" y="78740"/>
                    <a:pt x="149860" y="95250"/>
                  </a:cubicBezTo>
                  <a:cubicBezTo>
                    <a:pt x="144780" y="113030"/>
                    <a:pt x="123190" y="140970"/>
                    <a:pt x="104140" y="148590"/>
                  </a:cubicBezTo>
                  <a:cubicBezTo>
                    <a:pt x="85090" y="156210"/>
                    <a:pt x="50800" y="149860"/>
                    <a:pt x="34290" y="139700"/>
                  </a:cubicBezTo>
                  <a:cubicBezTo>
                    <a:pt x="20320" y="132080"/>
                    <a:pt x="10160" y="115570"/>
                    <a:pt x="5080" y="101600"/>
                  </a:cubicBezTo>
                  <a:cubicBezTo>
                    <a:pt x="0" y="87630"/>
                    <a:pt x="0" y="67310"/>
                    <a:pt x="5080" y="53340"/>
                  </a:cubicBezTo>
                  <a:cubicBezTo>
                    <a:pt x="10160" y="39370"/>
                    <a:pt x="21590" y="24130"/>
                    <a:pt x="34290" y="15240"/>
                  </a:cubicBezTo>
                  <a:cubicBezTo>
                    <a:pt x="46990" y="6350"/>
                    <a:pt x="60960" y="3810"/>
                    <a:pt x="81280" y="2540"/>
                  </a:cubicBezTo>
                  <a:cubicBezTo>
                    <a:pt x="120650" y="0"/>
                    <a:pt x="193040" y="12700"/>
                    <a:pt x="252730" y="24130"/>
                  </a:cubicBezTo>
                  <a:cubicBezTo>
                    <a:pt x="318770" y="36830"/>
                    <a:pt x="417830" y="57150"/>
                    <a:pt x="459740" y="77470"/>
                  </a:cubicBezTo>
                  <a:cubicBezTo>
                    <a:pt x="481330" y="87630"/>
                    <a:pt x="495300" y="93980"/>
                    <a:pt x="502920" y="109220"/>
                  </a:cubicBezTo>
                  <a:cubicBezTo>
                    <a:pt x="513080" y="125730"/>
                    <a:pt x="516890" y="160020"/>
                    <a:pt x="510540" y="179070"/>
                  </a:cubicBezTo>
                  <a:cubicBezTo>
                    <a:pt x="504190" y="195580"/>
                    <a:pt x="488950" y="210820"/>
                    <a:pt x="473710" y="218440"/>
                  </a:cubicBezTo>
                  <a:cubicBezTo>
                    <a:pt x="458470" y="226060"/>
                    <a:pt x="420370" y="223520"/>
                    <a:pt x="420370" y="22352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6144578" y="2600325"/>
            <a:ext cx="257175" cy="445770"/>
            <a:chOff x="0" y="0"/>
            <a:chExt cx="342900" cy="594360"/>
          </a:xfrm>
        </p:grpSpPr>
        <p:sp>
          <p:nvSpPr>
            <p:cNvPr id="29" name="Freeform 29"/>
            <p:cNvSpPr/>
            <p:nvPr/>
          </p:nvSpPr>
          <p:spPr>
            <a:xfrm>
              <a:off x="50800" y="45720"/>
              <a:ext cx="243840" cy="502920"/>
            </a:xfrm>
            <a:custGeom>
              <a:avLst/>
              <a:gdLst/>
              <a:ahLst/>
              <a:cxnLst/>
              <a:rect l="l" t="t" r="r" b="b"/>
              <a:pathLst>
                <a:path w="243840" h="502920">
                  <a:moveTo>
                    <a:pt x="0" y="408940"/>
                  </a:moveTo>
                  <a:cubicBezTo>
                    <a:pt x="133350" y="5080"/>
                    <a:pt x="160020" y="1270"/>
                    <a:pt x="180340" y="5080"/>
                  </a:cubicBezTo>
                  <a:cubicBezTo>
                    <a:pt x="201930" y="8890"/>
                    <a:pt x="228600" y="30480"/>
                    <a:pt x="236220" y="50800"/>
                  </a:cubicBezTo>
                  <a:cubicBezTo>
                    <a:pt x="243840" y="69850"/>
                    <a:pt x="241300" y="104140"/>
                    <a:pt x="229870" y="121920"/>
                  </a:cubicBezTo>
                  <a:cubicBezTo>
                    <a:pt x="218440" y="139700"/>
                    <a:pt x="187960" y="156210"/>
                    <a:pt x="166370" y="156210"/>
                  </a:cubicBezTo>
                  <a:cubicBezTo>
                    <a:pt x="146050" y="157480"/>
                    <a:pt x="115570" y="140970"/>
                    <a:pt x="102870" y="124460"/>
                  </a:cubicBezTo>
                  <a:cubicBezTo>
                    <a:pt x="91440" y="106680"/>
                    <a:pt x="86360" y="72390"/>
                    <a:pt x="93980" y="53340"/>
                  </a:cubicBezTo>
                  <a:cubicBezTo>
                    <a:pt x="101600" y="33020"/>
                    <a:pt x="129540" y="11430"/>
                    <a:pt x="147320" y="6350"/>
                  </a:cubicBezTo>
                  <a:cubicBezTo>
                    <a:pt x="163830" y="0"/>
                    <a:pt x="182880" y="3810"/>
                    <a:pt x="196850" y="10160"/>
                  </a:cubicBezTo>
                  <a:cubicBezTo>
                    <a:pt x="210820" y="16510"/>
                    <a:pt x="224790" y="29210"/>
                    <a:pt x="232410" y="43180"/>
                  </a:cubicBezTo>
                  <a:cubicBezTo>
                    <a:pt x="240030" y="57150"/>
                    <a:pt x="241300" y="72390"/>
                    <a:pt x="241300" y="91440"/>
                  </a:cubicBezTo>
                  <a:cubicBezTo>
                    <a:pt x="241300" y="119380"/>
                    <a:pt x="231140" y="152400"/>
                    <a:pt x="220980" y="194310"/>
                  </a:cubicBezTo>
                  <a:cubicBezTo>
                    <a:pt x="201930" y="265430"/>
                    <a:pt x="161290" y="435610"/>
                    <a:pt x="133350" y="474980"/>
                  </a:cubicBezTo>
                  <a:cubicBezTo>
                    <a:pt x="123190" y="487680"/>
                    <a:pt x="115570" y="491490"/>
                    <a:pt x="104140" y="495300"/>
                  </a:cubicBezTo>
                  <a:cubicBezTo>
                    <a:pt x="88900" y="500380"/>
                    <a:pt x="64770" y="502920"/>
                    <a:pt x="49530" y="496570"/>
                  </a:cubicBezTo>
                  <a:cubicBezTo>
                    <a:pt x="33020" y="491490"/>
                    <a:pt x="16510" y="477520"/>
                    <a:pt x="7620" y="462280"/>
                  </a:cubicBezTo>
                  <a:cubicBezTo>
                    <a:pt x="0" y="447040"/>
                    <a:pt x="0" y="408940"/>
                    <a:pt x="0" y="40894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12160568" y="6452235"/>
            <a:ext cx="518160" cy="503872"/>
            <a:chOff x="0" y="0"/>
            <a:chExt cx="690880" cy="671830"/>
          </a:xfrm>
        </p:grpSpPr>
        <p:sp>
          <p:nvSpPr>
            <p:cNvPr id="31" name="Freeform 31"/>
            <p:cNvSpPr/>
            <p:nvPr/>
          </p:nvSpPr>
          <p:spPr>
            <a:xfrm>
              <a:off x="50800" y="49530"/>
              <a:ext cx="590550" cy="575310"/>
            </a:xfrm>
            <a:custGeom>
              <a:avLst/>
              <a:gdLst/>
              <a:ahLst/>
              <a:cxnLst/>
              <a:rect l="l" t="t" r="r" b="b"/>
              <a:pathLst>
                <a:path w="590550" h="575310">
                  <a:moveTo>
                    <a:pt x="130810" y="24130"/>
                  </a:moveTo>
                  <a:cubicBezTo>
                    <a:pt x="590550" y="478790"/>
                    <a:pt x="590550" y="490220"/>
                    <a:pt x="588010" y="505460"/>
                  </a:cubicBezTo>
                  <a:cubicBezTo>
                    <a:pt x="586740" y="520700"/>
                    <a:pt x="577850" y="538480"/>
                    <a:pt x="566420" y="549910"/>
                  </a:cubicBezTo>
                  <a:cubicBezTo>
                    <a:pt x="554990" y="560070"/>
                    <a:pt x="537210" y="568960"/>
                    <a:pt x="521970" y="571500"/>
                  </a:cubicBezTo>
                  <a:cubicBezTo>
                    <a:pt x="506730" y="572770"/>
                    <a:pt x="487680" y="570230"/>
                    <a:pt x="473710" y="561340"/>
                  </a:cubicBezTo>
                  <a:cubicBezTo>
                    <a:pt x="457200" y="549910"/>
                    <a:pt x="439420" y="520700"/>
                    <a:pt x="435610" y="500380"/>
                  </a:cubicBezTo>
                  <a:cubicBezTo>
                    <a:pt x="433070" y="483870"/>
                    <a:pt x="439420" y="466090"/>
                    <a:pt x="448310" y="453390"/>
                  </a:cubicBezTo>
                  <a:cubicBezTo>
                    <a:pt x="455930" y="440690"/>
                    <a:pt x="469900" y="426720"/>
                    <a:pt x="486410" y="422910"/>
                  </a:cubicBezTo>
                  <a:cubicBezTo>
                    <a:pt x="505460" y="417830"/>
                    <a:pt x="539750" y="420370"/>
                    <a:pt x="557530" y="433070"/>
                  </a:cubicBezTo>
                  <a:cubicBezTo>
                    <a:pt x="574040" y="445770"/>
                    <a:pt x="588010" y="477520"/>
                    <a:pt x="589280" y="497840"/>
                  </a:cubicBezTo>
                  <a:cubicBezTo>
                    <a:pt x="589280" y="514350"/>
                    <a:pt x="581660" y="530860"/>
                    <a:pt x="571500" y="543560"/>
                  </a:cubicBezTo>
                  <a:cubicBezTo>
                    <a:pt x="562610" y="554990"/>
                    <a:pt x="544830" y="566420"/>
                    <a:pt x="530860" y="568960"/>
                  </a:cubicBezTo>
                  <a:cubicBezTo>
                    <a:pt x="515620" y="572770"/>
                    <a:pt x="504190" y="575310"/>
                    <a:pt x="481330" y="565150"/>
                  </a:cubicBezTo>
                  <a:cubicBezTo>
                    <a:pt x="402590" y="529590"/>
                    <a:pt x="77470" y="207010"/>
                    <a:pt x="22860" y="130810"/>
                  </a:cubicBezTo>
                  <a:cubicBezTo>
                    <a:pt x="6350" y="109220"/>
                    <a:pt x="0" y="99060"/>
                    <a:pt x="0" y="82550"/>
                  </a:cubicBezTo>
                  <a:cubicBezTo>
                    <a:pt x="0" y="62230"/>
                    <a:pt x="15240" y="30480"/>
                    <a:pt x="29210" y="17780"/>
                  </a:cubicBezTo>
                  <a:cubicBezTo>
                    <a:pt x="43180" y="6350"/>
                    <a:pt x="64770" y="0"/>
                    <a:pt x="81280" y="1270"/>
                  </a:cubicBezTo>
                  <a:cubicBezTo>
                    <a:pt x="97790" y="2540"/>
                    <a:pt x="130810" y="24130"/>
                    <a:pt x="130810" y="2413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11983402" y="6533197"/>
            <a:ext cx="218122" cy="533400"/>
            <a:chOff x="0" y="0"/>
            <a:chExt cx="290830" cy="711200"/>
          </a:xfrm>
        </p:grpSpPr>
        <p:sp>
          <p:nvSpPr>
            <p:cNvPr id="33" name="Freeform 33"/>
            <p:cNvSpPr/>
            <p:nvPr/>
          </p:nvSpPr>
          <p:spPr>
            <a:xfrm>
              <a:off x="43180" y="50800"/>
              <a:ext cx="209550" cy="609600"/>
            </a:xfrm>
            <a:custGeom>
              <a:avLst/>
              <a:gdLst/>
              <a:ahLst/>
              <a:cxnLst/>
              <a:rect l="l" t="t" r="r" b="b"/>
              <a:pathLst>
                <a:path w="209550" h="609600">
                  <a:moveTo>
                    <a:pt x="161290" y="69850"/>
                  </a:moveTo>
                  <a:cubicBezTo>
                    <a:pt x="196850" y="403860"/>
                    <a:pt x="209550" y="511810"/>
                    <a:pt x="195580" y="554990"/>
                  </a:cubicBezTo>
                  <a:cubicBezTo>
                    <a:pt x="187960" y="575310"/>
                    <a:pt x="177800" y="586740"/>
                    <a:pt x="165100" y="595630"/>
                  </a:cubicBezTo>
                  <a:cubicBezTo>
                    <a:pt x="152400" y="604520"/>
                    <a:pt x="133350" y="609600"/>
                    <a:pt x="116840" y="608330"/>
                  </a:cubicBezTo>
                  <a:cubicBezTo>
                    <a:pt x="101600" y="608330"/>
                    <a:pt x="82550" y="600710"/>
                    <a:pt x="71120" y="590550"/>
                  </a:cubicBezTo>
                  <a:cubicBezTo>
                    <a:pt x="58420" y="580390"/>
                    <a:pt x="46990" y="565150"/>
                    <a:pt x="44450" y="548640"/>
                  </a:cubicBezTo>
                  <a:cubicBezTo>
                    <a:pt x="41910" y="528320"/>
                    <a:pt x="50800" y="494030"/>
                    <a:pt x="63500" y="477520"/>
                  </a:cubicBezTo>
                  <a:cubicBezTo>
                    <a:pt x="73660" y="464820"/>
                    <a:pt x="91440" y="455930"/>
                    <a:pt x="107950" y="453390"/>
                  </a:cubicBezTo>
                  <a:cubicBezTo>
                    <a:pt x="128270" y="452120"/>
                    <a:pt x="162560" y="461010"/>
                    <a:pt x="177800" y="477520"/>
                  </a:cubicBezTo>
                  <a:cubicBezTo>
                    <a:pt x="191770" y="492760"/>
                    <a:pt x="199390" y="527050"/>
                    <a:pt x="196850" y="547370"/>
                  </a:cubicBezTo>
                  <a:cubicBezTo>
                    <a:pt x="195580" y="563880"/>
                    <a:pt x="184150" y="580390"/>
                    <a:pt x="171450" y="590550"/>
                  </a:cubicBezTo>
                  <a:cubicBezTo>
                    <a:pt x="160020" y="600710"/>
                    <a:pt x="140970" y="608330"/>
                    <a:pt x="125730" y="608330"/>
                  </a:cubicBezTo>
                  <a:cubicBezTo>
                    <a:pt x="109220" y="609600"/>
                    <a:pt x="90170" y="605790"/>
                    <a:pt x="77470" y="595630"/>
                  </a:cubicBezTo>
                  <a:cubicBezTo>
                    <a:pt x="60960" y="582930"/>
                    <a:pt x="50800" y="561340"/>
                    <a:pt x="43180" y="530860"/>
                  </a:cubicBezTo>
                  <a:cubicBezTo>
                    <a:pt x="27940" y="474980"/>
                    <a:pt x="41910" y="353060"/>
                    <a:pt x="35560" y="271780"/>
                  </a:cubicBezTo>
                  <a:cubicBezTo>
                    <a:pt x="29210" y="199390"/>
                    <a:pt x="0" y="110490"/>
                    <a:pt x="7620" y="66040"/>
                  </a:cubicBezTo>
                  <a:cubicBezTo>
                    <a:pt x="12700" y="43180"/>
                    <a:pt x="21590" y="29210"/>
                    <a:pt x="34290" y="17780"/>
                  </a:cubicBezTo>
                  <a:cubicBezTo>
                    <a:pt x="46990" y="7620"/>
                    <a:pt x="68580" y="0"/>
                    <a:pt x="86360" y="0"/>
                  </a:cubicBezTo>
                  <a:cubicBezTo>
                    <a:pt x="102870" y="0"/>
                    <a:pt x="124460" y="8890"/>
                    <a:pt x="137160" y="20320"/>
                  </a:cubicBezTo>
                  <a:cubicBezTo>
                    <a:pt x="149860" y="31750"/>
                    <a:pt x="161290" y="69850"/>
                    <a:pt x="161290" y="6985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12228195" y="6233160"/>
            <a:ext cx="481965" cy="209550"/>
            <a:chOff x="0" y="0"/>
            <a:chExt cx="642620" cy="279400"/>
          </a:xfrm>
        </p:grpSpPr>
        <p:sp>
          <p:nvSpPr>
            <p:cNvPr id="35" name="Freeform 35"/>
            <p:cNvSpPr/>
            <p:nvPr/>
          </p:nvSpPr>
          <p:spPr>
            <a:xfrm>
              <a:off x="48260" y="50800"/>
              <a:ext cx="543560" cy="185420"/>
            </a:xfrm>
            <a:custGeom>
              <a:avLst/>
              <a:gdLst/>
              <a:ahLst/>
              <a:cxnLst/>
              <a:rect l="l" t="t" r="r" b="b"/>
              <a:pathLst>
                <a:path w="543560" h="185420">
                  <a:moveTo>
                    <a:pt x="80010" y="0"/>
                  </a:moveTo>
                  <a:cubicBezTo>
                    <a:pt x="509270" y="27940"/>
                    <a:pt x="519430" y="36830"/>
                    <a:pt x="528320" y="50800"/>
                  </a:cubicBezTo>
                  <a:cubicBezTo>
                    <a:pt x="537210" y="64770"/>
                    <a:pt x="543560" y="83820"/>
                    <a:pt x="542290" y="100330"/>
                  </a:cubicBezTo>
                  <a:cubicBezTo>
                    <a:pt x="538480" y="120650"/>
                    <a:pt x="519430" y="153670"/>
                    <a:pt x="502920" y="165100"/>
                  </a:cubicBezTo>
                  <a:cubicBezTo>
                    <a:pt x="488950" y="175260"/>
                    <a:pt x="468630" y="179070"/>
                    <a:pt x="452120" y="176530"/>
                  </a:cubicBezTo>
                  <a:cubicBezTo>
                    <a:pt x="431800" y="172720"/>
                    <a:pt x="400050" y="153670"/>
                    <a:pt x="389890" y="133350"/>
                  </a:cubicBezTo>
                  <a:cubicBezTo>
                    <a:pt x="378460" y="114300"/>
                    <a:pt x="379730" y="77470"/>
                    <a:pt x="389890" y="58420"/>
                  </a:cubicBezTo>
                  <a:cubicBezTo>
                    <a:pt x="400050" y="38100"/>
                    <a:pt x="431800" y="19050"/>
                    <a:pt x="452120" y="15240"/>
                  </a:cubicBezTo>
                  <a:cubicBezTo>
                    <a:pt x="469900" y="12700"/>
                    <a:pt x="488950" y="17780"/>
                    <a:pt x="502920" y="26670"/>
                  </a:cubicBezTo>
                  <a:cubicBezTo>
                    <a:pt x="516890" y="35560"/>
                    <a:pt x="529590" y="50800"/>
                    <a:pt x="535940" y="66040"/>
                  </a:cubicBezTo>
                  <a:cubicBezTo>
                    <a:pt x="542290" y="81280"/>
                    <a:pt x="543560" y="101600"/>
                    <a:pt x="538480" y="118110"/>
                  </a:cubicBezTo>
                  <a:cubicBezTo>
                    <a:pt x="534670" y="133350"/>
                    <a:pt x="523240" y="151130"/>
                    <a:pt x="509270" y="160020"/>
                  </a:cubicBezTo>
                  <a:cubicBezTo>
                    <a:pt x="496570" y="170180"/>
                    <a:pt x="485140" y="173990"/>
                    <a:pt x="461010" y="176530"/>
                  </a:cubicBezTo>
                  <a:cubicBezTo>
                    <a:pt x="389890" y="185420"/>
                    <a:pt x="99060" y="171450"/>
                    <a:pt x="43180" y="147320"/>
                  </a:cubicBezTo>
                  <a:cubicBezTo>
                    <a:pt x="26670" y="139700"/>
                    <a:pt x="21590" y="133350"/>
                    <a:pt x="15240" y="121920"/>
                  </a:cubicBezTo>
                  <a:cubicBezTo>
                    <a:pt x="7620" y="109220"/>
                    <a:pt x="0" y="85090"/>
                    <a:pt x="2540" y="68580"/>
                  </a:cubicBezTo>
                  <a:cubicBezTo>
                    <a:pt x="3810" y="50800"/>
                    <a:pt x="15240" y="30480"/>
                    <a:pt x="27940" y="19050"/>
                  </a:cubicBezTo>
                  <a:cubicBezTo>
                    <a:pt x="40640" y="7620"/>
                    <a:pt x="80010" y="0"/>
                    <a:pt x="80010" y="0"/>
                  </a:cubicBezTo>
                </a:path>
              </a:pathLst>
            </a:custGeom>
            <a:solidFill>
              <a:srgbClr val="FFFFFF"/>
            </a:solidFill>
            <a:ln cap="sq">
              <a:noFill/>
              <a:prstDash val="solid"/>
              <a:miter/>
            </a:ln>
          </p:spPr>
          <p:txBody>
            <a:bodyPr/>
            <a:lstStyle/>
            <a:p>
              <a:endParaRPr lang="en-US"/>
            </a:p>
          </p:txBody>
        </p:sp>
      </p:grpSp>
      <p:pic>
        <p:nvPicPr>
          <p:cNvPr id="37" name="Picture 36">
            <a:extLst>
              <a:ext uri="{FF2B5EF4-FFF2-40B4-BE49-F238E27FC236}">
                <a16:creationId xmlns:a16="http://schemas.microsoft.com/office/drawing/2014/main" id="{C6F85761-53F2-4828-AC86-3D0151CA2376}"/>
              </a:ext>
            </a:extLst>
          </p:cNvPr>
          <p:cNvPicPr>
            <a:picLocks noChangeAspect="1"/>
          </p:cNvPicPr>
          <p:nvPr/>
        </p:nvPicPr>
        <p:blipFill>
          <a:blip r:embed="rId17"/>
          <a:stretch>
            <a:fillRect/>
          </a:stretch>
        </p:blipFill>
        <p:spPr>
          <a:xfrm>
            <a:off x="4876800" y="2476500"/>
            <a:ext cx="8455885"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id="{47E75CE8-97AB-C090-E2C1-D7F9C7F22B07}"/>
              </a:ext>
            </a:extLst>
          </p:cNvPr>
          <p:cNvSpPr txBox="1"/>
          <p:nvPr/>
        </p:nvSpPr>
        <p:spPr>
          <a:xfrm>
            <a:off x="3657600" y="3467100"/>
            <a:ext cx="11125200" cy="3785652"/>
          </a:xfrm>
          <a:prstGeom prst="rect">
            <a:avLst/>
          </a:prstGeom>
          <a:noFill/>
        </p:spPr>
        <p:txBody>
          <a:bodyPr wrap="square" rtlCol="0">
            <a:spAutoFit/>
          </a:bodyPr>
          <a:lstStyle/>
          <a:p>
            <a:pPr algn="just"/>
            <a:r>
              <a:rPr lang="vi-VN" sz="6000" dirty="0">
                <a:solidFill>
                  <a:schemeClr val="bg1"/>
                </a:solidFill>
                <a:effectLst/>
                <a:latin typeface="+mj-lt"/>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mj-lt"/>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mj-lt"/>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id="{96371F57-E108-6D46-864C-72FAEFADEC76}"/>
              </a:ext>
            </a:extLst>
          </p:cNvPr>
          <p:cNvPicPr>
            <a:picLocks noChangeAspect="1"/>
          </p:cNvPicPr>
          <p:nvPr/>
        </p:nvPicPr>
        <p:blipFill>
          <a:blip r:embed="rId15"/>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id="{BBD2AD5F-5277-BC77-107A-FACC851255F6}"/>
              </a:ext>
            </a:extLst>
          </p:cNvPr>
          <p:cNvPicPr>
            <a:picLocks noChangeAspect="1"/>
          </p:cNvPicPr>
          <p:nvPr/>
        </p:nvPicPr>
        <p:blipFill>
          <a:blip r:embed="rId16"/>
          <a:stretch>
            <a:fillRect/>
          </a:stretch>
        </p:blipFill>
        <p:spPr>
          <a:xfrm>
            <a:off x="3962400" y="3390900"/>
            <a:ext cx="10912786" cy="3103133"/>
          </a:xfrm>
          <a:prstGeom prst="rect">
            <a:avLst/>
          </a:prstGeom>
        </p:spPr>
      </p:pic>
      <p:pic>
        <p:nvPicPr>
          <p:cNvPr id="66" name="Picture 65">
            <a:extLst>
              <a:ext uri="{FF2B5EF4-FFF2-40B4-BE49-F238E27FC236}">
                <a16:creationId xmlns:a16="http://schemas.microsoft.com/office/drawing/2014/main" id="{93FFFEB7-AAAA-8C45-5C61-AA9B2E2A5148}"/>
              </a:ext>
            </a:extLst>
          </p:cNvPr>
          <p:cNvPicPr>
            <a:picLocks noChangeAspect="1"/>
          </p:cNvPicPr>
          <p:nvPr/>
        </p:nvPicPr>
        <p:blipFill>
          <a:blip r:embed="rId17"/>
          <a:stretch>
            <a:fillRect/>
          </a:stretch>
        </p:blipFill>
        <p:spPr>
          <a:xfrm>
            <a:off x="7467600" y="2019300"/>
            <a:ext cx="42553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a:extLst>
              <a:ext uri="{FF2B5EF4-FFF2-40B4-BE49-F238E27FC236}">
                <a16:creationId xmlns:a16="http://schemas.microsoft.com/office/drawing/2014/main" id="{DA019322-B1F6-F10C-A48D-D9CBBCEE6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3000" y="2857500"/>
            <a:ext cx="8599372" cy="2923186"/>
          </a:xfrm>
          <a:prstGeom prst="rect">
            <a:avLst/>
          </a:prstGeom>
        </p:spPr>
      </p:pic>
    </p:spTree>
    <p:extLst>
      <p:ext uri="{BB962C8B-B14F-4D97-AF65-F5344CB8AC3E}">
        <p14:creationId xmlns:p14="http://schemas.microsoft.com/office/powerpoint/2010/main" val="2829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6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66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6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6600" b="1"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6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6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600" b="1" dirty="0" err="1">
                <a:effectLst/>
                <a:latin typeface="Times New Roman" panose="02020603050405020304" pitchFamily="18" charset="0"/>
                <a:ea typeface="Times New Roman" panose="02020603050405020304" pitchFamily="18" charset="0"/>
                <a:cs typeface="Times New Roman" panose="02020603050405020304" pitchFamily="18" charset="0"/>
              </a:rPr>
              <a:t>doanh</a:t>
            </a:r>
            <a:endParaRPr lang="en-US" sz="6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mj-lt"/>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mj-lt"/>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3962400" y="2933700"/>
            <a:ext cx="12725400" cy="6172200"/>
          </a:xfrm>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25400" h="6172200" fill="none" extrusionOk="0">
                <a:moveTo>
                  <a:pt x="0" y="1028720"/>
                </a:moveTo>
                <a:cubicBezTo>
                  <a:pt x="191126" y="823751"/>
                  <a:pt x="585723" y="136823"/>
                  <a:pt x="1822736" y="0"/>
                </a:cubicBezTo>
                <a:cubicBezTo>
                  <a:pt x="2297576" y="-46302"/>
                  <a:pt x="2395484" y="61701"/>
                  <a:pt x="3013216" y="0"/>
                </a:cubicBezTo>
                <a:cubicBezTo>
                  <a:pt x="3587531" y="-6220"/>
                  <a:pt x="3517268" y="22014"/>
                  <a:pt x="3840497" y="0"/>
                </a:cubicBezTo>
                <a:cubicBezTo>
                  <a:pt x="4127281" y="-37399"/>
                  <a:pt x="4415081" y="1585"/>
                  <a:pt x="4758579" y="0"/>
                </a:cubicBezTo>
                <a:cubicBezTo>
                  <a:pt x="5028165" y="665"/>
                  <a:pt x="5438232" y="23182"/>
                  <a:pt x="5676660" y="0"/>
                </a:cubicBezTo>
                <a:cubicBezTo>
                  <a:pt x="5904872" y="-164008"/>
                  <a:pt x="6244927" y="241315"/>
                  <a:pt x="6867140" y="0"/>
                </a:cubicBezTo>
                <a:cubicBezTo>
                  <a:pt x="7449942" y="-100454"/>
                  <a:pt x="7498813" y="54916"/>
                  <a:pt x="7876020" y="0"/>
                </a:cubicBezTo>
                <a:cubicBezTo>
                  <a:pt x="8137771" y="101598"/>
                  <a:pt x="8521089" y="209598"/>
                  <a:pt x="9066500" y="0"/>
                </a:cubicBezTo>
                <a:cubicBezTo>
                  <a:pt x="9541016" y="-4431"/>
                  <a:pt x="9783088" y="-11972"/>
                  <a:pt x="9893782" y="0"/>
                </a:cubicBezTo>
                <a:cubicBezTo>
                  <a:pt x="10122632" y="-65401"/>
                  <a:pt x="10436694" y="25408"/>
                  <a:pt x="10902663" y="0"/>
                </a:cubicBezTo>
                <a:cubicBezTo>
                  <a:pt x="11615091" y="-31573"/>
                  <a:pt x="12645392" y="686378"/>
                  <a:pt x="12725400" y="1028720"/>
                </a:cubicBezTo>
                <a:cubicBezTo>
                  <a:pt x="12726445" y="1237758"/>
                  <a:pt x="12774237" y="1427690"/>
                  <a:pt x="12725400" y="1657690"/>
                </a:cubicBezTo>
                <a:cubicBezTo>
                  <a:pt x="12713245" y="1856691"/>
                  <a:pt x="12774891" y="2171303"/>
                  <a:pt x="12725400" y="2327808"/>
                </a:cubicBezTo>
                <a:cubicBezTo>
                  <a:pt x="12681043" y="2444645"/>
                  <a:pt x="12722714" y="2787796"/>
                  <a:pt x="12725400" y="2915631"/>
                </a:cubicBezTo>
                <a:cubicBezTo>
                  <a:pt x="12809365" y="3097188"/>
                  <a:pt x="12551599" y="3413697"/>
                  <a:pt x="12725400" y="3544601"/>
                </a:cubicBezTo>
                <a:cubicBezTo>
                  <a:pt x="12862108" y="3664850"/>
                  <a:pt x="12649782" y="3757501"/>
                  <a:pt x="12725400" y="4008981"/>
                </a:cubicBezTo>
                <a:cubicBezTo>
                  <a:pt x="12639907" y="4205560"/>
                  <a:pt x="12576578" y="4752330"/>
                  <a:pt x="12725400" y="5143479"/>
                </a:cubicBezTo>
                <a:cubicBezTo>
                  <a:pt x="12633364" y="5925696"/>
                  <a:pt x="12104372" y="6475805"/>
                  <a:pt x="10902663" y="6172200"/>
                </a:cubicBezTo>
                <a:cubicBezTo>
                  <a:pt x="10463018" y="6115022"/>
                  <a:pt x="10213270" y="6161173"/>
                  <a:pt x="9802983" y="6172200"/>
                </a:cubicBezTo>
                <a:cubicBezTo>
                  <a:pt x="9301264" y="6191644"/>
                  <a:pt x="9203783" y="6141702"/>
                  <a:pt x="8703303" y="6172200"/>
                </a:cubicBezTo>
                <a:cubicBezTo>
                  <a:pt x="8154363" y="6217268"/>
                  <a:pt x="8023532" y="6110829"/>
                  <a:pt x="7603623" y="6172200"/>
                </a:cubicBezTo>
                <a:cubicBezTo>
                  <a:pt x="7106659" y="6242481"/>
                  <a:pt x="7001630" y="6115242"/>
                  <a:pt x="6776340" y="6172200"/>
                </a:cubicBezTo>
                <a:cubicBezTo>
                  <a:pt x="6435459" y="6290340"/>
                  <a:pt x="5943731" y="6065372"/>
                  <a:pt x="5585862" y="6172200"/>
                </a:cubicBezTo>
                <a:cubicBezTo>
                  <a:pt x="5344752" y="6207209"/>
                  <a:pt x="5101802" y="6176293"/>
                  <a:pt x="4758579" y="6172200"/>
                </a:cubicBezTo>
                <a:cubicBezTo>
                  <a:pt x="4495121" y="6258926"/>
                  <a:pt x="4227991" y="6109050"/>
                  <a:pt x="4022096" y="6172200"/>
                </a:cubicBezTo>
                <a:cubicBezTo>
                  <a:pt x="3667273" y="6133458"/>
                  <a:pt x="3442862" y="6067803"/>
                  <a:pt x="2922416" y="6172200"/>
                </a:cubicBezTo>
                <a:cubicBezTo>
                  <a:pt x="2536379" y="6153810"/>
                  <a:pt x="2325387" y="6100073"/>
                  <a:pt x="1822736" y="6172200"/>
                </a:cubicBezTo>
                <a:cubicBezTo>
                  <a:pt x="946000" y="6063306"/>
                  <a:pt x="-7809" y="5579753"/>
                  <a:pt x="0" y="5143479"/>
                </a:cubicBezTo>
                <a:cubicBezTo>
                  <a:pt x="-9209" y="4884455"/>
                  <a:pt x="58735" y="4707028"/>
                  <a:pt x="0" y="4473361"/>
                </a:cubicBezTo>
                <a:cubicBezTo>
                  <a:pt x="-37992" y="4170707"/>
                  <a:pt x="49359" y="4151903"/>
                  <a:pt x="0" y="3967834"/>
                </a:cubicBezTo>
                <a:cubicBezTo>
                  <a:pt x="8020" y="3768927"/>
                  <a:pt x="87815" y="3687457"/>
                  <a:pt x="0" y="3338864"/>
                </a:cubicBezTo>
                <a:cubicBezTo>
                  <a:pt x="-85197" y="3092090"/>
                  <a:pt x="145754" y="2817002"/>
                  <a:pt x="0" y="2709893"/>
                </a:cubicBezTo>
                <a:cubicBezTo>
                  <a:pt x="-175406" y="2483294"/>
                  <a:pt x="102737" y="2489938"/>
                  <a:pt x="0" y="2163218"/>
                </a:cubicBezTo>
                <a:cubicBezTo>
                  <a:pt x="-72000" y="2072477"/>
                  <a:pt x="136136" y="1794144"/>
                  <a:pt x="0" y="1534247"/>
                </a:cubicBezTo>
                <a:cubicBezTo>
                  <a:pt x="-200175" y="1244514"/>
                  <a:pt x="-58" y="1268706"/>
                  <a:pt x="0" y="1028720"/>
                </a:cubicBezTo>
                <a:close/>
              </a:path>
              <a:path w="12725400" h="6172200" stroke="0" extrusionOk="0">
                <a:moveTo>
                  <a:pt x="0" y="1028720"/>
                </a:moveTo>
                <a:cubicBezTo>
                  <a:pt x="187222" y="200010"/>
                  <a:pt x="796773" y="-381832"/>
                  <a:pt x="1822736" y="0"/>
                </a:cubicBezTo>
                <a:cubicBezTo>
                  <a:pt x="2098037" y="56805"/>
                  <a:pt x="2423366" y="23361"/>
                  <a:pt x="2650019" y="0"/>
                </a:cubicBezTo>
                <a:cubicBezTo>
                  <a:pt x="2933755" y="-46139"/>
                  <a:pt x="3008648" y="-12532"/>
                  <a:pt x="3386502" y="0"/>
                </a:cubicBezTo>
                <a:cubicBezTo>
                  <a:pt x="3668131" y="11513"/>
                  <a:pt x="4083644" y="63290"/>
                  <a:pt x="4486182" y="0"/>
                </a:cubicBezTo>
                <a:cubicBezTo>
                  <a:pt x="4771466" y="31340"/>
                  <a:pt x="5024490" y="85415"/>
                  <a:pt x="5495062" y="0"/>
                </a:cubicBezTo>
                <a:cubicBezTo>
                  <a:pt x="6001343" y="-53462"/>
                  <a:pt x="6028988" y="46391"/>
                  <a:pt x="6413143" y="0"/>
                </a:cubicBezTo>
                <a:cubicBezTo>
                  <a:pt x="6712900" y="-96437"/>
                  <a:pt x="7048646" y="-42257"/>
                  <a:pt x="7422025" y="0"/>
                </a:cubicBezTo>
                <a:cubicBezTo>
                  <a:pt x="7777036" y="82783"/>
                  <a:pt x="8241138" y="-61818"/>
                  <a:pt x="8612503" y="0"/>
                </a:cubicBezTo>
                <a:cubicBezTo>
                  <a:pt x="9017446" y="-25797"/>
                  <a:pt x="9147659" y="-63597"/>
                  <a:pt x="9621385" y="0"/>
                </a:cubicBezTo>
                <a:cubicBezTo>
                  <a:pt x="10182005" y="6512"/>
                  <a:pt x="10587837" y="126052"/>
                  <a:pt x="10902663" y="0"/>
                </a:cubicBezTo>
                <a:cubicBezTo>
                  <a:pt x="11883653" y="-390860"/>
                  <a:pt x="12477946" y="559823"/>
                  <a:pt x="12725400" y="1028720"/>
                </a:cubicBezTo>
                <a:cubicBezTo>
                  <a:pt x="12801488" y="1262338"/>
                  <a:pt x="12619862" y="1218664"/>
                  <a:pt x="12725400" y="1534247"/>
                </a:cubicBezTo>
                <a:cubicBezTo>
                  <a:pt x="12790123" y="1788619"/>
                  <a:pt x="12635988" y="1902808"/>
                  <a:pt x="12725400" y="2080923"/>
                </a:cubicBezTo>
                <a:cubicBezTo>
                  <a:pt x="12720512" y="2222491"/>
                  <a:pt x="12585397" y="2414455"/>
                  <a:pt x="12725400" y="2668746"/>
                </a:cubicBezTo>
                <a:cubicBezTo>
                  <a:pt x="12781150" y="2924524"/>
                  <a:pt x="12718518" y="3124058"/>
                  <a:pt x="12725400" y="3215420"/>
                </a:cubicBezTo>
                <a:cubicBezTo>
                  <a:pt x="12825350" y="3365712"/>
                  <a:pt x="12731811" y="3599933"/>
                  <a:pt x="12725400" y="3803243"/>
                </a:cubicBezTo>
                <a:cubicBezTo>
                  <a:pt x="12872152" y="3896235"/>
                  <a:pt x="12701455" y="4244373"/>
                  <a:pt x="12725400" y="4391066"/>
                </a:cubicBezTo>
                <a:cubicBezTo>
                  <a:pt x="12801423" y="4634558"/>
                  <a:pt x="12736463" y="4795888"/>
                  <a:pt x="12725400" y="5143479"/>
                </a:cubicBezTo>
                <a:cubicBezTo>
                  <a:pt x="13005596" y="5629323"/>
                  <a:pt x="11673676" y="6253917"/>
                  <a:pt x="10902663" y="6172200"/>
                </a:cubicBezTo>
                <a:cubicBezTo>
                  <a:pt x="10441909" y="6252580"/>
                  <a:pt x="10197460" y="6200976"/>
                  <a:pt x="9984582" y="6172200"/>
                </a:cubicBezTo>
                <a:cubicBezTo>
                  <a:pt x="9759739" y="6123737"/>
                  <a:pt x="9560275" y="6121090"/>
                  <a:pt x="9157299" y="6172200"/>
                </a:cubicBezTo>
                <a:cubicBezTo>
                  <a:pt x="8859056" y="6149493"/>
                  <a:pt x="8310874" y="6168284"/>
                  <a:pt x="7966820" y="6172200"/>
                </a:cubicBezTo>
                <a:cubicBezTo>
                  <a:pt x="7597396" y="6234090"/>
                  <a:pt x="7306194" y="6102502"/>
                  <a:pt x="6957939" y="6172200"/>
                </a:cubicBezTo>
                <a:cubicBezTo>
                  <a:pt x="6448033" y="6249380"/>
                  <a:pt x="6354866" y="6082313"/>
                  <a:pt x="5949059" y="6172200"/>
                </a:cubicBezTo>
                <a:cubicBezTo>
                  <a:pt x="5527228" y="6347582"/>
                  <a:pt x="5192363" y="6071063"/>
                  <a:pt x="4849379" y="6172200"/>
                </a:cubicBezTo>
                <a:cubicBezTo>
                  <a:pt x="4441532" y="6175266"/>
                  <a:pt x="4291231" y="6254709"/>
                  <a:pt x="3749699" y="6172200"/>
                </a:cubicBezTo>
                <a:cubicBezTo>
                  <a:pt x="3294702" y="6193273"/>
                  <a:pt x="3305684" y="6179903"/>
                  <a:pt x="3013216" y="6172200"/>
                </a:cubicBezTo>
                <a:cubicBezTo>
                  <a:pt x="2844049" y="6174600"/>
                  <a:pt x="2303254" y="6005973"/>
                  <a:pt x="1822736" y="6172200"/>
                </a:cubicBezTo>
                <a:cubicBezTo>
                  <a:pt x="942262" y="6033406"/>
                  <a:pt x="308265" y="5840320"/>
                  <a:pt x="0" y="5143479"/>
                </a:cubicBezTo>
                <a:cubicBezTo>
                  <a:pt x="-81144" y="4959907"/>
                  <a:pt x="40105" y="4869652"/>
                  <a:pt x="0" y="4679099"/>
                </a:cubicBezTo>
                <a:cubicBezTo>
                  <a:pt x="-96276" y="4598479"/>
                  <a:pt x="157080" y="4330744"/>
                  <a:pt x="0" y="4091276"/>
                </a:cubicBezTo>
                <a:cubicBezTo>
                  <a:pt x="-123387" y="3831568"/>
                  <a:pt x="44365" y="3687434"/>
                  <a:pt x="0" y="3503453"/>
                </a:cubicBezTo>
                <a:cubicBezTo>
                  <a:pt x="12121" y="3287785"/>
                  <a:pt x="-5684" y="3131655"/>
                  <a:pt x="0" y="2874483"/>
                </a:cubicBezTo>
                <a:cubicBezTo>
                  <a:pt x="-14141" y="2611864"/>
                  <a:pt x="466" y="2522261"/>
                  <a:pt x="0" y="2245513"/>
                </a:cubicBezTo>
                <a:cubicBezTo>
                  <a:pt x="-81947" y="1952099"/>
                  <a:pt x="49732" y="1818203"/>
                  <a:pt x="0" y="1657690"/>
                </a:cubicBezTo>
                <a:cubicBezTo>
                  <a:pt x="-68837" y="1426009"/>
                  <a:pt x="105111" y="1156621"/>
                  <a:pt x="0" y="1028720"/>
                </a:cubicBezTo>
                <a:close/>
              </a:path>
              <a:path w="12725400" h="6172200" fill="none" stroke="0" extrusionOk="0">
                <a:moveTo>
                  <a:pt x="0" y="1028720"/>
                </a:moveTo>
                <a:cubicBezTo>
                  <a:pt x="113044" y="364734"/>
                  <a:pt x="977528" y="-45400"/>
                  <a:pt x="1822736" y="0"/>
                </a:cubicBezTo>
                <a:cubicBezTo>
                  <a:pt x="2339503" y="-47035"/>
                  <a:pt x="2455710" y="728"/>
                  <a:pt x="3013216" y="0"/>
                </a:cubicBezTo>
                <a:cubicBezTo>
                  <a:pt x="3553277" y="-8389"/>
                  <a:pt x="3474272" y="36"/>
                  <a:pt x="3840497" y="0"/>
                </a:cubicBezTo>
                <a:cubicBezTo>
                  <a:pt x="4218316" y="-85366"/>
                  <a:pt x="4396797" y="-29610"/>
                  <a:pt x="4758579" y="0"/>
                </a:cubicBezTo>
                <a:cubicBezTo>
                  <a:pt x="5097106" y="78218"/>
                  <a:pt x="5488688" y="56996"/>
                  <a:pt x="5676660" y="0"/>
                </a:cubicBezTo>
                <a:cubicBezTo>
                  <a:pt x="6025999" y="58439"/>
                  <a:pt x="6376902" y="17171"/>
                  <a:pt x="6867140" y="0"/>
                </a:cubicBezTo>
                <a:cubicBezTo>
                  <a:pt x="7470681" y="-54772"/>
                  <a:pt x="7579353" y="65301"/>
                  <a:pt x="7876020" y="0"/>
                </a:cubicBezTo>
                <a:cubicBezTo>
                  <a:pt x="8093751" y="-72640"/>
                  <a:pt x="8749965" y="14773"/>
                  <a:pt x="9066500" y="0"/>
                </a:cubicBezTo>
                <a:cubicBezTo>
                  <a:pt x="9474530" y="-26488"/>
                  <a:pt x="9797159" y="47473"/>
                  <a:pt x="9893782" y="0"/>
                </a:cubicBezTo>
                <a:cubicBezTo>
                  <a:pt x="10023748" y="-45488"/>
                  <a:pt x="10692777" y="-32279"/>
                  <a:pt x="10902663" y="0"/>
                </a:cubicBezTo>
                <a:cubicBezTo>
                  <a:pt x="11642309" y="-108465"/>
                  <a:pt x="12558317" y="384734"/>
                  <a:pt x="12725400" y="1028720"/>
                </a:cubicBezTo>
                <a:cubicBezTo>
                  <a:pt x="12828762" y="1189670"/>
                  <a:pt x="12656083" y="1397599"/>
                  <a:pt x="12725400" y="1657690"/>
                </a:cubicBezTo>
                <a:cubicBezTo>
                  <a:pt x="12785951" y="1889258"/>
                  <a:pt x="12685432" y="2223880"/>
                  <a:pt x="12725400" y="2327808"/>
                </a:cubicBezTo>
                <a:cubicBezTo>
                  <a:pt x="12725517" y="2514832"/>
                  <a:pt x="12700115" y="2698893"/>
                  <a:pt x="12725400" y="2915631"/>
                </a:cubicBezTo>
                <a:cubicBezTo>
                  <a:pt x="12772721" y="3103026"/>
                  <a:pt x="12602558" y="3416844"/>
                  <a:pt x="12725400" y="3544601"/>
                </a:cubicBezTo>
                <a:cubicBezTo>
                  <a:pt x="12837242" y="3677084"/>
                  <a:pt x="12642343" y="3767137"/>
                  <a:pt x="12725400" y="4008981"/>
                </a:cubicBezTo>
                <a:cubicBezTo>
                  <a:pt x="12652995" y="4162199"/>
                  <a:pt x="12594910" y="4628320"/>
                  <a:pt x="12725400" y="5143479"/>
                </a:cubicBezTo>
                <a:cubicBezTo>
                  <a:pt x="13064681" y="5669109"/>
                  <a:pt x="11698003" y="6145439"/>
                  <a:pt x="10902663" y="6172200"/>
                </a:cubicBezTo>
                <a:cubicBezTo>
                  <a:pt x="10537457" y="6267411"/>
                  <a:pt x="10328992" y="6130801"/>
                  <a:pt x="9802983" y="6172200"/>
                </a:cubicBezTo>
                <a:cubicBezTo>
                  <a:pt x="9321001" y="6235760"/>
                  <a:pt x="9248033" y="6114974"/>
                  <a:pt x="8703303" y="6172200"/>
                </a:cubicBezTo>
                <a:cubicBezTo>
                  <a:pt x="8168857" y="6205180"/>
                  <a:pt x="8024996" y="6148185"/>
                  <a:pt x="7603623" y="6172200"/>
                </a:cubicBezTo>
                <a:cubicBezTo>
                  <a:pt x="7108718" y="6279464"/>
                  <a:pt x="6919972" y="6116548"/>
                  <a:pt x="6776340" y="6172200"/>
                </a:cubicBezTo>
                <a:cubicBezTo>
                  <a:pt x="6510904" y="6243067"/>
                  <a:pt x="5813436" y="6172107"/>
                  <a:pt x="5585862" y="6172200"/>
                </a:cubicBezTo>
                <a:cubicBezTo>
                  <a:pt x="5276736" y="6253392"/>
                  <a:pt x="5086475" y="6116306"/>
                  <a:pt x="4758579" y="6172200"/>
                </a:cubicBezTo>
                <a:cubicBezTo>
                  <a:pt x="4451788" y="6176997"/>
                  <a:pt x="4310473" y="6115494"/>
                  <a:pt x="4022096" y="6172200"/>
                </a:cubicBezTo>
                <a:cubicBezTo>
                  <a:pt x="3782497" y="6337977"/>
                  <a:pt x="3460644" y="6131106"/>
                  <a:pt x="2922416" y="6172200"/>
                </a:cubicBezTo>
                <a:cubicBezTo>
                  <a:pt x="2488052" y="6200112"/>
                  <a:pt x="2239332" y="6081999"/>
                  <a:pt x="1822736" y="6172200"/>
                </a:cubicBezTo>
                <a:cubicBezTo>
                  <a:pt x="830552" y="6358359"/>
                  <a:pt x="-101608" y="5574057"/>
                  <a:pt x="0" y="5143479"/>
                </a:cubicBezTo>
                <a:cubicBezTo>
                  <a:pt x="-55029" y="4886495"/>
                  <a:pt x="35202" y="4753109"/>
                  <a:pt x="0" y="4473361"/>
                </a:cubicBezTo>
                <a:cubicBezTo>
                  <a:pt x="-51362" y="4216156"/>
                  <a:pt x="29050" y="4072745"/>
                  <a:pt x="0" y="3967834"/>
                </a:cubicBezTo>
                <a:cubicBezTo>
                  <a:pt x="-78378" y="3816473"/>
                  <a:pt x="30188" y="3553234"/>
                  <a:pt x="0" y="3338864"/>
                </a:cubicBezTo>
                <a:cubicBezTo>
                  <a:pt x="8136" y="3069154"/>
                  <a:pt x="154469" y="2828198"/>
                  <a:pt x="0" y="2709893"/>
                </a:cubicBezTo>
                <a:cubicBezTo>
                  <a:pt x="-120100" y="2484319"/>
                  <a:pt x="62873" y="2320590"/>
                  <a:pt x="0" y="2163218"/>
                </a:cubicBezTo>
                <a:cubicBezTo>
                  <a:pt x="-3198" y="1958269"/>
                  <a:pt x="104168" y="1883304"/>
                  <a:pt x="0" y="1534247"/>
                </a:cubicBezTo>
                <a:cubicBezTo>
                  <a:pt x="-106108" y="1290025"/>
                  <a:pt x="41240" y="1285628"/>
                  <a:pt x="0" y="1028720"/>
                </a:cubicBezTo>
                <a:close/>
              </a:path>
              <a:path w="12725400" h="6172200" fill="none" stroke="0" extrusionOk="0">
                <a:moveTo>
                  <a:pt x="0" y="1028720"/>
                </a:moveTo>
                <a:cubicBezTo>
                  <a:pt x="244643" y="860446"/>
                  <a:pt x="788808" y="-28548"/>
                  <a:pt x="1822736" y="0"/>
                </a:cubicBezTo>
                <a:cubicBezTo>
                  <a:pt x="2288796" y="-74096"/>
                  <a:pt x="2429395" y="19455"/>
                  <a:pt x="3013216" y="0"/>
                </a:cubicBezTo>
                <a:cubicBezTo>
                  <a:pt x="3565581" y="-11078"/>
                  <a:pt x="3491977" y="14409"/>
                  <a:pt x="3840497" y="0"/>
                </a:cubicBezTo>
                <a:cubicBezTo>
                  <a:pt x="4141171" y="-56351"/>
                  <a:pt x="4429991" y="29076"/>
                  <a:pt x="4758579" y="0"/>
                </a:cubicBezTo>
                <a:cubicBezTo>
                  <a:pt x="5082445" y="57395"/>
                  <a:pt x="5472451" y="52796"/>
                  <a:pt x="5676660" y="0"/>
                </a:cubicBezTo>
                <a:cubicBezTo>
                  <a:pt x="5978376" y="-60750"/>
                  <a:pt x="6288267" y="127079"/>
                  <a:pt x="6867140" y="0"/>
                </a:cubicBezTo>
                <a:cubicBezTo>
                  <a:pt x="7432412" y="-64755"/>
                  <a:pt x="7524348" y="27569"/>
                  <a:pt x="7876020" y="0"/>
                </a:cubicBezTo>
                <a:cubicBezTo>
                  <a:pt x="8045894" y="61120"/>
                  <a:pt x="8614854" y="107156"/>
                  <a:pt x="9066500" y="0"/>
                </a:cubicBezTo>
                <a:cubicBezTo>
                  <a:pt x="9519045" y="-23307"/>
                  <a:pt x="9795926" y="8788"/>
                  <a:pt x="9893782" y="0"/>
                </a:cubicBezTo>
                <a:cubicBezTo>
                  <a:pt x="10070335" y="-63411"/>
                  <a:pt x="10560594" y="13313"/>
                  <a:pt x="10902663" y="0"/>
                </a:cubicBezTo>
                <a:cubicBezTo>
                  <a:pt x="11675468" y="-80740"/>
                  <a:pt x="12606449" y="655191"/>
                  <a:pt x="12725400" y="1028720"/>
                </a:cubicBezTo>
                <a:cubicBezTo>
                  <a:pt x="12751350" y="1233925"/>
                  <a:pt x="12685266" y="1408769"/>
                  <a:pt x="12725400" y="1657690"/>
                </a:cubicBezTo>
                <a:cubicBezTo>
                  <a:pt x="12744402" y="1881550"/>
                  <a:pt x="12732510" y="2206822"/>
                  <a:pt x="12725400" y="2327808"/>
                </a:cubicBezTo>
                <a:cubicBezTo>
                  <a:pt x="12683941" y="2463536"/>
                  <a:pt x="12735686" y="2755813"/>
                  <a:pt x="12725400" y="2915631"/>
                </a:cubicBezTo>
                <a:cubicBezTo>
                  <a:pt x="12721939" y="3093007"/>
                  <a:pt x="12553048" y="3460340"/>
                  <a:pt x="12725400" y="3544601"/>
                </a:cubicBezTo>
                <a:cubicBezTo>
                  <a:pt x="12854087" y="3673185"/>
                  <a:pt x="12683253" y="3777217"/>
                  <a:pt x="12725400" y="4008981"/>
                </a:cubicBezTo>
                <a:cubicBezTo>
                  <a:pt x="12587499" y="4169996"/>
                  <a:pt x="12573711" y="4721229"/>
                  <a:pt x="12725400" y="5143479"/>
                </a:cubicBezTo>
                <a:cubicBezTo>
                  <a:pt x="12979306" y="5731301"/>
                  <a:pt x="11934612" y="6411874"/>
                  <a:pt x="10902663" y="6172200"/>
                </a:cubicBezTo>
                <a:cubicBezTo>
                  <a:pt x="10495563" y="6162337"/>
                  <a:pt x="10286608" y="6092932"/>
                  <a:pt x="9802983" y="6172200"/>
                </a:cubicBezTo>
                <a:cubicBezTo>
                  <a:pt x="9340568" y="6188910"/>
                  <a:pt x="9236204" y="6134719"/>
                  <a:pt x="8703303" y="6172200"/>
                </a:cubicBezTo>
                <a:cubicBezTo>
                  <a:pt x="8133543" y="6209299"/>
                  <a:pt x="8045890" y="6114397"/>
                  <a:pt x="7603623" y="6172200"/>
                </a:cubicBezTo>
                <a:cubicBezTo>
                  <a:pt x="7118998" y="6254114"/>
                  <a:pt x="6976812" y="6118409"/>
                  <a:pt x="6776340" y="6172200"/>
                </a:cubicBezTo>
                <a:cubicBezTo>
                  <a:pt x="6468537" y="6351812"/>
                  <a:pt x="5908816" y="6160995"/>
                  <a:pt x="5585862" y="6172200"/>
                </a:cubicBezTo>
                <a:cubicBezTo>
                  <a:pt x="5272875" y="6268266"/>
                  <a:pt x="5128689" y="6115188"/>
                  <a:pt x="4758579" y="6172200"/>
                </a:cubicBezTo>
                <a:cubicBezTo>
                  <a:pt x="4436474" y="6201384"/>
                  <a:pt x="4319283" y="6091591"/>
                  <a:pt x="4022096" y="6172200"/>
                </a:cubicBezTo>
                <a:cubicBezTo>
                  <a:pt x="3707979" y="6183665"/>
                  <a:pt x="3430266" y="6051123"/>
                  <a:pt x="2922416" y="6172200"/>
                </a:cubicBezTo>
                <a:cubicBezTo>
                  <a:pt x="2537008" y="6205564"/>
                  <a:pt x="2272484" y="6111214"/>
                  <a:pt x="1822736" y="6172200"/>
                </a:cubicBezTo>
                <a:cubicBezTo>
                  <a:pt x="839772" y="6219420"/>
                  <a:pt x="-4639" y="5465689"/>
                  <a:pt x="0" y="5143479"/>
                </a:cubicBezTo>
                <a:cubicBezTo>
                  <a:pt x="-69269" y="4883960"/>
                  <a:pt x="76180" y="4683589"/>
                  <a:pt x="0" y="4473361"/>
                </a:cubicBezTo>
                <a:cubicBezTo>
                  <a:pt x="-42771" y="4204538"/>
                  <a:pt x="60534" y="4097185"/>
                  <a:pt x="0" y="3967834"/>
                </a:cubicBezTo>
                <a:cubicBezTo>
                  <a:pt x="-30138" y="3832996"/>
                  <a:pt x="56434" y="3625166"/>
                  <a:pt x="0" y="3338864"/>
                </a:cubicBezTo>
                <a:cubicBezTo>
                  <a:pt x="-42411" y="3030059"/>
                  <a:pt x="120514" y="2806377"/>
                  <a:pt x="0" y="2709893"/>
                </a:cubicBezTo>
                <a:cubicBezTo>
                  <a:pt x="-169684" y="2450400"/>
                  <a:pt x="62605" y="2408403"/>
                  <a:pt x="0" y="2163218"/>
                </a:cubicBezTo>
                <a:cubicBezTo>
                  <a:pt x="-807" y="2024194"/>
                  <a:pt x="90617" y="1757564"/>
                  <a:pt x="0" y="1534247"/>
                </a:cubicBezTo>
                <a:cubicBezTo>
                  <a:pt x="-135419" y="1275597"/>
                  <a:pt x="27078" y="1277327"/>
                  <a:pt x="0" y="1028720"/>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mj-lt"/>
              </a:rPr>
              <a:t>Gợi ý:</a:t>
            </a:r>
            <a:endParaRPr lang="en-US" sz="4800" b="1" dirty="0">
              <a:solidFill>
                <a:prstClr val="black"/>
              </a:solidFill>
              <a:latin typeface="+mj-lt"/>
            </a:endParaRPr>
          </a:p>
          <a:p>
            <a:pPr marL="685800" indent="-685800" algn="just" defTabSz="914377">
              <a:buFont typeface="Arial" panose="020B0604020202020204" pitchFamily="34" charset="0"/>
              <a:buChar char="•"/>
            </a:pPr>
            <a:r>
              <a:rPr lang="vi-VN" sz="4800" dirty="0">
                <a:solidFill>
                  <a:prstClr val="black"/>
                </a:solidFill>
                <a:latin typeface="+mj-lt"/>
              </a:rPr>
              <a:t>Nhu cầu của khách đa phần là các mặt hàng liên quan đến ẩm thực thì mình sẽ bán các </a:t>
            </a:r>
            <a:r>
              <a:rPr lang="vi-VN" sz="4800" b="1" dirty="0">
                <a:solidFill>
                  <a:prstClr val="black"/>
                </a:solidFill>
                <a:latin typeface="+mj-lt"/>
              </a:rPr>
              <a:t>đồ ăn</a:t>
            </a:r>
            <a:r>
              <a:rPr lang="en-US" sz="4800" b="1" dirty="0">
                <a:solidFill>
                  <a:prstClr val="black"/>
                </a:solidFill>
                <a:latin typeface="+mj-lt"/>
              </a:rPr>
              <a:t>,</a:t>
            </a:r>
            <a:r>
              <a:rPr lang="vi-VN" sz="4800" b="1" dirty="0">
                <a:solidFill>
                  <a:prstClr val="black"/>
                </a:solidFill>
                <a:latin typeface="+mj-lt"/>
              </a:rPr>
              <a:t> nước uống</a:t>
            </a:r>
            <a:endParaRPr lang="en-US" sz="4800" b="1" dirty="0">
              <a:solidFill>
                <a:prstClr val="black"/>
              </a:solidFill>
              <a:latin typeface="+mj-lt"/>
            </a:endParaRPr>
          </a:p>
          <a:p>
            <a:pPr marL="685800" indent="-685800" algn="just" defTabSz="914377">
              <a:buFont typeface="Arial" panose="020B0604020202020204" pitchFamily="34" charset="0"/>
              <a:buChar char="•"/>
            </a:pPr>
            <a:r>
              <a:rPr lang="vi-VN" sz="4800" dirty="0">
                <a:solidFill>
                  <a:prstClr val="black"/>
                </a:solidFill>
                <a:latin typeface="+mj-lt"/>
              </a:rPr>
              <a:t>Nhu cầu của khách hàng là các mặt hàng về đồ đã qua sử dụng như: </a:t>
            </a:r>
            <a:r>
              <a:rPr lang="vi-VN" sz="4800" b="1" dirty="0">
                <a:solidFill>
                  <a:prstClr val="black"/>
                </a:solidFill>
                <a:latin typeface="+mj-lt"/>
              </a:rPr>
              <a:t>sách, truyện, đồ chơi</a:t>
            </a:r>
            <a:r>
              <a:rPr lang="vi-VN" sz="4800" dirty="0">
                <a:solidFill>
                  <a:prstClr val="black"/>
                </a:solidFill>
                <a:latin typeface="+mj-lt"/>
              </a:rPr>
              <a:t>,… thì mình cũng sẽ bán các mặt hàng đó,…</a:t>
            </a:r>
            <a:endParaRPr lang="en-US" sz="4800" dirty="0">
              <a:solidFill>
                <a:prstClr val="black"/>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358</Words>
  <Application>Microsoft Office PowerPoint</Application>
  <PresentationFormat>Custom</PresentationFormat>
  <Paragraphs>19</Paragraphs>
  <Slides>16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Cambria</vt:lpstr>
      <vt:lpstr>Times New Roman</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Administrator</cp:lastModifiedBy>
  <cp:revision>15</cp:revision>
  <dcterms:created xsi:type="dcterms:W3CDTF">2006-08-16T00:00:00Z</dcterms:created>
  <dcterms:modified xsi:type="dcterms:W3CDTF">2024-12-20T13:38:38Z</dcterms:modified>
  <dc:identifier>DAGRjKomTUI</dc:identifier>
</cp:coreProperties>
</file>