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7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59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3" y="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7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8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72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19.pn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5" Type="http://schemas.openxmlformats.org/officeDocument/2006/relationships/image" Target="../media/image40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.svg"/><Relationship Id="rId24" Type="http://schemas.openxmlformats.org/officeDocument/2006/relationships/image" Target="../media/image39.sv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38.png"/><Relationship Id="rId10" Type="http://schemas.openxmlformats.org/officeDocument/2006/relationships/image" Target="../media/image9.pn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3" Type="http://schemas.openxmlformats.org/officeDocument/2006/relationships/image" Target="../media/image24.svg"/><Relationship Id="rId21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.svg"/><Relationship Id="rId24" Type="http://schemas.openxmlformats.org/officeDocument/2006/relationships/image" Target="../media/image46.pn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37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17" Type="http://schemas.openxmlformats.org/officeDocument/2006/relationships/image" Target="../media/image71.png"/><Relationship Id="rId2" Type="http://schemas.openxmlformats.org/officeDocument/2006/relationships/image" Target="../media/image2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9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4" Type="http://schemas.openxmlformats.org/officeDocument/2006/relationships/image" Target="../media/image24.svg"/><Relationship Id="rId9" Type="http://schemas.openxmlformats.org/officeDocument/2006/relationships/image" Target="../media/image9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  <a:latin typeface="+mj-lt"/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  <a:latin typeface="+mj-lt"/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0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  <a:latin typeface="+mj-lt"/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  <a:latin typeface="+mj-lt"/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  <a:latin typeface="+mj-lt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Chu vi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5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655</TotalTime>
  <Words>571</Words>
  <Application>Microsoft Office PowerPoint</Application>
  <PresentationFormat>Custom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</vt:lpstr>
      <vt:lpstr>Cambria Math</vt:lpstr>
      <vt:lpstr>Times New Roman</vt:lpstr>
      <vt:lpstr>UVF Lobster12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Administrator</cp:lastModifiedBy>
  <cp:revision>53</cp:revision>
  <dcterms:created xsi:type="dcterms:W3CDTF">2006-08-16T00:00:00Z</dcterms:created>
  <dcterms:modified xsi:type="dcterms:W3CDTF">2024-12-20T13:22:49Z</dcterms:modified>
  <cp:category>9Slide.vn</cp:category>
  <dc:identifier>DAEyh8pbB_I</dc:identifier>
</cp:coreProperties>
</file>