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0" r:id="rId2"/>
    <p:sldId id="259" r:id="rId3"/>
    <p:sldId id="281" r:id="rId4"/>
    <p:sldId id="261" r:id="rId5"/>
    <p:sldId id="262" r:id="rId6"/>
    <p:sldId id="264" r:id="rId7"/>
    <p:sldId id="273" r:id="rId8"/>
    <p:sldId id="278" r:id="rId9"/>
    <p:sldId id="265" r:id="rId10"/>
    <p:sldId id="266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00" autoAdjust="0"/>
  </p:normalViewPr>
  <p:slideViewPr>
    <p:cSldViewPr snapToGrid="0">
      <p:cViewPr varScale="1">
        <p:scale>
          <a:sx n="67" d="100"/>
          <a:sy n="67" d="100"/>
        </p:scale>
        <p:origin x="-8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F7916-EFE6-4954-9DD1-0917A78BD133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4FE4E-6880-4228-892C-DDA2C46A2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479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148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686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604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888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189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071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326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792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37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995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60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685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4.mp4"/><Relationship Id="rId5" Type="http://schemas.openxmlformats.org/officeDocument/2006/relationships/image" Target="../media/image20.png"/><Relationship Id="rId4" Type="http://schemas.microsoft.com/office/2007/relationships/media" Target="../media/media1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elcome\Downloads\T&#7852;P%20T&#7846;M%20V&#212;NG%20-%20M&#7847;m%20Ch&#7891;i%20L&#225;%20-%20CUCHI%20KIDS.,LTD%20(online-video-cutter.com)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7.mp4"/><Relationship Id="rId6" Type="http://schemas.openxmlformats.org/officeDocument/2006/relationships/image" Target="../media/image18.png"/><Relationship Id="rId5" Type="http://schemas.microsoft.com/office/2007/relationships/media" Target="../media/media7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HỘI THI GIÁO VIÊN DẠY GIỎI CẤP HUYỆN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98885" y="3168523"/>
            <a:ext cx="8510345" cy="124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51: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781242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14236" y="5053312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90897" y="4551200"/>
            <a:ext cx="5340402" cy="11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700" b="1" i="1" dirty="0" smtClean="0">
                <a:solidFill>
                  <a:srgbClr val="FF0066"/>
                </a:solidFill>
                <a:latin typeface="Times New Roman" pitchFamily="18" charset="0"/>
              </a:rPr>
              <a:t>Giáo viên: Lê Thị Hương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700" b="1" i="1" dirty="0" smtClean="0">
                <a:solidFill>
                  <a:srgbClr val="FF0066"/>
                </a:solidFill>
                <a:latin typeface="Times New Roman" pitchFamily="18" charset="0"/>
              </a:rPr>
              <a:t>Trường: Tiểu học Mỹ Đức I</a:t>
            </a:r>
            <a:endParaRPr lang="en-US" altLang="en-US" sz="27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417551-AC83-8417-0DC4-154043E1F9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7900" y="472611"/>
            <a:ext cx="5378656" cy="5933326"/>
          </a:xfrm>
          <a:prstGeom prst="rect">
            <a:avLst/>
          </a:prstGeom>
        </p:spPr>
      </p:pic>
      <p:pic>
        <p:nvPicPr>
          <p:cNvPr id="3" name="5 Minute countdown (Nhac hoi hop) (Nho)">
            <a:hlinkClick r:id="" action="ppaction://media"/>
            <a:extLst>
              <a:ext uri="{FF2B5EF4-FFF2-40B4-BE49-F238E27FC236}">
                <a16:creationId xmlns:a16="http://schemas.microsoft.com/office/drawing/2014/main" xmlns="" id="{D5DF429A-E971-4FFB-BFE2-D7190697C9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1076" y="4757739"/>
            <a:ext cx="3128970" cy="17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119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ẦM VÔNG - Mầm Chồi Lá - CUCHI KIDS.,LTD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4775"/>
            <a:ext cx="12192000" cy="664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344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xmlns="" id="{EC98DB55-2CBA-7C8E-9E3A-B74DFE133B73}"/>
              </a:ext>
            </a:extLst>
          </p:cNvPr>
          <p:cNvSpPr txBox="1"/>
          <p:nvPr/>
        </p:nvSpPr>
        <p:spPr>
          <a:xfrm>
            <a:off x="1428979" y="709104"/>
            <a:ext cx="999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xmlns="" id="{E6448E96-3A12-786C-0F28-C7B16F06A7E0}"/>
              </a:ext>
            </a:extLst>
          </p:cNvPr>
          <p:cNvSpPr txBox="1"/>
          <p:nvPr/>
        </p:nvSpPr>
        <p:spPr>
          <a:xfrm>
            <a:off x="504304" y="1623504"/>
            <a:ext cx="1094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Nam gieo một xúc xắc nhiều lần, quan sát số chấm ở mặt trên của xúc xắc đó và ghi lại kết quả nhận được vào bảng dưới đây.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CB6D9A-D267-21C4-0E82-2F7574EA83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968" y="2888002"/>
            <a:ext cx="8067675" cy="1657350"/>
          </a:xfrm>
          <a:prstGeom prst="rect">
            <a:avLst/>
          </a:prstGeom>
        </p:spPr>
      </p:pic>
      <p:sp>
        <p:nvSpPr>
          <p:cNvPr id="8" name="TextBox 7" descr="xác">
            <a:extLst>
              <a:ext uri="{FF2B5EF4-FFF2-40B4-BE49-F238E27FC236}">
                <a16:creationId xmlns:a16="http://schemas.microsoft.com/office/drawing/2014/main" xmlns="" id="{A2976001-7D95-2F19-F6A2-970B6CF3C6CB}"/>
              </a:ext>
            </a:extLst>
          </p:cNvPr>
          <p:cNvSpPr txBox="1"/>
          <p:nvPr/>
        </p:nvSpPr>
        <p:spPr>
          <a:xfrm>
            <a:off x="596772" y="4623557"/>
            <a:ext cx="1094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 Hỏi mặt 5 chấm đã xuất hiện bao nhiêu lần?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A. 2 lần          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 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B. 3 lần                C. 5 lần                   D.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7 lần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77CFC5-CA71-6CC5-5EE0-39F3306C57F5}"/>
              </a:ext>
            </a:extLst>
          </p:cNvPr>
          <p:cNvSpPr/>
          <p:nvPr/>
        </p:nvSpPr>
        <p:spPr>
          <a:xfrm>
            <a:off x="7397393" y="2938409"/>
            <a:ext cx="1222625" cy="1458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CF75BDE-62AF-703E-D4EE-67953217D75A}"/>
              </a:ext>
            </a:extLst>
          </p:cNvPr>
          <p:cNvSpPr/>
          <p:nvPr/>
        </p:nvSpPr>
        <p:spPr>
          <a:xfrm>
            <a:off x="8628526" y="5182189"/>
            <a:ext cx="616449" cy="5239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793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8" grpId="0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xmlns="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0301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túi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6046CAC-BCF4-05D0-062B-31E5CC7BB9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129" y="1910884"/>
            <a:ext cx="7644134" cy="32897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297599-BCB7-B652-C85C-B61941421A84}"/>
              </a:ext>
            </a:extLst>
          </p:cNvPr>
          <p:cNvSpPr txBox="1"/>
          <p:nvPr/>
        </p:nvSpPr>
        <p:spPr>
          <a:xfrm>
            <a:off x="971550" y="5233881"/>
            <a:ext cx="10444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lấy 2 chiếc bút ra khỏi túi và quan sát màu bút lấy được. Nêu các sự kiện có thể xảy ra.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763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297599-BCB7-B652-C85C-B61941421A84}"/>
              </a:ext>
            </a:extLst>
          </p:cNvPr>
          <p:cNvSpPr txBox="1"/>
          <p:nvPr/>
        </p:nvSpPr>
        <p:spPr>
          <a:xfrm>
            <a:off x="741826" y="919055"/>
            <a:ext cx="10459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Lấy 2 chiếc bút ra khỏi túi, quan sát màu, ghi lại kết quả vào bảng kiểm đếm rồi trả lại bút vào trong túi. Thực hiện 20 lần.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44EFB3-8BCB-1541-4E05-2941F1346F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9187" y="2688028"/>
            <a:ext cx="7622781" cy="1488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297599-BCB7-B652-C85C-B61941421A84}"/>
              </a:ext>
            </a:extLst>
          </p:cNvPr>
          <p:cNvSpPr txBox="1"/>
          <p:nvPr/>
        </p:nvSpPr>
        <p:spPr>
          <a:xfrm>
            <a:off x="828675" y="4248043"/>
            <a:ext cx="10415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Từ bảng kiểm đếm, hãy so sánh số lần xuất hiện của sự kiện lấy được 2 chiếc bút khác màu và sự kiện lấy được 2 chiếc bút cùng màu.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577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xmlns="" id="{80F65814-F400-85CE-8CAE-CA2D11F153D3}"/>
              </a:ext>
            </a:extLst>
          </p:cNvPr>
          <p:cNvSpPr txBox="1"/>
          <p:nvPr/>
        </p:nvSpPr>
        <p:spPr>
          <a:xfrm>
            <a:off x="836900" y="853630"/>
            <a:ext cx="108931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225">
              <a:spcBef>
                <a:spcPct val="20000"/>
              </a:spcBef>
            </a:pPr>
            <a:r>
              <a:rPr lang="en-US" alt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6: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(4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altLang="en-US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So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 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minute timer with calming music-To">
            <a:hlinkClick r:id="" action="ppaction://media"/>
            <a:extLst>
              <a:ext uri="{FF2B5EF4-FFF2-40B4-BE49-F238E27FC236}">
                <a16:creationId xmlns="" xmlns:a16="http://schemas.microsoft.com/office/drawing/2014/main" id="{8B2EFC8C-5FCE-6B10-33D3-4154DE4BFD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29650" y="4729162"/>
            <a:ext cx="2930196" cy="16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860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xmlns="" id="{3B9473C9-37FC-2B74-3FAD-3436520D060B}"/>
              </a:ext>
            </a:extLst>
          </p:cNvPr>
          <p:cNvSpPr txBox="1"/>
          <p:nvPr/>
        </p:nvSpPr>
        <p:spPr>
          <a:xfrm>
            <a:off x="1545015" y="602715"/>
            <a:ext cx="99517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Có 11 chú rùa cùng nhau thi chạy. Mỗi chú rùa được đánh số từ 2 đến 12. Hãy giúp những chú rùa di chuyển bằng cách gieo hai xúc xắc rồi tính tổng số chấm ở các mặt trên của xúc xắc. Kết quả nhận được là số nào thì chú rùa mang áo ghi số đó được tiến thêm 1 ô.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Thực hiện như vậy.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ỏi ba chú rùa về đích đầu tiên theo thứ tự nhất, nhì, ba là những chú rùa nào? Khi đó, 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ú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 rùa nào tiến được ít ô nhất?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105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368</Words>
  <Application>Microsoft Office PowerPoint</Application>
  <PresentationFormat>Custom</PresentationFormat>
  <Paragraphs>25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Welcome</cp:lastModifiedBy>
  <cp:revision>40</cp:revision>
  <dcterms:created xsi:type="dcterms:W3CDTF">2023-12-06T06:34:42Z</dcterms:created>
  <dcterms:modified xsi:type="dcterms:W3CDTF">2024-03-04T21:56:37Z</dcterms:modified>
</cp:coreProperties>
</file>