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</p:sldMasterIdLst>
  <p:notesMasterIdLst>
    <p:notesMasterId r:id="rId18"/>
  </p:notesMasterIdLst>
  <p:sldIdLst>
    <p:sldId id="256" r:id="rId4"/>
    <p:sldId id="390" r:id="rId5"/>
    <p:sldId id="398" r:id="rId6"/>
    <p:sldId id="391" r:id="rId7"/>
    <p:sldId id="393" r:id="rId8"/>
    <p:sldId id="436" r:id="rId9"/>
    <p:sldId id="441" r:id="rId10"/>
    <p:sldId id="438" r:id="rId11"/>
    <p:sldId id="442" r:id="rId12"/>
    <p:sldId id="351" r:id="rId13"/>
    <p:sldId id="2640" r:id="rId14"/>
    <p:sldId id="4340" r:id="rId15"/>
    <p:sldId id="4339" r:id="rId16"/>
    <p:sldId id="43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2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70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16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338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2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1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75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123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973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864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xmlns="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13540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xmlns="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1700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353287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748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723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226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80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509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905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74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165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 cstate="print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6802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xmlns="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xmlns="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xmlns="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xmlns="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913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xmlns="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494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9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8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6" Type="http://schemas.microsoft.com/office/2007/relationships/media" Target="../media/media1.mp3"/><Relationship Id="rId1" Type="http://schemas.openxmlformats.org/officeDocument/2006/relationships/audio" Target="../media/media1.mp3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audio" Target="../media/audio2.wav"/><Relationship Id="rId7" Type="http://schemas.openxmlformats.org/officeDocument/2006/relationships/image" Target="../media/image9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gif"/><Relationship Id="rId11" Type="http://schemas.openxmlformats.org/officeDocument/2006/relationships/image" Target="../media/image95.png"/><Relationship Id="rId5" Type="http://schemas.openxmlformats.org/officeDocument/2006/relationships/audio" Target="../media/audio4.wav"/><Relationship Id="rId10" Type="http://schemas.openxmlformats.org/officeDocument/2006/relationships/image" Target="../media/image94.png"/><Relationship Id="rId4" Type="http://schemas.openxmlformats.org/officeDocument/2006/relationships/audio" Target="../media/audio3.wav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audio" Target="../media/audio2.wav"/><Relationship Id="rId7" Type="http://schemas.openxmlformats.org/officeDocument/2006/relationships/image" Target="../media/image9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gif"/><Relationship Id="rId11" Type="http://schemas.openxmlformats.org/officeDocument/2006/relationships/image" Target="../media/image97.png"/><Relationship Id="rId5" Type="http://schemas.openxmlformats.org/officeDocument/2006/relationships/audio" Target="../media/audio4.wav"/><Relationship Id="rId10" Type="http://schemas.openxmlformats.org/officeDocument/2006/relationships/image" Target="../media/image96.png"/><Relationship Id="rId4" Type="http://schemas.openxmlformats.org/officeDocument/2006/relationships/audio" Target="../media/audio3.wav"/><Relationship Id="rId9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audio" Target="../media/audio2.wav"/><Relationship Id="rId7" Type="http://schemas.openxmlformats.org/officeDocument/2006/relationships/image" Target="../media/image9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gif"/><Relationship Id="rId5" Type="http://schemas.openxmlformats.org/officeDocument/2006/relationships/audio" Target="../media/audio4.wav"/><Relationship Id="rId10" Type="http://schemas.openxmlformats.org/officeDocument/2006/relationships/image" Target="../media/image99.png"/><Relationship Id="rId4" Type="http://schemas.openxmlformats.org/officeDocument/2006/relationships/audio" Target="../media/audio3.wav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audio" Target="../media/audio2.wav"/><Relationship Id="rId7" Type="http://schemas.openxmlformats.org/officeDocument/2006/relationships/image" Target="../media/image9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gif"/><Relationship Id="rId5" Type="http://schemas.openxmlformats.org/officeDocument/2006/relationships/audio" Target="../media/audio4.wav"/><Relationship Id="rId10" Type="http://schemas.openxmlformats.org/officeDocument/2006/relationships/image" Target="../media/image99.png"/><Relationship Id="rId4" Type="http://schemas.openxmlformats.org/officeDocument/2006/relationships/audio" Target="../media/audio3.wav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microsoft.com/office/2007/relationships/hdphoto" Target="../media/hdphoto6.wdp"/><Relationship Id="rId2" Type="http://schemas.openxmlformats.org/officeDocument/2006/relationships/tags" Target="../tags/tag2.xml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41" Type="http://schemas.openxmlformats.org/officeDocument/2006/relationships/image" Target="../media/image57.png"/><Relationship Id="rId54" Type="http://schemas.microsoft.com/office/2007/relationships/hdphoto" Target="../media/hdphoto4.wdp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17.png"/><Relationship Id="rId58" Type="http://schemas.openxmlformats.org/officeDocument/2006/relationships/image" Target="../media/image69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microsoft.com/office/2007/relationships/hdphoto" Target="../media/hdphoto5.wdp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22" b="1" dirty="0" smtClean="0">
                <a:solidFill>
                  <a:srgbClr val="FF0066"/>
                </a:solidFill>
                <a:latin typeface="Times New Roman" pitchFamily="18" charset="0"/>
              </a:rPr>
              <a:t>MỸ ĐỨC I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39882" y="3726586"/>
            <a:ext cx="10112236" cy="122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KHÁI NIỆM PHÂN SỐ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359" y="5154525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ENTER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777503" y="6517529"/>
            <a:ext cx="846650" cy="2853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904775" y="232658"/>
            <a:ext cx="10327907" cy="63800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CC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309" tIns="45642" rIns="91309" bIns="45642" anchor="ctr" anchorCtr="0">
            <a:noAutofit/>
          </a:bodyPr>
          <a:lstStyle/>
          <a:p>
            <a:endParaRPr sz="2397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2417670" y="5369636"/>
            <a:ext cx="7331293" cy="1027396"/>
            <a:chOff x="889000" y="5372100"/>
            <a:chExt cx="7340600" cy="1028700"/>
          </a:xfrm>
        </p:grpSpPr>
        <p:pic>
          <p:nvPicPr>
            <p:cNvPr id="87" name="Google Shape;87;p13" descr="4408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5791200" y="5788025"/>
              <a:ext cx="10668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 descr="4635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7620000" y="56642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 descr="boo7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889000" y="5372100"/>
              <a:ext cx="1219200" cy="10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 descr="email001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3784600" y="5700712"/>
              <a:ext cx="1016000" cy="630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 descr="et5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2184400" y="5372100"/>
              <a:ext cx="579437" cy="10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 descr="glob_anm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4889500" y="5588000"/>
              <a:ext cx="812800" cy="81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 descr="ani53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7010400" y="5511800"/>
              <a:ext cx="406400" cy="81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 descr="mu37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2840037" y="5375275"/>
              <a:ext cx="1096962" cy="974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2024469" y="298456"/>
            <a:ext cx="8447476" cy="1902585"/>
            <a:chOff x="342900" y="304800"/>
            <a:chExt cx="8458200" cy="1905000"/>
          </a:xfrm>
        </p:grpSpPr>
        <p:pic>
          <p:nvPicPr>
            <p:cNvPr id="96" name="Google Shape;96;p13" descr="an30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3352800" y="304800"/>
              <a:ext cx="22098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 descr="33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342900" y="2133600"/>
              <a:ext cx="8458200" cy="7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 descr="13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 rot="720000">
              <a:off x="457200" y="1219200"/>
              <a:ext cx="29718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 descr="13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 rot="-720000" flipH="1">
              <a:off x="5867400" y="1219200"/>
              <a:ext cx="27432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3"/>
          <p:cNvSpPr/>
          <p:nvPr/>
        </p:nvSpPr>
        <p:spPr>
          <a:xfrm>
            <a:off x="2671348" y="3505103"/>
            <a:ext cx="7077615" cy="12176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sz="1348" b="1" i="1" dirty="0">
                <a:ln w="12700" cap="flat" cmpd="sng">
                  <a:solidFill>
                    <a:srgbClr val="EAEAEA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sz="1348" b="1" i="1" dirty="0" err="1">
                <a:ln w="12700" cap="flat" cmpd="sng">
                  <a:solidFill>
                    <a:srgbClr val="EAEAEA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sz="1348" b="1" i="1" dirty="0">
                <a:ln w="12700" cap="flat" cmpd="sng">
                  <a:solidFill>
                    <a:srgbClr val="EAEAEA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48" b="1" i="1" dirty="0" err="1">
                <a:ln w="12700" cap="flat" cmpd="sng">
                  <a:solidFill>
                    <a:srgbClr val="EAEAEA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sz="1348" b="1" i="1" dirty="0">
                <a:ln w="12700" cap="flat" cmpd="sng">
                  <a:solidFill>
                    <a:srgbClr val="EAEAEA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1" name="Google Shape;101;p13"/>
          <p:cNvSpPr txBox="1"/>
          <p:nvPr/>
        </p:nvSpPr>
        <p:spPr>
          <a:xfrm>
            <a:off x="4726139" y="2363553"/>
            <a:ext cx="4642306" cy="10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9" tIns="45642" rIns="91309" bIns="45642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659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659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59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endParaRPr sz="1348" dirty="0">
              <a:solidFill>
                <a:srgbClr val="FF0000"/>
              </a:solidFill>
            </a:endParaRPr>
          </a:p>
        </p:txBody>
      </p:sp>
      <p:pic>
        <p:nvPicPr>
          <p:cNvPr id="2" name="Nhac-nen-mo-dau-game-show-rung-chuong-va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8F7669C-C5AC-4F49-8157-01BA1BC859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 flipV="1">
            <a:off x="1770276" y="5780533"/>
            <a:ext cx="406400" cy="46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xmlns="" id="{7EDAA9BC-80FC-4A35-BD9C-9C0AC712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622" y="3961724"/>
            <a:ext cx="1978688" cy="52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210D2EE3-BB71-421D-8EEE-4EFC89EE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67" y="-409"/>
            <a:ext cx="10905424" cy="63800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798"/>
          </a:p>
        </p:txBody>
      </p:sp>
      <p:pic>
        <p:nvPicPr>
          <p:cNvPr id="3076" name="Picture 3" descr="an30">
            <a:extLst>
              <a:ext uri="{FF2B5EF4-FFF2-40B4-BE49-F238E27FC236}">
                <a16:creationId xmlns:a16="http://schemas.microsoft.com/office/drawing/2014/main" xmlns="" id="{6410A62C-6BBE-4BE3-AB7F-BC77CEFDC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119" y="272741"/>
            <a:ext cx="1445964" cy="12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>
            <a:extLst>
              <a:ext uri="{FF2B5EF4-FFF2-40B4-BE49-F238E27FC236}">
                <a16:creationId xmlns:a16="http://schemas.microsoft.com/office/drawing/2014/main" xmlns="" id="{06F39980-FFD2-4513-993A-DD246881C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159" y="1450312"/>
            <a:ext cx="8447476" cy="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5">
            <a:extLst>
              <a:ext uri="{FF2B5EF4-FFF2-40B4-BE49-F238E27FC236}">
                <a16:creationId xmlns:a16="http://schemas.microsoft.com/office/drawing/2014/main" xmlns="" id="{F1E82844-B4B1-49DB-8676-371C2A25A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4588" y="666178"/>
            <a:ext cx="5175030" cy="608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595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xmlns="" id="{31E21357-272A-4A2D-8E26-E2A896E1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966" y="1607278"/>
            <a:ext cx="1674274" cy="4391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xmlns="" id="{1648FD1D-A1DA-4FD9-8BE5-D6F5ECBC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899" y="1658012"/>
            <a:ext cx="1534751" cy="3408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xmlns="" id="{FB191CEE-8BCC-4817-9A7C-06C4548B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847" y="1642156"/>
            <a:ext cx="1610855" cy="3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199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xmlns="" id="{8950FE56-DD8D-42E6-BE6C-F7B4B8F99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9002" y="1688137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xmlns="" id="{3A24DCA5-2EE6-4B96-8F90-1E7038A31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1447" y="1678624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5" name="Picture 14" descr="star_tip_md_wht">
            <a:extLst>
              <a:ext uri="{FF2B5EF4-FFF2-40B4-BE49-F238E27FC236}">
                <a16:creationId xmlns:a16="http://schemas.microsoft.com/office/drawing/2014/main" xmlns="" id="{A07D5EC3-DA86-4889-BEEE-422B72AA8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756" y="841485"/>
            <a:ext cx="532724" cy="5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DC64C9CB-81DE-466C-BEC7-6859B139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119" y="5935657"/>
            <a:ext cx="679994" cy="29976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348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1348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xmlns="" id="{D52247E1-1C72-44C8-B941-65048EB10D7A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5" name="AutoShape 20">
              <a:extLst>
                <a:ext uri="{FF2B5EF4-FFF2-40B4-BE49-F238E27FC236}">
                  <a16:creationId xmlns:a16="http://schemas.microsoft.com/office/drawing/2014/main" xmlns="" id="{7629E2A5-F0D9-4D06-98C5-ECE52E1F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6" name="Text Box 21">
              <a:extLst>
                <a:ext uri="{FF2B5EF4-FFF2-40B4-BE49-F238E27FC236}">
                  <a16:creationId xmlns:a16="http://schemas.microsoft.com/office/drawing/2014/main" xmlns="" id="{8AE3282D-071A-4A4A-A3E8-59ACE85E6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xmlns="" id="{5391F496-15E2-4718-AF6A-6764C9386321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3" name="AutoShape 23">
              <a:extLst>
                <a:ext uri="{FF2B5EF4-FFF2-40B4-BE49-F238E27FC236}">
                  <a16:creationId xmlns:a16="http://schemas.microsoft.com/office/drawing/2014/main" xmlns="" id="{57338DEF-95FC-444E-9DF1-7C2AFD67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4" name="Text Box 24">
              <a:extLst>
                <a:ext uri="{FF2B5EF4-FFF2-40B4-BE49-F238E27FC236}">
                  <a16:creationId xmlns:a16="http://schemas.microsoft.com/office/drawing/2014/main" xmlns="" id="{677A627A-06E3-490D-AEA8-4A9CCD523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xmlns="" id="{4E4B3849-7053-43CD-80E7-69D746627AF0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1" name="AutoShape 26">
              <a:extLst>
                <a:ext uri="{FF2B5EF4-FFF2-40B4-BE49-F238E27FC236}">
                  <a16:creationId xmlns:a16="http://schemas.microsoft.com/office/drawing/2014/main" xmlns="" id="{07076745-C2E8-4F3D-BE08-A67C8A76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2" name="Text Box 27">
              <a:extLst>
                <a:ext uri="{FF2B5EF4-FFF2-40B4-BE49-F238E27FC236}">
                  <a16:creationId xmlns:a16="http://schemas.microsoft.com/office/drawing/2014/main" xmlns="" id="{4F8EBE23-2627-4A3A-8F51-642BC9A6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xmlns="" id="{07246FB8-4C0C-424E-AB0C-2D87FD6F27F9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099" name="AutoShape 29">
              <a:extLst>
                <a:ext uri="{FF2B5EF4-FFF2-40B4-BE49-F238E27FC236}">
                  <a16:creationId xmlns:a16="http://schemas.microsoft.com/office/drawing/2014/main" xmlns="" id="{D3E7C0F9-CF12-4876-A1A4-B76323B8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0" name="Text Box 30">
              <a:extLst>
                <a:ext uri="{FF2B5EF4-FFF2-40B4-BE49-F238E27FC236}">
                  <a16:creationId xmlns:a16="http://schemas.microsoft.com/office/drawing/2014/main" xmlns="" id="{0F216721-C4D4-4DBB-84D9-FF0CBFF5C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xmlns="" id="{47BB9BF5-5686-459D-B10A-6F7CF13181CD}"/>
              </a:ext>
            </a:extLst>
          </p:cNvPr>
          <p:cNvGrpSpPr>
            <a:grpSpLocks/>
          </p:cNvGrpSpPr>
          <p:nvPr/>
        </p:nvGrpSpPr>
        <p:grpSpPr bwMode="auto">
          <a:xfrm>
            <a:off x="9159161" y="5085834"/>
            <a:ext cx="1369861" cy="1293758"/>
            <a:chOff x="4574" y="3342"/>
            <a:chExt cx="960" cy="912"/>
          </a:xfrm>
        </p:grpSpPr>
        <p:sp>
          <p:nvSpPr>
            <p:cNvPr id="3097" name="AutoShape 47">
              <a:extLst>
                <a:ext uri="{FF2B5EF4-FFF2-40B4-BE49-F238E27FC236}">
                  <a16:creationId xmlns:a16="http://schemas.microsoft.com/office/drawing/2014/main" xmlns="" id="{63A6B66F-5D70-409E-BB2D-71A3085E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098" name="Text Box 48">
              <a:extLst>
                <a:ext uri="{FF2B5EF4-FFF2-40B4-BE49-F238E27FC236}">
                  <a16:creationId xmlns:a16="http://schemas.microsoft.com/office/drawing/2014/main" xmlns="" id="{E300C9C8-7ED2-4613-BF4B-EA4E5849B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1998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19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xmlns="" id="{11DE9FA3-ACE0-47A1-AB5E-79BE37EE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31" y="5884988"/>
            <a:ext cx="837137" cy="4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7" b="1" dirty="0">
                <a:solidFill>
                  <a:schemeClr val="tx1">
                    <a:lumMod val="10000"/>
                  </a:schemeClr>
                </a:solidFill>
              </a:rPr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D5A3FF10-17BB-4DF6-94C3-4DF9621E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899" y="5310187"/>
            <a:ext cx="999001" cy="39795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xmlns="" id="{CD69624D-E74E-44EA-8FCF-2AB560EA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07" y="3847352"/>
            <a:ext cx="4785186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96" b="1" dirty="0">
                <a:solidFill>
                  <a:schemeClr val="tx1">
                    <a:lumMod val="10000"/>
                  </a:schemeClr>
                </a:solidFill>
              </a:rPr>
              <a:t>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996" b="1" dirty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96" b="1" dirty="0">
                <a:solidFill>
                  <a:schemeClr val="tx1">
                    <a:lumMod val="10000"/>
                  </a:schemeClr>
                </a:solidFill>
              </a:rPr>
              <a:t>B.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12E402-E4F9-4912-98F6-0EF40A0173A4}"/>
                  </a:ext>
                </a:extLst>
              </p:cNvPr>
              <p:cNvSpPr txBox="1"/>
              <p:nvPr/>
            </p:nvSpPr>
            <p:spPr>
              <a:xfrm>
                <a:off x="2182113" y="2124371"/>
                <a:ext cx="7414644" cy="159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bông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12E402-E4F9-4912-98F6-0EF40A017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13" y="2124371"/>
                <a:ext cx="7414644" cy="1593193"/>
              </a:xfrm>
              <a:prstGeom prst="rect">
                <a:avLst/>
              </a:prstGeom>
              <a:blipFill>
                <a:blip r:embed="rId9" cstate="print"/>
                <a:stretch>
                  <a:fillRect l="-2961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50B5FD-4455-44E8-8C92-9F63F68D3FF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83978" y="3693340"/>
            <a:ext cx="1936850" cy="103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E42FD9-6D67-46E6-ACC2-1FEC8786C9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3780" t="5780" r="3370"/>
          <a:stretch/>
        </p:blipFill>
        <p:spPr>
          <a:xfrm>
            <a:off x="4594426" y="4941441"/>
            <a:ext cx="1780675" cy="10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01104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xmlns="" id="{7EDAA9BC-80FC-4A35-BD9C-9C0AC712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622" y="3961724"/>
            <a:ext cx="1978688" cy="52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210D2EE3-BB71-421D-8EEE-4EFC89EE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39" y="131184"/>
            <a:ext cx="11097928" cy="63800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798"/>
          </a:p>
        </p:txBody>
      </p:sp>
      <p:pic>
        <p:nvPicPr>
          <p:cNvPr id="3076" name="Picture 3" descr="an30">
            <a:extLst>
              <a:ext uri="{FF2B5EF4-FFF2-40B4-BE49-F238E27FC236}">
                <a16:creationId xmlns:a16="http://schemas.microsoft.com/office/drawing/2014/main" xmlns="" id="{6410A62C-6BBE-4BE3-AB7F-BC77CEFDC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089" y="346815"/>
            <a:ext cx="1445964" cy="12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>
            <a:extLst>
              <a:ext uri="{FF2B5EF4-FFF2-40B4-BE49-F238E27FC236}">
                <a16:creationId xmlns:a16="http://schemas.microsoft.com/office/drawing/2014/main" xmlns="" id="{06F39980-FFD2-4513-993A-DD246881C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159" y="1450312"/>
            <a:ext cx="8447476" cy="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5">
            <a:extLst>
              <a:ext uri="{FF2B5EF4-FFF2-40B4-BE49-F238E27FC236}">
                <a16:creationId xmlns:a16="http://schemas.microsoft.com/office/drawing/2014/main" xmlns="" id="{F1E82844-B4B1-49DB-8676-371C2A25A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6795" y="609398"/>
            <a:ext cx="5175030" cy="608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595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xmlns="" id="{31E21357-272A-4A2D-8E26-E2A896E1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966" y="1607278"/>
            <a:ext cx="1674274" cy="4391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xmlns="" id="{1648FD1D-A1DA-4FD9-8BE5-D6F5ECBC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899" y="1658012"/>
            <a:ext cx="1534751" cy="3408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xmlns="" id="{FB191CEE-8BCC-4817-9A7C-06C4548B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847" y="1642156"/>
            <a:ext cx="1610855" cy="3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199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xmlns="" id="{8950FE56-DD8D-42E6-BE6C-F7B4B8F99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9002" y="1688137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xmlns="" id="{3A24DCA5-2EE6-4B96-8F90-1E7038A31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1447" y="1678624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5" name="Picture 14" descr="star_tip_md_wht">
            <a:extLst>
              <a:ext uri="{FF2B5EF4-FFF2-40B4-BE49-F238E27FC236}">
                <a16:creationId xmlns:a16="http://schemas.microsoft.com/office/drawing/2014/main" xmlns="" id="{A07D5EC3-DA86-4889-BEEE-422B72AA8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756" y="841485"/>
            <a:ext cx="532724" cy="5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DC64C9CB-81DE-466C-BEC7-6859B139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62" y="6031523"/>
            <a:ext cx="679994" cy="29976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348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1348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xmlns="" id="{D52247E1-1C72-44C8-B941-65048EB10D7A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5" name="AutoShape 20">
              <a:extLst>
                <a:ext uri="{FF2B5EF4-FFF2-40B4-BE49-F238E27FC236}">
                  <a16:creationId xmlns:a16="http://schemas.microsoft.com/office/drawing/2014/main" xmlns="" id="{7629E2A5-F0D9-4D06-98C5-ECE52E1F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6" name="Text Box 21">
              <a:extLst>
                <a:ext uri="{FF2B5EF4-FFF2-40B4-BE49-F238E27FC236}">
                  <a16:creationId xmlns:a16="http://schemas.microsoft.com/office/drawing/2014/main" xmlns="" id="{8AE3282D-071A-4A4A-A3E8-59ACE85E6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xmlns="" id="{5391F496-15E2-4718-AF6A-6764C9386321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3" name="AutoShape 23">
              <a:extLst>
                <a:ext uri="{FF2B5EF4-FFF2-40B4-BE49-F238E27FC236}">
                  <a16:creationId xmlns:a16="http://schemas.microsoft.com/office/drawing/2014/main" xmlns="" id="{57338DEF-95FC-444E-9DF1-7C2AFD67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4" name="Text Box 24">
              <a:extLst>
                <a:ext uri="{FF2B5EF4-FFF2-40B4-BE49-F238E27FC236}">
                  <a16:creationId xmlns:a16="http://schemas.microsoft.com/office/drawing/2014/main" xmlns="" id="{677A627A-06E3-490D-AEA8-4A9CCD523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xmlns="" id="{4E4B3849-7053-43CD-80E7-69D746627AF0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1" name="AutoShape 26">
              <a:extLst>
                <a:ext uri="{FF2B5EF4-FFF2-40B4-BE49-F238E27FC236}">
                  <a16:creationId xmlns:a16="http://schemas.microsoft.com/office/drawing/2014/main" xmlns="" id="{07076745-C2E8-4F3D-BE08-A67C8A76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2" name="Text Box 27">
              <a:extLst>
                <a:ext uri="{FF2B5EF4-FFF2-40B4-BE49-F238E27FC236}">
                  <a16:creationId xmlns:a16="http://schemas.microsoft.com/office/drawing/2014/main" xmlns="" id="{4F8EBE23-2627-4A3A-8F51-642BC9A6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xmlns="" id="{07246FB8-4C0C-424E-AB0C-2D87FD6F27F9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099" name="AutoShape 29">
              <a:extLst>
                <a:ext uri="{FF2B5EF4-FFF2-40B4-BE49-F238E27FC236}">
                  <a16:creationId xmlns:a16="http://schemas.microsoft.com/office/drawing/2014/main" xmlns="" id="{D3E7C0F9-CF12-4876-A1A4-B76323B8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0" name="Text Box 30">
              <a:extLst>
                <a:ext uri="{FF2B5EF4-FFF2-40B4-BE49-F238E27FC236}">
                  <a16:creationId xmlns:a16="http://schemas.microsoft.com/office/drawing/2014/main" xmlns="" id="{0F216721-C4D4-4DBB-84D9-FF0CBFF5C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xmlns="" id="{47BB9BF5-5686-459D-B10A-6F7CF13181CD}"/>
              </a:ext>
            </a:extLst>
          </p:cNvPr>
          <p:cNvGrpSpPr>
            <a:grpSpLocks/>
          </p:cNvGrpSpPr>
          <p:nvPr/>
        </p:nvGrpSpPr>
        <p:grpSpPr bwMode="auto">
          <a:xfrm>
            <a:off x="9159161" y="5085834"/>
            <a:ext cx="1369861" cy="1293758"/>
            <a:chOff x="4574" y="3342"/>
            <a:chExt cx="960" cy="912"/>
          </a:xfrm>
        </p:grpSpPr>
        <p:sp>
          <p:nvSpPr>
            <p:cNvPr id="3097" name="AutoShape 47">
              <a:extLst>
                <a:ext uri="{FF2B5EF4-FFF2-40B4-BE49-F238E27FC236}">
                  <a16:creationId xmlns:a16="http://schemas.microsoft.com/office/drawing/2014/main" xmlns="" id="{63A6B66F-5D70-409E-BB2D-71A3085E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098" name="Text Box 48">
              <a:extLst>
                <a:ext uri="{FF2B5EF4-FFF2-40B4-BE49-F238E27FC236}">
                  <a16:creationId xmlns:a16="http://schemas.microsoft.com/office/drawing/2014/main" xmlns="" id="{E300C9C8-7ED2-4613-BF4B-EA4E5849B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1998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19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xmlns="" id="{11DE9FA3-ACE0-47A1-AB5E-79BE37EE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793" y="6092620"/>
            <a:ext cx="837137" cy="4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7" b="1" dirty="0">
                <a:solidFill>
                  <a:schemeClr val="tx1">
                    <a:lumMod val="10000"/>
                  </a:schemeClr>
                </a:solidFill>
              </a:rPr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D5A3FF10-17BB-4DF6-94C3-4DF9621E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312" y="3944514"/>
            <a:ext cx="999001" cy="39795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xmlns="" id="{CD69624D-E74E-44EA-8FCF-2AB560EA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07" y="3847352"/>
            <a:ext cx="4785186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96" b="1" dirty="0">
                <a:solidFill>
                  <a:schemeClr val="tx1">
                    <a:lumMod val="10000"/>
                  </a:schemeClr>
                </a:solidFill>
              </a:rPr>
              <a:t>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996" b="1" dirty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96" b="1" dirty="0">
                <a:solidFill>
                  <a:schemeClr val="tx1">
                    <a:lumMod val="10000"/>
                  </a:schemeClr>
                </a:solidFill>
              </a:rPr>
              <a:t>B.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12E402-E4F9-4912-98F6-0EF40A0173A4}"/>
                  </a:ext>
                </a:extLst>
              </p:cNvPr>
              <p:cNvSpPr txBox="1"/>
              <p:nvPr/>
            </p:nvSpPr>
            <p:spPr>
              <a:xfrm>
                <a:off x="2182113" y="2124371"/>
                <a:ext cx="7414644" cy="159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bông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994" b="1" dirty="0" err="1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994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12E402-E4F9-4912-98F6-0EF40A017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13" y="2124371"/>
                <a:ext cx="7414644" cy="1593193"/>
              </a:xfrm>
              <a:prstGeom prst="rect">
                <a:avLst/>
              </a:prstGeom>
              <a:blipFill>
                <a:blip r:embed="rId9" cstate="print"/>
                <a:stretch>
                  <a:fillRect l="-2961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60FF33B-2F45-4321-8C40-5DC9212D083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11060" y="5060219"/>
            <a:ext cx="1683385" cy="897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347E97-0FDF-463D-A4BD-F8BFF401110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7381" y="3673023"/>
            <a:ext cx="1886047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71491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xmlns="" id="{7EDAA9BC-80FC-4A35-BD9C-9C0AC712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622" y="3961724"/>
            <a:ext cx="1978688" cy="52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210D2EE3-BB71-421D-8EEE-4EFC89EE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3" y="277055"/>
            <a:ext cx="11434813" cy="63038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798"/>
          </a:p>
        </p:txBody>
      </p:sp>
      <p:pic>
        <p:nvPicPr>
          <p:cNvPr id="3076" name="Picture 3" descr="an30">
            <a:extLst>
              <a:ext uri="{FF2B5EF4-FFF2-40B4-BE49-F238E27FC236}">
                <a16:creationId xmlns:a16="http://schemas.microsoft.com/office/drawing/2014/main" xmlns="" id="{6410A62C-6BBE-4BE3-AB7F-BC77CEFDC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42" y="277053"/>
            <a:ext cx="1445964" cy="12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>
            <a:extLst>
              <a:ext uri="{FF2B5EF4-FFF2-40B4-BE49-F238E27FC236}">
                <a16:creationId xmlns:a16="http://schemas.microsoft.com/office/drawing/2014/main" xmlns="" id="{06F39980-FFD2-4513-993A-DD246881C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159" y="1450312"/>
            <a:ext cx="8447476" cy="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5">
            <a:extLst>
              <a:ext uri="{FF2B5EF4-FFF2-40B4-BE49-F238E27FC236}">
                <a16:creationId xmlns:a16="http://schemas.microsoft.com/office/drawing/2014/main" xmlns="" id="{F1E82844-B4B1-49DB-8676-371C2A25A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8485" y="639179"/>
            <a:ext cx="5175030" cy="608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595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xmlns="" id="{31E21357-272A-4A2D-8E26-E2A896E1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966" y="1607278"/>
            <a:ext cx="1674274" cy="4391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xmlns="" id="{1648FD1D-A1DA-4FD9-8BE5-D6F5ECBC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899" y="1658012"/>
            <a:ext cx="1534751" cy="3408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xmlns="" id="{FB191CEE-8BCC-4817-9A7C-06C4548B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847" y="1642156"/>
            <a:ext cx="1610855" cy="3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199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xmlns="" id="{8950FE56-DD8D-42E6-BE6C-F7B4B8F99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9002" y="1688137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xmlns="" id="{3A24DCA5-2EE6-4B96-8F90-1E7038A31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1447" y="1678624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5" name="Picture 14" descr="star_tip_md_wht">
            <a:extLst>
              <a:ext uri="{FF2B5EF4-FFF2-40B4-BE49-F238E27FC236}">
                <a16:creationId xmlns:a16="http://schemas.microsoft.com/office/drawing/2014/main" xmlns="" id="{A07D5EC3-DA86-4889-BEEE-422B72AA8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756" y="841485"/>
            <a:ext cx="532724" cy="5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DC64C9CB-81DE-466C-BEC7-6859B139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27" y="6175799"/>
            <a:ext cx="679994" cy="29976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348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1348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xmlns="" id="{D52247E1-1C72-44C8-B941-65048EB10D7A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5" name="AutoShape 20">
              <a:extLst>
                <a:ext uri="{FF2B5EF4-FFF2-40B4-BE49-F238E27FC236}">
                  <a16:creationId xmlns:a16="http://schemas.microsoft.com/office/drawing/2014/main" xmlns="" id="{7629E2A5-F0D9-4D06-98C5-ECE52E1F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6" name="Text Box 21">
              <a:extLst>
                <a:ext uri="{FF2B5EF4-FFF2-40B4-BE49-F238E27FC236}">
                  <a16:creationId xmlns:a16="http://schemas.microsoft.com/office/drawing/2014/main" xmlns="" id="{8AE3282D-071A-4A4A-A3E8-59ACE85E6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xmlns="" id="{5391F496-15E2-4718-AF6A-6764C9386321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3" name="AutoShape 23">
              <a:extLst>
                <a:ext uri="{FF2B5EF4-FFF2-40B4-BE49-F238E27FC236}">
                  <a16:creationId xmlns:a16="http://schemas.microsoft.com/office/drawing/2014/main" xmlns="" id="{57338DEF-95FC-444E-9DF1-7C2AFD67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4" name="Text Box 24">
              <a:extLst>
                <a:ext uri="{FF2B5EF4-FFF2-40B4-BE49-F238E27FC236}">
                  <a16:creationId xmlns:a16="http://schemas.microsoft.com/office/drawing/2014/main" xmlns="" id="{677A627A-06E3-490D-AEA8-4A9CCD523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xmlns="" id="{4E4B3849-7053-43CD-80E7-69D746627AF0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1" name="AutoShape 26">
              <a:extLst>
                <a:ext uri="{FF2B5EF4-FFF2-40B4-BE49-F238E27FC236}">
                  <a16:creationId xmlns:a16="http://schemas.microsoft.com/office/drawing/2014/main" xmlns="" id="{07076745-C2E8-4F3D-BE08-A67C8A76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2" name="Text Box 27">
              <a:extLst>
                <a:ext uri="{FF2B5EF4-FFF2-40B4-BE49-F238E27FC236}">
                  <a16:creationId xmlns:a16="http://schemas.microsoft.com/office/drawing/2014/main" xmlns="" id="{4F8EBE23-2627-4A3A-8F51-642BC9A6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xmlns="" id="{07246FB8-4C0C-424E-AB0C-2D87FD6F27F9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099" name="AutoShape 29">
              <a:extLst>
                <a:ext uri="{FF2B5EF4-FFF2-40B4-BE49-F238E27FC236}">
                  <a16:creationId xmlns:a16="http://schemas.microsoft.com/office/drawing/2014/main" xmlns="" id="{D3E7C0F9-CF12-4876-A1A4-B76323B8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0" name="Text Box 30">
              <a:extLst>
                <a:ext uri="{FF2B5EF4-FFF2-40B4-BE49-F238E27FC236}">
                  <a16:creationId xmlns:a16="http://schemas.microsoft.com/office/drawing/2014/main" xmlns="" id="{0F216721-C4D4-4DBB-84D9-FF0CBFF5C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xmlns="" id="{47BB9BF5-5686-459D-B10A-6F7CF13181CD}"/>
              </a:ext>
            </a:extLst>
          </p:cNvPr>
          <p:cNvGrpSpPr>
            <a:grpSpLocks/>
          </p:cNvGrpSpPr>
          <p:nvPr/>
        </p:nvGrpSpPr>
        <p:grpSpPr bwMode="auto">
          <a:xfrm>
            <a:off x="9159161" y="5085834"/>
            <a:ext cx="1369861" cy="1293758"/>
            <a:chOff x="4574" y="3342"/>
            <a:chExt cx="960" cy="912"/>
          </a:xfrm>
        </p:grpSpPr>
        <p:sp>
          <p:nvSpPr>
            <p:cNvPr id="3097" name="AutoShape 47">
              <a:extLst>
                <a:ext uri="{FF2B5EF4-FFF2-40B4-BE49-F238E27FC236}">
                  <a16:creationId xmlns:a16="http://schemas.microsoft.com/office/drawing/2014/main" xmlns="" id="{63A6B66F-5D70-409E-BB2D-71A3085E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098" name="Text Box 48">
              <a:extLst>
                <a:ext uri="{FF2B5EF4-FFF2-40B4-BE49-F238E27FC236}">
                  <a16:creationId xmlns:a16="http://schemas.microsoft.com/office/drawing/2014/main" xmlns="" id="{E300C9C8-7ED2-4613-BF4B-EA4E5849B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1998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19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xmlns="" id="{11DE9FA3-ACE0-47A1-AB5E-79BE37EE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688" y="6133693"/>
            <a:ext cx="837137" cy="4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7" b="1" dirty="0">
                <a:solidFill>
                  <a:schemeClr val="tx1">
                    <a:lumMod val="10000"/>
                  </a:schemeClr>
                </a:solidFill>
              </a:rPr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D5A3FF10-17BB-4DF6-94C3-4DF9621E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538" y="3969448"/>
            <a:ext cx="858855" cy="52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46" name="Text Box 50">
                <a:extLst>
                  <a:ext uri="{FF2B5EF4-FFF2-40B4-BE49-F238E27FC236}">
                    <a16:creationId xmlns:a16="http://schemas.microsoft.com/office/drawing/2014/main" id="{CD69624D-E74E-44EA-8FCF-2AB560EAB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2101" y="3798375"/>
                <a:ext cx="4785186" cy="187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996" b="1" dirty="0">
                    <a:solidFill>
                      <a:schemeClr val="tx1">
                        <a:lumMod val="10000"/>
                      </a:schemeClr>
                    </a:solidFill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996" b="1" dirty="0">
                  <a:solidFill>
                    <a:schemeClr val="tx1">
                      <a:lumMod val="10000"/>
                    </a:schemeClr>
                  </a:solidFill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996" b="1" dirty="0">
                    <a:solidFill>
                      <a:schemeClr val="tx1">
                        <a:lumMod val="10000"/>
                      </a:schemeClr>
                    </a:solidFill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96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996" b="1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146" name="Text 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69624D-E74E-44EA-8FCF-2AB560EA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2101" y="3798375"/>
                <a:ext cx="4785186" cy="1870705"/>
              </a:xfrm>
              <a:prstGeom prst="rect">
                <a:avLst/>
              </a:prstGeom>
              <a:blipFill>
                <a:blip r:embed="rId9" cstate="print"/>
                <a:stretch>
                  <a:fillRect l="-2803" b="-22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2E402-E4F9-4912-98F6-0EF40A0173A4}"/>
              </a:ext>
            </a:extLst>
          </p:cNvPr>
          <p:cNvSpPr txBox="1"/>
          <p:nvPr/>
        </p:nvSpPr>
        <p:spPr>
          <a:xfrm>
            <a:off x="1153668" y="2001573"/>
            <a:ext cx="530488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83A993-E77D-4C81-B4D8-48CB70D5737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6757" y="2173799"/>
            <a:ext cx="4407126" cy="16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81642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xmlns="" id="{7EDAA9BC-80FC-4A35-BD9C-9C0AC712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622" y="3961724"/>
            <a:ext cx="1978688" cy="52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210D2EE3-BB71-421D-8EEE-4EFC89EE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3" y="277055"/>
            <a:ext cx="11434813" cy="63038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798"/>
          </a:p>
        </p:txBody>
      </p:sp>
      <p:pic>
        <p:nvPicPr>
          <p:cNvPr id="3076" name="Picture 3" descr="an30">
            <a:extLst>
              <a:ext uri="{FF2B5EF4-FFF2-40B4-BE49-F238E27FC236}">
                <a16:creationId xmlns:a16="http://schemas.microsoft.com/office/drawing/2014/main" xmlns="" id="{6410A62C-6BBE-4BE3-AB7F-BC77CEFDC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021" y="371871"/>
            <a:ext cx="1445964" cy="12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>
            <a:extLst>
              <a:ext uri="{FF2B5EF4-FFF2-40B4-BE49-F238E27FC236}">
                <a16:creationId xmlns:a16="http://schemas.microsoft.com/office/drawing/2014/main" xmlns="" id="{06F39980-FFD2-4513-993A-DD246881C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159" y="1450312"/>
            <a:ext cx="8447476" cy="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5">
            <a:extLst>
              <a:ext uri="{FF2B5EF4-FFF2-40B4-BE49-F238E27FC236}">
                <a16:creationId xmlns:a16="http://schemas.microsoft.com/office/drawing/2014/main" xmlns="" id="{F1E82844-B4B1-49DB-8676-371C2A25A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24226" y="628896"/>
            <a:ext cx="5175030" cy="608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3595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xmlns="" id="{31E21357-272A-4A2D-8E26-E2A896E1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966" y="1607278"/>
            <a:ext cx="1674274" cy="4391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xmlns="" id="{1648FD1D-A1DA-4FD9-8BE5-D6F5ECBC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899" y="1658012"/>
            <a:ext cx="1534751" cy="3408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xmlns="" id="{FB191CEE-8BCC-4817-9A7C-06C4548B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847" y="1642156"/>
            <a:ext cx="1610855" cy="3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98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998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199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xmlns="" id="{8950FE56-DD8D-42E6-BE6C-F7B4B8F99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9002" y="1688137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xmlns="" id="{3A24DCA5-2EE6-4B96-8F90-1E7038A31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1447" y="1678624"/>
            <a:ext cx="1293758" cy="2187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595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5" name="Picture 14" descr="star_tip_md_wht">
            <a:extLst>
              <a:ext uri="{FF2B5EF4-FFF2-40B4-BE49-F238E27FC236}">
                <a16:creationId xmlns:a16="http://schemas.microsoft.com/office/drawing/2014/main" xmlns="" id="{A07D5EC3-DA86-4889-BEEE-422B72AA8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756" y="841485"/>
            <a:ext cx="532724" cy="5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DC64C9CB-81DE-466C-BEC7-6859B139E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27" y="6175799"/>
            <a:ext cx="679994" cy="29976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348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48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1348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xmlns="" id="{D52247E1-1C72-44C8-B941-65048EB10D7A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5" name="AutoShape 20">
              <a:extLst>
                <a:ext uri="{FF2B5EF4-FFF2-40B4-BE49-F238E27FC236}">
                  <a16:creationId xmlns:a16="http://schemas.microsoft.com/office/drawing/2014/main" xmlns="" id="{7629E2A5-F0D9-4D06-98C5-ECE52E1F6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6" name="Text Box 21">
              <a:extLst>
                <a:ext uri="{FF2B5EF4-FFF2-40B4-BE49-F238E27FC236}">
                  <a16:creationId xmlns:a16="http://schemas.microsoft.com/office/drawing/2014/main" xmlns="" id="{8AE3282D-071A-4A4A-A3E8-59ACE85E6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xmlns="" id="{5391F496-15E2-4718-AF6A-6764C9386321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3" name="AutoShape 23">
              <a:extLst>
                <a:ext uri="{FF2B5EF4-FFF2-40B4-BE49-F238E27FC236}">
                  <a16:creationId xmlns:a16="http://schemas.microsoft.com/office/drawing/2014/main" xmlns="" id="{57338DEF-95FC-444E-9DF1-7C2AFD67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4" name="Text Box 24">
              <a:extLst>
                <a:ext uri="{FF2B5EF4-FFF2-40B4-BE49-F238E27FC236}">
                  <a16:creationId xmlns:a16="http://schemas.microsoft.com/office/drawing/2014/main" xmlns="" id="{677A627A-06E3-490D-AEA8-4A9CCD523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xmlns="" id="{4E4B3849-7053-43CD-80E7-69D746627AF0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101" name="AutoShape 26">
              <a:extLst>
                <a:ext uri="{FF2B5EF4-FFF2-40B4-BE49-F238E27FC236}">
                  <a16:creationId xmlns:a16="http://schemas.microsoft.com/office/drawing/2014/main" xmlns="" id="{07076745-C2E8-4F3D-BE08-A67C8A76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2" name="Text Box 27">
              <a:extLst>
                <a:ext uri="{FF2B5EF4-FFF2-40B4-BE49-F238E27FC236}">
                  <a16:creationId xmlns:a16="http://schemas.microsoft.com/office/drawing/2014/main" xmlns="" id="{4F8EBE23-2627-4A3A-8F51-642BC9A6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xmlns="" id="{07246FB8-4C0C-424E-AB0C-2D87FD6F27F9}"/>
              </a:ext>
            </a:extLst>
          </p:cNvPr>
          <p:cNvGrpSpPr>
            <a:grpSpLocks/>
          </p:cNvGrpSpPr>
          <p:nvPr/>
        </p:nvGrpSpPr>
        <p:grpSpPr bwMode="auto">
          <a:xfrm>
            <a:off x="9217825" y="5027171"/>
            <a:ext cx="1368275" cy="1293758"/>
            <a:chOff x="4574" y="3342"/>
            <a:chExt cx="960" cy="912"/>
          </a:xfrm>
        </p:grpSpPr>
        <p:sp>
          <p:nvSpPr>
            <p:cNvPr id="3099" name="AutoShape 29">
              <a:extLst>
                <a:ext uri="{FF2B5EF4-FFF2-40B4-BE49-F238E27FC236}">
                  <a16:creationId xmlns:a16="http://schemas.microsoft.com/office/drawing/2014/main" xmlns="" id="{D3E7C0F9-CF12-4876-A1A4-B76323B8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100" name="Text Box 30">
              <a:extLst>
                <a:ext uri="{FF2B5EF4-FFF2-40B4-BE49-F238E27FC236}">
                  <a16:creationId xmlns:a16="http://schemas.microsoft.com/office/drawing/2014/main" xmlns="" id="{0F216721-C4D4-4DBB-84D9-FF0CBFF5C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595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xmlns="" id="{47BB9BF5-5686-459D-B10A-6F7CF13181CD}"/>
              </a:ext>
            </a:extLst>
          </p:cNvPr>
          <p:cNvGrpSpPr>
            <a:grpSpLocks/>
          </p:cNvGrpSpPr>
          <p:nvPr/>
        </p:nvGrpSpPr>
        <p:grpSpPr bwMode="auto">
          <a:xfrm>
            <a:off x="9159161" y="5085834"/>
            <a:ext cx="1369861" cy="1293758"/>
            <a:chOff x="4574" y="3342"/>
            <a:chExt cx="960" cy="912"/>
          </a:xfrm>
        </p:grpSpPr>
        <p:sp>
          <p:nvSpPr>
            <p:cNvPr id="3097" name="AutoShape 47">
              <a:extLst>
                <a:ext uri="{FF2B5EF4-FFF2-40B4-BE49-F238E27FC236}">
                  <a16:creationId xmlns:a16="http://schemas.microsoft.com/office/drawing/2014/main" xmlns="" id="{63A6B66F-5D70-409E-BB2D-71A3085E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798"/>
            </a:p>
          </p:txBody>
        </p:sp>
        <p:sp>
          <p:nvSpPr>
            <p:cNvPr id="3098" name="Text Box 48">
              <a:extLst>
                <a:ext uri="{FF2B5EF4-FFF2-40B4-BE49-F238E27FC236}">
                  <a16:creationId xmlns:a16="http://schemas.microsoft.com/office/drawing/2014/main" xmlns="" id="{E300C9C8-7ED2-4613-BF4B-EA4E5849B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1998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998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19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xmlns="" id="{11DE9FA3-ACE0-47A1-AB5E-79BE37EE1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688" y="6133693"/>
            <a:ext cx="837137" cy="4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97" b="1" dirty="0">
                <a:solidFill>
                  <a:schemeClr val="tx1">
                    <a:lumMod val="10000"/>
                  </a:schemeClr>
                </a:solidFill>
              </a:rPr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D5A3FF10-17BB-4DF6-94C3-4DF9621E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52" y="4975764"/>
            <a:ext cx="858855" cy="52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98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46" name="Text Box 50">
                <a:extLst>
                  <a:ext uri="{FF2B5EF4-FFF2-40B4-BE49-F238E27FC236}">
                    <a16:creationId xmlns:a16="http://schemas.microsoft.com/office/drawing/2014/main" id="{CD69624D-E74E-44EA-8FCF-2AB560EAB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2335" y="3803316"/>
                <a:ext cx="4785186" cy="1899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996" b="1" dirty="0">
                    <a:solidFill>
                      <a:schemeClr val="tx1">
                        <a:lumMod val="10000"/>
                      </a:schemeClr>
                    </a:solidFill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996" b="1" dirty="0">
                  <a:solidFill>
                    <a:schemeClr val="tx1">
                      <a:lumMod val="10000"/>
                    </a:schemeClr>
                  </a:solidFill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996" b="1" dirty="0">
                    <a:solidFill>
                      <a:schemeClr val="tx1">
                        <a:lumMod val="10000"/>
                      </a:schemeClr>
                    </a:solidFill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96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996" b="1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146" name="Text 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69624D-E74E-44EA-8FCF-2AB560EA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2335" y="3803316"/>
                <a:ext cx="4785186" cy="1899815"/>
              </a:xfrm>
              <a:prstGeom prst="rect">
                <a:avLst/>
              </a:prstGeom>
              <a:blipFill>
                <a:blip r:embed="rId9" cstate="print"/>
                <a:stretch>
                  <a:fillRect l="-2803" b="-3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2E402-E4F9-4912-98F6-0EF40A0173A4}"/>
              </a:ext>
            </a:extLst>
          </p:cNvPr>
          <p:cNvSpPr txBox="1"/>
          <p:nvPr/>
        </p:nvSpPr>
        <p:spPr>
          <a:xfrm>
            <a:off x="1153668" y="2001573"/>
            <a:ext cx="530488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4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94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83A993-E77D-4C81-B4D8-48CB70D5737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6757" y="2173799"/>
            <a:ext cx="4407126" cy="16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457142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15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xmlns="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xmlns="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xmlns="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7" name="图片 41">
            <a:extLst>
              <a:ext uri="{FF2B5EF4-FFF2-40B4-BE49-F238E27FC236}">
                <a16:creationId xmlns:a16="http://schemas.microsoft.com/office/drawing/2014/main" xmlns="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xmlns="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7063" y="1729544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418191" y="5183432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E25C78-89C5-454D-B5A1-897F1ABDF3E9}"/>
              </a:ext>
            </a:extLst>
          </p:cNvPr>
          <p:cNvPicPr/>
          <p:nvPr/>
        </p:nvPicPr>
        <p:blipFill rotWithShape="1">
          <a:blip r:embed="rId10" cstate="print"/>
          <a:srcRect l="1641" t="4773" r="1718" b="2309"/>
          <a:stretch/>
        </p:blipFill>
        <p:spPr bwMode="auto">
          <a:xfrm>
            <a:off x="2193606" y="649770"/>
            <a:ext cx="6094174" cy="5558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 xmlns="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 xmlns="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xmlns="" id="{CEF96F79-F26F-4679-9BF2-0C38B955B3DA}"/>
              </a:ext>
            </a:extLst>
          </p:cNvPr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4072868" y="1087375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93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F49C47D-5EFE-45AE-B959-17406566EA73}"/>
              </a:ext>
            </a:extLst>
          </p:cNvPr>
          <p:cNvSpPr/>
          <p:nvPr/>
        </p:nvSpPr>
        <p:spPr>
          <a:xfrm>
            <a:off x="810824" y="440776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9457FA-6CEB-405A-BD94-D541E96AB9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108" y="2026243"/>
            <a:ext cx="9733781" cy="3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10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166687" y="42252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5BFB28-2D04-4C3D-B99D-F68A6D972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59" y="192505"/>
            <a:ext cx="9991022" cy="59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22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0" y="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6F747B-135D-4B2C-A231-C8174686DDC3}"/>
              </a:ext>
            </a:extLst>
          </p:cNvPr>
          <p:cNvSpPr txBox="1"/>
          <p:nvPr/>
        </p:nvSpPr>
        <p:spPr>
          <a:xfrm>
            <a:off x="268941" y="1612492"/>
            <a:ext cx="11588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d) Hai mươi lăm phần năm mươi tám.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D8794F5-DB28-43ED-9E7E-E2EE7FF0EDFD}"/>
              </a:ext>
            </a:extLst>
          </p:cNvPr>
          <p:cNvSpPr/>
          <p:nvPr/>
        </p:nvSpPr>
        <p:spPr>
          <a:xfrm>
            <a:off x="1179869" y="377964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0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122C7F9-5259-4616-ABDD-0794F7C6A8BC}"/>
                  </a:ext>
                </a:extLst>
              </p:cNvPr>
              <p:cNvSpPr/>
              <p:nvPr/>
            </p:nvSpPr>
            <p:spPr>
              <a:xfrm>
                <a:off x="790460" y="333375"/>
                <a:ext cx="10836857" cy="1597583"/>
              </a:xfrm>
              <a:prstGeom prst="roundRect">
                <a:avLst>
                  <a:gd name="adj" fmla="val 50000"/>
                </a:avLst>
              </a:prstGeom>
              <a:solidFill>
                <a:srgbClr val="FFC3C3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 b="1" dirty="0">
                    <a:solidFill>
                      <a:srgbClr val="231B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vi-VN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8122C7F9-5259-4616-ABDD-0794F7C6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333375"/>
                <a:ext cx="10836857" cy="1597583"/>
              </a:xfrm>
              <a:prstGeom prst="roundRect">
                <a:avLst>
                  <a:gd name="adj" fmla="val 50000"/>
                </a:avLst>
              </a:prstGeom>
              <a:blipFill>
                <a:blip r:embed="rId2" cstate="print"/>
                <a:stretch>
                  <a:fillRect t="-2622" b="-20974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134443-F950-4DAD-BE1A-B17CBF784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743" y="2619983"/>
            <a:ext cx="9629775" cy="25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31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33E31C7-D9FD-4B01-B720-2753E1AEEC19}"/>
              </a:ext>
            </a:extLst>
          </p:cNvPr>
          <p:cNvSpPr/>
          <p:nvPr/>
        </p:nvSpPr>
        <p:spPr>
          <a:xfrm>
            <a:off x="0" y="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37B0191-8A5A-42CA-9679-BC58B4758FD6}"/>
              </a:ext>
            </a:extLst>
          </p:cNvPr>
          <p:cNvSpPr/>
          <p:nvPr/>
        </p:nvSpPr>
        <p:spPr>
          <a:xfrm>
            <a:off x="1430126" y="310586"/>
            <a:ext cx="7762000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55FB30-5A38-4C0F-8E80-21BE6B81F4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79" y="1407752"/>
            <a:ext cx="8572500" cy="2181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52AB73-1200-4D07-A741-42EB1D3792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803" y="3658505"/>
            <a:ext cx="8011447" cy="22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25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165</Words>
  <Application>Microsoft Office PowerPoint</Application>
  <PresentationFormat>Custom</PresentationFormat>
  <Paragraphs>63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Custom Design</vt:lpstr>
      <vt:lpstr>1_Custom Design</vt:lpstr>
      <vt:lpstr>2_Custom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Welcome</cp:lastModifiedBy>
  <cp:revision>63</cp:revision>
  <dcterms:created xsi:type="dcterms:W3CDTF">2023-12-06T07:45:24Z</dcterms:created>
  <dcterms:modified xsi:type="dcterms:W3CDTF">2024-03-05T15:57:51Z</dcterms:modified>
</cp:coreProperties>
</file>