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1"/>
  </p:notesMasterIdLst>
  <p:sldIdLst>
    <p:sldId id="294" r:id="rId3"/>
    <p:sldId id="5150" r:id="rId4"/>
    <p:sldId id="5180" r:id="rId5"/>
    <p:sldId id="5181" r:id="rId6"/>
    <p:sldId id="5155" r:id="rId7"/>
    <p:sldId id="267" r:id="rId8"/>
    <p:sldId id="5164" r:id="rId9"/>
    <p:sldId id="5165" r:id="rId10"/>
    <p:sldId id="5186" r:id="rId11"/>
    <p:sldId id="5167" r:id="rId12"/>
    <p:sldId id="5168" r:id="rId13"/>
    <p:sldId id="5175" r:id="rId14"/>
    <p:sldId id="5171" r:id="rId15"/>
    <p:sldId id="5153" r:id="rId16"/>
    <p:sldId id="5170" r:id="rId17"/>
    <p:sldId id="268" r:id="rId18"/>
    <p:sldId id="5189"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574" autoAdjust="0"/>
  </p:normalViewPr>
  <p:slideViewPr>
    <p:cSldViewPr snapToGrid="0">
      <p:cViewPr varScale="1">
        <p:scale>
          <a:sx n="63" d="100"/>
          <a:sy n="63" d="100"/>
        </p:scale>
        <p:origin x="807"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FFA5E-DCB3-431B-B90C-354C8558FDE7}"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219C-AB42-48FC-92CB-18B42894DBF1}" type="slidenum">
              <a:rPr lang="en-US" smtClean="0"/>
              <a:t>‹#›</a:t>
            </a:fld>
            <a:endParaRPr lang="en-US"/>
          </a:p>
        </p:txBody>
      </p:sp>
    </p:spTree>
    <p:extLst>
      <p:ext uri="{BB962C8B-B14F-4D97-AF65-F5344CB8AC3E}">
        <p14:creationId xmlns:p14="http://schemas.microsoft.com/office/powerpoint/2010/main" val="181189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03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2241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39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241641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0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11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78915"/>
          <a:stretch/>
        </p:blipFill>
        <p:spPr>
          <a:xfrm>
            <a:off x="0" y="3"/>
            <a:ext cx="12192000" cy="1086303"/>
          </a:xfrm>
          <a:prstGeom prst="rect">
            <a:avLst/>
          </a:prstGeom>
        </p:spPr>
      </p:pic>
      <p:sp>
        <p:nvSpPr>
          <p:cNvPr id="4" name="직사각형 3"/>
          <p:cNvSpPr/>
          <p:nvPr userDrawn="1"/>
        </p:nvSpPr>
        <p:spPr>
          <a:xfrm flipV="1">
            <a:off x="0" y="1129660"/>
            <a:ext cx="12192000" cy="4800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5" name="텍스트 개체 틀 4"/>
          <p:cNvSpPr>
            <a:spLocks noGrp="1"/>
          </p:cNvSpPr>
          <p:nvPr userDrawn="1">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userDrawn="1">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354676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30">
            <a:extLst>
              <a:ext uri="{FF2B5EF4-FFF2-40B4-BE49-F238E27FC236}">
                <a16:creationId xmlns:a16="http://schemas.microsoft.com/office/drawing/2014/main" id="{B3268F07-0238-4673-B337-473A4331BF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55509" y="3"/>
            <a:ext cx="1475295" cy="1475295"/>
          </a:xfrm>
          <a:prstGeom prst="rect">
            <a:avLst/>
          </a:prstGeom>
        </p:spPr>
      </p:pic>
      <p:pic>
        <p:nvPicPr>
          <p:cNvPr id="7" name="12">
            <a:extLst>
              <a:ext uri="{FF2B5EF4-FFF2-40B4-BE49-F238E27FC236}">
                <a16:creationId xmlns:a16="http://schemas.microsoft.com/office/drawing/2014/main" id="{1E1C2CCE-40BD-41D6-8488-35A180674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5468" y="4239627"/>
            <a:ext cx="2486533" cy="2618375"/>
          </a:xfrm>
          <a:prstGeom prst="rect">
            <a:avLst/>
          </a:prstGeom>
        </p:spPr>
      </p:pic>
      <p:pic>
        <p:nvPicPr>
          <p:cNvPr id="8" name="19">
            <a:extLst>
              <a:ext uri="{FF2B5EF4-FFF2-40B4-BE49-F238E27FC236}">
                <a16:creationId xmlns:a16="http://schemas.microsoft.com/office/drawing/2014/main" id="{68C8D596-5026-4F49-9725-6C2BAFCF58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9796" y="116395"/>
            <a:ext cx="3318681" cy="1792224"/>
          </a:xfrm>
          <a:prstGeom prst="rect">
            <a:avLst/>
          </a:prstGeom>
        </p:spPr>
      </p:pic>
    </p:spTree>
    <p:extLst>
      <p:ext uri="{BB962C8B-B14F-4D97-AF65-F5344CB8AC3E}">
        <p14:creationId xmlns:p14="http://schemas.microsoft.com/office/powerpoint/2010/main" val="15222835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4" fill="hold" nodeType="afterEffect" p14:presetBounceEnd="83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83000">
                                          <p:cBhvr additive="base">
                                            <p:cTn id="14" dur="2000" fill="hold"/>
                                            <p:tgtEl>
                                              <p:spTgt spid="7"/>
                                            </p:tgtEl>
                                            <p:attrNameLst>
                                              <p:attrName>ppt_x</p:attrName>
                                            </p:attrNameLst>
                                          </p:cBhvr>
                                          <p:tavLst>
                                            <p:tav tm="0">
                                              <p:val>
                                                <p:strVal val="#ppt_x"/>
                                              </p:val>
                                            </p:tav>
                                            <p:tav tm="100000">
                                              <p:val>
                                                <p:strVal val="#ppt_x"/>
                                              </p:val>
                                            </p:tav>
                                          </p:tavLst>
                                        </p:anim>
                                        <p:anim calcmode="lin" valueType="num" p14:bounceEnd="83000">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2000" fill="hold"/>
                                            <p:tgtEl>
                                              <p:spTgt spid="7"/>
                                            </p:tgtEl>
                                            <p:attrNameLst>
                                              <p:attrName>ppt_x</p:attrName>
                                            </p:attrNameLst>
                                          </p:cBhvr>
                                          <p:tavLst>
                                            <p:tav tm="0">
                                              <p:val>
                                                <p:strVal val="#ppt_x"/>
                                              </p:val>
                                            </p:tav>
                                            <p:tav tm="100000">
                                              <p:val>
                                                <p:strVal val="#ppt_x"/>
                                              </p:val>
                                            </p:tav>
                                          </p:tavLst>
                                        </p:anim>
                                        <p:anim calcmode="lin" valueType="num">
                                          <p:cBhvr additive="base">
                                            <p:cTn id="15"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19">
            <a:extLst>
              <a:ext uri="{FF2B5EF4-FFF2-40B4-BE49-F238E27FC236}">
                <a16:creationId xmlns:a16="http://schemas.microsoft.com/office/drawing/2014/main" id="{5DCE7948-7AF2-4EA7-B753-240D5AC48B4C}"/>
              </a:ext>
            </a:extLst>
          </p:cNvPr>
          <p:cNvPicPr>
            <a:picLocks noChangeAspect="1"/>
          </p:cNvPicPr>
          <p:nvPr userDrawn="1"/>
        </p:nvPicPr>
        <p:blipFill>
          <a:blip r:embed="rId2"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925496" y="827595"/>
            <a:ext cx="8341008" cy="4504487"/>
          </a:xfrm>
          <a:prstGeom prst="rect">
            <a:avLst/>
          </a:prstGeom>
        </p:spPr>
      </p:pic>
    </p:spTree>
    <p:extLst>
      <p:ext uri="{BB962C8B-B14F-4D97-AF65-F5344CB8AC3E}">
        <p14:creationId xmlns:p14="http://schemas.microsoft.com/office/powerpoint/2010/main" val="350843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456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1301ED4-9046-4941-B4DF-D2A1F3E0764A}"/>
              </a:ext>
            </a:extLst>
          </p:cNvPr>
          <p:cNvPicPr>
            <a:picLocks noChangeAspect="1"/>
          </p:cNvPicPr>
          <p:nvPr userDrawn="1"/>
        </p:nvPicPr>
        <p:blipFill>
          <a:blip r:embed="rId2"/>
          <a:stretch>
            <a:fillRect/>
          </a:stretch>
        </p:blipFill>
        <p:spPr>
          <a:xfrm>
            <a:off x="1" y="0"/>
            <a:ext cx="12188283" cy="6858000"/>
          </a:xfrm>
          <a:prstGeom prst="rect">
            <a:avLst/>
          </a:prstGeom>
        </p:spPr>
      </p:pic>
    </p:spTree>
    <p:extLst>
      <p:ext uri="{BB962C8B-B14F-4D97-AF65-F5344CB8AC3E}">
        <p14:creationId xmlns:p14="http://schemas.microsoft.com/office/powerpoint/2010/main" val="67114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85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13" name="그림 12"/>
          <p:cNvPicPr>
            <a:picLocks noChangeAspect="1"/>
          </p:cNvPicPr>
          <p:nvPr userDrawn="1"/>
        </p:nvPicPr>
        <p:blipFill rotWithShape="1">
          <a:blip r:embed="rId2">
            <a:extLst>
              <a:ext uri="{28A0092B-C50C-407E-A947-70E740481C1C}">
                <a14:useLocalDpi xmlns:a14="http://schemas.microsoft.com/office/drawing/2010/main" val="0"/>
              </a:ext>
            </a:extLst>
          </a:blip>
          <a:srcRect t="33489" b="27316"/>
          <a:stretch/>
        </p:blipFill>
        <p:spPr>
          <a:xfrm>
            <a:off x="0" y="2220505"/>
            <a:ext cx="12192000" cy="3583951"/>
          </a:xfrm>
          <a:prstGeom prst="rect">
            <a:avLst/>
          </a:prstGeom>
        </p:spPr>
      </p:pic>
      <p:sp>
        <p:nvSpPr>
          <p:cNvPr id="3" name="직사각형 2"/>
          <p:cNvSpPr/>
          <p:nvPr userDrawn="1"/>
        </p:nvSpPr>
        <p:spPr>
          <a:xfrm flipV="1">
            <a:off x="0" y="2017171"/>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직사각형 3"/>
          <p:cNvSpPr/>
          <p:nvPr userDrawn="1"/>
        </p:nvSpPr>
        <p:spPr>
          <a:xfrm flipV="1">
            <a:off x="0" y="5887275"/>
            <a:ext cx="12192000" cy="60959"/>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pic>
        <p:nvPicPr>
          <p:cNvPr id="5" name="그림 4"/>
          <p:cNvPicPr>
            <a:picLocks noChangeAspect="1"/>
          </p:cNvPicPr>
          <p:nvPr userDrawn="1"/>
        </p:nvPicPr>
        <p:blipFill rotWithShape="1">
          <a:blip r:embed="rId3">
            <a:extLst>
              <a:ext uri="{28A0092B-C50C-407E-A947-70E740481C1C}">
                <a14:useLocalDpi xmlns:a14="http://schemas.microsoft.com/office/drawing/2010/main" val="0"/>
              </a:ext>
            </a:extLst>
          </a:blip>
          <a:srcRect r="70714" b="28889"/>
          <a:stretch/>
        </p:blipFill>
        <p:spPr>
          <a:xfrm>
            <a:off x="1465705" y="1028733"/>
            <a:ext cx="2841488" cy="5174744"/>
          </a:xfrm>
          <a:prstGeom prst="rect">
            <a:avLst/>
          </a:prstGeom>
        </p:spPr>
      </p:pic>
      <p:sp>
        <p:nvSpPr>
          <p:cNvPr id="6" name="텍스트 개체 틀 4"/>
          <p:cNvSpPr>
            <a:spLocks noGrp="1"/>
          </p:cNvSpPr>
          <p:nvPr>
            <p:ph type="body" sz="quarter" idx="10" hasCustomPrompt="1"/>
          </p:nvPr>
        </p:nvSpPr>
        <p:spPr>
          <a:xfrm>
            <a:off x="5135033" y="2418912"/>
            <a:ext cx="6817784" cy="1858433"/>
          </a:xfrm>
          <a:prstGeom prst="rect">
            <a:avLst/>
          </a:prstGeom>
        </p:spPr>
        <p:txBody>
          <a:bodyPr lIns="0" tIns="0" rIns="0" bIns="0"/>
          <a:lstStyle>
            <a:lvl1pPr marL="0" indent="0">
              <a:lnSpc>
                <a:spcPct val="80000"/>
              </a:lnSpc>
              <a:buNone/>
              <a:defRPr sz="7200" b="1">
                <a:latin typeface="Calibri" panose="020F0502020204030204" pitchFamily="34" charset="0"/>
              </a:defRPr>
            </a:lvl1pPr>
          </a:lstStyle>
          <a:p>
            <a:pPr lvl="0"/>
            <a:r>
              <a:rPr lang="en-US" altLang="ko-KR"/>
              <a:t>Presentation main title</a:t>
            </a:r>
            <a:endParaRPr lang="ko-KR" altLang="en-US"/>
          </a:p>
        </p:txBody>
      </p:sp>
      <p:sp>
        <p:nvSpPr>
          <p:cNvPr id="7" name="텍스트 개체 틀 4"/>
          <p:cNvSpPr>
            <a:spLocks noGrp="1"/>
          </p:cNvSpPr>
          <p:nvPr>
            <p:ph type="body" sz="quarter" idx="11" hasCustomPrompt="1"/>
          </p:nvPr>
        </p:nvSpPr>
        <p:spPr>
          <a:xfrm>
            <a:off x="5135033" y="4392853"/>
            <a:ext cx="6817784" cy="514104"/>
          </a:xfrm>
          <a:prstGeom prst="rect">
            <a:avLst/>
          </a:prstGeom>
        </p:spPr>
        <p:txBody>
          <a:bodyPr lIns="0" tIns="0" rIns="0" bIns="0"/>
          <a:lstStyle>
            <a:lvl1pPr marL="0" indent="0">
              <a:lnSpc>
                <a:spcPct val="80000"/>
              </a:lnSpc>
              <a:buNone/>
              <a:defRPr sz="3200" b="1">
                <a:latin typeface="Calibri" panose="020F0502020204030204" pitchFamily="34" charset="0"/>
              </a:defRPr>
            </a:lvl1pPr>
          </a:lstStyle>
          <a:p>
            <a:pPr lvl="0"/>
            <a:r>
              <a:rPr lang="en-US" altLang="ko-KR"/>
              <a:t>Presentation sub title</a:t>
            </a:r>
            <a:endParaRPr lang="ko-KR" altLang="en-US"/>
          </a:p>
        </p:txBody>
      </p:sp>
      <p:grpSp>
        <p:nvGrpSpPr>
          <p:cNvPr id="8" name="그룹 7"/>
          <p:cNvGrpSpPr/>
          <p:nvPr userDrawn="1"/>
        </p:nvGrpSpPr>
        <p:grpSpPr>
          <a:xfrm>
            <a:off x="4047103" y="1575753"/>
            <a:ext cx="762709" cy="715120"/>
            <a:chOff x="2992438" y="1774825"/>
            <a:chExt cx="3689350" cy="3459163"/>
          </a:xfrm>
        </p:grpSpPr>
        <p:sp>
          <p:nvSpPr>
            <p:cNvPr id="9"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sp>
          <p:nvSpPr>
            <p:cNvPr id="10"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grpSp>
    </p:spTree>
    <p:extLst>
      <p:ext uri="{BB962C8B-B14F-4D97-AF65-F5344CB8AC3E}">
        <p14:creationId xmlns:p14="http://schemas.microsoft.com/office/powerpoint/2010/main" val="78992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13" name="그림 12"/>
          <p:cNvPicPr>
            <a:picLocks noChangeAspect="1"/>
          </p:cNvPicPr>
          <p:nvPr userDrawn="1"/>
        </p:nvPicPr>
        <p:blipFill rotWithShape="1">
          <a:blip r:embed="rId2">
            <a:extLst>
              <a:ext uri="{28A0092B-C50C-407E-A947-70E740481C1C}">
                <a14:useLocalDpi xmlns:a14="http://schemas.microsoft.com/office/drawing/2010/main" val="0"/>
              </a:ext>
            </a:extLst>
          </a:blip>
          <a:srcRect l="30313" t="9205" b="15793"/>
          <a:stretch/>
        </p:blipFill>
        <p:spPr>
          <a:xfrm>
            <a:off x="3695733" y="0"/>
            <a:ext cx="8496267" cy="6858000"/>
          </a:xfrm>
          <a:prstGeom prst="rect">
            <a:avLst/>
          </a:prstGeom>
        </p:spPr>
      </p:pic>
      <p:sp>
        <p:nvSpPr>
          <p:cNvPr id="3" name="직사각형 2"/>
          <p:cNvSpPr/>
          <p:nvPr userDrawn="1"/>
        </p:nvSpPr>
        <p:spPr>
          <a:xfrm rot="5400000" flipH="1" flipV="1">
            <a:off x="136885" y="3398520"/>
            <a:ext cx="6858000" cy="609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텍스트 개체 틀 4"/>
          <p:cNvSpPr>
            <a:spLocks noGrp="1"/>
          </p:cNvSpPr>
          <p:nvPr>
            <p:ph type="body" sz="quarter" idx="10" hasCustomPrompt="1"/>
          </p:nvPr>
        </p:nvSpPr>
        <p:spPr>
          <a:xfrm>
            <a:off x="4439932" y="1035589"/>
            <a:ext cx="6168571" cy="672075"/>
          </a:xfrm>
          <a:prstGeom prst="rect">
            <a:avLst/>
          </a:prstGeom>
        </p:spPr>
        <p:txBody>
          <a:bodyPr lIns="0" tIns="0" rIns="0" bIns="0"/>
          <a:lstStyle>
            <a:lvl1pPr marL="0" indent="0">
              <a:lnSpc>
                <a:spcPct val="80000"/>
              </a:lnSpc>
              <a:buNone/>
              <a:defRPr sz="5867" b="1" baseline="0">
                <a:latin typeface="Calibri" panose="020F0502020204030204" pitchFamily="34" charset="0"/>
              </a:defRPr>
            </a:lvl1pPr>
          </a:lstStyle>
          <a:p>
            <a:pPr lvl="0"/>
            <a:r>
              <a:rPr lang="en-US" altLang="ko-KR"/>
              <a:t>Contents title</a:t>
            </a:r>
            <a:endParaRPr lang="ko-KR" altLang="en-US"/>
          </a:p>
        </p:txBody>
      </p:sp>
      <p:sp>
        <p:nvSpPr>
          <p:cNvPr id="5" name="텍스트 개체 틀 4"/>
          <p:cNvSpPr>
            <a:spLocks noGrp="1"/>
          </p:cNvSpPr>
          <p:nvPr>
            <p:ph type="body" sz="quarter" idx="11" hasCustomPrompt="1"/>
          </p:nvPr>
        </p:nvSpPr>
        <p:spPr>
          <a:xfrm>
            <a:off x="4439932" y="2767991"/>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01. Contents sub title</a:t>
            </a:r>
            <a:endParaRPr lang="ko-KR" altLang="en-US"/>
          </a:p>
        </p:txBody>
      </p:sp>
      <p:sp>
        <p:nvSpPr>
          <p:cNvPr id="6" name="텍스트 개체 틀 4"/>
          <p:cNvSpPr>
            <a:spLocks noGrp="1"/>
          </p:cNvSpPr>
          <p:nvPr>
            <p:ph type="body" sz="quarter" idx="12" hasCustomPrompt="1"/>
          </p:nvPr>
        </p:nvSpPr>
        <p:spPr>
          <a:xfrm>
            <a:off x="4439932" y="3418085"/>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02. Contents sub title</a:t>
            </a:r>
            <a:endParaRPr lang="ko-KR" altLang="en-US"/>
          </a:p>
        </p:txBody>
      </p:sp>
      <p:sp>
        <p:nvSpPr>
          <p:cNvPr id="7" name="텍스트 개체 틀 4"/>
          <p:cNvSpPr>
            <a:spLocks noGrp="1"/>
          </p:cNvSpPr>
          <p:nvPr>
            <p:ph type="body" sz="quarter" idx="13" hasCustomPrompt="1"/>
          </p:nvPr>
        </p:nvSpPr>
        <p:spPr>
          <a:xfrm>
            <a:off x="4439932" y="4068180"/>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03. Contents sub title</a:t>
            </a:r>
            <a:endParaRPr lang="ko-KR" altLang="en-US"/>
          </a:p>
        </p:txBody>
      </p:sp>
      <p:sp>
        <p:nvSpPr>
          <p:cNvPr id="8" name="텍스트 개체 틀 4"/>
          <p:cNvSpPr>
            <a:spLocks noGrp="1"/>
          </p:cNvSpPr>
          <p:nvPr>
            <p:ph type="body" sz="quarter" idx="14" hasCustomPrompt="1"/>
          </p:nvPr>
        </p:nvSpPr>
        <p:spPr>
          <a:xfrm>
            <a:off x="4439932" y="4718275"/>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04. Contents sub title</a:t>
            </a:r>
            <a:endParaRPr lang="ko-KR" altLang="en-US"/>
          </a:p>
        </p:txBody>
      </p:sp>
      <p:sp>
        <p:nvSpPr>
          <p:cNvPr id="9" name="텍스트 개체 틀 4"/>
          <p:cNvSpPr>
            <a:spLocks noGrp="1"/>
          </p:cNvSpPr>
          <p:nvPr>
            <p:ph type="body" sz="quarter" idx="15" hasCustomPrompt="1"/>
          </p:nvPr>
        </p:nvSpPr>
        <p:spPr>
          <a:xfrm>
            <a:off x="4439932" y="5368368"/>
            <a:ext cx="6168571" cy="514104"/>
          </a:xfrm>
          <a:prstGeom prst="rect">
            <a:avLst/>
          </a:prstGeom>
        </p:spPr>
        <p:txBody>
          <a:bodyPr lIns="0" tIns="0" rIns="0" bIns="0"/>
          <a:lstStyle>
            <a:lvl1pPr marL="0" indent="0">
              <a:lnSpc>
                <a:spcPct val="80000"/>
              </a:lnSpc>
              <a:buNone/>
              <a:defRPr sz="2667" b="0">
                <a:latin typeface="Calibri" panose="020F0502020204030204" pitchFamily="34" charset="0"/>
              </a:defRPr>
            </a:lvl1pPr>
          </a:lstStyle>
          <a:p>
            <a:pPr lvl="0"/>
            <a:r>
              <a:rPr lang="en-US" altLang="ko-KR"/>
              <a:t>05. Contents sub title</a:t>
            </a:r>
            <a:endParaRPr lang="ko-KR" altLang="en-US"/>
          </a:p>
        </p:txBody>
      </p:sp>
      <p:pic>
        <p:nvPicPr>
          <p:cNvPr id="10" name="그림 9"/>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9456378" y="2360899"/>
            <a:ext cx="1857828" cy="3927623"/>
          </a:xfrm>
          <a:prstGeom prst="rect">
            <a:avLst/>
          </a:prstGeom>
        </p:spPr>
      </p:pic>
    </p:spTree>
    <p:extLst>
      <p:ext uri="{BB962C8B-B14F-4D97-AF65-F5344CB8AC3E}">
        <p14:creationId xmlns:p14="http://schemas.microsoft.com/office/powerpoint/2010/main" val="139688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4132251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pic>
        <p:nvPicPr>
          <p:cNvPr id="9" name="그림 8"/>
          <p:cNvPicPr>
            <a:picLocks noChangeAspect="1"/>
          </p:cNvPicPr>
          <p:nvPr userDrawn="1"/>
        </p:nvPicPr>
        <p:blipFill rotWithShape="1">
          <a:blip r:embed="rId2">
            <a:extLst>
              <a:ext uri="{28A0092B-C50C-407E-A947-70E740481C1C}">
                <a14:useLocalDpi xmlns:a14="http://schemas.microsoft.com/office/drawing/2010/main" val="0"/>
              </a:ext>
            </a:extLst>
          </a:blip>
          <a:srcRect t="9205" b="43133"/>
          <a:stretch/>
        </p:blipFill>
        <p:spPr>
          <a:xfrm>
            <a:off x="0" y="0"/>
            <a:ext cx="12192000" cy="4358117"/>
          </a:xfrm>
          <a:prstGeom prst="rect">
            <a:avLst/>
          </a:prstGeom>
        </p:spPr>
      </p:pic>
      <p:sp>
        <p:nvSpPr>
          <p:cNvPr id="3" name="직사각형 2"/>
          <p:cNvSpPr/>
          <p:nvPr userDrawn="1"/>
        </p:nvSpPr>
        <p:spPr>
          <a:xfrm flipV="1">
            <a:off x="0" y="4442863"/>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pic>
        <p:nvPicPr>
          <p:cNvPr id="4" name="그림 3"/>
          <p:cNvPicPr>
            <a:picLocks noChangeAspect="1"/>
          </p:cNvPicPr>
          <p:nvPr userDrawn="1"/>
        </p:nvPicPr>
        <p:blipFill rotWithShape="1">
          <a:blip r:embed="rId3">
            <a:extLst>
              <a:ext uri="{28A0092B-C50C-407E-A947-70E740481C1C}">
                <a14:useLocalDpi xmlns:a14="http://schemas.microsoft.com/office/drawing/2010/main" val="0"/>
              </a:ext>
            </a:extLst>
          </a:blip>
          <a:srcRect t="-1" r="70714" b="52073"/>
          <a:stretch/>
        </p:blipFill>
        <p:spPr>
          <a:xfrm>
            <a:off x="1487493" y="644691"/>
            <a:ext cx="3025417" cy="3713428"/>
          </a:xfrm>
          <a:prstGeom prst="rect">
            <a:avLst/>
          </a:prstGeom>
        </p:spPr>
      </p:pic>
      <p:sp>
        <p:nvSpPr>
          <p:cNvPr id="5" name="텍스트 개체 틀 4"/>
          <p:cNvSpPr>
            <a:spLocks noGrp="1"/>
          </p:cNvSpPr>
          <p:nvPr>
            <p:ph type="body" sz="quarter" idx="10" hasCustomPrompt="1"/>
          </p:nvPr>
        </p:nvSpPr>
        <p:spPr>
          <a:xfrm>
            <a:off x="5135033" y="2151022"/>
            <a:ext cx="6817784" cy="1124631"/>
          </a:xfrm>
          <a:prstGeom prst="rect">
            <a:avLst/>
          </a:prstGeom>
        </p:spPr>
        <p:txBody>
          <a:bodyPr lIns="0" tIns="0" rIns="0" bIns="0"/>
          <a:lstStyle>
            <a:lvl1pPr marL="0" indent="0">
              <a:lnSpc>
                <a:spcPct val="80000"/>
              </a:lnSpc>
              <a:buNone/>
              <a:defRPr sz="9600" b="1">
                <a:latin typeface="Calibri" panose="020F0502020204030204" pitchFamily="34" charset="0"/>
              </a:defRPr>
            </a:lvl1pPr>
          </a:lstStyle>
          <a:p>
            <a:pPr lvl="0"/>
            <a:r>
              <a:rPr lang="en-US" altLang="ko-KR"/>
              <a:t>01</a:t>
            </a:r>
            <a:endParaRPr lang="ko-KR" altLang="en-US"/>
          </a:p>
        </p:txBody>
      </p:sp>
      <p:sp>
        <p:nvSpPr>
          <p:cNvPr id="6" name="텍스트 개체 틀 4"/>
          <p:cNvSpPr>
            <a:spLocks noGrp="1"/>
          </p:cNvSpPr>
          <p:nvPr>
            <p:ph type="body" sz="quarter" idx="11" hasCustomPrompt="1"/>
          </p:nvPr>
        </p:nvSpPr>
        <p:spPr>
          <a:xfrm>
            <a:off x="5135033" y="4677139"/>
            <a:ext cx="6817784" cy="514104"/>
          </a:xfrm>
          <a:prstGeom prst="rect">
            <a:avLst/>
          </a:prstGeom>
        </p:spPr>
        <p:txBody>
          <a:bodyPr lIns="0" tIns="0" rIns="0" bIns="0"/>
          <a:lstStyle>
            <a:lvl1pPr marL="0" indent="0">
              <a:lnSpc>
                <a:spcPct val="80000"/>
              </a:lnSpc>
              <a:buNone/>
              <a:defRPr sz="3200" b="0" baseline="0">
                <a:latin typeface="Calibri" panose="020F0502020204030204" pitchFamily="34" charset="0"/>
              </a:defRPr>
            </a:lvl1pPr>
          </a:lstStyle>
          <a:p>
            <a:pPr lvl="0"/>
            <a:r>
              <a:rPr lang="en-US" altLang="ko-KR"/>
              <a:t>Slide sub title</a:t>
            </a:r>
            <a:endParaRPr lang="ko-KR" altLang="en-US"/>
          </a:p>
        </p:txBody>
      </p:sp>
      <p:sp>
        <p:nvSpPr>
          <p:cNvPr id="7" name="텍스트 개체 틀 4"/>
          <p:cNvSpPr>
            <a:spLocks noGrp="1"/>
          </p:cNvSpPr>
          <p:nvPr>
            <p:ph type="body" sz="quarter" idx="12" hasCustomPrompt="1"/>
          </p:nvPr>
        </p:nvSpPr>
        <p:spPr>
          <a:xfrm>
            <a:off x="5135033" y="3508888"/>
            <a:ext cx="6817784" cy="711200"/>
          </a:xfrm>
          <a:prstGeom prst="rect">
            <a:avLst/>
          </a:prstGeom>
        </p:spPr>
        <p:txBody>
          <a:bodyPr lIns="0" tIns="0" rIns="0" bIns="0"/>
          <a:lstStyle>
            <a:lvl1pPr marL="0" indent="0">
              <a:lnSpc>
                <a:spcPct val="80000"/>
              </a:lnSpc>
              <a:buNone/>
              <a:defRPr sz="5867"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1905752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제목 및 내용">
    <p:spTree>
      <p:nvGrpSpPr>
        <p:cNvPr id="1" name=""/>
        <p:cNvGrpSpPr/>
        <p:nvPr/>
      </p:nvGrpSpPr>
      <p:grpSpPr>
        <a:xfrm>
          <a:off x="0" y="0"/>
          <a:ext cx="0" cy="0"/>
          <a:chOff x="0" y="0"/>
          <a:chExt cx="0" cy="0"/>
        </a:xfrm>
      </p:grpSpPr>
      <p:pic>
        <p:nvPicPr>
          <p:cNvPr id="8" name="그림 7"/>
          <p:cNvPicPr>
            <a:picLocks noChangeAspect="1"/>
          </p:cNvPicPr>
          <p:nvPr userDrawn="1"/>
        </p:nvPicPr>
        <p:blipFill rotWithShape="1">
          <a:blip r:embed="rId2">
            <a:extLst>
              <a:ext uri="{28A0092B-C50C-407E-A947-70E740481C1C}">
                <a14:useLocalDpi xmlns:a14="http://schemas.microsoft.com/office/drawing/2010/main" val="0"/>
              </a:ext>
            </a:extLst>
          </a:blip>
          <a:srcRect t="9205" b="15793"/>
          <a:stretch/>
        </p:blipFill>
        <p:spPr>
          <a:xfrm>
            <a:off x="0" y="0"/>
            <a:ext cx="12192000" cy="6858000"/>
          </a:xfrm>
          <a:prstGeom prst="rect">
            <a:avLst/>
          </a:prstGeom>
        </p:spPr>
      </p:pic>
      <p:sp>
        <p:nvSpPr>
          <p:cNvPr id="5" name="텍스트 개체 틀 4"/>
          <p:cNvSpPr>
            <a:spLocks noGrp="1"/>
          </p:cNvSpPr>
          <p:nvPr>
            <p:ph type="body" sz="quarter" idx="11" hasCustomPrompt="1"/>
          </p:nvPr>
        </p:nvSpPr>
        <p:spPr>
          <a:xfrm>
            <a:off x="335361" y="787805"/>
            <a:ext cx="10753195" cy="441531"/>
          </a:xfrm>
          <a:prstGeom prst="rect">
            <a:avLst/>
          </a:prstGeom>
        </p:spPr>
        <p:txBody>
          <a:bodyPr lIns="0" tIns="0" rIns="0" bIns="0"/>
          <a:lstStyle>
            <a:lvl1pPr marL="0" indent="0">
              <a:lnSpc>
                <a:spcPct val="80000"/>
              </a:lnSpc>
              <a:buNone/>
              <a:defRPr sz="2667" b="0" baseline="0">
                <a:latin typeface="Calibri" panose="020F0502020204030204" pitchFamily="34" charset="0"/>
              </a:defRPr>
            </a:lvl1pPr>
          </a:lstStyle>
          <a:p>
            <a:pPr lvl="0"/>
            <a:r>
              <a:rPr lang="en-US" altLang="ko-KR"/>
              <a:t>Slide sub title</a:t>
            </a:r>
            <a:endParaRPr lang="ko-KR" altLang="en-US"/>
          </a:p>
        </p:txBody>
      </p:sp>
      <p:sp>
        <p:nvSpPr>
          <p:cNvPr id="6" name="텍스트 개체 틀 4"/>
          <p:cNvSpPr>
            <a:spLocks noGrp="1"/>
          </p:cNvSpPr>
          <p:nvPr>
            <p:ph type="body" sz="quarter" idx="12" hasCustomPrompt="1"/>
          </p:nvPr>
        </p:nvSpPr>
        <p:spPr>
          <a:xfrm>
            <a:off x="335361" y="205515"/>
            <a:ext cx="10753195" cy="711200"/>
          </a:xfrm>
          <a:prstGeom prst="rect">
            <a:avLst/>
          </a:prstGeom>
        </p:spPr>
        <p:txBody>
          <a:bodyPr lIns="0" tIns="0" rIns="0" bIns="0"/>
          <a:lstStyle>
            <a:lvl1pPr marL="0" indent="0">
              <a:lnSpc>
                <a:spcPct val="80000"/>
              </a:lnSpc>
              <a:buNone/>
              <a:defRPr sz="4800" b="1">
                <a:latin typeface="Calibri" panose="020F0502020204030204" pitchFamily="34" charset="0"/>
              </a:defRPr>
            </a:lvl1pPr>
          </a:lstStyle>
          <a:p>
            <a:pPr lvl="0"/>
            <a:r>
              <a:rPr lang="en-US" altLang="ko-KR"/>
              <a:t>Slide main title</a:t>
            </a:r>
            <a:endParaRPr lang="ko-KR" altLang="en-US"/>
          </a:p>
        </p:txBody>
      </p:sp>
    </p:spTree>
    <p:extLst>
      <p:ext uri="{BB962C8B-B14F-4D97-AF65-F5344CB8AC3E}">
        <p14:creationId xmlns:p14="http://schemas.microsoft.com/office/powerpoint/2010/main" val="2398474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제목 및 내용">
    <p:spTree>
      <p:nvGrpSpPr>
        <p:cNvPr id="1" name=""/>
        <p:cNvGrpSpPr/>
        <p:nvPr/>
      </p:nvGrpSpPr>
      <p:grpSpPr>
        <a:xfrm>
          <a:off x="0" y="0"/>
          <a:ext cx="0" cy="0"/>
          <a:chOff x="0" y="0"/>
          <a:chExt cx="0" cy="0"/>
        </a:xfrm>
      </p:grpSpPr>
      <p:pic>
        <p:nvPicPr>
          <p:cNvPr id="11" name="그림 10"/>
          <p:cNvPicPr>
            <a:picLocks noChangeAspect="1"/>
          </p:cNvPicPr>
          <p:nvPr userDrawn="1"/>
        </p:nvPicPr>
        <p:blipFill rotWithShape="1">
          <a:blip r:embed="rId2">
            <a:extLst>
              <a:ext uri="{28A0092B-C50C-407E-A947-70E740481C1C}">
                <a14:useLocalDpi xmlns:a14="http://schemas.microsoft.com/office/drawing/2010/main" val="0"/>
              </a:ext>
            </a:extLst>
          </a:blip>
          <a:srcRect t="9205" b="43941"/>
          <a:stretch/>
        </p:blipFill>
        <p:spPr>
          <a:xfrm>
            <a:off x="0" y="0"/>
            <a:ext cx="12192000" cy="4284248"/>
          </a:xfrm>
          <a:prstGeom prst="rect">
            <a:avLst/>
          </a:prstGeom>
        </p:spPr>
      </p:pic>
      <p:sp>
        <p:nvSpPr>
          <p:cNvPr id="3" name="직사각형 2"/>
          <p:cNvSpPr/>
          <p:nvPr userDrawn="1"/>
        </p:nvSpPr>
        <p:spPr>
          <a:xfrm flipV="1">
            <a:off x="0" y="4368991"/>
            <a:ext cx="12192000" cy="113860"/>
          </a:xfrm>
          <a:prstGeom prst="rect">
            <a:avLst/>
          </a:prstGeom>
          <a:solidFill>
            <a:srgbClr val="80B78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endParaRPr lang="ko-KR" altLang="en-US" sz="2400">
              <a:solidFill>
                <a:prstClr val="white"/>
              </a:solidFill>
            </a:endParaRPr>
          </a:p>
        </p:txBody>
      </p:sp>
      <p:sp>
        <p:nvSpPr>
          <p:cNvPr id="4" name="텍스트 개체 틀 4"/>
          <p:cNvSpPr>
            <a:spLocks noGrp="1"/>
          </p:cNvSpPr>
          <p:nvPr>
            <p:ph type="body" sz="quarter" idx="12" hasCustomPrompt="1"/>
          </p:nvPr>
        </p:nvSpPr>
        <p:spPr>
          <a:xfrm>
            <a:off x="2687108" y="4627211"/>
            <a:ext cx="6817784" cy="711200"/>
          </a:xfrm>
          <a:prstGeom prst="rect">
            <a:avLst/>
          </a:prstGeom>
        </p:spPr>
        <p:txBody>
          <a:bodyPr lIns="0" tIns="0" rIns="0" bIns="0"/>
          <a:lstStyle>
            <a:lvl1pPr marL="0" indent="0" algn="ctr">
              <a:lnSpc>
                <a:spcPct val="80000"/>
              </a:lnSpc>
              <a:buNone/>
              <a:defRPr sz="5333" b="1">
                <a:latin typeface="Calibri" panose="020F0502020204030204" pitchFamily="34" charset="0"/>
              </a:defRPr>
            </a:lvl1pPr>
          </a:lstStyle>
          <a:p>
            <a:pPr lvl="0"/>
            <a:r>
              <a:rPr lang="en-US" altLang="ko-KR"/>
              <a:t>Thank you</a:t>
            </a:r>
            <a:endParaRPr lang="ko-KR" altLang="en-US"/>
          </a:p>
        </p:txBody>
      </p:sp>
      <p:grpSp>
        <p:nvGrpSpPr>
          <p:cNvPr id="9" name="그룹 8"/>
          <p:cNvGrpSpPr/>
          <p:nvPr userDrawn="1"/>
        </p:nvGrpSpPr>
        <p:grpSpPr>
          <a:xfrm>
            <a:off x="5307829" y="342473"/>
            <a:ext cx="1539883" cy="3825307"/>
            <a:chOff x="3861641" y="433279"/>
            <a:chExt cx="1393371" cy="3461352"/>
          </a:xfrm>
        </p:grpSpPr>
        <p:pic>
          <p:nvPicPr>
            <p:cNvPr id="5" name="그림 4"/>
            <p:cNvPicPr>
              <a:picLocks noChangeAspect="1"/>
            </p:cNvPicPr>
            <p:nvPr userDrawn="1"/>
          </p:nvPicPr>
          <p:blipFill rotWithShape="1">
            <a:blip r:embed="rId3" cstate="print">
              <a:extLst>
                <a:ext uri="{28A0092B-C50C-407E-A947-70E740481C1C}">
                  <a14:useLocalDpi xmlns:a14="http://schemas.microsoft.com/office/drawing/2010/main" val="0"/>
                </a:ext>
              </a:extLst>
            </a:blip>
            <a:srcRect r="64524"/>
            <a:stretch/>
          </p:blipFill>
          <p:spPr>
            <a:xfrm>
              <a:off x="3861641" y="948914"/>
              <a:ext cx="1393371" cy="2945717"/>
            </a:xfrm>
            <a:prstGeom prst="rect">
              <a:avLst/>
            </a:prstGeom>
          </p:spPr>
        </p:pic>
        <p:grpSp>
          <p:nvGrpSpPr>
            <p:cNvPr id="6" name="그룹 5"/>
            <p:cNvGrpSpPr/>
            <p:nvPr userDrawn="1"/>
          </p:nvGrpSpPr>
          <p:grpSpPr>
            <a:xfrm>
              <a:off x="4350936" y="433279"/>
              <a:ext cx="442128" cy="414542"/>
              <a:chOff x="2992438" y="1774825"/>
              <a:chExt cx="3689350" cy="3459163"/>
            </a:xfrm>
          </p:grpSpPr>
          <p:sp>
            <p:nvSpPr>
              <p:cNvPr id="7" name="Freeform 6"/>
              <p:cNvSpPr>
                <a:spLocks/>
              </p:cNvSpPr>
              <p:nvPr/>
            </p:nvSpPr>
            <p:spPr bwMode="auto">
              <a:xfrm>
                <a:off x="2992438" y="1774825"/>
                <a:ext cx="3689350" cy="2047875"/>
              </a:xfrm>
              <a:custGeom>
                <a:avLst/>
                <a:gdLst>
                  <a:gd name="T0" fmla="*/ 6614 w 11624"/>
                  <a:gd name="T1" fmla="*/ 6449 h 6452"/>
                  <a:gd name="T2" fmla="*/ 6588 w 11624"/>
                  <a:gd name="T3" fmla="*/ 6427 h 6452"/>
                  <a:gd name="T4" fmla="*/ 3419 w 11624"/>
                  <a:gd name="T5" fmla="*/ 4924 h 6452"/>
                  <a:gd name="T6" fmla="*/ 3386 w 11624"/>
                  <a:gd name="T7" fmla="*/ 4943 h 6452"/>
                  <a:gd name="T8" fmla="*/ 248 w 11624"/>
                  <a:gd name="T9" fmla="*/ 4948 h 6452"/>
                  <a:gd name="T10" fmla="*/ 213 w 11624"/>
                  <a:gd name="T11" fmla="*/ 4926 h 6452"/>
                  <a:gd name="T12" fmla="*/ 167 w 11624"/>
                  <a:gd name="T13" fmla="*/ 4755 h 6452"/>
                  <a:gd name="T14" fmla="*/ 86 w 11624"/>
                  <a:gd name="T15" fmla="*/ 4363 h 6452"/>
                  <a:gd name="T16" fmla="*/ 31 w 11624"/>
                  <a:gd name="T17" fmla="*/ 3968 h 6452"/>
                  <a:gd name="T18" fmla="*/ 6 w 11624"/>
                  <a:gd name="T19" fmla="*/ 3650 h 6452"/>
                  <a:gd name="T20" fmla="*/ 1 w 11624"/>
                  <a:gd name="T21" fmla="*/ 3371 h 6452"/>
                  <a:gd name="T22" fmla="*/ 38 w 11624"/>
                  <a:gd name="T23" fmla="*/ 2922 h 6452"/>
                  <a:gd name="T24" fmla="*/ 131 w 11624"/>
                  <a:gd name="T25" fmla="*/ 2485 h 6452"/>
                  <a:gd name="T26" fmla="*/ 278 w 11624"/>
                  <a:gd name="T27" fmla="*/ 2063 h 6452"/>
                  <a:gd name="T28" fmla="*/ 477 w 11624"/>
                  <a:gd name="T29" fmla="*/ 1662 h 6452"/>
                  <a:gd name="T30" fmla="*/ 725 w 11624"/>
                  <a:gd name="T31" fmla="*/ 1287 h 6452"/>
                  <a:gd name="T32" fmla="*/ 958 w 11624"/>
                  <a:gd name="T33" fmla="*/ 1011 h 6452"/>
                  <a:gd name="T34" fmla="*/ 1249 w 11624"/>
                  <a:gd name="T35" fmla="*/ 735 h 6452"/>
                  <a:gd name="T36" fmla="*/ 1563 w 11624"/>
                  <a:gd name="T37" fmla="*/ 500 h 6452"/>
                  <a:gd name="T38" fmla="*/ 1901 w 11624"/>
                  <a:gd name="T39" fmla="*/ 307 h 6452"/>
                  <a:gd name="T40" fmla="*/ 2194 w 11624"/>
                  <a:gd name="T41" fmla="*/ 180 h 6452"/>
                  <a:gd name="T42" fmla="*/ 2573 w 11624"/>
                  <a:gd name="T43" fmla="*/ 68 h 6452"/>
                  <a:gd name="T44" fmla="*/ 2961 w 11624"/>
                  <a:gd name="T45" fmla="*/ 10 h 6452"/>
                  <a:gd name="T46" fmla="*/ 3240 w 11624"/>
                  <a:gd name="T47" fmla="*/ 0 h 6452"/>
                  <a:gd name="T48" fmla="*/ 3457 w 11624"/>
                  <a:gd name="T49" fmla="*/ 12 h 6452"/>
                  <a:gd name="T50" fmla="*/ 3717 w 11624"/>
                  <a:gd name="T51" fmla="*/ 46 h 6452"/>
                  <a:gd name="T52" fmla="*/ 4142 w 11624"/>
                  <a:gd name="T53" fmla="*/ 157 h 6452"/>
                  <a:gd name="T54" fmla="*/ 4560 w 11624"/>
                  <a:gd name="T55" fmla="*/ 330 h 6452"/>
                  <a:gd name="T56" fmla="*/ 4966 w 11624"/>
                  <a:gd name="T57" fmla="*/ 566 h 6452"/>
                  <a:gd name="T58" fmla="*/ 5360 w 11624"/>
                  <a:gd name="T59" fmla="*/ 863 h 6452"/>
                  <a:gd name="T60" fmla="*/ 5738 w 11624"/>
                  <a:gd name="T61" fmla="*/ 1220 h 6452"/>
                  <a:gd name="T62" fmla="*/ 6035 w 11624"/>
                  <a:gd name="T63" fmla="*/ 1070 h 6452"/>
                  <a:gd name="T64" fmla="*/ 6420 w 11624"/>
                  <a:gd name="T65" fmla="*/ 736 h 6452"/>
                  <a:gd name="T66" fmla="*/ 6819 w 11624"/>
                  <a:gd name="T67" fmla="*/ 464 h 6452"/>
                  <a:gd name="T68" fmla="*/ 7231 w 11624"/>
                  <a:gd name="T69" fmla="*/ 254 h 6452"/>
                  <a:gd name="T70" fmla="*/ 7652 w 11624"/>
                  <a:gd name="T71" fmla="*/ 105 h 6452"/>
                  <a:gd name="T72" fmla="*/ 8038 w 11624"/>
                  <a:gd name="T73" fmla="*/ 26 h 6452"/>
                  <a:gd name="T74" fmla="*/ 8254 w 11624"/>
                  <a:gd name="T75" fmla="*/ 5 h 6452"/>
                  <a:gd name="T76" fmla="*/ 8428 w 11624"/>
                  <a:gd name="T77" fmla="*/ 0 h 6452"/>
                  <a:gd name="T78" fmla="*/ 8820 w 11624"/>
                  <a:gd name="T79" fmla="*/ 27 h 6452"/>
                  <a:gd name="T80" fmla="*/ 9205 w 11624"/>
                  <a:gd name="T81" fmla="*/ 107 h 6452"/>
                  <a:gd name="T82" fmla="*/ 9580 w 11624"/>
                  <a:gd name="T83" fmla="*/ 240 h 6452"/>
                  <a:gd name="T84" fmla="*/ 9862 w 11624"/>
                  <a:gd name="T85" fmla="*/ 379 h 6452"/>
                  <a:gd name="T86" fmla="*/ 10190 w 11624"/>
                  <a:gd name="T87" fmla="*/ 589 h 6452"/>
                  <a:gd name="T88" fmla="*/ 10496 w 11624"/>
                  <a:gd name="T89" fmla="*/ 840 h 6452"/>
                  <a:gd name="T90" fmla="*/ 10727 w 11624"/>
                  <a:gd name="T91" fmla="*/ 1078 h 6452"/>
                  <a:gd name="T92" fmla="*/ 11006 w 11624"/>
                  <a:gd name="T93" fmla="*/ 1433 h 6452"/>
                  <a:gd name="T94" fmla="*/ 11235 w 11624"/>
                  <a:gd name="T95" fmla="*/ 1820 h 6452"/>
                  <a:gd name="T96" fmla="*/ 11413 w 11624"/>
                  <a:gd name="T97" fmla="*/ 2230 h 6452"/>
                  <a:gd name="T98" fmla="*/ 11538 w 11624"/>
                  <a:gd name="T99" fmla="*/ 2659 h 6452"/>
                  <a:gd name="T100" fmla="*/ 11608 w 11624"/>
                  <a:gd name="T101" fmla="*/ 3101 h 6452"/>
                  <a:gd name="T102" fmla="*/ 11622 w 11624"/>
                  <a:gd name="T103" fmla="*/ 3551 h 6452"/>
                  <a:gd name="T104" fmla="*/ 11615 w 11624"/>
                  <a:gd name="T105" fmla="*/ 3728 h 6452"/>
                  <a:gd name="T106" fmla="*/ 11576 w 11624"/>
                  <a:gd name="T107" fmla="*/ 4119 h 6452"/>
                  <a:gd name="T108" fmla="*/ 11512 w 11624"/>
                  <a:gd name="T109" fmla="*/ 4507 h 6452"/>
                  <a:gd name="T110" fmla="*/ 11424 w 11624"/>
                  <a:gd name="T111" fmla="*/ 4890 h 6452"/>
                  <a:gd name="T112" fmla="*/ 11405 w 11624"/>
                  <a:gd name="T113" fmla="*/ 4918 h 6452"/>
                  <a:gd name="T114" fmla="*/ 7299 w 11624"/>
                  <a:gd name="T115" fmla="*/ 4929 h 6452"/>
                  <a:gd name="T116" fmla="*/ 6669 w 11624"/>
                  <a:gd name="T117" fmla="*/ 6438 h 6452"/>
                  <a:gd name="T118" fmla="*/ 6637 w 11624"/>
                  <a:gd name="T119" fmla="*/ 6452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24" h="6452">
                    <a:moveTo>
                      <a:pt x="6634" y="6452"/>
                    </a:moveTo>
                    <a:lnTo>
                      <a:pt x="6634" y="6452"/>
                    </a:lnTo>
                    <a:lnTo>
                      <a:pt x="6626" y="6452"/>
                    </a:lnTo>
                    <a:lnTo>
                      <a:pt x="6620" y="6451"/>
                    </a:lnTo>
                    <a:lnTo>
                      <a:pt x="6614" y="6449"/>
                    </a:lnTo>
                    <a:lnTo>
                      <a:pt x="6608" y="6445"/>
                    </a:lnTo>
                    <a:lnTo>
                      <a:pt x="6602" y="6442"/>
                    </a:lnTo>
                    <a:lnTo>
                      <a:pt x="6597" y="6438"/>
                    </a:lnTo>
                    <a:lnTo>
                      <a:pt x="6593" y="6432"/>
                    </a:lnTo>
                    <a:lnTo>
                      <a:pt x="6588" y="6427"/>
                    </a:lnTo>
                    <a:lnTo>
                      <a:pt x="4348" y="2710"/>
                    </a:lnTo>
                    <a:lnTo>
                      <a:pt x="3426" y="4910"/>
                    </a:lnTo>
                    <a:lnTo>
                      <a:pt x="3426" y="4910"/>
                    </a:lnTo>
                    <a:lnTo>
                      <a:pt x="3423" y="4916"/>
                    </a:lnTo>
                    <a:lnTo>
                      <a:pt x="3419" y="4924"/>
                    </a:lnTo>
                    <a:lnTo>
                      <a:pt x="3413" y="4929"/>
                    </a:lnTo>
                    <a:lnTo>
                      <a:pt x="3408" y="4934"/>
                    </a:lnTo>
                    <a:lnTo>
                      <a:pt x="3401" y="4938"/>
                    </a:lnTo>
                    <a:lnTo>
                      <a:pt x="3394" y="4941"/>
                    </a:lnTo>
                    <a:lnTo>
                      <a:pt x="3386" y="4943"/>
                    </a:lnTo>
                    <a:lnTo>
                      <a:pt x="3378" y="4944"/>
                    </a:lnTo>
                    <a:lnTo>
                      <a:pt x="3378" y="4944"/>
                    </a:lnTo>
                    <a:lnTo>
                      <a:pt x="256" y="4948"/>
                    </a:lnTo>
                    <a:lnTo>
                      <a:pt x="256" y="4948"/>
                    </a:lnTo>
                    <a:lnTo>
                      <a:pt x="248" y="4948"/>
                    </a:lnTo>
                    <a:lnTo>
                      <a:pt x="239" y="4946"/>
                    </a:lnTo>
                    <a:lnTo>
                      <a:pt x="231" y="4943"/>
                    </a:lnTo>
                    <a:lnTo>
                      <a:pt x="225" y="4938"/>
                    </a:lnTo>
                    <a:lnTo>
                      <a:pt x="219" y="4932"/>
                    </a:lnTo>
                    <a:lnTo>
                      <a:pt x="213" y="4926"/>
                    </a:lnTo>
                    <a:lnTo>
                      <a:pt x="209" y="4918"/>
                    </a:lnTo>
                    <a:lnTo>
                      <a:pt x="207" y="4911"/>
                    </a:lnTo>
                    <a:lnTo>
                      <a:pt x="207" y="4911"/>
                    </a:lnTo>
                    <a:lnTo>
                      <a:pt x="186" y="4833"/>
                    </a:lnTo>
                    <a:lnTo>
                      <a:pt x="167" y="4755"/>
                    </a:lnTo>
                    <a:lnTo>
                      <a:pt x="148" y="4677"/>
                    </a:lnTo>
                    <a:lnTo>
                      <a:pt x="131" y="4600"/>
                    </a:lnTo>
                    <a:lnTo>
                      <a:pt x="115" y="4521"/>
                    </a:lnTo>
                    <a:lnTo>
                      <a:pt x="100" y="4442"/>
                    </a:lnTo>
                    <a:lnTo>
                      <a:pt x="86" y="4363"/>
                    </a:lnTo>
                    <a:lnTo>
                      <a:pt x="73" y="4284"/>
                    </a:lnTo>
                    <a:lnTo>
                      <a:pt x="61" y="4205"/>
                    </a:lnTo>
                    <a:lnTo>
                      <a:pt x="50" y="4127"/>
                    </a:lnTo>
                    <a:lnTo>
                      <a:pt x="40" y="4048"/>
                    </a:lnTo>
                    <a:lnTo>
                      <a:pt x="31" y="3968"/>
                    </a:lnTo>
                    <a:lnTo>
                      <a:pt x="23" y="3889"/>
                    </a:lnTo>
                    <a:lnTo>
                      <a:pt x="17" y="3809"/>
                    </a:lnTo>
                    <a:lnTo>
                      <a:pt x="11" y="3729"/>
                    </a:lnTo>
                    <a:lnTo>
                      <a:pt x="6" y="3650"/>
                    </a:lnTo>
                    <a:lnTo>
                      <a:pt x="6" y="3650"/>
                    </a:lnTo>
                    <a:lnTo>
                      <a:pt x="7" y="3642"/>
                    </a:lnTo>
                    <a:lnTo>
                      <a:pt x="7" y="3642"/>
                    </a:lnTo>
                    <a:lnTo>
                      <a:pt x="3" y="3551"/>
                    </a:lnTo>
                    <a:lnTo>
                      <a:pt x="0" y="3460"/>
                    </a:lnTo>
                    <a:lnTo>
                      <a:pt x="1" y="3371"/>
                    </a:lnTo>
                    <a:lnTo>
                      <a:pt x="4" y="3280"/>
                    </a:lnTo>
                    <a:lnTo>
                      <a:pt x="9" y="3190"/>
                    </a:lnTo>
                    <a:lnTo>
                      <a:pt x="17" y="3101"/>
                    </a:lnTo>
                    <a:lnTo>
                      <a:pt x="26" y="3011"/>
                    </a:lnTo>
                    <a:lnTo>
                      <a:pt x="38" y="2922"/>
                    </a:lnTo>
                    <a:lnTo>
                      <a:pt x="52" y="2834"/>
                    </a:lnTo>
                    <a:lnTo>
                      <a:pt x="68" y="2746"/>
                    </a:lnTo>
                    <a:lnTo>
                      <a:pt x="87" y="2658"/>
                    </a:lnTo>
                    <a:lnTo>
                      <a:pt x="108" y="2571"/>
                    </a:lnTo>
                    <a:lnTo>
                      <a:pt x="131" y="2485"/>
                    </a:lnTo>
                    <a:lnTo>
                      <a:pt x="156" y="2399"/>
                    </a:lnTo>
                    <a:lnTo>
                      <a:pt x="183" y="2313"/>
                    </a:lnTo>
                    <a:lnTo>
                      <a:pt x="213" y="2229"/>
                    </a:lnTo>
                    <a:lnTo>
                      <a:pt x="244" y="2146"/>
                    </a:lnTo>
                    <a:lnTo>
                      <a:pt x="278" y="2063"/>
                    </a:lnTo>
                    <a:lnTo>
                      <a:pt x="314" y="1981"/>
                    </a:lnTo>
                    <a:lnTo>
                      <a:pt x="351" y="1900"/>
                    </a:lnTo>
                    <a:lnTo>
                      <a:pt x="391" y="1819"/>
                    </a:lnTo>
                    <a:lnTo>
                      <a:pt x="432" y="1740"/>
                    </a:lnTo>
                    <a:lnTo>
                      <a:pt x="477" y="1662"/>
                    </a:lnTo>
                    <a:lnTo>
                      <a:pt x="522" y="1584"/>
                    </a:lnTo>
                    <a:lnTo>
                      <a:pt x="570" y="1509"/>
                    </a:lnTo>
                    <a:lnTo>
                      <a:pt x="620" y="1433"/>
                    </a:lnTo>
                    <a:lnTo>
                      <a:pt x="671" y="1360"/>
                    </a:lnTo>
                    <a:lnTo>
                      <a:pt x="725" y="1287"/>
                    </a:lnTo>
                    <a:lnTo>
                      <a:pt x="780" y="1216"/>
                    </a:lnTo>
                    <a:lnTo>
                      <a:pt x="838" y="1146"/>
                    </a:lnTo>
                    <a:lnTo>
                      <a:pt x="898" y="1078"/>
                    </a:lnTo>
                    <a:lnTo>
                      <a:pt x="958" y="1011"/>
                    </a:lnTo>
                    <a:lnTo>
                      <a:pt x="958" y="1011"/>
                    </a:lnTo>
                    <a:lnTo>
                      <a:pt x="1014" y="952"/>
                    </a:lnTo>
                    <a:lnTo>
                      <a:pt x="1072" y="895"/>
                    </a:lnTo>
                    <a:lnTo>
                      <a:pt x="1129" y="840"/>
                    </a:lnTo>
                    <a:lnTo>
                      <a:pt x="1188" y="787"/>
                    </a:lnTo>
                    <a:lnTo>
                      <a:pt x="1249" y="735"/>
                    </a:lnTo>
                    <a:lnTo>
                      <a:pt x="1309" y="685"/>
                    </a:lnTo>
                    <a:lnTo>
                      <a:pt x="1372" y="636"/>
                    </a:lnTo>
                    <a:lnTo>
                      <a:pt x="1435" y="589"/>
                    </a:lnTo>
                    <a:lnTo>
                      <a:pt x="1498" y="543"/>
                    </a:lnTo>
                    <a:lnTo>
                      <a:pt x="1563" y="500"/>
                    </a:lnTo>
                    <a:lnTo>
                      <a:pt x="1629" y="458"/>
                    </a:lnTo>
                    <a:lnTo>
                      <a:pt x="1696" y="418"/>
                    </a:lnTo>
                    <a:lnTo>
                      <a:pt x="1763" y="379"/>
                    </a:lnTo>
                    <a:lnTo>
                      <a:pt x="1832" y="341"/>
                    </a:lnTo>
                    <a:lnTo>
                      <a:pt x="1901" y="307"/>
                    </a:lnTo>
                    <a:lnTo>
                      <a:pt x="1971" y="273"/>
                    </a:lnTo>
                    <a:lnTo>
                      <a:pt x="1971" y="273"/>
                    </a:lnTo>
                    <a:lnTo>
                      <a:pt x="2045" y="240"/>
                    </a:lnTo>
                    <a:lnTo>
                      <a:pt x="2119" y="209"/>
                    </a:lnTo>
                    <a:lnTo>
                      <a:pt x="2194" y="180"/>
                    </a:lnTo>
                    <a:lnTo>
                      <a:pt x="2268" y="153"/>
                    </a:lnTo>
                    <a:lnTo>
                      <a:pt x="2344" y="130"/>
                    </a:lnTo>
                    <a:lnTo>
                      <a:pt x="2421" y="107"/>
                    </a:lnTo>
                    <a:lnTo>
                      <a:pt x="2496" y="86"/>
                    </a:lnTo>
                    <a:lnTo>
                      <a:pt x="2573" y="68"/>
                    </a:lnTo>
                    <a:lnTo>
                      <a:pt x="2650" y="52"/>
                    </a:lnTo>
                    <a:lnTo>
                      <a:pt x="2727" y="38"/>
                    </a:lnTo>
                    <a:lnTo>
                      <a:pt x="2805" y="27"/>
                    </a:lnTo>
                    <a:lnTo>
                      <a:pt x="2883" y="17"/>
                    </a:lnTo>
                    <a:lnTo>
                      <a:pt x="2961" y="10"/>
                    </a:lnTo>
                    <a:lnTo>
                      <a:pt x="3039" y="4"/>
                    </a:lnTo>
                    <a:lnTo>
                      <a:pt x="3118" y="1"/>
                    </a:lnTo>
                    <a:lnTo>
                      <a:pt x="3197" y="0"/>
                    </a:lnTo>
                    <a:lnTo>
                      <a:pt x="3197" y="0"/>
                    </a:lnTo>
                    <a:lnTo>
                      <a:pt x="3240" y="0"/>
                    </a:lnTo>
                    <a:lnTo>
                      <a:pt x="3284" y="1"/>
                    </a:lnTo>
                    <a:lnTo>
                      <a:pt x="3328" y="2"/>
                    </a:lnTo>
                    <a:lnTo>
                      <a:pt x="3371" y="5"/>
                    </a:lnTo>
                    <a:lnTo>
                      <a:pt x="3414" y="7"/>
                    </a:lnTo>
                    <a:lnTo>
                      <a:pt x="3457" y="12"/>
                    </a:lnTo>
                    <a:lnTo>
                      <a:pt x="3501" y="16"/>
                    </a:lnTo>
                    <a:lnTo>
                      <a:pt x="3544" y="20"/>
                    </a:lnTo>
                    <a:lnTo>
                      <a:pt x="3587" y="26"/>
                    </a:lnTo>
                    <a:lnTo>
                      <a:pt x="3630" y="32"/>
                    </a:lnTo>
                    <a:lnTo>
                      <a:pt x="3717" y="46"/>
                    </a:lnTo>
                    <a:lnTo>
                      <a:pt x="3802" y="64"/>
                    </a:lnTo>
                    <a:lnTo>
                      <a:pt x="3888" y="83"/>
                    </a:lnTo>
                    <a:lnTo>
                      <a:pt x="3974" y="105"/>
                    </a:lnTo>
                    <a:lnTo>
                      <a:pt x="4058" y="130"/>
                    </a:lnTo>
                    <a:lnTo>
                      <a:pt x="4142" y="157"/>
                    </a:lnTo>
                    <a:lnTo>
                      <a:pt x="4226" y="187"/>
                    </a:lnTo>
                    <a:lnTo>
                      <a:pt x="4311" y="219"/>
                    </a:lnTo>
                    <a:lnTo>
                      <a:pt x="4394" y="254"/>
                    </a:lnTo>
                    <a:lnTo>
                      <a:pt x="4477" y="290"/>
                    </a:lnTo>
                    <a:lnTo>
                      <a:pt x="4560" y="330"/>
                    </a:lnTo>
                    <a:lnTo>
                      <a:pt x="4642" y="373"/>
                    </a:lnTo>
                    <a:lnTo>
                      <a:pt x="4724" y="417"/>
                    </a:lnTo>
                    <a:lnTo>
                      <a:pt x="4805" y="464"/>
                    </a:lnTo>
                    <a:lnTo>
                      <a:pt x="4886" y="514"/>
                    </a:lnTo>
                    <a:lnTo>
                      <a:pt x="4966" y="566"/>
                    </a:lnTo>
                    <a:lnTo>
                      <a:pt x="5046" y="621"/>
                    </a:lnTo>
                    <a:lnTo>
                      <a:pt x="5126" y="677"/>
                    </a:lnTo>
                    <a:lnTo>
                      <a:pt x="5205" y="736"/>
                    </a:lnTo>
                    <a:lnTo>
                      <a:pt x="5283" y="799"/>
                    </a:lnTo>
                    <a:lnTo>
                      <a:pt x="5360" y="863"/>
                    </a:lnTo>
                    <a:lnTo>
                      <a:pt x="5437" y="930"/>
                    </a:lnTo>
                    <a:lnTo>
                      <a:pt x="5514" y="999"/>
                    </a:lnTo>
                    <a:lnTo>
                      <a:pt x="5589" y="1070"/>
                    </a:lnTo>
                    <a:lnTo>
                      <a:pt x="5664" y="1144"/>
                    </a:lnTo>
                    <a:lnTo>
                      <a:pt x="5738" y="1220"/>
                    </a:lnTo>
                    <a:lnTo>
                      <a:pt x="5813" y="1299"/>
                    </a:lnTo>
                    <a:lnTo>
                      <a:pt x="5813" y="1299"/>
                    </a:lnTo>
                    <a:lnTo>
                      <a:pt x="5886" y="1220"/>
                    </a:lnTo>
                    <a:lnTo>
                      <a:pt x="5961" y="1144"/>
                    </a:lnTo>
                    <a:lnTo>
                      <a:pt x="6035" y="1070"/>
                    </a:lnTo>
                    <a:lnTo>
                      <a:pt x="6111" y="999"/>
                    </a:lnTo>
                    <a:lnTo>
                      <a:pt x="6188" y="930"/>
                    </a:lnTo>
                    <a:lnTo>
                      <a:pt x="6264" y="863"/>
                    </a:lnTo>
                    <a:lnTo>
                      <a:pt x="6342" y="799"/>
                    </a:lnTo>
                    <a:lnTo>
                      <a:pt x="6420" y="736"/>
                    </a:lnTo>
                    <a:lnTo>
                      <a:pt x="6499" y="677"/>
                    </a:lnTo>
                    <a:lnTo>
                      <a:pt x="6579" y="621"/>
                    </a:lnTo>
                    <a:lnTo>
                      <a:pt x="6659" y="566"/>
                    </a:lnTo>
                    <a:lnTo>
                      <a:pt x="6738" y="514"/>
                    </a:lnTo>
                    <a:lnTo>
                      <a:pt x="6819" y="464"/>
                    </a:lnTo>
                    <a:lnTo>
                      <a:pt x="6900" y="417"/>
                    </a:lnTo>
                    <a:lnTo>
                      <a:pt x="6983" y="373"/>
                    </a:lnTo>
                    <a:lnTo>
                      <a:pt x="7065" y="330"/>
                    </a:lnTo>
                    <a:lnTo>
                      <a:pt x="7148" y="290"/>
                    </a:lnTo>
                    <a:lnTo>
                      <a:pt x="7231" y="254"/>
                    </a:lnTo>
                    <a:lnTo>
                      <a:pt x="7314" y="219"/>
                    </a:lnTo>
                    <a:lnTo>
                      <a:pt x="7398" y="187"/>
                    </a:lnTo>
                    <a:lnTo>
                      <a:pt x="7483" y="157"/>
                    </a:lnTo>
                    <a:lnTo>
                      <a:pt x="7567" y="130"/>
                    </a:lnTo>
                    <a:lnTo>
                      <a:pt x="7652" y="105"/>
                    </a:lnTo>
                    <a:lnTo>
                      <a:pt x="7736" y="83"/>
                    </a:lnTo>
                    <a:lnTo>
                      <a:pt x="7823" y="64"/>
                    </a:lnTo>
                    <a:lnTo>
                      <a:pt x="7908" y="46"/>
                    </a:lnTo>
                    <a:lnTo>
                      <a:pt x="7995" y="32"/>
                    </a:lnTo>
                    <a:lnTo>
                      <a:pt x="8038" y="26"/>
                    </a:lnTo>
                    <a:lnTo>
                      <a:pt x="8081" y="20"/>
                    </a:lnTo>
                    <a:lnTo>
                      <a:pt x="8124" y="16"/>
                    </a:lnTo>
                    <a:lnTo>
                      <a:pt x="8167" y="12"/>
                    </a:lnTo>
                    <a:lnTo>
                      <a:pt x="8211" y="7"/>
                    </a:lnTo>
                    <a:lnTo>
                      <a:pt x="8254" y="5"/>
                    </a:lnTo>
                    <a:lnTo>
                      <a:pt x="8297" y="2"/>
                    </a:lnTo>
                    <a:lnTo>
                      <a:pt x="8341" y="1"/>
                    </a:lnTo>
                    <a:lnTo>
                      <a:pt x="8384" y="0"/>
                    </a:lnTo>
                    <a:lnTo>
                      <a:pt x="8428" y="0"/>
                    </a:lnTo>
                    <a:lnTo>
                      <a:pt x="8428" y="0"/>
                    </a:lnTo>
                    <a:lnTo>
                      <a:pt x="8506" y="1"/>
                    </a:lnTo>
                    <a:lnTo>
                      <a:pt x="8585" y="4"/>
                    </a:lnTo>
                    <a:lnTo>
                      <a:pt x="8664" y="10"/>
                    </a:lnTo>
                    <a:lnTo>
                      <a:pt x="8742" y="17"/>
                    </a:lnTo>
                    <a:lnTo>
                      <a:pt x="8820" y="27"/>
                    </a:lnTo>
                    <a:lnTo>
                      <a:pt x="8897" y="38"/>
                    </a:lnTo>
                    <a:lnTo>
                      <a:pt x="8975" y="52"/>
                    </a:lnTo>
                    <a:lnTo>
                      <a:pt x="9052" y="68"/>
                    </a:lnTo>
                    <a:lnTo>
                      <a:pt x="9129" y="86"/>
                    </a:lnTo>
                    <a:lnTo>
                      <a:pt x="9205" y="107"/>
                    </a:lnTo>
                    <a:lnTo>
                      <a:pt x="9281" y="130"/>
                    </a:lnTo>
                    <a:lnTo>
                      <a:pt x="9356" y="153"/>
                    </a:lnTo>
                    <a:lnTo>
                      <a:pt x="9431" y="180"/>
                    </a:lnTo>
                    <a:lnTo>
                      <a:pt x="9505" y="209"/>
                    </a:lnTo>
                    <a:lnTo>
                      <a:pt x="9580" y="240"/>
                    </a:lnTo>
                    <a:lnTo>
                      <a:pt x="9653" y="273"/>
                    </a:lnTo>
                    <a:lnTo>
                      <a:pt x="9653" y="273"/>
                    </a:lnTo>
                    <a:lnTo>
                      <a:pt x="9724" y="307"/>
                    </a:lnTo>
                    <a:lnTo>
                      <a:pt x="9793" y="342"/>
                    </a:lnTo>
                    <a:lnTo>
                      <a:pt x="9862" y="379"/>
                    </a:lnTo>
                    <a:lnTo>
                      <a:pt x="9929" y="418"/>
                    </a:lnTo>
                    <a:lnTo>
                      <a:pt x="9996" y="458"/>
                    </a:lnTo>
                    <a:lnTo>
                      <a:pt x="10062" y="500"/>
                    </a:lnTo>
                    <a:lnTo>
                      <a:pt x="10126" y="543"/>
                    </a:lnTo>
                    <a:lnTo>
                      <a:pt x="10190" y="589"/>
                    </a:lnTo>
                    <a:lnTo>
                      <a:pt x="10253" y="636"/>
                    </a:lnTo>
                    <a:lnTo>
                      <a:pt x="10315" y="685"/>
                    </a:lnTo>
                    <a:lnTo>
                      <a:pt x="10376" y="735"/>
                    </a:lnTo>
                    <a:lnTo>
                      <a:pt x="10436" y="787"/>
                    </a:lnTo>
                    <a:lnTo>
                      <a:pt x="10496" y="840"/>
                    </a:lnTo>
                    <a:lnTo>
                      <a:pt x="10553" y="895"/>
                    </a:lnTo>
                    <a:lnTo>
                      <a:pt x="10610" y="952"/>
                    </a:lnTo>
                    <a:lnTo>
                      <a:pt x="10666" y="1011"/>
                    </a:lnTo>
                    <a:lnTo>
                      <a:pt x="10666" y="1011"/>
                    </a:lnTo>
                    <a:lnTo>
                      <a:pt x="10727" y="1078"/>
                    </a:lnTo>
                    <a:lnTo>
                      <a:pt x="10786" y="1146"/>
                    </a:lnTo>
                    <a:lnTo>
                      <a:pt x="10845" y="1216"/>
                    </a:lnTo>
                    <a:lnTo>
                      <a:pt x="10900" y="1287"/>
                    </a:lnTo>
                    <a:lnTo>
                      <a:pt x="10954" y="1360"/>
                    </a:lnTo>
                    <a:lnTo>
                      <a:pt x="11006" y="1433"/>
                    </a:lnTo>
                    <a:lnTo>
                      <a:pt x="11055" y="1509"/>
                    </a:lnTo>
                    <a:lnTo>
                      <a:pt x="11103" y="1584"/>
                    </a:lnTo>
                    <a:lnTo>
                      <a:pt x="11148" y="1662"/>
                    </a:lnTo>
                    <a:lnTo>
                      <a:pt x="11192" y="1740"/>
                    </a:lnTo>
                    <a:lnTo>
                      <a:pt x="11235" y="1820"/>
                    </a:lnTo>
                    <a:lnTo>
                      <a:pt x="11273" y="1900"/>
                    </a:lnTo>
                    <a:lnTo>
                      <a:pt x="11311" y="1981"/>
                    </a:lnTo>
                    <a:lnTo>
                      <a:pt x="11347" y="2063"/>
                    </a:lnTo>
                    <a:lnTo>
                      <a:pt x="11381" y="2146"/>
                    </a:lnTo>
                    <a:lnTo>
                      <a:pt x="11413" y="2230"/>
                    </a:lnTo>
                    <a:lnTo>
                      <a:pt x="11442" y="2314"/>
                    </a:lnTo>
                    <a:lnTo>
                      <a:pt x="11469" y="2400"/>
                    </a:lnTo>
                    <a:lnTo>
                      <a:pt x="11494" y="2485"/>
                    </a:lnTo>
                    <a:lnTo>
                      <a:pt x="11517" y="2571"/>
                    </a:lnTo>
                    <a:lnTo>
                      <a:pt x="11538" y="2659"/>
                    </a:lnTo>
                    <a:lnTo>
                      <a:pt x="11556" y="2746"/>
                    </a:lnTo>
                    <a:lnTo>
                      <a:pt x="11573" y="2835"/>
                    </a:lnTo>
                    <a:lnTo>
                      <a:pt x="11587" y="2922"/>
                    </a:lnTo>
                    <a:lnTo>
                      <a:pt x="11598" y="3012"/>
                    </a:lnTo>
                    <a:lnTo>
                      <a:pt x="11608" y="3101"/>
                    </a:lnTo>
                    <a:lnTo>
                      <a:pt x="11616" y="3190"/>
                    </a:lnTo>
                    <a:lnTo>
                      <a:pt x="11621" y="3281"/>
                    </a:lnTo>
                    <a:lnTo>
                      <a:pt x="11624" y="3371"/>
                    </a:lnTo>
                    <a:lnTo>
                      <a:pt x="11624" y="3461"/>
                    </a:lnTo>
                    <a:lnTo>
                      <a:pt x="11622" y="3551"/>
                    </a:lnTo>
                    <a:lnTo>
                      <a:pt x="11619" y="3642"/>
                    </a:lnTo>
                    <a:lnTo>
                      <a:pt x="11619" y="3642"/>
                    </a:lnTo>
                    <a:lnTo>
                      <a:pt x="11619" y="3650"/>
                    </a:lnTo>
                    <a:lnTo>
                      <a:pt x="11619" y="3650"/>
                    </a:lnTo>
                    <a:lnTo>
                      <a:pt x="11615" y="3728"/>
                    </a:lnTo>
                    <a:lnTo>
                      <a:pt x="11608" y="3807"/>
                    </a:lnTo>
                    <a:lnTo>
                      <a:pt x="11602" y="3885"/>
                    </a:lnTo>
                    <a:lnTo>
                      <a:pt x="11594" y="3962"/>
                    </a:lnTo>
                    <a:lnTo>
                      <a:pt x="11586" y="4041"/>
                    </a:lnTo>
                    <a:lnTo>
                      <a:pt x="11576" y="4119"/>
                    </a:lnTo>
                    <a:lnTo>
                      <a:pt x="11565" y="4197"/>
                    </a:lnTo>
                    <a:lnTo>
                      <a:pt x="11553" y="4275"/>
                    </a:lnTo>
                    <a:lnTo>
                      <a:pt x="11541" y="4352"/>
                    </a:lnTo>
                    <a:lnTo>
                      <a:pt x="11527" y="4430"/>
                    </a:lnTo>
                    <a:lnTo>
                      <a:pt x="11512" y="4507"/>
                    </a:lnTo>
                    <a:lnTo>
                      <a:pt x="11497" y="4585"/>
                    </a:lnTo>
                    <a:lnTo>
                      <a:pt x="11480" y="4661"/>
                    </a:lnTo>
                    <a:lnTo>
                      <a:pt x="11462" y="4738"/>
                    </a:lnTo>
                    <a:lnTo>
                      <a:pt x="11444" y="4815"/>
                    </a:lnTo>
                    <a:lnTo>
                      <a:pt x="11424" y="4890"/>
                    </a:lnTo>
                    <a:lnTo>
                      <a:pt x="11424" y="4890"/>
                    </a:lnTo>
                    <a:lnTo>
                      <a:pt x="11421" y="4899"/>
                    </a:lnTo>
                    <a:lnTo>
                      <a:pt x="11417" y="4906"/>
                    </a:lnTo>
                    <a:lnTo>
                      <a:pt x="11412" y="4913"/>
                    </a:lnTo>
                    <a:lnTo>
                      <a:pt x="11405" y="4918"/>
                    </a:lnTo>
                    <a:lnTo>
                      <a:pt x="11399" y="4923"/>
                    </a:lnTo>
                    <a:lnTo>
                      <a:pt x="11391" y="4927"/>
                    </a:lnTo>
                    <a:lnTo>
                      <a:pt x="11382" y="4929"/>
                    </a:lnTo>
                    <a:lnTo>
                      <a:pt x="11374" y="4929"/>
                    </a:lnTo>
                    <a:lnTo>
                      <a:pt x="7299" y="4929"/>
                    </a:lnTo>
                    <a:lnTo>
                      <a:pt x="6681" y="6421"/>
                    </a:lnTo>
                    <a:lnTo>
                      <a:pt x="6681" y="6421"/>
                    </a:lnTo>
                    <a:lnTo>
                      <a:pt x="6678" y="6427"/>
                    </a:lnTo>
                    <a:lnTo>
                      <a:pt x="6674" y="6432"/>
                    </a:lnTo>
                    <a:lnTo>
                      <a:pt x="6669" y="6438"/>
                    </a:lnTo>
                    <a:lnTo>
                      <a:pt x="6664" y="6442"/>
                    </a:lnTo>
                    <a:lnTo>
                      <a:pt x="6657" y="6446"/>
                    </a:lnTo>
                    <a:lnTo>
                      <a:pt x="6651" y="6449"/>
                    </a:lnTo>
                    <a:lnTo>
                      <a:pt x="6645" y="6451"/>
                    </a:lnTo>
                    <a:lnTo>
                      <a:pt x="6637" y="6452"/>
                    </a:lnTo>
                    <a:lnTo>
                      <a:pt x="6637" y="6452"/>
                    </a:lnTo>
                    <a:lnTo>
                      <a:pt x="6634" y="6452"/>
                    </a:lnTo>
                    <a:lnTo>
                      <a:pt x="6634" y="6452"/>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sp>
            <p:nvSpPr>
              <p:cNvPr id="8" name="Freeform 10"/>
              <p:cNvSpPr>
                <a:spLocks/>
              </p:cNvSpPr>
              <p:nvPr/>
            </p:nvSpPr>
            <p:spPr bwMode="auto">
              <a:xfrm>
                <a:off x="3133725" y="3171825"/>
                <a:ext cx="3403600" cy="2062163"/>
              </a:xfrm>
              <a:custGeom>
                <a:avLst/>
                <a:gdLst>
                  <a:gd name="T0" fmla="*/ 5350 w 10719"/>
                  <a:gd name="T1" fmla="*/ 6492 h 6494"/>
                  <a:gd name="T2" fmla="*/ 5283 w 10719"/>
                  <a:gd name="T3" fmla="*/ 6457 h 6494"/>
                  <a:gd name="T4" fmla="*/ 4927 w 10719"/>
                  <a:gd name="T5" fmla="*/ 6266 h 6494"/>
                  <a:gd name="T6" fmla="*/ 4394 w 10719"/>
                  <a:gd name="T7" fmla="*/ 5962 h 6494"/>
                  <a:gd name="T8" fmla="*/ 3899 w 10719"/>
                  <a:gd name="T9" fmla="*/ 5654 h 6494"/>
                  <a:gd name="T10" fmla="*/ 3538 w 10719"/>
                  <a:gd name="T11" fmla="*/ 5410 h 6494"/>
                  <a:gd name="T12" fmla="*/ 3157 w 10719"/>
                  <a:gd name="T13" fmla="*/ 5136 h 6494"/>
                  <a:gd name="T14" fmla="*/ 2767 w 10719"/>
                  <a:gd name="T15" fmla="*/ 4833 h 6494"/>
                  <a:gd name="T16" fmla="*/ 2440 w 10719"/>
                  <a:gd name="T17" fmla="*/ 4561 h 6494"/>
                  <a:gd name="T18" fmla="*/ 2031 w 10719"/>
                  <a:gd name="T19" fmla="*/ 4189 h 6494"/>
                  <a:gd name="T20" fmla="*/ 1650 w 10719"/>
                  <a:gd name="T21" fmla="*/ 3808 h 6494"/>
                  <a:gd name="T22" fmla="*/ 1300 w 10719"/>
                  <a:gd name="T23" fmla="*/ 3418 h 6494"/>
                  <a:gd name="T24" fmla="*/ 1120 w 10719"/>
                  <a:gd name="T25" fmla="*/ 3201 h 6494"/>
                  <a:gd name="T26" fmla="*/ 933 w 10719"/>
                  <a:gd name="T27" fmla="*/ 2959 h 6494"/>
                  <a:gd name="T28" fmla="*/ 758 w 10719"/>
                  <a:gd name="T29" fmla="*/ 2714 h 6494"/>
                  <a:gd name="T30" fmla="*/ 595 w 10719"/>
                  <a:gd name="T31" fmla="*/ 2467 h 6494"/>
                  <a:gd name="T32" fmla="*/ 442 w 10719"/>
                  <a:gd name="T33" fmla="*/ 2217 h 6494"/>
                  <a:gd name="T34" fmla="*/ 302 w 10719"/>
                  <a:gd name="T35" fmla="*/ 1966 h 6494"/>
                  <a:gd name="T36" fmla="*/ 173 w 10719"/>
                  <a:gd name="T37" fmla="*/ 1712 h 6494"/>
                  <a:gd name="T38" fmla="*/ 58 w 10719"/>
                  <a:gd name="T39" fmla="*/ 1456 h 6494"/>
                  <a:gd name="T40" fmla="*/ 4 w 10719"/>
                  <a:gd name="T41" fmla="*/ 1326 h 6494"/>
                  <a:gd name="T42" fmla="*/ 0 w 10719"/>
                  <a:gd name="T43" fmla="*/ 1301 h 6494"/>
                  <a:gd name="T44" fmla="*/ 8 w 10719"/>
                  <a:gd name="T45" fmla="*/ 1276 h 6494"/>
                  <a:gd name="T46" fmla="*/ 21 w 10719"/>
                  <a:gd name="T47" fmla="*/ 1264 h 6494"/>
                  <a:gd name="T48" fmla="*/ 45 w 10719"/>
                  <a:gd name="T49" fmla="*/ 1254 h 6494"/>
                  <a:gd name="T50" fmla="*/ 3963 w 10719"/>
                  <a:gd name="T51" fmla="*/ 31 h 6494"/>
                  <a:gd name="T52" fmla="*/ 3980 w 10719"/>
                  <a:gd name="T53" fmla="*/ 10 h 6494"/>
                  <a:gd name="T54" fmla="*/ 4006 w 10719"/>
                  <a:gd name="T55" fmla="*/ 0 h 6494"/>
                  <a:gd name="T56" fmla="*/ 4017 w 10719"/>
                  <a:gd name="T57" fmla="*/ 0 h 6494"/>
                  <a:gd name="T58" fmla="*/ 4042 w 10719"/>
                  <a:gd name="T59" fmla="*/ 10 h 6494"/>
                  <a:gd name="T60" fmla="*/ 6315 w 10719"/>
                  <a:gd name="T61" fmla="*/ 3658 h 6494"/>
                  <a:gd name="T62" fmla="*/ 7287 w 10719"/>
                  <a:gd name="T63" fmla="*/ 1294 h 6494"/>
                  <a:gd name="T64" fmla="*/ 7312 w 10719"/>
                  <a:gd name="T65" fmla="*/ 1278 h 6494"/>
                  <a:gd name="T66" fmla="*/ 10667 w 10719"/>
                  <a:gd name="T67" fmla="*/ 1274 h 6494"/>
                  <a:gd name="T68" fmla="*/ 10692 w 10719"/>
                  <a:gd name="T69" fmla="*/ 1281 h 6494"/>
                  <a:gd name="T70" fmla="*/ 10710 w 10719"/>
                  <a:gd name="T71" fmla="*/ 1298 h 6494"/>
                  <a:gd name="T72" fmla="*/ 10717 w 10719"/>
                  <a:gd name="T73" fmla="*/ 1315 h 6494"/>
                  <a:gd name="T74" fmla="*/ 10717 w 10719"/>
                  <a:gd name="T75" fmla="*/ 1340 h 6494"/>
                  <a:gd name="T76" fmla="*/ 10661 w 10719"/>
                  <a:gd name="T77" fmla="*/ 1474 h 6494"/>
                  <a:gd name="T78" fmla="*/ 10545 w 10719"/>
                  <a:gd name="T79" fmla="*/ 1729 h 6494"/>
                  <a:gd name="T80" fmla="*/ 10416 w 10719"/>
                  <a:gd name="T81" fmla="*/ 1982 h 6494"/>
                  <a:gd name="T82" fmla="*/ 10276 w 10719"/>
                  <a:gd name="T83" fmla="*/ 2232 h 6494"/>
                  <a:gd name="T84" fmla="*/ 10123 w 10719"/>
                  <a:gd name="T85" fmla="*/ 2482 h 6494"/>
                  <a:gd name="T86" fmla="*/ 9959 w 10719"/>
                  <a:gd name="T87" fmla="*/ 2728 h 6494"/>
                  <a:gd name="T88" fmla="*/ 9784 w 10719"/>
                  <a:gd name="T89" fmla="*/ 2971 h 6494"/>
                  <a:gd name="T90" fmla="*/ 9598 w 10719"/>
                  <a:gd name="T91" fmla="*/ 3213 h 6494"/>
                  <a:gd name="T92" fmla="*/ 9418 w 10719"/>
                  <a:gd name="T93" fmla="*/ 3430 h 6494"/>
                  <a:gd name="T94" fmla="*/ 9068 w 10719"/>
                  <a:gd name="T95" fmla="*/ 3818 h 6494"/>
                  <a:gd name="T96" fmla="*/ 8688 w 10719"/>
                  <a:gd name="T97" fmla="*/ 4197 h 6494"/>
                  <a:gd name="T98" fmla="*/ 8279 w 10719"/>
                  <a:gd name="T99" fmla="*/ 4568 h 6494"/>
                  <a:gd name="T100" fmla="*/ 7953 w 10719"/>
                  <a:gd name="T101" fmla="*/ 4839 h 6494"/>
                  <a:gd name="T102" fmla="*/ 7563 w 10719"/>
                  <a:gd name="T103" fmla="*/ 5141 h 6494"/>
                  <a:gd name="T104" fmla="*/ 7184 w 10719"/>
                  <a:gd name="T105" fmla="*/ 5414 h 6494"/>
                  <a:gd name="T106" fmla="*/ 6823 w 10719"/>
                  <a:gd name="T107" fmla="*/ 5656 h 6494"/>
                  <a:gd name="T108" fmla="*/ 6331 w 10719"/>
                  <a:gd name="T109" fmla="*/ 5964 h 6494"/>
                  <a:gd name="T110" fmla="*/ 5799 w 10719"/>
                  <a:gd name="T111" fmla="*/ 6267 h 6494"/>
                  <a:gd name="T112" fmla="*/ 5444 w 10719"/>
                  <a:gd name="T113" fmla="*/ 6457 h 6494"/>
                  <a:gd name="T114" fmla="*/ 5377 w 10719"/>
                  <a:gd name="T115" fmla="*/ 6492 h 6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19" h="6494">
                    <a:moveTo>
                      <a:pt x="5364" y="6494"/>
                    </a:moveTo>
                    <a:lnTo>
                      <a:pt x="5364" y="6494"/>
                    </a:lnTo>
                    <a:lnTo>
                      <a:pt x="5356" y="6494"/>
                    </a:lnTo>
                    <a:lnTo>
                      <a:pt x="5350" y="6492"/>
                    </a:lnTo>
                    <a:lnTo>
                      <a:pt x="5343" y="6490"/>
                    </a:lnTo>
                    <a:lnTo>
                      <a:pt x="5338" y="6487"/>
                    </a:lnTo>
                    <a:lnTo>
                      <a:pt x="5338" y="6487"/>
                    </a:lnTo>
                    <a:lnTo>
                      <a:pt x="5283" y="6457"/>
                    </a:lnTo>
                    <a:lnTo>
                      <a:pt x="5201" y="6414"/>
                    </a:lnTo>
                    <a:lnTo>
                      <a:pt x="5201" y="6414"/>
                    </a:lnTo>
                    <a:lnTo>
                      <a:pt x="5031" y="6323"/>
                    </a:lnTo>
                    <a:lnTo>
                      <a:pt x="4927" y="6266"/>
                    </a:lnTo>
                    <a:lnTo>
                      <a:pt x="4809" y="6201"/>
                    </a:lnTo>
                    <a:lnTo>
                      <a:pt x="4680" y="6129"/>
                    </a:lnTo>
                    <a:lnTo>
                      <a:pt x="4542" y="6049"/>
                    </a:lnTo>
                    <a:lnTo>
                      <a:pt x="4394" y="5962"/>
                    </a:lnTo>
                    <a:lnTo>
                      <a:pt x="4236" y="5866"/>
                    </a:lnTo>
                    <a:lnTo>
                      <a:pt x="4071" y="5764"/>
                    </a:lnTo>
                    <a:lnTo>
                      <a:pt x="3986" y="5710"/>
                    </a:lnTo>
                    <a:lnTo>
                      <a:pt x="3899" y="5654"/>
                    </a:lnTo>
                    <a:lnTo>
                      <a:pt x="3811" y="5595"/>
                    </a:lnTo>
                    <a:lnTo>
                      <a:pt x="3721" y="5535"/>
                    </a:lnTo>
                    <a:lnTo>
                      <a:pt x="3631" y="5473"/>
                    </a:lnTo>
                    <a:lnTo>
                      <a:pt x="3538" y="5410"/>
                    </a:lnTo>
                    <a:lnTo>
                      <a:pt x="3444" y="5345"/>
                    </a:lnTo>
                    <a:lnTo>
                      <a:pt x="3350" y="5277"/>
                    </a:lnTo>
                    <a:lnTo>
                      <a:pt x="3254" y="5208"/>
                    </a:lnTo>
                    <a:lnTo>
                      <a:pt x="3157" y="5136"/>
                    </a:lnTo>
                    <a:lnTo>
                      <a:pt x="3060" y="5063"/>
                    </a:lnTo>
                    <a:lnTo>
                      <a:pt x="2963" y="4988"/>
                    </a:lnTo>
                    <a:lnTo>
                      <a:pt x="2865" y="4912"/>
                    </a:lnTo>
                    <a:lnTo>
                      <a:pt x="2767" y="4833"/>
                    </a:lnTo>
                    <a:lnTo>
                      <a:pt x="2767" y="4833"/>
                    </a:lnTo>
                    <a:lnTo>
                      <a:pt x="2656" y="4743"/>
                    </a:lnTo>
                    <a:lnTo>
                      <a:pt x="2547" y="4653"/>
                    </a:lnTo>
                    <a:lnTo>
                      <a:pt x="2440" y="4561"/>
                    </a:lnTo>
                    <a:lnTo>
                      <a:pt x="2336" y="4469"/>
                    </a:lnTo>
                    <a:lnTo>
                      <a:pt x="2232" y="4376"/>
                    </a:lnTo>
                    <a:lnTo>
                      <a:pt x="2130" y="4283"/>
                    </a:lnTo>
                    <a:lnTo>
                      <a:pt x="2031" y="4189"/>
                    </a:lnTo>
                    <a:lnTo>
                      <a:pt x="1933" y="4094"/>
                    </a:lnTo>
                    <a:lnTo>
                      <a:pt x="1837" y="3999"/>
                    </a:lnTo>
                    <a:lnTo>
                      <a:pt x="1742" y="3904"/>
                    </a:lnTo>
                    <a:lnTo>
                      <a:pt x="1650" y="3808"/>
                    </a:lnTo>
                    <a:lnTo>
                      <a:pt x="1559" y="3711"/>
                    </a:lnTo>
                    <a:lnTo>
                      <a:pt x="1471" y="3614"/>
                    </a:lnTo>
                    <a:lnTo>
                      <a:pt x="1384" y="3516"/>
                    </a:lnTo>
                    <a:lnTo>
                      <a:pt x="1300" y="3418"/>
                    </a:lnTo>
                    <a:lnTo>
                      <a:pt x="1217" y="3320"/>
                    </a:lnTo>
                    <a:lnTo>
                      <a:pt x="1217" y="3320"/>
                    </a:lnTo>
                    <a:lnTo>
                      <a:pt x="1168" y="3260"/>
                    </a:lnTo>
                    <a:lnTo>
                      <a:pt x="1120" y="3201"/>
                    </a:lnTo>
                    <a:lnTo>
                      <a:pt x="1072" y="3141"/>
                    </a:lnTo>
                    <a:lnTo>
                      <a:pt x="1024" y="3080"/>
                    </a:lnTo>
                    <a:lnTo>
                      <a:pt x="978" y="3020"/>
                    </a:lnTo>
                    <a:lnTo>
                      <a:pt x="933" y="2959"/>
                    </a:lnTo>
                    <a:lnTo>
                      <a:pt x="888" y="2898"/>
                    </a:lnTo>
                    <a:lnTo>
                      <a:pt x="844" y="2837"/>
                    </a:lnTo>
                    <a:lnTo>
                      <a:pt x="801" y="2776"/>
                    </a:lnTo>
                    <a:lnTo>
                      <a:pt x="758" y="2714"/>
                    </a:lnTo>
                    <a:lnTo>
                      <a:pt x="716" y="2652"/>
                    </a:lnTo>
                    <a:lnTo>
                      <a:pt x="675" y="2591"/>
                    </a:lnTo>
                    <a:lnTo>
                      <a:pt x="635" y="2529"/>
                    </a:lnTo>
                    <a:lnTo>
                      <a:pt x="595" y="2467"/>
                    </a:lnTo>
                    <a:lnTo>
                      <a:pt x="556" y="2405"/>
                    </a:lnTo>
                    <a:lnTo>
                      <a:pt x="517" y="2342"/>
                    </a:lnTo>
                    <a:lnTo>
                      <a:pt x="479" y="2280"/>
                    </a:lnTo>
                    <a:lnTo>
                      <a:pt x="442" y="2217"/>
                    </a:lnTo>
                    <a:lnTo>
                      <a:pt x="407" y="2155"/>
                    </a:lnTo>
                    <a:lnTo>
                      <a:pt x="371" y="2092"/>
                    </a:lnTo>
                    <a:lnTo>
                      <a:pt x="337" y="2028"/>
                    </a:lnTo>
                    <a:lnTo>
                      <a:pt x="302" y="1966"/>
                    </a:lnTo>
                    <a:lnTo>
                      <a:pt x="270" y="1902"/>
                    </a:lnTo>
                    <a:lnTo>
                      <a:pt x="236" y="1839"/>
                    </a:lnTo>
                    <a:lnTo>
                      <a:pt x="205" y="1775"/>
                    </a:lnTo>
                    <a:lnTo>
                      <a:pt x="173" y="1712"/>
                    </a:lnTo>
                    <a:lnTo>
                      <a:pt x="144" y="1648"/>
                    </a:lnTo>
                    <a:lnTo>
                      <a:pt x="114" y="1584"/>
                    </a:lnTo>
                    <a:lnTo>
                      <a:pt x="86" y="1519"/>
                    </a:lnTo>
                    <a:lnTo>
                      <a:pt x="58" y="1456"/>
                    </a:lnTo>
                    <a:lnTo>
                      <a:pt x="31" y="1392"/>
                    </a:lnTo>
                    <a:lnTo>
                      <a:pt x="4" y="1327"/>
                    </a:lnTo>
                    <a:lnTo>
                      <a:pt x="4" y="1326"/>
                    </a:lnTo>
                    <a:lnTo>
                      <a:pt x="4" y="1326"/>
                    </a:lnTo>
                    <a:lnTo>
                      <a:pt x="2" y="1320"/>
                    </a:lnTo>
                    <a:lnTo>
                      <a:pt x="0" y="1313"/>
                    </a:lnTo>
                    <a:lnTo>
                      <a:pt x="0" y="1308"/>
                    </a:lnTo>
                    <a:lnTo>
                      <a:pt x="0" y="1301"/>
                    </a:lnTo>
                    <a:lnTo>
                      <a:pt x="1" y="1295"/>
                    </a:lnTo>
                    <a:lnTo>
                      <a:pt x="2" y="1288"/>
                    </a:lnTo>
                    <a:lnTo>
                      <a:pt x="5" y="1283"/>
                    </a:lnTo>
                    <a:lnTo>
                      <a:pt x="8" y="1276"/>
                    </a:lnTo>
                    <a:lnTo>
                      <a:pt x="8" y="1276"/>
                    </a:lnTo>
                    <a:lnTo>
                      <a:pt x="11" y="1272"/>
                    </a:lnTo>
                    <a:lnTo>
                      <a:pt x="16" y="1267"/>
                    </a:lnTo>
                    <a:lnTo>
                      <a:pt x="21" y="1264"/>
                    </a:lnTo>
                    <a:lnTo>
                      <a:pt x="27" y="1260"/>
                    </a:lnTo>
                    <a:lnTo>
                      <a:pt x="32" y="1257"/>
                    </a:lnTo>
                    <a:lnTo>
                      <a:pt x="38" y="1255"/>
                    </a:lnTo>
                    <a:lnTo>
                      <a:pt x="45" y="1254"/>
                    </a:lnTo>
                    <a:lnTo>
                      <a:pt x="51" y="1254"/>
                    </a:lnTo>
                    <a:lnTo>
                      <a:pt x="3445" y="1254"/>
                    </a:lnTo>
                    <a:lnTo>
                      <a:pt x="3963" y="31"/>
                    </a:lnTo>
                    <a:lnTo>
                      <a:pt x="3963" y="31"/>
                    </a:lnTo>
                    <a:lnTo>
                      <a:pt x="3966" y="25"/>
                    </a:lnTo>
                    <a:lnTo>
                      <a:pt x="3971" y="19"/>
                    </a:lnTo>
                    <a:lnTo>
                      <a:pt x="3975" y="14"/>
                    </a:lnTo>
                    <a:lnTo>
                      <a:pt x="3980" y="10"/>
                    </a:lnTo>
                    <a:lnTo>
                      <a:pt x="3987" y="5"/>
                    </a:lnTo>
                    <a:lnTo>
                      <a:pt x="3993" y="3"/>
                    </a:lnTo>
                    <a:lnTo>
                      <a:pt x="4000" y="1"/>
                    </a:lnTo>
                    <a:lnTo>
                      <a:pt x="4006" y="0"/>
                    </a:lnTo>
                    <a:lnTo>
                      <a:pt x="4006" y="0"/>
                    </a:lnTo>
                    <a:lnTo>
                      <a:pt x="4011" y="0"/>
                    </a:lnTo>
                    <a:lnTo>
                      <a:pt x="4011" y="0"/>
                    </a:lnTo>
                    <a:lnTo>
                      <a:pt x="4017" y="0"/>
                    </a:lnTo>
                    <a:lnTo>
                      <a:pt x="4024" y="1"/>
                    </a:lnTo>
                    <a:lnTo>
                      <a:pt x="4030" y="3"/>
                    </a:lnTo>
                    <a:lnTo>
                      <a:pt x="4036" y="6"/>
                    </a:lnTo>
                    <a:lnTo>
                      <a:pt x="4042" y="10"/>
                    </a:lnTo>
                    <a:lnTo>
                      <a:pt x="4046" y="14"/>
                    </a:lnTo>
                    <a:lnTo>
                      <a:pt x="4051" y="18"/>
                    </a:lnTo>
                    <a:lnTo>
                      <a:pt x="4055" y="24"/>
                    </a:lnTo>
                    <a:lnTo>
                      <a:pt x="6315" y="3658"/>
                    </a:lnTo>
                    <a:lnTo>
                      <a:pt x="7280" y="1307"/>
                    </a:lnTo>
                    <a:lnTo>
                      <a:pt x="7280" y="1307"/>
                    </a:lnTo>
                    <a:lnTo>
                      <a:pt x="7283" y="1300"/>
                    </a:lnTo>
                    <a:lnTo>
                      <a:pt x="7287" y="1294"/>
                    </a:lnTo>
                    <a:lnTo>
                      <a:pt x="7293" y="1288"/>
                    </a:lnTo>
                    <a:lnTo>
                      <a:pt x="7299" y="1284"/>
                    </a:lnTo>
                    <a:lnTo>
                      <a:pt x="7306" y="1280"/>
                    </a:lnTo>
                    <a:lnTo>
                      <a:pt x="7312" y="1278"/>
                    </a:lnTo>
                    <a:lnTo>
                      <a:pt x="7320" y="1275"/>
                    </a:lnTo>
                    <a:lnTo>
                      <a:pt x="7327" y="1274"/>
                    </a:lnTo>
                    <a:lnTo>
                      <a:pt x="10667" y="1274"/>
                    </a:lnTo>
                    <a:lnTo>
                      <a:pt x="10667" y="1274"/>
                    </a:lnTo>
                    <a:lnTo>
                      <a:pt x="10673" y="1275"/>
                    </a:lnTo>
                    <a:lnTo>
                      <a:pt x="10680" y="1276"/>
                    </a:lnTo>
                    <a:lnTo>
                      <a:pt x="10686" y="1279"/>
                    </a:lnTo>
                    <a:lnTo>
                      <a:pt x="10692" y="1281"/>
                    </a:lnTo>
                    <a:lnTo>
                      <a:pt x="10697" y="1284"/>
                    </a:lnTo>
                    <a:lnTo>
                      <a:pt x="10702" y="1288"/>
                    </a:lnTo>
                    <a:lnTo>
                      <a:pt x="10707" y="1293"/>
                    </a:lnTo>
                    <a:lnTo>
                      <a:pt x="10710" y="1298"/>
                    </a:lnTo>
                    <a:lnTo>
                      <a:pt x="10710" y="1298"/>
                    </a:lnTo>
                    <a:lnTo>
                      <a:pt x="10713" y="1303"/>
                    </a:lnTo>
                    <a:lnTo>
                      <a:pt x="10716" y="1309"/>
                    </a:lnTo>
                    <a:lnTo>
                      <a:pt x="10717" y="1315"/>
                    </a:lnTo>
                    <a:lnTo>
                      <a:pt x="10719" y="1322"/>
                    </a:lnTo>
                    <a:lnTo>
                      <a:pt x="10719" y="1327"/>
                    </a:lnTo>
                    <a:lnTo>
                      <a:pt x="10719" y="1334"/>
                    </a:lnTo>
                    <a:lnTo>
                      <a:pt x="10717" y="1340"/>
                    </a:lnTo>
                    <a:lnTo>
                      <a:pt x="10715" y="1347"/>
                    </a:lnTo>
                    <a:lnTo>
                      <a:pt x="10715" y="1347"/>
                    </a:lnTo>
                    <a:lnTo>
                      <a:pt x="10688" y="1410"/>
                    </a:lnTo>
                    <a:lnTo>
                      <a:pt x="10661" y="1474"/>
                    </a:lnTo>
                    <a:lnTo>
                      <a:pt x="10633" y="1538"/>
                    </a:lnTo>
                    <a:lnTo>
                      <a:pt x="10604" y="1602"/>
                    </a:lnTo>
                    <a:lnTo>
                      <a:pt x="10575" y="1665"/>
                    </a:lnTo>
                    <a:lnTo>
                      <a:pt x="10545" y="1729"/>
                    </a:lnTo>
                    <a:lnTo>
                      <a:pt x="10513" y="1792"/>
                    </a:lnTo>
                    <a:lnTo>
                      <a:pt x="10482" y="1855"/>
                    </a:lnTo>
                    <a:lnTo>
                      <a:pt x="10450" y="1919"/>
                    </a:lnTo>
                    <a:lnTo>
                      <a:pt x="10416" y="1982"/>
                    </a:lnTo>
                    <a:lnTo>
                      <a:pt x="10382" y="2044"/>
                    </a:lnTo>
                    <a:lnTo>
                      <a:pt x="10347" y="2107"/>
                    </a:lnTo>
                    <a:lnTo>
                      <a:pt x="10311" y="2170"/>
                    </a:lnTo>
                    <a:lnTo>
                      <a:pt x="10276" y="2232"/>
                    </a:lnTo>
                    <a:lnTo>
                      <a:pt x="10239" y="2295"/>
                    </a:lnTo>
                    <a:lnTo>
                      <a:pt x="10201" y="2358"/>
                    </a:lnTo>
                    <a:lnTo>
                      <a:pt x="10162" y="2419"/>
                    </a:lnTo>
                    <a:lnTo>
                      <a:pt x="10123" y="2482"/>
                    </a:lnTo>
                    <a:lnTo>
                      <a:pt x="10084" y="2543"/>
                    </a:lnTo>
                    <a:lnTo>
                      <a:pt x="10042" y="2605"/>
                    </a:lnTo>
                    <a:lnTo>
                      <a:pt x="10001" y="2666"/>
                    </a:lnTo>
                    <a:lnTo>
                      <a:pt x="9959" y="2728"/>
                    </a:lnTo>
                    <a:lnTo>
                      <a:pt x="9917" y="2788"/>
                    </a:lnTo>
                    <a:lnTo>
                      <a:pt x="9873" y="2850"/>
                    </a:lnTo>
                    <a:lnTo>
                      <a:pt x="9830" y="2911"/>
                    </a:lnTo>
                    <a:lnTo>
                      <a:pt x="9784" y="2971"/>
                    </a:lnTo>
                    <a:lnTo>
                      <a:pt x="9739" y="3033"/>
                    </a:lnTo>
                    <a:lnTo>
                      <a:pt x="9693" y="3092"/>
                    </a:lnTo>
                    <a:lnTo>
                      <a:pt x="9646" y="3152"/>
                    </a:lnTo>
                    <a:lnTo>
                      <a:pt x="9598" y="3213"/>
                    </a:lnTo>
                    <a:lnTo>
                      <a:pt x="9550" y="3272"/>
                    </a:lnTo>
                    <a:lnTo>
                      <a:pt x="9500" y="3332"/>
                    </a:lnTo>
                    <a:lnTo>
                      <a:pt x="9500" y="3332"/>
                    </a:lnTo>
                    <a:lnTo>
                      <a:pt x="9418" y="3430"/>
                    </a:lnTo>
                    <a:lnTo>
                      <a:pt x="9333" y="3527"/>
                    </a:lnTo>
                    <a:lnTo>
                      <a:pt x="9247" y="3624"/>
                    </a:lnTo>
                    <a:lnTo>
                      <a:pt x="9158" y="3722"/>
                    </a:lnTo>
                    <a:lnTo>
                      <a:pt x="9068" y="3818"/>
                    </a:lnTo>
                    <a:lnTo>
                      <a:pt x="8975" y="3913"/>
                    </a:lnTo>
                    <a:lnTo>
                      <a:pt x="8881" y="4009"/>
                    </a:lnTo>
                    <a:lnTo>
                      <a:pt x="8785" y="4103"/>
                    </a:lnTo>
                    <a:lnTo>
                      <a:pt x="8688" y="4197"/>
                    </a:lnTo>
                    <a:lnTo>
                      <a:pt x="8588" y="4291"/>
                    </a:lnTo>
                    <a:lnTo>
                      <a:pt x="8486" y="4384"/>
                    </a:lnTo>
                    <a:lnTo>
                      <a:pt x="8384" y="4477"/>
                    </a:lnTo>
                    <a:lnTo>
                      <a:pt x="8279" y="4568"/>
                    </a:lnTo>
                    <a:lnTo>
                      <a:pt x="8172" y="4659"/>
                    </a:lnTo>
                    <a:lnTo>
                      <a:pt x="8063" y="4750"/>
                    </a:lnTo>
                    <a:lnTo>
                      <a:pt x="7953" y="4839"/>
                    </a:lnTo>
                    <a:lnTo>
                      <a:pt x="7953" y="4839"/>
                    </a:lnTo>
                    <a:lnTo>
                      <a:pt x="7854" y="4917"/>
                    </a:lnTo>
                    <a:lnTo>
                      <a:pt x="7757" y="4994"/>
                    </a:lnTo>
                    <a:lnTo>
                      <a:pt x="7660" y="5068"/>
                    </a:lnTo>
                    <a:lnTo>
                      <a:pt x="7563" y="5141"/>
                    </a:lnTo>
                    <a:lnTo>
                      <a:pt x="7467" y="5212"/>
                    </a:lnTo>
                    <a:lnTo>
                      <a:pt x="7372" y="5281"/>
                    </a:lnTo>
                    <a:lnTo>
                      <a:pt x="7278" y="5348"/>
                    </a:lnTo>
                    <a:lnTo>
                      <a:pt x="7184" y="5414"/>
                    </a:lnTo>
                    <a:lnTo>
                      <a:pt x="7092" y="5477"/>
                    </a:lnTo>
                    <a:lnTo>
                      <a:pt x="7001" y="5538"/>
                    </a:lnTo>
                    <a:lnTo>
                      <a:pt x="6912" y="5599"/>
                    </a:lnTo>
                    <a:lnTo>
                      <a:pt x="6823" y="5656"/>
                    </a:lnTo>
                    <a:lnTo>
                      <a:pt x="6737" y="5712"/>
                    </a:lnTo>
                    <a:lnTo>
                      <a:pt x="6651" y="5766"/>
                    </a:lnTo>
                    <a:lnTo>
                      <a:pt x="6487" y="5869"/>
                    </a:lnTo>
                    <a:lnTo>
                      <a:pt x="6331" y="5964"/>
                    </a:lnTo>
                    <a:lnTo>
                      <a:pt x="6183" y="6050"/>
                    </a:lnTo>
                    <a:lnTo>
                      <a:pt x="6044" y="6130"/>
                    </a:lnTo>
                    <a:lnTo>
                      <a:pt x="5916" y="6202"/>
                    </a:lnTo>
                    <a:lnTo>
                      <a:pt x="5799" y="6267"/>
                    </a:lnTo>
                    <a:lnTo>
                      <a:pt x="5695" y="6323"/>
                    </a:lnTo>
                    <a:lnTo>
                      <a:pt x="5526" y="6414"/>
                    </a:lnTo>
                    <a:lnTo>
                      <a:pt x="5526" y="6414"/>
                    </a:lnTo>
                    <a:lnTo>
                      <a:pt x="5444" y="6457"/>
                    </a:lnTo>
                    <a:lnTo>
                      <a:pt x="5390" y="6487"/>
                    </a:lnTo>
                    <a:lnTo>
                      <a:pt x="5390" y="6487"/>
                    </a:lnTo>
                    <a:lnTo>
                      <a:pt x="5383" y="6490"/>
                    </a:lnTo>
                    <a:lnTo>
                      <a:pt x="5377" y="6492"/>
                    </a:lnTo>
                    <a:lnTo>
                      <a:pt x="5370" y="6494"/>
                    </a:lnTo>
                    <a:lnTo>
                      <a:pt x="5364" y="6494"/>
                    </a:lnTo>
                    <a:lnTo>
                      <a:pt x="5364" y="6494"/>
                    </a:lnTo>
                    <a:close/>
                  </a:path>
                </a:pathLst>
              </a:custGeom>
              <a:solidFill>
                <a:srgbClr val="EF4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endParaRPr lang="ko-KR" altLang="en-US" sz="2400">
                  <a:solidFill>
                    <a:prstClr val="black"/>
                  </a:solidFill>
                </a:endParaRPr>
              </a:p>
            </p:txBody>
          </p:sp>
        </p:grpSp>
      </p:grpSp>
    </p:spTree>
    <p:extLst>
      <p:ext uri="{BB962C8B-B14F-4D97-AF65-F5344CB8AC3E}">
        <p14:creationId xmlns:p14="http://schemas.microsoft.com/office/powerpoint/2010/main" val="1377245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945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228602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173414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633044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2862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76552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57350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77"/>
            <a:fld id="{71E9FE30-A851-4F72-84B0-A335ABFB48D2}" type="datetimeFigureOut">
              <a:rPr lang="en-US" smtClean="0">
                <a:solidFill>
                  <a:prstClr val="black">
                    <a:tint val="75000"/>
                  </a:prstClr>
                </a:solidFill>
              </a:rPr>
              <a:pPr defTabSz="914377"/>
              <a:t>9/28/2024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1146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02376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36860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05746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84537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036846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1508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35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771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95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1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952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1E9FE30-A851-4F72-84B0-A335ABFB48D2}" type="datetimeFigureOut">
              <a:rPr lang="en-US" smtClean="0">
                <a:solidFill>
                  <a:prstClr val="black">
                    <a:tint val="75000"/>
                  </a:prstClr>
                </a:solidFill>
              </a:rPr>
              <a:pPr/>
              <a:t>9/28/2024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4E46AC-5224-458B-A84B-E70A631FC5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08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alphaModFix amt="9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914377"/>
            <a:fld id="{71E9FE30-A851-4F72-84B0-A335ABFB48D2}" type="datetimeFigureOut">
              <a:rPr lang="en-US" smtClean="0">
                <a:solidFill>
                  <a:prstClr val="black">
                    <a:tint val="75000"/>
                  </a:prstClr>
                </a:solidFill>
              </a:rPr>
              <a:pPr defTabSz="914377"/>
              <a:t>9/28/2024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914377"/>
            <a:fld id="{1F4E46AC-5224-458B-A84B-E70A631FC52A}" type="slidenum">
              <a:rPr lang="en-US" smtClean="0">
                <a:solidFill>
                  <a:prstClr val="black">
                    <a:tint val="75000"/>
                  </a:prstClr>
                </a:solidFill>
              </a:rPr>
              <a:pPr defTabSz="914377"/>
              <a:t>‹#›</a:t>
            </a:fld>
            <a:endParaRPr lang="en-US">
              <a:solidFill>
                <a:prstClr val="black">
                  <a:tint val="75000"/>
                </a:prstClr>
              </a:solidFill>
            </a:endParaRPr>
          </a:p>
        </p:txBody>
      </p:sp>
      <p:sp>
        <p:nvSpPr>
          <p:cNvPr id="7" name="9Slide.vn - 2019">
            <a:extLst>
              <a:ext uri="{FF2B5EF4-FFF2-40B4-BE49-F238E27FC236}">
                <a16:creationId xmlns:a16="http://schemas.microsoft.com/office/drawing/2014/main" id="{BD094E2D-F06E-47C1-AE9C-098FA504B3B1}"/>
              </a:ext>
            </a:extLst>
          </p:cNvPr>
          <p:cNvSpPr txBox="1"/>
          <p:nvPr userDrawn="1"/>
        </p:nvSpPr>
        <p:spPr>
          <a:xfrm>
            <a:off x="0" y="-1604665"/>
            <a:ext cx="12192000" cy="461665"/>
          </a:xfrm>
          <a:prstGeom prst="rect">
            <a:avLst/>
          </a:prstGeom>
          <a:noFill/>
        </p:spPr>
        <p:txBody>
          <a:bodyPr vert="horz" lIns="91440" tIns="45720" rIns="91440" bIns="45720" rtlCol="0">
            <a:spAutoFit/>
          </a:bodyPr>
          <a:lstStyle/>
          <a:p>
            <a:pPr algn="ctr" defTabSz="914377"/>
            <a:r>
              <a:rPr lang="en-US" sz="2400">
                <a:solidFill>
                  <a:srgbClr val="CFCFCF"/>
                </a:solidFill>
              </a:rPr>
              <a:t>www.9slide.vn</a:t>
            </a:r>
          </a:p>
        </p:txBody>
      </p:sp>
    </p:spTree>
    <p:extLst>
      <p:ext uri="{BB962C8B-B14F-4D97-AF65-F5344CB8AC3E}">
        <p14:creationId xmlns:p14="http://schemas.microsoft.com/office/powerpoint/2010/main" val="1673389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87827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g"/><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png"/><Relationship Id="rId11"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4.png"/><Relationship Id="rId7"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5" Type="http://schemas.microsoft.com/office/2007/relationships/hdphoto" Target="../media/hdphoto5.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0.xml"/><Relationship Id="rId5" Type="http://schemas.microsoft.com/office/2007/relationships/hdphoto" Target="../media/hdphoto5.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24" name="Picture 2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10000" r="100000">
                        <a14:foregroundMark x1="64429" y1="60616" x2="83571" y2="75041"/>
                        <a14:backgroundMark x1="49429" y1="19935" x2="50000" y2="36467"/>
                      </a14:backgroundRemoval>
                    </a14:imgEffect>
                  </a14:imgLayer>
                </a14:imgProps>
              </a:ext>
              <a:ext uri="{28A0092B-C50C-407E-A947-70E740481C1C}">
                <a14:useLocalDpi xmlns:a14="http://schemas.microsoft.com/office/drawing/2010/main" val="0"/>
              </a:ext>
            </a:extLst>
          </a:blip>
          <a:srcRect l="42767" t="2338"/>
          <a:stretch/>
        </p:blipFill>
        <p:spPr>
          <a:xfrm>
            <a:off x="8186932" y="1638299"/>
            <a:ext cx="3397714" cy="5110363"/>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4163948" y="2962275"/>
            <a:ext cx="4845552" cy="4457529"/>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flipH="1">
            <a:off x="83599" y="3151928"/>
            <a:ext cx="3861275" cy="3725619"/>
          </a:xfrm>
          <a:prstGeom prst="rect">
            <a:avLst/>
          </a:prstGeom>
        </p:spPr>
      </p:pic>
      <p:pic>
        <p:nvPicPr>
          <p:cNvPr id="5" name="Picture 4">
            <a:extLst>
              <a:ext uri="{FF2B5EF4-FFF2-40B4-BE49-F238E27FC236}">
                <a16:creationId xmlns:a16="http://schemas.microsoft.com/office/drawing/2014/main" id="{9BD92966-DCA0-B37B-4ACA-A3A5F053F658}"/>
              </a:ext>
            </a:extLst>
          </p:cNvPr>
          <p:cNvPicPr>
            <a:picLocks noChangeAspect="1"/>
          </p:cNvPicPr>
          <p:nvPr/>
        </p:nvPicPr>
        <p:blipFill>
          <a:blip r:embed="rId11"/>
          <a:stretch>
            <a:fillRect/>
          </a:stretch>
        </p:blipFill>
        <p:spPr>
          <a:xfrm>
            <a:off x="0" y="119557"/>
            <a:ext cx="2028825" cy="1673494"/>
          </a:xfrm>
          <a:prstGeom prst="rect">
            <a:avLst/>
          </a:prstGeom>
        </p:spPr>
      </p:pic>
      <p:pic>
        <p:nvPicPr>
          <p:cNvPr id="8" name="Picture 7">
            <a:extLst>
              <a:ext uri="{FF2B5EF4-FFF2-40B4-BE49-F238E27FC236}">
                <a16:creationId xmlns:a16="http://schemas.microsoft.com/office/drawing/2014/main" id="{723689F5-4B45-1D2C-7277-7D6ABDD76441}"/>
              </a:ext>
            </a:extLst>
          </p:cNvPr>
          <p:cNvPicPr>
            <a:picLocks noChangeAspect="1"/>
          </p:cNvPicPr>
          <p:nvPr/>
        </p:nvPicPr>
        <p:blipFill>
          <a:blip r:embed="rId12"/>
          <a:stretch>
            <a:fillRect/>
          </a:stretch>
        </p:blipFill>
        <p:spPr>
          <a:xfrm>
            <a:off x="2035751" y="482214"/>
            <a:ext cx="7206097" cy="3036071"/>
          </a:xfrm>
          <a:prstGeom prst="rect">
            <a:avLst/>
          </a:prstGeom>
        </p:spPr>
      </p:pic>
    </p:spTree>
    <p:custDataLst>
      <p:tags r:id="rId1"/>
    </p:custDataLst>
    <p:extLst>
      <p:ext uri="{BB962C8B-B14F-4D97-AF65-F5344CB8AC3E}">
        <p14:creationId xmlns:p14="http://schemas.microsoft.com/office/powerpoint/2010/main" val="2045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Scale>
                                      <p:cBhvr>
                                        <p:cTn id="38"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8"/>
                                        </p:tgtEl>
                                        <p:attrNameLst>
                                          <p:attrName>ppt_x</p:attrName>
                                          <p:attrName>ppt_y</p:attrName>
                                        </p:attrNameLst>
                                      </p:cBhvr>
                                    </p:animMotion>
                                    <p:animEffect transition="in" filter="fade">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3CA986-C510-353E-D631-ED19D8C6F35D}"/>
              </a:ext>
            </a:extLst>
          </p:cNvPr>
          <p:cNvSpPr txBox="1"/>
          <p:nvPr/>
        </p:nvSpPr>
        <p:spPr>
          <a:xfrm>
            <a:off x="2417186" y="170420"/>
            <a:ext cx="9185206" cy="1569660"/>
          </a:xfrm>
          <a:prstGeom prst="rect">
            <a:avLst/>
          </a:prstGeom>
          <a:noFill/>
        </p:spPr>
        <p:txBody>
          <a:bodyPr wrap="square" rtlCol="0">
            <a:spAutoFit/>
          </a:bodyPr>
          <a:lstStyle/>
          <a:p>
            <a:pPr lvl="0" algn="ctr">
              <a:defRPr/>
            </a:pPr>
            <a:r>
              <a:rPr lang="vi-VN" sz="3200" b="1" dirty="0">
                <a:solidFill>
                  <a:prstClr val="black"/>
                </a:solidFill>
                <a:latin typeface="Cambria" panose="02040503050406030204" pitchFamily="18" charset="0"/>
              </a:rPr>
              <a:t>Vì sao Việt không đá hiệp hai nữa? Theo em, Việt đã nhận ra được điều gì khi xem hiệp đấu thứ hai không có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7" name="Group 16">
            <a:extLst>
              <a:ext uri="{FF2B5EF4-FFF2-40B4-BE49-F238E27FC236}">
                <a16:creationId xmlns:a16="http://schemas.microsoft.com/office/drawing/2014/main" id="{7388C318-2D5A-8AE8-6F32-E506C75067B2}"/>
              </a:ext>
            </a:extLst>
          </p:cNvPr>
          <p:cNvGrpSpPr/>
          <p:nvPr/>
        </p:nvGrpSpPr>
        <p:grpSpPr>
          <a:xfrm>
            <a:off x="1572922" y="1533949"/>
            <a:ext cx="10619078" cy="4968451"/>
            <a:chOff x="934887" y="4216970"/>
            <a:chExt cx="10619078" cy="2370261"/>
          </a:xfrm>
        </p:grpSpPr>
        <p:grpSp>
          <p:nvGrpSpPr>
            <p:cNvPr id="10" name="Group 9">
              <a:extLst>
                <a:ext uri="{FF2B5EF4-FFF2-40B4-BE49-F238E27FC236}">
                  <a16:creationId xmlns:a16="http://schemas.microsoft.com/office/drawing/2014/main" id="{05999188-9F54-36A2-38B6-18372551810B}"/>
                </a:ext>
              </a:extLst>
            </p:cNvPr>
            <p:cNvGrpSpPr/>
            <p:nvPr/>
          </p:nvGrpSpPr>
          <p:grpSpPr>
            <a:xfrm>
              <a:off x="934887" y="4216970"/>
              <a:ext cx="10619078" cy="2370261"/>
              <a:chOff x="1232598" y="4163807"/>
              <a:chExt cx="10619078" cy="2370261"/>
            </a:xfrm>
          </p:grpSpPr>
          <p:grpSp>
            <p:nvGrpSpPr>
              <p:cNvPr id="12" name="Group 11">
                <a:extLst>
                  <a:ext uri="{FF2B5EF4-FFF2-40B4-BE49-F238E27FC236}">
                    <a16:creationId xmlns:a16="http://schemas.microsoft.com/office/drawing/2014/main" id="{0F850087-8413-CEE2-9DB2-0156DE38C911}"/>
                  </a:ext>
                </a:extLst>
              </p:cNvPr>
              <p:cNvGrpSpPr/>
              <p:nvPr/>
            </p:nvGrpSpPr>
            <p:grpSpPr>
              <a:xfrm>
                <a:off x="1232598" y="4163807"/>
                <a:ext cx="10619078" cy="2370261"/>
                <a:chOff x="1232598" y="4163807"/>
                <a:chExt cx="10619078" cy="2370261"/>
              </a:xfrm>
            </p:grpSpPr>
            <p:pic>
              <p:nvPicPr>
                <p:cNvPr id="14" name="Picture 13">
                  <a:extLst>
                    <a:ext uri="{FF2B5EF4-FFF2-40B4-BE49-F238E27FC236}">
                      <a16:creationId xmlns:a16="http://schemas.microsoft.com/office/drawing/2014/main" id="{CEA991FD-0DAB-0321-B657-6F3A484A570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5" name="Picture 14">
                  <a:extLst>
                    <a:ext uri="{FF2B5EF4-FFF2-40B4-BE49-F238E27FC236}">
                      <a16:creationId xmlns:a16="http://schemas.microsoft.com/office/drawing/2014/main" id="{DF7A9DAD-61B5-EEF2-FA3B-72D651C0521E}"/>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6" name="Picture 15">
                  <a:extLst>
                    <a:ext uri="{FF2B5EF4-FFF2-40B4-BE49-F238E27FC236}">
                      <a16:creationId xmlns:a16="http://schemas.microsoft.com/office/drawing/2014/main" id="{53808622-EBE3-82DB-359D-18981D75C106}"/>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3" name="Rectangle 12">
                <a:extLst>
                  <a:ext uri="{FF2B5EF4-FFF2-40B4-BE49-F238E27FC236}">
                    <a16:creationId xmlns:a16="http://schemas.microsoft.com/office/drawing/2014/main" id="{B9AB5F21-E7BF-66D0-2EF9-710177C66B6B}"/>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8CC7FEED-6009-3C8C-96B3-EBAD86B9A46A}"/>
                </a:ext>
              </a:extLst>
            </p:cNvPr>
            <p:cNvSpPr txBox="1"/>
            <p:nvPr/>
          </p:nvSpPr>
          <p:spPr>
            <a:xfrm>
              <a:off x="1515885" y="4644670"/>
              <a:ext cx="9458960" cy="1606550"/>
            </a:xfrm>
            <a:prstGeom prst="rect">
              <a:avLst/>
            </a:prstGeom>
            <a:noFill/>
          </p:spPr>
          <p:txBody>
            <a:bodyPr wrap="square" rtlCol="0">
              <a:spAutoFit/>
            </a:bodyPr>
            <a:lstStyle/>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Việt không đá hiệp 2 nữa vì Việt tức giận và dỗi dằn khi các bạn nhận xét là Việt ích kỉ, không chuyền bóng cho ai. Khi xem hiệp hai không có mình, Việt nhận ra:</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1/ </a:t>
              </a:r>
              <a:r>
                <a:rPr lang="en-US" sz="2000" b="1" i="0" u="none" strike="noStrike" dirty="0">
                  <a:solidFill>
                    <a:srgbClr val="FF0000"/>
                  </a:solidFill>
                  <a:effectLst/>
                  <a:latin typeface="Cambria" panose="02040503050406030204" pitchFamily="18" charset="0"/>
                  <a:ea typeface="Cambria" panose="02040503050406030204" pitchFamily="18" charset="0"/>
                </a:rPr>
                <a:t>G</a:t>
              </a:r>
              <a:r>
                <a:rPr lang="vi-VN" sz="2000" b="1" i="0" u="none" strike="noStrike" dirty="0">
                  <a:solidFill>
                    <a:srgbClr val="FF0000"/>
                  </a:solidFill>
                  <a:effectLst/>
                  <a:latin typeface="Cambria" panose="02040503050406030204" pitchFamily="18" charset="0"/>
                  <a:ea typeface="Cambria" panose="02040503050406030204" pitchFamily="18" charset="0"/>
                </a:rPr>
                <a:t>iữ bóng không chuyền cho người khác là một việc làm ích kỉ, thiếu tính đồng đội;</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2/ </a:t>
              </a:r>
              <a:r>
                <a:rPr lang="en-US" sz="2000" b="1" i="0" u="none" strike="noStrike" dirty="0">
                  <a:solidFill>
                    <a:srgbClr val="FF0000"/>
                  </a:solidFill>
                  <a:effectLst/>
                  <a:latin typeface="Cambria" panose="02040503050406030204" pitchFamily="18" charset="0"/>
                  <a:ea typeface="Cambria" panose="02040503050406030204" pitchFamily="18" charset="0"/>
                </a:rPr>
                <a:t>B</a:t>
              </a:r>
              <a:r>
                <a:rPr lang="vi-VN" sz="2000" b="1" i="0" u="none" strike="noStrike" dirty="0">
                  <a:solidFill>
                    <a:srgbClr val="FF0000"/>
                  </a:solidFill>
                  <a:effectLst/>
                  <a:latin typeface="Cambria" panose="02040503050406030204" pitchFamily="18" charset="0"/>
                  <a:ea typeface="Cambria" panose="02040503050406030204" pitchFamily="18" charset="0"/>
                </a:rPr>
                <a:t>àn thắng ghi bởi pha phối hợp đồng đội là một bàn thắng rất đẹp;</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3/ </a:t>
              </a:r>
              <a:r>
                <a:rPr lang="en-US" sz="2000" b="1" i="0" u="none" strike="noStrike" dirty="0">
                  <a:solidFill>
                    <a:srgbClr val="FF0000"/>
                  </a:solidFill>
                  <a:effectLst/>
                  <a:latin typeface="Cambria" panose="02040503050406030204" pitchFamily="18" charset="0"/>
                  <a:ea typeface="Cambria" panose="02040503050406030204" pitchFamily="18" charset="0"/>
                </a:rPr>
                <a:t>K</a:t>
              </a:r>
              <a:r>
                <a:rPr lang="vi-VN" sz="2000" b="1" i="0" u="none" strike="noStrike" dirty="0">
                  <a:solidFill>
                    <a:srgbClr val="FF0000"/>
                  </a:solidFill>
                  <a:effectLst/>
                  <a:latin typeface="Cambria" panose="02040503050406030204" pitchFamily="18" charset="0"/>
                  <a:ea typeface="Cambria" panose="02040503050406030204" pitchFamily="18" charset="0"/>
                </a:rPr>
                <a:t>hông có mình, đội bóng vẫn có thể đá rất tốt.</a:t>
              </a:r>
              <a:endParaRPr lang="en-US" sz="2000" b="1" i="0" u="none" strike="noStrike"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en-US" sz="2000" b="1" dirty="0">
                  <a:solidFill>
                    <a:srgbClr val="FF0000"/>
                  </a:solidFill>
                  <a:effectLst/>
                  <a:latin typeface="Cambria" panose="02040503050406030204" pitchFamily="18" charset="0"/>
                  <a:ea typeface="Cambria" panose="02040503050406030204" pitchFamily="18" charset="0"/>
                </a:rPr>
                <a:t>   </a:t>
              </a:r>
              <a:r>
                <a:rPr lang="vi-VN" sz="2000" b="1" dirty="0">
                  <a:solidFill>
                    <a:srgbClr val="FF0000"/>
                  </a:solidFill>
                  <a:effectLst/>
                  <a:latin typeface="Cambria" panose="02040503050406030204" pitchFamily="18" charset="0"/>
                  <a:ea typeface="Cambria" panose="02040503050406030204" pitchFamily="18" charset="0"/>
                </a:rPr>
                <a:t>Ngoài ra, Việt còn thể hiện mong muốn được phối hợp cùng các bạn ghi bàn qua câu “Nếu tôi là một trong ba đứa, bàn thắng có đẹp thế không?”</a:t>
              </a:r>
            </a:p>
            <a:p>
              <a:pPr rtl="0">
                <a:spcBef>
                  <a:spcPts val="0"/>
                </a:spcBef>
                <a:spcAft>
                  <a:spcPts val="500"/>
                </a:spcAft>
              </a:pPr>
              <a:endParaRPr lang="vi-VN" sz="3200" b="1" dirty="0">
                <a:solidFill>
                  <a:srgbClr val="FF0000"/>
                </a:solidFill>
                <a:effectLst/>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309F3A11-7802-0835-1065-F1D1270DF14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3135" t="11119" r="32743"/>
          <a:stretch/>
        </p:blipFill>
        <p:spPr>
          <a:xfrm>
            <a:off x="0" y="3291840"/>
            <a:ext cx="2686215" cy="3492921"/>
          </a:xfrm>
          <a:prstGeom prst="rect">
            <a:avLst/>
          </a:prstGeom>
        </p:spPr>
      </p:pic>
      <p:pic>
        <p:nvPicPr>
          <p:cNvPr id="19" name="Picture 18">
            <a:extLst>
              <a:ext uri="{FF2B5EF4-FFF2-40B4-BE49-F238E27FC236}">
                <a16:creationId xmlns:a16="http://schemas.microsoft.com/office/drawing/2014/main" id="{6CC4BC4A-E77F-D629-2E49-FB26A33ABA6C}"/>
              </a:ext>
            </a:extLst>
          </p:cNvPr>
          <p:cNvPicPr>
            <a:picLocks noChangeAspect="1"/>
          </p:cNvPicPr>
          <p:nvPr/>
        </p:nvPicPr>
        <p:blipFill>
          <a:blip r:embed="rId4"/>
          <a:stretch>
            <a:fillRect/>
          </a:stretch>
        </p:blipFill>
        <p:spPr>
          <a:xfrm>
            <a:off x="303129" y="418362"/>
            <a:ext cx="2341067" cy="1286367"/>
          </a:xfrm>
          <a:prstGeom prst="rect">
            <a:avLst/>
          </a:prstGeom>
        </p:spPr>
      </p:pic>
    </p:spTree>
    <p:extLst>
      <p:ext uri="{BB962C8B-B14F-4D97-AF65-F5344CB8AC3E}">
        <p14:creationId xmlns:p14="http://schemas.microsoft.com/office/powerpoint/2010/main" val="27902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59F02D-A851-47E3-EC13-EC255E1BA6B3}"/>
              </a:ext>
            </a:extLst>
          </p:cNvPr>
          <p:cNvGrpSpPr/>
          <p:nvPr/>
        </p:nvGrpSpPr>
        <p:grpSpPr>
          <a:xfrm>
            <a:off x="466531" y="528322"/>
            <a:ext cx="10963469" cy="1372828"/>
            <a:chOff x="466531" y="1268963"/>
            <a:chExt cx="10963469" cy="849086"/>
          </a:xfrm>
        </p:grpSpPr>
        <p:sp>
          <p:nvSpPr>
            <p:cNvPr id="5" name="Rectangle: Rounded Corners 4">
              <a:extLst>
                <a:ext uri="{FF2B5EF4-FFF2-40B4-BE49-F238E27FC236}">
                  <a16:creationId xmlns:a16="http://schemas.microsoft.com/office/drawing/2014/main" id="{0D2DF1FB-BD33-54B5-2FFD-B97B2DD0389F}"/>
                </a:ext>
              </a:extLst>
            </p:cNvPr>
            <p:cNvSpPr/>
            <p:nvPr/>
          </p:nvSpPr>
          <p:spPr>
            <a:xfrm>
              <a:off x="466531" y="1268963"/>
              <a:ext cx="10963469" cy="849086"/>
            </a:xfrm>
            <a:prstGeom prst="roundRect">
              <a:avLst/>
            </a:prstGeom>
            <a:solidFill>
              <a:srgbClr val="E0F0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AD6EF39B-848A-D14C-E389-F3B122CFFAE0}"/>
                </a:ext>
              </a:extLst>
            </p:cNvPr>
            <p:cNvSpPr txBox="1"/>
            <p:nvPr/>
          </p:nvSpPr>
          <p:spPr>
            <a:xfrm>
              <a:off x="672972" y="1269359"/>
              <a:ext cx="10688603" cy="818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hiểu như thế nào về câu cuối cùng trong bài đọc?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BE6FDB36-49BC-24F1-7EFD-4C71FCC3EA30}"/>
              </a:ext>
            </a:extLst>
          </p:cNvPr>
          <p:cNvGrpSpPr/>
          <p:nvPr/>
        </p:nvGrpSpPr>
        <p:grpSpPr>
          <a:xfrm>
            <a:off x="4632960" y="1564640"/>
            <a:ext cx="8006079" cy="5191760"/>
            <a:chOff x="1916311" y="2118049"/>
            <a:chExt cx="8359377" cy="4194049"/>
          </a:xfrm>
        </p:grpSpPr>
        <p:pic>
          <p:nvPicPr>
            <p:cNvPr id="4" name="Picture 3">
              <a:extLst>
                <a:ext uri="{FF2B5EF4-FFF2-40B4-BE49-F238E27FC236}">
                  <a16:creationId xmlns:a16="http://schemas.microsoft.com/office/drawing/2014/main" id="{3CE7FFA7-830E-0752-03DD-05B22F563B89}"/>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916311" y="2118049"/>
              <a:ext cx="8359377" cy="4194049"/>
            </a:xfrm>
            <a:prstGeom prst="rect">
              <a:avLst/>
            </a:prstGeom>
          </p:spPr>
        </p:pic>
        <p:sp>
          <p:nvSpPr>
            <p:cNvPr id="7" name="TextBox 6">
              <a:extLst>
                <a:ext uri="{FF2B5EF4-FFF2-40B4-BE49-F238E27FC236}">
                  <a16:creationId xmlns:a16="http://schemas.microsoft.com/office/drawing/2014/main" id="{6B4B0497-AE34-5164-5920-7FEA7F9E0567}"/>
                </a:ext>
              </a:extLst>
            </p:cNvPr>
            <p:cNvSpPr txBox="1"/>
            <p:nvPr/>
          </p:nvSpPr>
          <p:spPr>
            <a:xfrm>
              <a:off x="3665497" y="3241987"/>
              <a:ext cx="5564292" cy="2351047"/>
            </a:xfrm>
            <a:prstGeom prst="rect">
              <a:avLst/>
            </a:prstGeom>
            <a:noFill/>
          </p:spPr>
          <p:txBody>
            <a:bodyPr wrap="square" rtlCol="0">
              <a:spAutoFit/>
            </a:bodyPr>
            <a:lstStyle/>
            <a:p>
              <a:pPr algn="just" rtl="0">
                <a:spcBef>
                  <a:spcPts val="0"/>
                </a:spcBef>
                <a:spcAft>
                  <a:spcPts val="500"/>
                </a:spcAft>
              </a:pPr>
              <a:r>
                <a:rPr lang="vi-VN" sz="3200" b="0" i="0" u="none" strike="noStrike" dirty="0">
                  <a:solidFill>
                    <a:srgbClr val="FF0000"/>
                  </a:solidFill>
                  <a:effectLst/>
                  <a:latin typeface="Cambria" panose="02040503050406030204" pitchFamily="18" charset="0"/>
                  <a:ea typeface="Cambria" panose="02040503050406030204" pitchFamily="18" charset="0"/>
                </a:rPr>
                <a:t>Đồng đội không quay lưng lại với Việt dù cậu ích kỉ mà vẫn cho cậu cơ hội vào sân bóng để sửa chữa sai lầm, có lẽ lần này Việt sẽ biết cách xử lí tình huống với tinh thần tập thể.</a:t>
              </a:r>
              <a:endParaRPr lang="vi-VN" sz="6000" b="0" dirty="0">
                <a:solidFill>
                  <a:srgbClr val="FF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50DC4D49-6605-6060-F6AA-BCCCB6ED21C7}"/>
              </a:ext>
            </a:extLst>
          </p:cNvPr>
          <p:cNvGrpSpPr/>
          <p:nvPr/>
        </p:nvGrpSpPr>
        <p:grpSpPr>
          <a:xfrm>
            <a:off x="81280" y="2519680"/>
            <a:ext cx="4114800" cy="3810000"/>
            <a:chOff x="1224504" y="2074607"/>
            <a:chExt cx="10595487" cy="2988538"/>
          </a:xfrm>
        </p:grpSpPr>
        <p:grpSp>
          <p:nvGrpSpPr>
            <p:cNvPr id="11" name="Group 10">
              <a:extLst>
                <a:ext uri="{FF2B5EF4-FFF2-40B4-BE49-F238E27FC236}">
                  <a16:creationId xmlns:a16="http://schemas.microsoft.com/office/drawing/2014/main" id="{68A2D6E9-F71C-8D8E-9FD1-A5E91C640738}"/>
                </a:ext>
              </a:extLst>
            </p:cNvPr>
            <p:cNvGrpSpPr/>
            <p:nvPr/>
          </p:nvGrpSpPr>
          <p:grpSpPr>
            <a:xfrm>
              <a:off x="1224504" y="2074607"/>
              <a:ext cx="10595487" cy="2988538"/>
              <a:chOff x="875792" y="1489323"/>
              <a:chExt cx="10015891" cy="2636587"/>
            </a:xfrm>
          </p:grpSpPr>
          <p:pic>
            <p:nvPicPr>
              <p:cNvPr id="13" name="Picture 12">
                <a:extLst>
                  <a:ext uri="{FF2B5EF4-FFF2-40B4-BE49-F238E27FC236}">
                    <a16:creationId xmlns:a16="http://schemas.microsoft.com/office/drawing/2014/main" id="{6324DF1E-351B-F8D5-9B1F-4140B20DC572}"/>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4" name="Rectangle 13">
                <a:extLst>
                  <a:ext uri="{FF2B5EF4-FFF2-40B4-BE49-F238E27FC236}">
                    <a16:creationId xmlns:a16="http://schemas.microsoft.com/office/drawing/2014/main" id="{5B173ED3-CB00-3FFB-CC83-DA552E2CE4CE}"/>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2" name="TextBox 11">
              <a:extLst>
                <a:ext uri="{FF2B5EF4-FFF2-40B4-BE49-F238E27FC236}">
                  <a16:creationId xmlns:a16="http://schemas.microsoft.com/office/drawing/2014/main" id="{B1723735-E25A-FF2C-72E1-AB88C4B9BFD2}"/>
                </a:ext>
              </a:extLst>
            </p:cNvPr>
            <p:cNvSpPr txBox="1"/>
            <p:nvPr/>
          </p:nvSpPr>
          <p:spPr>
            <a:xfrm>
              <a:off x="2165105" y="2504007"/>
              <a:ext cx="8271842" cy="1520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Tôi ngẩn ra giây lát rồi tức tốc chạy theo Vĩnh, cứ như vừa đón được một đường bóng đồng đội chuyền đến cho tôi.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5" name="Arrow: Right 14">
            <a:extLst>
              <a:ext uri="{FF2B5EF4-FFF2-40B4-BE49-F238E27FC236}">
                <a16:creationId xmlns:a16="http://schemas.microsoft.com/office/drawing/2014/main" id="{44DF9128-55B0-8711-ECE1-1F2E09EAF159}"/>
              </a:ext>
            </a:extLst>
          </p:cNvPr>
          <p:cNvSpPr/>
          <p:nvPr/>
        </p:nvSpPr>
        <p:spPr>
          <a:xfrm>
            <a:off x="4053840" y="3850640"/>
            <a:ext cx="1239520" cy="6197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4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id="{F3865A1A-FD8E-5300-4B2A-8BD17BEB7B98}"/>
                </a:ext>
              </a:extLst>
            </p:cNvPr>
            <p:cNvSpPr txBox="1"/>
            <p:nvPr/>
          </p:nvSpPr>
          <p:spPr>
            <a:xfrm>
              <a:off x="1777799" y="2549286"/>
              <a:ext cx="9363054"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đọc</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kể</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về</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đáng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nhớ</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của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cùng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đồng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đội</a:t>
              </a:r>
              <a:r>
                <a:rPr lang="en-US" sz="3200" b="1" i="0" u="none" strike="noStrike" dirty="0">
                  <a:solidFill>
                    <a:srgbClr val="FF0000"/>
                  </a:solidFill>
                  <a:effectLst/>
                  <a:latin typeface="Cambria" panose="02040503050406030204" pitchFamily="18" charset="0"/>
                  <a:ea typeface="Cambria" panose="02040503050406030204" pitchFamily="18" charset="0"/>
                </a:rPr>
                <a:t>. Qua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ra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học</a:t>
              </a:r>
              <a:r>
                <a:rPr lang="en-US" sz="3200" b="1" i="0" u="none" strike="noStrike" dirty="0">
                  <a:solidFill>
                    <a:srgbClr val="FF0000"/>
                  </a:solidFill>
                  <a:effectLst/>
                  <a:latin typeface="Cambria" panose="02040503050406030204" pitchFamily="18" charset="0"/>
                  <a:ea typeface="Cambria" panose="02040503050406030204" pitchFamily="18" charset="0"/>
                </a:rPr>
                <a:t> ý </a:t>
              </a:r>
              <a:r>
                <a:rPr lang="en-US" sz="3200" b="1" i="0" u="none" strike="noStrike" dirty="0" err="1">
                  <a:solidFill>
                    <a:srgbClr val="FF0000"/>
                  </a:solidFill>
                  <a:effectLst/>
                  <a:latin typeface="Cambria" panose="02040503050406030204" pitchFamily="18" charset="0"/>
                  <a:ea typeface="Cambria" panose="02040503050406030204" pitchFamily="18" charset="0"/>
                </a:rPr>
                <a:t>nghĩa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bản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tham</a:t>
              </a:r>
              <a:r>
                <a:rPr lang="en-US" sz="3200" b="1" i="0" u="none" strike="noStrike" dirty="0">
                  <a:solidFill>
                    <a:srgbClr val="FF0000"/>
                  </a:solidFill>
                  <a:effectLst/>
                  <a:latin typeface="Cambria" panose="02040503050406030204" pitchFamily="18" charset="0"/>
                  <a:ea typeface="Cambria" panose="02040503050406030204" pitchFamily="18" charset="0"/>
                </a:rPr>
                <a:t> lam, </a:t>
              </a:r>
              <a:r>
                <a:rPr lang="en-US" sz="3200" b="1" i="0" u="none" strike="noStrike" dirty="0" err="1">
                  <a:solidFill>
                    <a:srgbClr val="FF0000"/>
                  </a:solidFill>
                  <a:effectLst/>
                  <a:latin typeface="Cambria" panose="02040503050406030204" pitchFamily="18" charset="0"/>
                  <a:ea typeface="Cambria" panose="02040503050406030204" pitchFamily="18" charset="0"/>
                </a:rPr>
                <a:t>ích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đến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mình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mà</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tập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thể</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en-US" sz="6000" b="0" dirty="0">
                <a:solidFill>
                  <a:srgbClr val="FF0000"/>
                </a:solidFill>
                <a:effectLst/>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55984784-0C40-DED1-72DF-71F1FF0951E4}"/>
              </a:ext>
            </a:extLst>
          </p:cNvPr>
          <p:cNvPicPr>
            <a:picLocks noChangeAspect="1"/>
          </p:cNvPicPr>
          <p:nvPr/>
        </p:nvPicPr>
        <p:blipFill>
          <a:blip r:embed="rId2"/>
          <a:stretch>
            <a:fillRect/>
          </a:stretch>
        </p:blipFill>
        <p:spPr>
          <a:xfrm>
            <a:off x="2906424" y="600153"/>
            <a:ext cx="6828112" cy="2139881"/>
          </a:xfrm>
          <a:prstGeom prst="rect">
            <a:avLst/>
          </a:prstGeom>
        </p:spPr>
      </p:pic>
    </p:spTree>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BA758A99-1EFE-48E7-A3A3-1C9EE6F5F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6" name="Group 5">
            <a:extLst>
              <a:ext uri="{FF2B5EF4-FFF2-40B4-BE49-F238E27FC236}">
                <a16:creationId xmlns:a16="http://schemas.microsoft.com/office/drawing/2014/main" id="{BF8D49FE-B983-4C58-72E3-3156C5F08373}"/>
              </a:ext>
            </a:extLst>
          </p:cNvPr>
          <p:cNvGrpSpPr/>
          <p:nvPr/>
        </p:nvGrpSpPr>
        <p:grpSpPr>
          <a:xfrm>
            <a:off x="5258883" y="3687631"/>
            <a:ext cx="4533725" cy="3265714"/>
            <a:chOff x="7619528" y="3782027"/>
            <a:chExt cx="4533725" cy="3265714"/>
          </a:xfrm>
        </p:grpSpPr>
        <p:pic>
          <p:nvPicPr>
            <p:cNvPr id="7" name="Picture 6">
              <a:extLst>
                <a:ext uri="{FF2B5EF4-FFF2-40B4-BE49-F238E27FC236}">
                  <a16:creationId xmlns:a16="http://schemas.microsoft.com/office/drawing/2014/main" id="{5FDA501D-24DD-430A-4B6A-76D995E6E5D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8CF12227-8493-44E7-C16B-8B5622F05B9D}"/>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F19D643A-0A91-E353-5724-7B28481F7C9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10" name="Picture 9">
            <a:extLst>
              <a:ext uri="{FF2B5EF4-FFF2-40B4-BE49-F238E27FC236}">
                <a16:creationId xmlns:a16="http://schemas.microsoft.com/office/drawing/2014/main" id="{A4CC6296-E133-7475-9480-8313AB8640B0}"/>
              </a:ext>
            </a:extLst>
          </p:cNvPr>
          <p:cNvPicPr>
            <a:picLocks noChangeAspect="1"/>
          </p:cNvPicPr>
          <p:nvPr/>
        </p:nvPicPr>
        <p:blipFill>
          <a:blip r:embed="rId8"/>
          <a:stretch>
            <a:fillRect/>
          </a:stretch>
        </p:blipFill>
        <p:spPr>
          <a:xfrm>
            <a:off x="168686" y="532290"/>
            <a:ext cx="6334293" cy="6584251"/>
          </a:xfrm>
          <a:prstGeom prst="rect">
            <a:avLst/>
          </a:prstGeom>
        </p:spPr>
      </p:pic>
    </p:spTree>
    <p:extLst>
      <p:ext uri="{BB962C8B-B14F-4D97-AF65-F5344CB8AC3E}">
        <p14:creationId xmlns:p14="http://schemas.microsoft.com/office/powerpoint/2010/main" val="41400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6" name="Picture 5">
            <a:extLst>
              <a:ext uri="{FF2B5EF4-FFF2-40B4-BE49-F238E27FC236}">
                <a16:creationId xmlns:a16="http://schemas.microsoft.com/office/drawing/2014/main" id="{7D232E81-5A1D-0D47-1817-4C8F196148C1}"/>
              </a:ext>
            </a:extLst>
          </p:cNvPr>
          <p:cNvPicPr>
            <a:picLocks noChangeAspect="1"/>
          </p:cNvPicPr>
          <p:nvPr/>
        </p:nvPicPr>
        <p:blipFill>
          <a:blip r:embed="rId4"/>
          <a:stretch>
            <a:fillRect/>
          </a:stretch>
        </p:blipFill>
        <p:spPr>
          <a:xfrm>
            <a:off x="5123857" y="218133"/>
            <a:ext cx="7504826" cy="5803895"/>
          </a:xfrm>
          <a:prstGeom prst="rect">
            <a:avLst/>
          </a:prstGeom>
        </p:spPr>
      </p:pic>
    </p:spTree>
    <p:extLst>
      <p:ext uri="{BB962C8B-B14F-4D97-AF65-F5344CB8AC3E}">
        <p14:creationId xmlns:p14="http://schemas.microsoft.com/office/powerpoint/2010/main" val="98949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05B23-43F0-4027-34A8-6E761C4643E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2623" t="1198" r="60700" b="52848"/>
          <a:stretch/>
        </p:blipFill>
        <p:spPr>
          <a:xfrm>
            <a:off x="165549" y="0"/>
            <a:ext cx="1237262" cy="2062103"/>
          </a:xfrm>
          <a:prstGeom prst="rect">
            <a:avLst/>
          </a:prstGeom>
        </p:spPr>
      </p:pic>
      <p:grpSp>
        <p:nvGrpSpPr>
          <p:cNvPr id="7" name="Group 6">
            <a:extLst>
              <a:ext uri="{FF2B5EF4-FFF2-40B4-BE49-F238E27FC236}">
                <a16:creationId xmlns:a16="http://schemas.microsoft.com/office/drawing/2014/main" id="{29E84447-3E12-A147-FE48-31FACED9312C}"/>
              </a:ext>
            </a:extLst>
          </p:cNvPr>
          <p:cNvGrpSpPr/>
          <p:nvPr/>
        </p:nvGrpSpPr>
        <p:grpSpPr>
          <a:xfrm>
            <a:off x="1444112" y="229716"/>
            <a:ext cx="10057008" cy="1213004"/>
            <a:chOff x="1440856" y="396717"/>
            <a:chExt cx="9303775" cy="959468"/>
          </a:xfrm>
        </p:grpSpPr>
        <p:sp>
          <p:nvSpPr>
            <p:cNvPr id="4" name="Rectangle: Rounded Corners 3">
              <a:extLst>
                <a:ext uri="{FF2B5EF4-FFF2-40B4-BE49-F238E27FC236}">
                  <a16:creationId xmlns:a16="http://schemas.microsoft.com/office/drawing/2014/main"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2638A5B4-60C5-5D55-5CCD-332EB69E1875}"/>
                </a:ext>
              </a:extLst>
            </p:cNvPr>
            <p:cNvSpPr txBox="1"/>
            <p:nvPr/>
          </p:nvSpPr>
          <p:spPr>
            <a:xfrm>
              <a:off x="1440856" y="396717"/>
              <a:ext cx="9303775" cy="7494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i="0" dirty="0">
                  <a:solidFill>
                    <a:srgbClr val="000000"/>
                  </a:solidFill>
                  <a:effectLst/>
                  <a:latin typeface="Cambria" panose="02040503050406030204" pitchFamily="18" charset="0"/>
                  <a:ea typeface="Cambria" panose="02040503050406030204" pitchFamily="18" charset="0"/>
                </a:rPr>
                <a:t>Những từ ngữ nào trong đoạn dưới đây chỉ sự vật, hoạt động trong một trận đấu bóng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4E34F020-26D6-8EB2-FEF2-48BA47640E92}"/>
              </a:ext>
            </a:extLst>
          </p:cNvPr>
          <p:cNvPicPr>
            <a:picLocks noChangeAspect="1"/>
          </p:cNvPicPr>
          <p:nvPr/>
        </p:nvPicPr>
        <p:blipFill>
          <a:blip r:embed="rId3"/>
          <a:stretch>
            <a:fillRect/>
          </a:stretch>
        </p:blipFill>
        <p:spPr>
          <a:xfrm>
            <a:off x="1493520" y="1860868"/>
            <a:ext cx="10383520" cy="2541060"/>
          </a:xfrm>
          <a:prstGeom prst="rect">
            <a:avLst/>
          </a:prstGeom>
        </p:spPr>
      </p:pic>
      <p:graphicFrame>
        <p:nvGraphicFramePr>
          <p:cNvPr id="8" name="Table 8">
            <a:extLst>
              <a:ext uri="{FF2B5EF4-FFF2-40B4-BE49-F238E27FC236}">
                <a16:creationId xmlns:a16="http://schemas.microsoft.com/office/drawing/2014/main" id="{8D5E25A0-1D35-6D30-8EBF-D079CC9BFBAC}"/>
              </a:ext>
            </a:extLst>
          </p:cNvPr>
          <p:cNvGraphicFramePr>
            <a:graphicFrameLocks noGrp="1"/>
          </p:cNvGraphicFramePr>
          <p:nvPr>
            <p:extLst>
              <p:ext uri="{D42A27DB-BD31-4B8C-83A1-F6EECF244321}">
                <p14:modId xmlns:p14="http://schemas.microsoft.com/office/powerpoint/2010/main" val="4192885698"/>
              </p:ext>
            </p:extLst>
          </p:nvPr>
        </p:nvGraphicFramePr>
        <p:xfrm>
          <a:off x="1310640" y="4438226"/>
          <a:ext cx="9611360" cy="2236894"/>
        </p:xfrm>
        <a:graphic>
          <a:graphicData uri="http://schemas.openxmlformats.org/drawingml/2006/table">
            <a:tbl>
              <a:tblPr firstRow="1" bandRow="1">
                <a:tableStyleId>{F5AB1C69-6EDB-4FF4-983F-18BD219EF322}</a:tableStyleId>
              </a:tblPr>
              <a:tblGrid>
                <a:gridCol w="4180776">
                  <a:extLst>
                    <a:ext uri="{9D8B030D-6E8A-4147-A177-3AD203B41FA5}">
                      <a16:colId xmlns:a16="http://schemas.microsoft.com/office/drawing/2014/main" val="407556408"/>
                    </a:ext>
                  </a:extLst>
                </a:gridCol>
                <a:gridCol w="5430584">
                  <a:extLst>
                    <a:ext uri="{9D8B030D-6E8A-4147-A177-3AD203B41FA5}">
                      <a16:colId xmlns:a16="http://schemas.microsoft.com/office/drawing/2014/main" val="4081418841"/>
                    </a:ext>
                  </a:extLst>
                </a:gridCol>
              </a:tblGrid>
              <a:tr h="694764">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260724"/>
                  </a:ext>
                </a:extLst>
              </a:tr>
              <a:tr h="1542130">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244080"/>
                  </a:ext>
                </a:extLst>
              </a:tr>
            </a:tbl>
          </a:graphicData>
        </a:graphic>
      </p:graphicFrame>
      <p:cxnSp>
        <p:nvCxnSpPr>
          <p:cNvPr id="10" name="Straight Connector 9">
            <a:extLst>
              <a:ext uri="{FF2B5EF4-FFF2-40B4-BE49-F238E27FC236}">
                <a16:creationId xmlns:a16="http://schemas.microsoft.com/office/drawing/2014/main" id="{EB568519-13DB-984B-EACA-B0242EE9D7D8}"/>
              </a:ext>
            </a:extLst>
          </p:cNvPr>
          <p:cNvCxnSpPr/>
          <p:nvPr/>
        </p:nvCxnSpPr>
        <p:spPr>
          <a:xfrm>
            <a:off x="4937760" y="2387600"/>
            <a:ext cx="71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9C724EF-D9CE-3A03-4B0C-B9CCAF3F1827}"/>
              </a:ext>
            </a:extLst>
          </p:cNvPr>
          <p:cNvSpPr txBox="1"/>
          <p:nvPr/>
        </p:nvSpPr>
        <p:spPr>
          <a:xfrm>
            <a:off x="1422400" y="528320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13" name="Straight Connector 12">
            <a:extLst>
              <a:ext uri="{FF2B5EF4-FFF2-40B4-BE49-F238E27FC236}">
                <a16:creationId xmlns:a16="http://schemas.microsoft.com/office/drawing/2014/main" id="{E8336280-CDAF-B13D-7D99-06F48E73745E}"/>
              </a:ext>
            </a:extLst>
          </p:cNvPr>
          <p:cNvCxnSpPr>
            <a:cxnSpLocks/>
          </p:cNvCxnSpPr>
          <p:nvPr/>
        </p:nvCxnSpPr>
        <p:spPr>
          <a:xfrm>
            <a:off x="2936240" y="2814320"/>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DD053B-BA99-512A-FB5A-643F50084620}"/>
              </a:ext>
            </a:extLst>
          </p:cNvPr>
          <p:cNvSpPr txBox="1"/>
          <p:nvPr/>
        </p:nvSpPr>
        <p:spPr>
          <a:xfrm>
            <a:off x="2397760" y="530352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vòng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địa</a:t>
            </a:r>
            <a:r>
              <a:rPr lang="en-US" sz="2800" dirty="0">
                <a:solidFill>
                  <a:srgbClr val="00206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F83D872A-FC14-69C1-0AD6-E0BE2BA48F98}"/>
              </a:ext>
            </a:extLst>
          </p:cNvPr>
          <p:cNvCxnSpPr>
            <a:cxnSpLocks/>
          </p:cNvCxnSpPr>
          <p:nvPr/>
        </p:nvCxnSpPr>
        <p:spPr>
          <a:xfrm>
            <a:off x="4500880" y="4064000"/>
            <a:ext cx="111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7E4047D-BFBE-E6BB-0446-0FEEAAEA7141}"/>
              </a:ext>
            </a:extLst>
          </p:cNvPr>
          <p:cNvSpPr txBox="1"/>
          <p:nvPr/>
        </p:nvSpPr>
        <p:spPr>
          <a:xfrm>
            <a:off x="1442720" y="587248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thủ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id="{87D5D1F1-DADE-67E1-D3FA-34C54FFD92DA}"/>
              </a:ext>
            </a:extLst>
          </p:cNvPr>
          <p:cNvCxnSpPr>
            <a:cxnSpLocks/>
          </p:cNvCxnSpPr>
          <p:nvPr/>
        </p:nvCxnSpPr>
        <p:spPr>
          <a:xfrm>
            <a:off x="3068320" y="23876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CFB22A9-CCE4-3DE0-C2AD-33C06D3EB683}"/>
              </a:ext>
            </a:extLst>
          </p:cNvPr>
          <p:cNvSpPr txBox="1"/>
          <p:nvPr/>
        </p:nvSpPr>
        <p:spPr>
          <a:xfrm>
            <a:off x="5506720" y="514096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xả</a:t>
            </a:r>
            <a:r>
              <a:rPr lang="en-US" sz="2800" dirty="0">
                <a:solidFill>
                  <a:srgbClr val="002060"/>
                </a:solidFill>
                <a:latin typeface="Cambria" panose="02040503050406030204" pitchFamily="18" charset="0"/>
                <a:ea typeface="Cambria" panose="02040503050406030204" pitchFamily="18" charset="0"/>
              </a:rPr>
              <a:t>,</a:t>
            </a:r>
          </a:p>
        </p:txBody>
      </p:sp>
      <p:cxnSp>
        <p:nvCxnSpPr>
          <p:cNvPr id="25" name="Straight Connector 24">
            <a:extLst>
              <a:ext uri="{FF2B5EF4-FFF2-40B4-BE49-F238E27FC236}">
                <a16:creationId xmlns:a16="http://schemas.microsoft.com/office/drawing/2014/main" id="{4A018DB9-78F9-0048-BCE5-BB77AA6E18B4}"/>
              </a:ext>
            </a:extLst>
          </p:cNvPr>
          <p:cNvCxnSpPr>
            <a:cxnSpLocks/>
          </p:cNvCxnSpPr>
          <p:nvPr/>
        </p:nvCxnSpPr>
        <p:spPr>
          <a:xfrm>
            <a:off x="4135120" y="2407920"/>
            <a:ext cx="1473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7B8F03E-C56A-3A3F-E182-D82505977C74}"/>
              </a:ext>
            </a:extLst>
          </p:cNvPr>
          <p:cNvSpPr txBox="1"/>
          <p:nvPr/>
        </p:nvSpPr>
        <p:spPr>
          <a:xfrm>
            <a:off x="6705600" y="5161280"/>
            <a:ext cx="2133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cướp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28" name="Straight Connector 27">
            <a:extLst>
              <a:ext uri="{FF2B5EF4-FFF2-40B4-BE49-F238E27FC236}">
                <a16:creationId xmlns:a16="http://schemas.microsoft.com/office/drawing/2014/main" id="{6911D61C-6B4A-79B0-9016-78FB89716325}"/>
              </a:ext>
            </a:extLst>
          </p:cNvPr>
          <p:cNvCxnSpPr>
            <a:cxnSpLocks/>
          </p:cNvCxnSpPr>
          <p:nvPr/>
        </p:nvCxnSpPr>
        <p:spPr>
          <a:xfrm>
            <a:off x="6289040" y="2397760"/>
            <a:ext cx="1056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E095D53-052E-2FE1-B9DD-E68049D4E45B}"/>
              </a:ext>
            </a:extLst>
          </p:cNvPr>
          <p:cNvSpPr txBox="1"/>
          <p:nvPr/>
        </p:nvSpPr>
        <p:spPr>
          <a:xfrm>
            <a:off x="8453120" y="5151120"/>
            <a:ext cx="1625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chuyền</a:t>
            </a:r>
            <a:r>
              <a:rPr lang="en-US" sz="2800" dirty="0">
                <a:solidFill>
                  <a:srgbClr val="002060"/>
                </a:solidFill>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4BC112B9-E856-45F9-4771-4B120225AA44}"/>
              </a:ext>
            </a:extLst>
          </p:cNvPr>
          <p:cNvCxnSpPr>
            <a:cxnSpLocks/>
          </p:cNvCxnSpPr>
          <p:nvPr/>
        </p:nvCxnSpPr>
        <p:spPr>
          <a:xfrm>
            <a:off x="8615680" y="2407920"/>
            <a:ext cx="5689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046733-0EBE-3618-A4F6-F8C3C5F8870E}"/>
              </a:ext>
            </a:extLst>
          </p:cNvPr>
          <p:cNvSpPr txBox="1"/>
          <p:nvPr/>
        </p:nvSpPr>
        <p:spPr>
          <a:xfrm>
            <a:off x="5425440" y="5659120"/>
            <a:ext cx="215392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xuống</a:t>
            </a:r>
            <a:r>
              <a:rPr lang="en-US" sz="2800" dirty="0">
                <a:solidFill>
                  <a:srgbClr val="002060"/>
                </a:solidFill>
                <a:latin typeface="Cambria" panose="02040503050406030204" pitchFamily="18" charset="0"/>
                <a:ea typeface="Cambria" panose="02040503050406030204" pitchFamily="18" charset="0"/>
              </a:rPr>
              <a:t>),</a:t>
            </a:r>
          </a:p>
        </p:txBody>
      </p:sp>
      <p:cxnSp>
        <p:nvCxnSpPr>
          <p:cNvPr id="34" name="Straight Connector 33">
            <a:extLst>
              <a:ext uri="{FF2B5EF4-FFF2-40B4-BE49-F238E27FC236}">
                <a16:creationId xmlns:a16="http://schemas.microsoft.com/office/drawing/2014/main" id="{61697934-F102-7582-6845-1EEBA59F0160}"/>
              </a:ext>
            </a:extLst>
          </p:cNvPr>
          <p:cNvCxnSpPr>
            <a:cxnSpLocks/>
          </p:cNvCxnSpPr>
          <p:nvPr/>
        </p:nvCxnSpPr>
        <p:spPr>
          <a:xfrm>
            <a:off x="7233920" y="27940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5CD98FB-5991-D302-D557-5D1A2ED7D4C7}"/>
              </a:ext>
            </a:extLst>
          </p:cNvPr>
          <p:cNvSpPr txBox="1"/>
          <p:nvPr/>
        </p:nvSpPr>
        <p:spPr>
          <a:xfrm>
            <a:off x="736600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xô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37" name="Straight Connector 36">
            <a:extLst>
              <a:ext uri="{FF2B5EF4-FFF2-40B4-BE49-F238E27FC236}">
                <a16:creationId xmlns:a16="http://schemas.microsoft.com/office/drawing/2014/main" id="{3BCED685-2CFA-546E-0CBF-07D157BC3CE2}"/>
              </a:ext>
            </a:extLst>
          </p:cNvPr>
          <p:cNvCxnSpPr>
            <a:cxnSpLocks/>
          </p:cNvCxnSpPr>
          <p:nvPr/>
        </p:nvCxnSpPr>
        <p:spPr>
          <a:xfrm>
            <a:off x="8341360" y="2824480"/>
            <a:ext cx="731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3B65C10-5274-051D-59CA-1BB1053C5621}"/>
              </a:ext>
            </a:extLst>
          </p:cNvPr>
          <p:cNvSpPr txBox="1"/>
          <p:nvPr/>
        </p:nvSpPr>
        <p:spPr>
          <a:xfrm>
            <a:off x="842264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chặn</a:t>
            </a:r>
            <a:r>
              <a:rPr lang="en-US" sz="2800" dirty="0">
                <a:solidFill>
                  <a:srgbClr val="002060"/>
                </a:solidFill>
                <a:latin typeface="Cambria" panose="02040503050406030204" pitchFamily="18" charset="0"/>
                <a:ea typeface="Cambria" panose="02040503050406030204" pitchFamily="18" charset="0"/>
              </a:rPr>
              <a:t>,</a:t>
            </a:r>
          </a:p>
        </p:txBody>
      </p:sp>
      <p:cxnSp>
        <p:nvCxnSpPr>
          <p:cNvPr id="40" name="Straight Connector 39">
            <a:extLst>
              <a:ext uri="{FF2B5EF4-FFF2-40B4-BE49-F238E27FC236}">
                <a16:creationId xmlns:a16="http://schemas.microsoft.com/office/drawing/2014/main" id="{20395388-0717-2556-F38D-A9B5631C5475}"/>
              </a:ext>
            </a:extLst>
          </p:cNvPr>
          <p:cNvCxnSpPr>
            <a:cxnSpLocks/>
          </p:cNvCxnSpPr>
          <p:nvPr/>
        </p:nvCxnSpPr>
        <p:spPr>
          <a:xfrm>
            <a:off x="7833360" y="3230880"/>
            <a:ext cx="477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A7376BE-82A5-F8D4-2809-68FE746934D2}"/>
              </a:ext>
            </a:extLst>
          </p:cNvPr>
          <p:cNvSpPr txBox="1"/>
          <p:nvPr/>
        </p:nvSpPr>
        <p:spPr>
          <a:xfrm>
            <a:off x="9296400" y="566167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hất</a:t>
            </a:r>
            <a:r>
              <a:rPr lang="en-US" sz="2800" dirty="0">
                <a:solidFill>
                  <a:srgbClr val="002060"/>
                </a:solidFill>
                <a:latin typeface="Cambria" panose="02040503050406030204" pitchFamily="18" charset="0"/>
                <a:ea typeface="Cambria" panose="02040503050406030204" pitchFamily="18" charset="0"/>
              </a:rPr>
              <a:t>,</a:t>
            </a:r>
          </a:p>
        </p:txBody>
      </p:sp>
      <p:cxnSp>
        <p:nvCxnSpPr>
          <p:cNvPr id="43" name="Straight Connector 42">
            <a:extLst>
              <a:ext uri="{FF2B5EF4-FFF2-40B4-BE49-F238E27FC236}">
                <a16:creationId xmlns:a16="http://schemas.microsoft.com/office/drawing/2014/main" id="{2E8AD21A-570D-16A8-FDAB-95E7F3638D9C}"/>
              </a:ext>
            </a:extLst>
          </p:cNvPr>
          <p:cNvCxnSpPr>
            <a:cxnSpLocks/>
          </p:cNvCxnSpPr>
          <p:nvPr/>
        </p:nvCxnSpPr>
        <p:spPr>
          <a:xfrm>
            <a:off x="6187440" y="4074160"/>
            <a:ext cx="9550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6E5FF9C-F724-FDA2-7135-719573EA24D6}"/>
              </a:ext>
            </a:extLst>
          </p:cNvPr>
          <p:cNvSpPr txBox="1"/>
          <p:nvPr/>
        </p:nvSpPr>
        <p:spPr>
          <a:xfrm>
            <a:off x="5486400" y="612648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46" name="Straight Connector 45">
            <a:extLst>
              <a:ext uri="{FF2B5EF4-FFF2-40B4-BE49-F238E27FC236}">
                <a16:creationId xmlns:a16="http://schemas.microsoft.com/office/drawing/2014/main" id="{E4494818-936C-8780-AAD8-B7C5DBB1BA20}"/>
              </a:ext>
            </a:extLst>
          </p:cNvPr>
          <p:cNvCxnSpPr>
            <a:cxnSpLocks/>
          </p:cNvCxnSpPr>
          <p:nvPr/>
        </p:nvCxnSpPr>
        <p:spPr>
          <a:xfrm>
            <a:off x="7274560" y="4074160"/>
            <a:ext cx="1219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7CC6DA9-28FC-B814-8D7A-6314FB76E038}"/>
              </a:ext>
            </a:extLst>
          </p:cNvPr>
          <p:cNvSpPr txBox="1"/>
          <p:nvPr/>
        </p:nvSpPr>
        <p:spPr>
          <a:xfrm>
            <a:off x="6695440" y="614680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446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down)">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down)">
                                      <p:cBhvr>
                                        <p:cTn id="38" dur="500"/>
                                        <p:tgtEl>
                                          <p:spTgt spid="1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down)">
                                      <p:cBhvr>
                                        <p:cTn id="48" dur="500"/>
                                        <p:tgtEl>
                                          <p:spTgt spid="2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wipe(down)">
                                      <p:cBhvr>
                                        <p:cTn id="58" dur="500"/>
                                        <p:tgtEl>
                                          <p:spTgt spid="2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wipe(down)">
                                      <p:cBhvr>
                                        <p:cTn id="68" dur="500"/>
                                        <p:tgtEl>
                                          <p:spTgt spid="27">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0">
                                            <p:txEl>
                                              <p:pRg st="0" end="0"/>
                                            </p:txEl>
                                          </p:spTgt>
                                        </p:tgtEl>
                                        <p:attrNameLst>
                                          <p:attrName>style.visibility</p:attrName>
                                        </p:attrNameLst>
                                      </p:cBhvr>
                                      <p:to>
                                        <p:strVal val="visible"/>
                                      </p:to>
                                    </p:set>
                                    <p:animEffect transition="in" filter="wipe(down)">
                                      <p:cBhvr>
                                        <p:cTn id="78" dur="500"/>
                                        <p:tgtEl>
                                          <p:spTgt spid="3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3">
                                            <p:txEl>
                                              <p:pRg st="0" end="0"/>
                                            </p:txEl>
                                          </p:spTgt>
                                        </p:tgtEl>
                                        <p:attrNameLst>
                                          <p:attrName>style.visibility</p:attrName>
                                        </p:attrNameLst>
                                      </p:cBhvr>
                                      <p:to>
                                        <p:strVal val="visible"/>
                                      </p:to>
                                    </p:set>
                                    <p:animEffect transition="in" filter="wipe(down)">
                                      <p:cBhvr>
                                        <p:cTn id="88" dur="500"/>
                                        <p:tgtEl>
                                          <p:spTgt spid="3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down)">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6">
                                            <p:txEl>
                                              <p:pRg st="0" end="0"/>
                                            </p:txEl>
                                          </p:spTgt>
                                        </p:tgtEl>
                                        <p:attrNameLst>
                                          <p:attrName>style.visibility</p:attrName>
                                        </p:attrNameLst>
                                      </p:cBhvr>
                                      <p:to>
                                        <p:strVal val="visible"/>
                                      </p:to>
                                    </p:set>
                                    <p:animEffect transition="in" filter="wipe(down)">
                                      <p:cBhvr>
                                        <p:cTn id="98" dur="500"/>
                                        <p:tgtEl>
                                          <p:spTgt spid="36">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39">
                                            <p:txEl>
                                              <p:pRg st="0" end="0"/>
                                            </p:txEl>
                                          </p:spTgt>
                                        </p:tgtEl>
                                        <p:attrNameLst>
                                          <p:attrName>style.visibility</p:attrName>
                                        </p:attrNameLst>
                                      </p:cBhvr>
                                      <p:to>
                                        <p:strVal val="visible"/>
                                      </p:to>
                                    </p:set>
                                    <p:animEffect transition="in" filter="wipe(down)">
                                      <p:cBhvr>
                                        <p:cTn id="108" dur="500"/>
                                        <p:tgtEl>
                                          <p:spTgt spid="39">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down)">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42">
                                            <p:txEl>
                                              <p:pRg st="0" end="0"/>
                                            </p:txEl>
                                          </p:spTgt>
                                        </p:tgtEl>
                                        <p:attrNameLst>
                                          <p:attrName>style.visibility</p:attrName>
                                        </p:attrNameLst>
                                      </p:cBhvr>
                                      <p:to>
                                        <p:strVal val="visible"/>
                                      </p:to>
                                    </p:set>
                                    <p:animEffect transition="in" filter="wipe(down)">
                                      <p:cBhvr>
                                        <p:cTn id="118" dur="500"/>
                                        <p:tgtEl>
                                          <p:spTgt spid="42">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wipe(down)">
                                      <p:cBhvr>
                                        <p:cTn id="123" dur="500"/>
                                        <p:tgtEl>
                                          <p:spTgt spid="4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45">
                                            <p:txEl>
                                              <p:pRg st="0" end="0"/>
                                            </p:txEl>
                                          </p:spTgt>
                                        </p:tgtEl>
                                        <p:attrNameLst>
                                          <p:attrName>style.visibility</p:attrName>
                                        </p:attrNameLst>
                                      </p:cBhvr>
                                      <p:to>
                                        <p:strVal val="visible"/>
                                      </p:to>
                                    </p:set>
                                    <p:animEffect transition="in" filter="wipe(down)">
                                      <p:cBhvr>
                                        <p:cTn id="128" dur="500"/>
                                        <p:tgtEl>
                                          <p:spTgt spid="45">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wipe(down)">
                                      <p:cBhvr>
                                        <p:cTn id="133" dur="500"/>
                                        <p:tgtEl>
                                          <p:spTgt spid="4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48">
                                            <p:txEl>
                                              <p:pRg st="0" end="0"/>
                                            </p:txEl>
                                          </p:spTgt>
                                        </p:tgtEl>
                                        <p:attrNameLst>
                                          <p:attrName>style.visibility</p:attrName>
                                        </p:attrNameLst>
                                      </p:cBhvr>
                                      <p:to>
                                        <p:strVal val="visible"/>
                                      </p:to>
                                    </p:set>
                                    <p:animEffect transition="in" filter="wipe(down)">
                                      <p:cBhvr>
                                        <p:cTn id="138"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8">
            <a:extLst>
              <a:ext uri="{FF2B5EF4-FFF2-40B4-BE49-F238E27FC236}">
                <a16:creationId xmlns:a16="http://schemas.microsoft.com/office/drawing/2014/main" id="{B770CA69-A79B-2B69-FD62-A1FA4F3971FA}"/>
              </a:ext>
            </a:extLst>
          </p:cNvPr>
          <p:cNvGraphicFramePr>
            <a:graphicFrameLocks noGrp="1"/>
          </p:cNvGraphicFramePr>
          <p:nvPr>
            <p:extLst>
              <p:ext uri="{D42A27DB-BD31-4B8C-83A1-F6EECF244321}">
                <p14:modId xmlns:p14="http://schemas.microsoft.com/office/powerpoint/2010/main" val="3373397880"/>
              </p:ext>
            </p:extLst>
          </p:nvPr>
        </p:nvGraphicFramePr>
        <p:xfrm>
          <a:off x="1361440" y="2174240"/>
          <a:ext cx="9936480" cy="3495475"/>
        </p:xfrm>
        <a:graphic>
          <a:graphicData uri="http://schemas.openxmlformats.org/drawingml/2006/table">
            <a:tbl>
              <a:tblPr firstRow="1" bandRow="1">
                <a:tableStyleId>{F5AB1C69-6EDB-4FF4-983F-18BD219EF322}</a:tableStyleId>
              </a:tblPr>
              <a:tblGrid>
                <a:gridCol w="4322198">
                  <a:extLst>
                    <a:ext uri="{9D8B030D-6E8A-4147-A177-3AD203B41FA5}">
                      <a16:colId xmlns:a16="http://schemas.microsoft.com/office/drawing/2014/main" val="407556408"/>
                    </a:ext>
                  </a:extLst>
                </a:gridCol>
                <a:gridCol w="5614282">
                  <a:extLst>
                    <a:ext uri="{9D8B030D-6E8A-4147-A177-3AD203B41FA5}">
                      <a16:colId xmlns:a16="http://schemas.microsoft.com/office/drawing/2014/main" val="4081418841"/>
                    </a:ext>
                  </a:extLst>
                </a:gridCol>
              </a:tblGrid>
              <a:tr h="812800">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260724"/>
                  </a:ext>
                </a:extLst>
              </a:tr>
              <a:tr h="2682675">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9244080"/>
                  </a:ext>
                </a:extLst>
              </a:tr>
            </a:tbl>
          </a:graphicData>
        </a:graphic>
      </p:graphicFrame>
      <p:sp>
        <p:nvSpPr>
          <p:cNvPr id="33" name="TextBox 32">
            <a:extLst>
              <a:ext uri="{FF2B5EF4-FFF2-40B4-BE49-F238E27FC236}">
                <a16:creationId xmlns:a16="http://schemas.microsoft.com/office/drawing/2014/main" id="{8246BC8D-3F81-90C2-DB8A-84F2759C4905}"/>
              </a:ext>
            </a:extLst>
          </p:cNvPr>
          <p:cNvSpPr txBox="1"/>
          <p:nvPr/>
        </p:nvSpPr>
        <p:spPr>
          <a:xfrm>
            <a:off x="1402080" y="3302000"/>
            <a:ext cx="4145280" cy="1880002"/>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 tiền đạo, tiền vệ, trung vệ, huấn luyện viên,...</a:t>
            </a:r>
            <a:endParaRPr lang="vi-VN" sz="28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còi, khung thành, lưới, cỏ, chấm phạt đền, ...</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738E5D69-5ECD-D674-3ED5-94BDF8CD6790}"/>
              </a:ext>
            </a:extLst>
          </p:cNvPr>
          <p:cNvSpPr txBox="1"/>
          <p:nvPr/>
        </p:nvSpPr>
        <p:spPr>
          <a:xfrm>
            <a:off x="5974080" y="3281680"/>
            <a:ext cx="4785360" cy="1077218"/>
          </a:xfrm>
          <a:prstGeom prst="rect">
            <a:avLst/>
          </a:prstGeom>
          <a:noFill/>
        </p:spPr>
        <p:txBody>
          <a:bodyPr wrap="square" rtlCol="0">
            <a:spAutoFit/>
          </a:bodyPr>
          <a:lstStyle/>
          <a:p>
            <a:pPr marL="457200" indent="-457200" algn="just">
              <a:spcAft>
                <a:spcPts val="500"/>
              </a:spcAf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rê, sút, tâng, tạt, cắt đỡ,</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(bóng), chạy, nhảy,..</a:t>
            </a:r>
          </a:p>
        </p:txBody>
      </p:sp>
    </p:spTree>
    <p:extLst>
      <p:ext uri="{BB962C8B-B14F-4D97-AF65-F5344CB8AC3E}">
        <p14:creationId xmlns:p14="http://schemas.microsoft.com/office/powerpoint/2010/main" val="292260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01B961-29CD-430A-8CA6-BC43A002C50B}"/>
              </a:ext>
            </a:extLst>
          </p:cNvPr>
          <p:cNvGrpSpPr/>
          <p:nvPr/>
        </p:nvGrpSpPr>
        <p:grpSpPr>
          <a:xfrm>
            <a:off x="1578215" y="377653"/>
            <a:ext cx="9802358" cy="1512107"/>
            <a:chOff x="1578215" y="377653"/>
            <a:chExt cx="9802358" cy="2711536"/>
          </a:xfrm>
        </p:grpSpPr>
        <p:sp>
          <p:nvSpPr>
            <p:cNvPr id="2" name="任意多边形: 形状 4">
              <a:extLst>
                <a:ext uri="{FF2B5EF4-FFF2-40B4-BE49-F238E27FC236}">
                  <a16:creationId xmlns:a16="http://schemas.microsoft.com/office/drawing/2014/main" id="{00F46AF2-E2B9-FBCC-6FB6-C151F28F9337}"/>
                </a:ext>
              </a:extLst>
            </p:cNvPr>
            <p:cNvSpPr/>
            <p:nvPr/>
          </p:nvSpPr>
          <p:spPr>
            <a:xfrm>
              <a:off x="1578215" y="377653"/>
              <a:ext cx="9802358" cy="2711536"/>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id="{FF068404-9508-CC1F-14CF-83479EDC8E34}"/>
                </a:ext>
              </a:extLst>
            </p:cNvPr>
            <p:cNvSpPr txBox="1"/>
            <p:nvPr/>
          </p:nvSpPr>
          <p:spPr>
            <a:xfrm>
              <a:off x="2061951" y="616330"/>
              <a:ext cx="9071488" cy="2152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u="none" strike="noStrike" dirty="0">
                  <a:solidFill>
                    <a:srgbClr val="002060"/>
                  </a:solidFill>
                  <a:effectLst/>
                  <a:latin typeface="Cambria" panose="02040503050406030204" pitchFamily="18" charset="0"/>
                  <a:ea typeface="Cambria" panose="02040503050406030204" pitchFamily="18" charset="0"/>
                </a:rPr>
                <a:t>Đặt câu nối tiếp câu cho trước, trong đó có sử dụng đại từ thay thế cho phần in đậm.</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5404A83B-75A8-CC95-0AD6-96BDC02B715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1480" t="944" r="19712" b="56377"/>
          <a:stretch/>
        </p:blipFill>
        <p:spPr>
          <a:xfrm>
            <a:off x="466760" y="228665"/>
            <a:ext cx="1189320" cy="1632436"/>
          </a:xfrm>
          <a:prstGeom prst="rect">
            <a:avLst/>
          </a:prstGeom>
        </p:spPr>
      </p:pic>
      <p:sp>
        <p:nvSpPr>
          <p:cNvPr id="8" name="TextBox 7">
            <a:extLst>
              <a:ext uri="{FF2B5EF4-FFF2-40B4-BE49-F238E27FC236}">
                <a16:creationId xmlns:a16="http://schemas.microsoft.com/office/drawing/2014/main" id="{86F2E859-BC2E-EF57-DD37-B3FED0BCEE7B}"/>
              </a:ext>
            </a:extLst>
          </p:cNvPr>
          <p:cNvSpPr txBox="1"/>
          <p:nvPr/>
        </p:nvSpPr>
        <p:spPr>
          <a:xfrm>
            <a:off x="2428240" y="2133600"/>
            <a:ext cx="884936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r>
              <a:rPr lang="vi-VN" sz="2800" b="0" i="0" dirty="0">
                <a:solidFill>
                  <a:srgbClr val="000000"/>
                </a:solidFill>
                <a:effectLst/>
                <a:latin typeface="Cambria" panose="02040503050406030204" pitchFamily="18" charset="0"/>
                <a:ea typeface="Cambria" panose="02040503050406030204" pitchFamily="18" charset="0"/>
              </a:rPr>
              <a:t>: Mạnh </a:t>
            </a:r>
            <a:r>
              <a:rPr lang="vi-VN" sz="2800" b="1" i="0" dirty="0">
                <a:solidFill>
                  <a:srgbClr val="000000"/>
                </a:solidFill>
                <a:effectLst/>
                <a:latin typeface="Cambria" panose="02040503050406030204" pitchFamily="18" charset="0"/>
                <a:ea typeface="Cambria" panose="02040503050406030204" pitchFamily="18" charset="0"/>
              </a:rPr>
              <a:t>lăn xả cướp bóng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Mạnh </a:t>
            </a:r>
            <a:r>
              <a:rPr lang="vi-VN" sz="2800" b="1" i="0" dirty="0">
                <a:solidFill>
                  <a:srgbClr val="000000"/>
                </a:solidFill>
                <a:effectLst/>
                <a:latin typeface="Cambria" panose="02040503050406030204" pitchFamily="18" charset="0"/>
                <a:ea typeface="Cambria" panose="02040503050406030204" pitchFamily="18" charset="0"/>
              </a:rPr>
              <a:t>lăn xả cướp bóng</a:t>
            </a:r>
            <a:r>
              <a:rPr lang="vi-VN" sz="2800" b="0" i="0" dirty="0">
                <a:solidFill>
                  <a:srgbClr val="000000"/>
                </a:solidFill>
                <a:effectLst/>
                <a:latin typeface="Cambria" panose="02040503050406030204" pitchFamily="18" charset="0"/>
                <a:ea typeface="Cambria" panose="02040503050406030204" pitchFamily="18" charset="0"/>
              </a:rPr>
              <a:t>. Hậu vệ lớp C cũng </a:t>
            </a:r>
            <a:r>
              <a:rPr lang="vi-VN" sz="2800" b="1" i="0" dirty="0">
                <a:solidFill>
                  <a:srgbClr val="000000"/>
                </a:solidFill>
                <a:effectLst/>
                <a:latin typeface="Cambria" panose="02040503050406030204" pitchFamily="18" charset="0"/>
                <a:ea typeface="Cambria" panose="02040503050406030204" pitchFamily="18" charset="0"/>
              </a:rPr>
              <a:t>vậy</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9" name="Group 8">
            <a:extLst>
              <a:ext uri="{FF2B5EF4-FFF2-40B4-BE49-F238E27FC236}">
                <a16:creationId xmlns:a16="http://schemas.microsoft.com/office/drawing/2014/main" id="{CCA02694-562D-E28F-121C-E48602DC569F}"/>
              </a:ext>
            </a:extLst>
          </p:cNvPr>
          <p:cNvGrpSpPr/>
          <p:nvPr/>
        </p:nvGrpSpPr>
        <p:grpSpPr>
          <a:xfrm>
            <a:off x="1209040" y="3495040"/>
            <a:ext cx="9865360" cy="1981200"/>
            <a:chOff x="1224504" y="2074607"/>
            <a:chExt cx="10595487" cy="2988538"/>
          </a:xfrm>
        </p:grpSpPr>
        <p:grpSp>
          <p:nvGrpSpPr>
            <p:cNvPr id="10" name="Group 9">
              <a:extLst>
                <a:ext uri="{FF2B5EF4-FFF2-40B4-BE49-F238E27FC236}">
                  <a16:creationId xmlns:a16="http://schemas.microsoft.com/office/drawing/2014/main" id="{1EA2253C-0D3B-1D68-5EB0-13A8F35EF953}"/>
                </a:ext>
              </a:extLst>
            </p:cNvPr>
            <p:cNvGrpSpPr/>
            <p:nvPr/>
          </p:nvGrpSpPr>
          <p:grpSpPr>
            <a:xfrm>
              <a:off x="1224504" y="2074607"/>
              <a:ext cx="10595487" cy="2988538"/>
              <a:chOff x="875792" y="1489323"/>
              <a:chExt cx="10015891" cy="2636587"/>
            </a:xfrm>
          </p:grpSpPr>
          <p:pic>
            <p:nvPicPr>
              <p:cNvPr id="12" name="Picture 11">
                <a:extLst>
                  <a:ext uri="{FF2B5EF4-FFF2-40B4-BE49-F238E27FC236}">
                    <a16:creationId xmlns:a16="http://schemas.microsoft.com/office/drawing/2014/main" id="{E90F5724-69DB-7D7E-D884-726F6581C803}"/>
                  </a:ext>
                </a:extLst>
              </p:cNvPr>
              <p:cNvPicPr>
                <a:picLocks noChangeAspect="1"/>
              </p:cNvPicPr>
              <p:nvPr/>
            </p:nvPicPr>
            <p:blipFill rotWithShape="1">
              <a:blip r:embed="rId3">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3" name="Rectangle 12">
                <a:extLst>
                  <a:ext uri="{FF2B5EF4-FFF2-40B4-BE49-F238E27FC236}">
                    <a16:creationId xmlns:a16="http://schemas.microsoft.com/office/drawing/2014/main" id="{060E995C-2D40-6374-155D-1FD3B438B12E}"/>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 name="TextBox 10">
              <a:extLst>
                <a:ext uri="{FF2B5EF4-FFF2-40B4-BE49-F238E27FC236}">
                  <a16:creationId xmlns:a16="http://schemas.microsoft.com/office/drawing/2014/main" id="{C7955322-6BD8-0435-907F-90E89CF5A7D9}"/>
                </a:ext>
              </a:extLst>
            </p:cNvPr>
            <p:cNvSpPr txBox="1"/>
            <p:nvPr/>
          </p:nvSpPr>
          <p:spPr>
            <a:xfrm>
              <a:off x="2165104" y="2504006"/>
              <a:ext cx="8585516" cy="1439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a. </a:t>
              </a:r>
              <a:r>
                <a:rPr lang="vi-VN" sz="2800" b="1" i="0" dirty="0">
                  <a:solidFill>
                    <a:srgbClr val="000000"/>
                  </a:solidFill>
                  <a:effectLst/>
                  <a:latin typeface="Cambria" panose="02040503050406030204" pitchFamily="18" charset="0"/>
                  <a:ea typeface="Cambria" panose="02040503050406030204" pitchFamily="18" charset="0"/>
                </a:rPr>
                <a:t>Bộ ba Long, Chiến, Mạnh </a:t>
              </a:r>
              <a:r>
                <a:rPr lang="vi-VN" sz="2800" b="0" i="0" dirty="0">
                  <a:solidFill>
                    <a:srgbClr val="000000"/>
                  </a:solidFill>
                  <a:effectLst/>
                  <a:latin typeface="Cambria" panose="02040503050406030204" pitchFamily="18" charset="0"/>
                  <a:ea typeface="Cambria" panose="02040503050406030204" pitchFamily="18" charset="0"/>
                </a:rPr>
                <a:t>chuyền bóng rất ăn ý.</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b. Lớp tôi </a:t>
              </a:r>
              <a:r>
                <a:rPr lang="vi-VN" sz="2800" b="1" i="0" dirty="0">
                  <a:solidFill>
                    <a:srgbClr val="000000"/>
                  </a:solidFill>
                  <a:effectLst/>
                  <a:latin typeface="Cambria" panose="02040503050406030204" pitchFamily="18" charset="0"/>
                  <a:ea typeface="Cambria" panose="02040503050406030204" pitchFamily="18" charset="0"/>
                </a:rPr>
                <a:t>càng đá càng hay</a:t>
              </a:r>
              <a:r>
                <a:rPr lang="vi-VN" sz="2800" b="0"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809A5F7-D73F-F779-B190-E1FFA08634C1}"/>
              </a:ext>
            </a:extLst>
          </p:cNvPr>
          <p:cNvGrpSpPr/>
          <p:nvPr/>
        </p:nvGrpSpPr>
        <p:grpSpPr>
          <a:xfrm>
            <a:off x="0" y="3210560"/>
            <a:ext cx="12192000" cy="3881120"/>
            <a:chOff x="1224504" y="2074607"/>
            <a:chExt cx="10595487" cy="2988538"/>
          </a:xfrm>
        </p:grpSpPr>
        <p:grpSp>
          <p:nvGrpSpPr>
            <p:cNvPr id="17" name="Group 16">
              <a:extLst>
                <a:ext uri="{FF2B5EF4-FFF2-40B4-BE49-F238E27FC236}">
                  <a16:creationId xmlns:a16="http://schemas.microsoft.com/office/drawing/2014/main" id="{77EA676B-9AFB-3FCC-96CC-6EEA8F592833}"/>
                </a:ext>
              </a:extLst>
            </p:cNvPr>
            <p:cNvGrpSpPr/>
            <p:nvPr/>
          </p:nvGrpSpPr>
          <p:grpSpPr>
            <a:xfrm>
              <a:off x="1224504" y="2074607"/>
              <a:ext cx="10595487" cy="2988538"/>
              <a:chOff x="875792" y="1489323"/>
              <a:chExt cx="10015891" cy="2636587"/>
            </a:xfrm>
          </p:grpSpPr>
          <p:pic>
            <p:nvPicPr>
              <p:cNvPr id="19" name="Picture 18">
                <a:extLst>
                  <a:ext uri="{FF2B5EF4-FFF2-40B4-BE49-F238E27FC236}">
                    <a16:creationId xmlns:a16="http://schemas.microsoft.com/office/drawing/2014/main" id="{C3469F58-EE74-9244-8814-E992080817E0}"/>
                  </a:ext>
                </a:extLst>
              </p:cNvPr>
              <p:cNvPicPr>
                <a:picLocks noChangeAspect="1"/>
              </p:cNvPicPr>
              <p:nvPr/>
            </p:nvPicPr>
            <p:blipFill rotWithShape="1">
              <a:blip r:embed="rId3">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20" name="Rectangle 19">
                <a:extLst>
                  <a:ext uri="{FF2B5EF4-FFF2-40B4-BE49-F238E27FC236}">
                    <a16:creationId xmlns:a16="http://schemas.microsoft.com/office/drawing/2014/main" id="{63959332-C28C-909B-F20B-ED3198AA1321}"/>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TextBox 17">
              <a:extLst>
                <a:ext uri="{FF2B5EF4-FFF2-40B4-BE49-F238E27FC236}">
                  <a16:creationId xmlns:a16="http://schemas.microsoft.com/office/drawing/2014/main" id="{A4EC2010-B545-8276-0045-0F9F248AFA73}"/>
                </a:ext>
              </a:extLst>
            </p:cNvPr>
            <p:cNvSpPr txBox="1"/>
            <p:nvPr/>
          </p:nvSpPr>
          <p:spPr>
            <a:xfrm>
              <a:off x="2165104" y="2504006"/>
              <a:ext cx="8630657" cy="17300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Cambria" panose="02040503050406030204" pitchFamily="18" charset="0"/>
                  <a:ea typeface="Cambria" panose="02040503050406030204" pitchFamily="18" charset="0"/>
                </a:rPr>
                <a:t>a. Bộ ba Long, chiến, Mạnh chuyền bóng rất ăn ý. Chúng chơi bóng như diễn tập, khiến cả sân hò reo cổ vũ, sôi động hẳn lên.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Cambria" panose="02040503050406030204" pitchFamily="18" charset="0"/>
                  <a:ea typeface="Cambria" panose="02040503050406030204" pitchFamily="18" charset="0"/>
                </a:rPr>
                <a:t>b. Lớp tôi càng đá càng hay. Trận đấu bóng nào lớp tôi cũng vậy. (hoặc: Còn lớp C chỉ mong thế mà không được.</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2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5258883" y="368763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39EA795B-EDF0-8E8F-74DB-8656AD934012}"/>
              </a:ext>
            </a:extLst>
          </p:cNvPr>
          <p:cNvPicPr>
            <a:picLocks noChangeAspect="1"/>
          </p:cNvPicPr>
          <p:nvPr/>
        </p:nvPicPr>
        <p:blipFill>
          <a:blip r:embed="rId9"/>
          <a:stretch>
            <a:fillRect/>
          </a:stretch>
        </p:blipFill>
        <p:spPr>
          <a:xfrm>
            <a:off x="-503185" y="739796"/>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0" y="995680"/>
            <a:ext cx="11665319" cy="5781040"/>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589281" y="1069724"/>
            <a:ext cx="11308080"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Tôi được bạn b</a:t>
            </a: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è</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khu phố công nhận là cầu thủ xuất sắc. Thế mà đợi mãi tôi mới có dịp ra mắt “giới hâm mộ bóng đá trường nhà" trong trận đấu với lớp 5C sáng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Trận đấu gay cấn từ những phút đầu. Mạnh lăn xả cướp bóng rồi chuyền cho tôi dần xuống vòng cấm địa. Hậu vệ lớp C xổ lên chặn. Mạnh và Chiến đã lên kịp. Nhưng tôi vẫn cố hất bóng qua hậu vệ lớp C vì không muốn nhường ai cơ hội ghi bàn. Chậm rồi, thủ môn đã lao lên bắt bóng. Cả sân vỡ oà vì tiếc.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Sốt ruột lắm nhưng đến giữa hiệp tôi mới ghi bàn. Tiếng vỗ tay dội lên, tôi sung sướng chạy như một ngôi sao sản cỏ. Từ lúc đó, lớp C kèm tôi như hình với bóng. Tôi dắt bóng một quãng là mất, lại chẳng chuyền cho ai, lớp C được thể tấn công và ghi liền hai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Giữa hai hiệp, chúng tôi hội ý. Mạnh thở hồng hộc: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Tại Việt cứ một mình ôm bóng, tụi nó phá mất.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Vĩnh đanh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Hiệp sau đừng ích kỉ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Tôi hầm hầm: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không đá nữa, xem các cậu làm được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Không ai đáp lại, chỉ lặng lẽ dãn ra cho tôi đi.</a:t>
            </a:r>
            <a:endPar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algn="just"/>
            <a:r>
              <a:rPr lang="en-US" sz="2000" dirty="0">
                <a:solidFill>
                  <a:srgbClr val="FF0000"/>
                </a:solidFill>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Tôi ngồi khuất một góc xem hiệp hai. Có một tích tắc Vĩnh chậm nhịp, không kịp chuyển cho Chiến làm lỡ cơ hội ghi bàn. Tôi làu bàu: “Giữ bo bo thể làm gì chẳng lỡ.”. Nói xong, bất giác tôi nóng bừng mặt.</a:t>
            </a:r>
          </a:p>
        </p:txBody>
      </p:sp>
      <p:pic>
        <p:nvPicPr>
          <p:cNvPr id="7" name="Picture 6">
            <a:extLst>
              <a:ext uri="{FF2B5EF4-FFF2-40B4-BE49-F238E27FC236}">
                <a16:creationId xmlns:a16="http://schemas.microsoft.com/office/drawing/2014/main" id="{524B4384-BECE-D447-EBE8-A9A9DF490129}"/>
              </a:ext>
            </a:extLst>
          </p:cNvPr>
          <p:cNvPicPr>
            <a:picLocks noChangeAspect="1"/>
          </p:cNvPicPr>
          <p:nvPr/>
        </p:nvPicPr>
        <p:blipFill>
          <a:blip r:embed="rId2"/>
          <a:stretch>
            <a:fillRect/>
          </a:stretch>
        </p:blipFill>
        <p:spPr>
          <a:xfrm>
            <a:off x="4070895" y="109688"/>
            <a:ext cx="5005250" cy="908383"/>
          </a:xfrm>
          <a:prstGeom prst="rect">
            <a:avLst/>
          </a:prstGeom>
        </p:spPr>
      </p:pic>
      <p:pic>
        <p:nvPicPr>
          <p:cNvPr id="11" name="Picture 10">
            <a:extLst>
              <a:ext uri="{FF2B5EF4-FFF2-40B4-BE49-F238E27FC236}">
                <a16:creationId xmlns:a16="http://schemas.microsoft.com/office/drawing/2014/main" id="{2A4B8B9F-A4BA-EE01-1E79-2608D766159D}"/>
              </a:ext>
            </a:extLst>
          </p:cNvPr>
          <p:cNvPicPr>
            <a:picLocks noChangeAspect="1"/>
          </p:cNvPicPr>
          <p:nvPr/>
        </p:nvPicPr>
        <p:blipFill>
          <a:blip r:embed="rId3"/>
          <a:stretch>
            <a:fillRect/>
          </a:stretch>
        </p:blipFill>
        <p:spPr>
          <a:xfrm>
            <a:off x="0" y="164554"/>
            <a:ext cx="3438442" cy="859611"/>
          </a:xfrm>
          <a:prstGeom prst="rect">
            <a:avLst/>
          </a:prstGeom>
        </p:spPr>
      </p:pic>
      <p:pic>
        <p:nvPicPr>
          <p:cNvPr id="12" name="Picture 11">
            <a:extLst>
              <a:ext uri="{FF2B5EF4-FFF2-40B4-BE49-F238E27FC236}">
                <a16:creationId xmlns:a16="http://schemas.microsoft.com/office/drawing/2014/main" id="{CD31AC48-B9A7-2FDD-EA78-AEC3340CE1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623" t="1198" r="60700" b="52848"/>
          <a:stretch/>
        </p:blipFill>
        <p:spPr>
          <a:xfrm>
            <a:off x="213360" y="1042471"/>
            <a:ext cx="521459" cy="869098"/>
          </a:xfrm>
          <a:prstGeom prst="rect">
            <a:avLst/>
          </a:prstGeom>
        </p:spPr>
      </p:pic>
      <p:pic>
        <p:nvPicPr>
          <p:cNvPr id="13" name="Picture 12">
            <a:extLst>
              <a:ext uri="{FF2B5EF4-FFF2-40B4-BE49-F238E27FC236}">
                <a16:creationId xmlns:a16="http://schemas.microsoft.com/office/drawing/2014/main" id="{2585160E-89FC-01FC-2689-9F6CE13A477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0122" t="948" r="41070" b="56373"/>
          <a:stretch/>
        </p:blipFill>
        <p:spPr>
          <a:xfrm>
            <a:off x="213361" y="3541647"/>
            <a:ext cx="515154" cy="707091"/>
          </a:xfrm>
          <a:prstGeom prst="rect">
            <a:avLst/>
          </a:prstGeom>
        </p:spPr>
      </p:pic>
    </p:spTree>
    <p:extLst>
      <p:ext uri="{BB962C8B-B14F-4D97-AF65-F5344CB8AC3E}">
        <p14:creationId xmlns:p14="http://schemas.microsoft.com/office/powerpoint/2010/main" val="2200124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500"/>
                                        <p:tgtEl>
                                          <p:spTgt spid="3">
                                            <p:txEl>
                                              <p:pRg st="3" end="3"/>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left)">
                                      <p:cBhvr>
                                        <p:cTn id="41" dur="500"/>
                                        <p:tgtEl>
                                          <p:spTgt spid="3">
                                            <p:txEl>
                                              <p:pRg st="7" end="7"/>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wipe(left)">
                                      <p:cBhvr>
                                        <p:cTn id="44" dur="500"/>
                                        <p:tgtEl>
                                          <p:spTgt spid="3">
                                            <p:txEl>
                                              <p:pRg st="8" end="8"/>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left)">
                                      <p:cBhvr>
                                        <p:cTn id="5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404761" y="579120"/>
            <a:ext cx="11348884" cy="5636338"/>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742499" y="1014796"/>
            <a:ext cx="10864645"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tôi càng đá càng hay. Bộ ba Long, Chiến, Mạnh chuyền bóng rất ăn ý. Hậu vệ lớp C không sao chặn nổi đường bóng ấy. Rồi Mạnh ung dung đội đầu, tạt bóng gọn vào lưới.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Cả sân vỗ tay vang dội. Bàn thắng đẹp quá! Nếu tôi là một trong ba đứa, bàn thắng có đẹp thế không? Tôi bần thần nghĩ, không biết Vĩnh chạy đến: “Vào đi Việt, Chiến đau chân.”. Tôi ngẩn ra giây lát rồi tức tốc chạy theo Vĩnh, cứ như vừa đón được một đường bóng đồng đội chuyền đến cho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Lê Khắc Hoan)</a:t>
            </a:r>
          </a:p>
        </p:txBody>
      </p:sp>
      <p:pic>
        <p:nvPicPr>
          <p:cNvPr id="4" name="Picture 3">
            <a:extLst>
              <a:ext uri="{FF2B5EF4-FFF2-40B4-BE49-F238E27FC236}">
                <a16:creationId xmlns:a16="http://schemas.microsoft.com/office/drawing/2014/main" id="{4D3E2870-BFEA-FF28-AD28-01706F3F4AF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1480" t="944" r="19712" b="56377"/>
          <a:stretch/>
        </p:blipFill>
        <p:spPr>
          <a:xfrm>
            <a:off x="334680" y="942273"/>
            <a:ext cx="610200" cy="837548"/>
          </a:xfrm>
          <a:prstGeom prst="rect">
            <a:avLst/>
          </a:prstGeom>
        </p:spPr>
      </p:pic>
    </p:spTree>
    <p:extLst>
      <p:ext uri="{BB962C8B-B14F-4D97-AF65-F5344CB8AC3E}">
        <p14:creationId xmlns:p14="http://schemas.microsoft.com/office/powerpoint/2010/main" val="1680061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1815887" y="373712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D2F055FC-EB26-21D8-94CB-ECFE28D18DE6}"/>
              </a:ext>
            </a:extLst>
          </p:cNvPr>
          <p:cNvPicPr>
            <a:picLocks noChangeAspect="1"/>
          </p:cNvPicPr>
          <p:nvPr/>
        </p:nvPicPr>
        <p:blipFill rotWithShape="1">
          <a:blip r:embed="rId9"/>
          <a:srcRect l="-1884" r="1884" b="27088"/>
          <a:stretch/>
        </p:blipFill>
        <p:spPr>
          <a:xfrm>
            <a:off x="-655013" y="0"/>
            <a:ext cx="8114479" cy="4227250"/>
          </a:xfrm>
          <a:prstGeom prst="rect">
            <a:avLst/>
          </a:prstGeom>
        </p:spPr>
      </p:pic>
    </p:spTree>
    <p:extLst>
      <p:ext uri="{BB962C8B-B14F-4D97-AF65-F5344CB8AC3E}">
        <p14:creationId xmlns:p14="http://schemas.microsoft.com/office/powerpoint/2010/main" val="1136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C1900-77BD-2466-1159-136D22A57198}"/>
              </a:ext>
            </a:extLst>
          </p:cNvPr>
          <p:cNvSpPr txBox="1"/>
          <p:nvPr/>
        </p:nvSpPr>
        <p:spPr>
          <a:xfrm>
            <a:off x="3379386" y="315288"/>
            <a:ext cx="8060774" cy="1323439"/>
          </a:xfrm>
          <a:prstGeom prst="rect">
            <a:avLst/>
          </a:prstGeom>
          <a:noFill/>
        </p:spPr>
        <p:txBody>
          <a:bodyPr wrap="square" rtlCol="0">
            <a:spAutoFit/>
          </a:bodyPr>
          <a:lstStyle/>
          <a:p>
            <a:pPr lvl="0" algn="ctr">
              <a:defRPr/>
            </a:pPr>
            <a:r>
              <a:rPr lang="en-US" sz="4000" b="1">
                <a:solidFill>
                  <a:prstClr val="black"/>
                </a:solidFill>
                <a:latin typeface="Cambria" panose="02040503050406030204" pitchFamily="18" charset="0"/>
              </a:rPr>
              <a:t>Tìm các thông tin về câu chuyện theo gợi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9" name="Group 8">
            <a:extLst>
              <a:ext uri="{FF2B5EF4-FFF2-40B4-BE49-F238E27FC236}">
                <a16:creationId xmlns:a16="http://schemas.microsoft.com/office/drawing/2014/main" id="{B8773ED1-BEFD-8869-6DEC-9FB8A7B6186A}"/>
              </a:ext>
            </a:extLst>
          </p:cNvPr>
          <p:cNvGrpSpPr/>
          <p:nvPr/>
        </p:nvGrpSpPr>
        <p:grpSpPr>
          <a:xfrm>
            <a:off x="539761" y="1910805"/>
            <a:ext cx="3107679" cy="984796"/>
            <a:chOff x="323451" y="1614626"/>
            <a:chExt cx="3255491" cy="3517813"/>
          </a:xfrm>
        </p:grpSpPr>
        <p:sp>
          <p:nvSpPr>
            <p:cNvPr id="6" name="任意多边形: 形状 5">
              <a:extLst>
                <a:ext uri="{FF2B5EF4-FFF2-40B4-BE49-F238E27FC236}">
                  <a16:creationId xmlns:a16="http://schemas.microsoft.com/office/drawing/2014/main" id="{D0F69EFE-F4B1-464F-890A-477CDC7BC776}"/>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8" name="TextBox 7">
              <a:extLst>
                <a:ext uri="{FF2B5EF4-FFF2-40B4-BE49-F238E27FC236}">
                  <a16:creationId xmlns:a16="http://schemas.microsoft.com/office/drawing/2014/main" id="{D6A992F3-2709-F43B-284A-99B8D894ABF9}"/>
                </a:ext>
              </a:extLst>
            </p:cNvPr>
            <p:cNvSpPr txBox="1"/>
            <p:nvPr/>
          </p:nvSpPr>
          <p:spPr>
            <a:xfrm>
              <a:off x="418011" y="2052572"/>
              <a:ext cx="2990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id="{E982DAF1-3AAB-3D3C-7299-1FB460811319}"/>
              </a:ext>
            </a:extLst>
          </p:cNvPr>
          <p:cNvPicPr>
            <a:picLocks noChangeAspect="1"/>
          </p:cNvPicPr>
          <p:nvPr/>
        </p:nvPicPr>
        <p:blipFill>
          <a:blip r:embed="rId3"/>
          <a:stretch>
            <a:fillRect/>
          </a:stretch>
        </p:blipFill>
        <p:spPr>
          <a:xfrm>
            <a:off x="1093188" y="231195"/>
            <a:ext cx="2286198" cy="1286367"/>
          </a:xfrm>
          <a:prstGeom prst="rect">
            <a:avLst/>
          </a:prstGeom>
        </p:spPr>
      </p:pic>
      <p:grpSp>
        <p:nvGrpSpPr>
          <p:cNvPr id="2" name="Group 1">
            <a:extLst>
              <a:ext uri="{FF2B5EF4-FFF2-40B4-BE49-F238E27FC236}">
                <a16:creationId xmlns:a16="http://schemas.microsoft.com/office/drawing/2014/main" id="{5141B77D-5474-F704-2274-3E5EE96784AF}"/>
              </a:ext>
            </a:extLst>
          </p:cNvPr>
          <p:cNvGrpSpPr/>
          <p:nvPr/>
        </p:nvGrpSpPr>
        <p:grpSpPr>
          <a:xfrm>
            <a:off x="4288801" y="1920965"/>
            <a:ext cx="3107679" cy="984796"/>
            <a:chOff x="323451" y="1614626"/>
            <a:chExt cx="3255491" cy="3517813"/>
          </a:xfrm>
        </p:grpSpPr>
        <p:sp>
          <p:nvSpPr>
            <p:cNvPr id="3" name="任意多边形: 形状 5">
              <a:extLst>
                <a:ext uri="{FF2B5EF4-FFF2-40B4-BE49-F238E27FC236}">
                  <a16:creationId xmlns:a16="http://schemas.microsoft.com/office/drawing/2014/main" id="{259A5FF3-5DCB-A581-E013-1E355AEC96F9}"/>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id="{656AE978-4CEA-8073-6C6B-5D464FC1EC97}"/>
                </a:ext>
              </a:extLst>
            </p:cNvPr>
            <p:cNvSpPr txBox="1"/>
            <p:nvPr/>
          </p:nvSpPr>
          <p:spPr>
            <a:xfrm>
              <a:off x="418011" y="2052572"/>
              <a:ext cx="2990872" cy="252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Địa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điểm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id="{1B21F455-D0D7-0F63-B584-CBBA3FA2690C}"/>
              </a:ext>
            </a:extLst>
          </p:cNvPr>
          <p:cNvGrpSpPr/>
          <p:nvPr/>
        </p:nvGrpSpPr>
        <p:grpSpPr>
          <a:xfrm>
            <a:off x="8444241" y="1992085"/>
            <a:ext cx="3107679" cy="984796"/>
            <a:chOff x="323451" y="1614626"/>
            <a:chExt cx="3255491" cy="3517813"/>
          </a:xfrm>
        </p:grpSpPr>
        <p:sp>
          <p:nvSpPr>
            <p:cNvPr id="13" name="任意多边形: 形状 5">
              <a:extLst>
                <a:ext uri="{FF2B5EF4-FFF2-40B4-BE49-F238E27FC236}">
                  <a16:creationId xmlns:a16="http://schemas.microsoft.com/office/drawing/2014/main" id="{3C63368F-2C89-1ECD-C6C0-BF3E23AA9634}"/>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14" name="TextBox 13">
              <a:extLst>
                <a:ext uri="{FF2B5EF4-FFF2-40B4-BE49-F238E27FC236}">
                  <a16:creationId xmlns:a16="http://schemas.microsoft.com/office/drawing/2014/main" id="{7C000A72-3FC5-F881-39E5-6CAAE90E4B40}"/>
                </a:ext>
              </a:extLst>
            </p:cNvPr>
            <p:cNvSpPr txBox="1"/>
            <p:nvPr/>
          </p:nvSpPr>
          <p:spPr>
            <a:xfrm>
              <a:off x="418011" y="2052572"/>
              <a:ext cx="2990872" cy="2308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nhân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id="{78C29D83-DCD8-BB0B-5399-C8E69643A85C}"/>
              </a:ext>
            </a:extLst>
          </p:cNvPr>
          <p:cNvGrpSpPr/>
          <p:nvPr/>
        </p:nvGrpSpPr>
        <p:grpSpPr>
          <a:xfrm>
            <a:off x="4033521" y="4491445"/>
            <a:ext cx="4185920" cy="1322930"/>
            <a:chOff x="323451" y="1614626"/>
            <a:chExt cx="3255491" cy="4725670"/>
          </a:xfrm>
        </p:grpSpPr>
        <p:sp>
          <p:nvSpPr>
            <p:cNvPr id="16" name="任意多边形: 形状 5">
              <a:extLst>
                <a:ext uri="{FF2B5EF4-FFF2-40B4-BE49-F238E27FC236}">
                  <a16:creationId xmlns:a16="http://schemas.microsoft.com/office/drawing/2014/main" id="{29662E55-D84A-7C8D-FFF1-DE74699205F3}"/>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17" name="TextBox 16">
              <a:extLst>
                <a:ext uri="{FF2B5EF4-FFF2-40B4-BE49-F238E27FC236}">
                  <a16:creationId xmlns:a16="http://schemas.microsoft.com/office/drawing/2014/main" id="{63E87FB5-B855-7634-A953-23FDDB665E0C}"/>
                </a:ext>
              </a:extLst>
            </p:cNvPr>
            <p:cNvSpPr txBox="1"/>
            <p:nvPr/>
          </p:nvSpPr>
          <p:spPr>
            <a:xfrm>
              <a:off x="418011" y="2052572"/>
              <a:ext cx="2990872" cy="4287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Nhân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6" name="Group 25">
            <a:extLst>
              <a:ext uri="{FF2B5EF4-FFF2-40B4-BE49-F238E27FC236}">
                <a16:creationId xmlns:a16="http://schemas.microsoft.com/office/drawing/2014/main" id="{4523F481-7D26-0002-8811-22F059B9D30A}"/>
              </a:ext>
            </a:extLst>
          </p:cNvPr>
          <p:cNvGrpSpPr/>
          <p:nvPr/>
        </p:nvGrpSpPr>
        <p:grpSpPr>
          <a:xfrm>
            <a:off x="698479" y="2861343"/>
            <a:ext cx="2806722" cy="1598897"/>
            <a:chOff x="698479" y="2993423"/>
            <a:chExt cx="2806722" cy="1598897"/>
          </a:xfrm>
        </p:grpSpPr>
        <p:cxnSp>
          <p:nvCxnSpPr>
            <p:cNvPr id="19" name="Straight Connector 18">
              <a:extLst>
                <a:ext uri="{FF2B5EF4-FFF2-40B4-BE49-F238E27FC236}">
                  <a16:creationId xmlns:a16="http://schemas.microsoft.com/office/drawing/2014/main" id="{2FF00A7C-CB70-DC37-D836-EBAF3667DF3E}"/>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FC87582-93CF-1058-679E-4543DF109E59}"/>
                </a:ext>
              </a:extLst>
            </p:cNvPr>
            <p:cNvGrpSpPr/>
            <p:nvPr/>
          </p:nvGrpSpPr>
          <p:grpSpPr>
            <a:xfrm>
              <a:off x="698479" y="3282368"/>
              <a:ext cx="2806722" cy="1309952"/>
              <a:chOff x="1224504" y="2074607"/>
              <a:chExt cx="10595487" cy="2988538"/>
            </a:xfrm>
          </p:grpSpPr>
          <p:grpSp>
            <p:nvGrpSpPr>
              <p:cNvPr id="22" name="Group 21">
                <a:extLst>
                  <a:ext uri="{FF2B5EF4-FFF2-40B4-BE49-F238E27FC236}">
                    <a16:creationId xmlns:a16="http://schemas.microsoft.com/office/drawing/2014/main" id="{346CDA86-F34C-8268-C8FB-C70B9EE05DE6}"/>
                  </a:ext>
                </a:extLst>
              </p:cNvPr>
              <p:cNvGrpSpPr/>
              <p:nvPr/>
            </p:nvGrpSpPr>
            <p:grpSpPr>
              <a:xfrm>
                <a:off x="1224504" y="2074607"/>
                <a:ext cx="10595487" cy="2988538"/>
                <a:chOff x="875792" y="1489323"/>
                <a:chExt cx="10015891" cy="2636587"/>
              </a:xfrm>
            </p:grpSpPr>
            <p:pic>
              <p:nvPicPr>
                <p:cNvPr id="24" name="Picture 23">
                  <a:extLst>
                    <a:ext uri="{FF2B5EF4-FFF2-40B4-BE49-F238E27FC236}">
                      <a16:creationId xmlns:a16="http://schemas.microsoft.com/office/drawing/2014/main" id="{58CCCD9E-1892-0DCA-4A5E-5F28575F9F78}"/>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25" name="Rectangle 24">
                  <a:extLst>
                    <a:ext uri="{FF2B5EF4-FFF2-40B4-BE49-F238E27FC236}">
                      <a16:creationId xmlns:a16="http://schemas.microsoft.com/office/drawing/2014/main" id="{1B00DDD9-21B2-D3E2-4CED-EC9E1A82DAAD}"/>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id="{B8B9CF84-0557-05FB-35B1-DB37D302C7D7}"/>
                  </a:ext>
                </a:extLst>
              </p:cNvPr>
              <p:cNvSpPr txBox="1"/>
              <p:nvPr/>
            </p:nvSpPr>
            <p:spPr>
              <a:xfrm>
                <a:off x="2165104" y="2504007"/>
                <a:ext cx="8271841" cy="1474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nay</a:t>
                </a:r>
              </a:p>
            </p:txBody>
          </p:sp>
        </p:grpSp>
      </p:grpSp>
      <p:grpSp>
        <p:nvGrpSpPr>
          <p:cNvPr id="27" name="Group 26">
            <a:extLst>
              <a:ext uri="{FF2B5EF4-FFF2-40B4-BE49-F238E27FC236}">
                <a16:creationId xmlns:a16="http://schemas.microsoft.com/office/drawing/2014/main" id="{EC2057CD-FD01-7B1A-6556-D1FF7F9CDDE0}"/>
              </a:ext>
            </a:extLst>
          </p:cNvPr>
          <p:cNvGrpSpPr/>
          <p:nvPr/>
        </p:nvGrpSpPr>
        <p:grpSpPr>
          <a:xfrm>
            <a:off x="4389120" y="2932463"/>
            <a:ext cx="3352799" cy="1598897"/>
            <a:chOff x="698479" y="2993423"/>
            <a:chExt cx="2806722" cy="1598897"/>
          </a:xfrm>
        </p:grpSpPr>
        <p:cxnSp>
          <p:nvCxnSpPr>
            <p:cNvPr id="28" name="Straight Connector 27">
              <a:extLst>
                <a:ext uri="{FF2B5EF4-FFF2-40B4-BE49-F238E27FC236}">
                  <a16:creationId xmlns:a16="http://schemas.microsoft.com/office/drawing/2014/main" id="{D206DBA9-B8D2-E37A-E91F-4232EF5ECFDD}"/>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0E8F1F5-5101-00E2-18B9-F641A21A226B}"/>
                </a:ext>
              </a:extLst>
            </p:cNvPr>
            <p:cNvGrpSpPr/>
            <p:nvPr/>
          </p:nvGrpSpPr>
          <p:grpSpPr>
            <a:xfrm>
              <a:off x="698479" y="3282368"/>
              <a:ext cx="2806722" cy="1309952"/>
              <a:chOff x="1224504" y="2074607"/>
              <a:chExt cx="10595487" cy="2988538"/>
            </a:xfrm>
          </p:grpSpPr>
          <p:grpSp>
            <p:nvGrpSpPr>
              <p:cNvPr id="30" name="Group 29">
                <a:extLst>
                  <a:ext uri="{FF2B5EF4-FFF2-40B4-BE49-F238E27FC236}">
                    <a16:creationId xmlns:a16="http://schemas.microsoft.com/office/drawing/2014/main" id="{627F6B01-F716-91C9-7BE2-0C7605015799}"/>
                  </a:ext>
                </a:extLst>
              </p:cNvPr>
              <p:cNvGrpSpPr/>
              <p:nvPr/>
            </p:nvGrpSpPr>
            <p:grpSpPr>
              <a:xfrm>
                <a:off x="1224504" y="2074607"/>
                <a:ext cx="10595487" cy="2988538"/>
                <a:chOff x="875792" y="1489323"/>
                <a:chExt cx="10015891" cy="2636587"/>
              </a:xfrm>
            </p:grpSpPr>
            <p:pic>
              <p:nvPicPr>
                <p:cNvPr id="32" name="Picture 31">
                  <a:extLst>
                    <a:ext uri="{FF2B5EF4-FFF2-40B4-BE49-F238E27FC236}">
                      <a16:creationId xmlns:a16="http://schemas.microsoft.com/office/drawing/2014/main" id="{EC9604AD-D981-6E63-7311-3D7AED9254AE}"/>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33" name="Rectangle 32">
                  <a:extLst>
                    <a:ext uri="{FF2B5EF4-FFF2-40B4-BE49-F238E27FC236}">
                      <a16:creationId xmlns:a16="http://schemas.microsoft.com/office/drawing/2014/main" id="{004FF758-6359-FE7D-DD40-B315B3BB048B}"/>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1" name="TextBox 30">
                <a:extLst>
                  <a:ext uri="{FF2B5EF4-FFF2-40B4-BE49-F238E27FC236}">
                    <a16:creationId xmlns:a16="http://schemas.microsoft.com/office/drawing/2014/main" id="{DE3AC528-832D-D2C4-59C3-BE1B440CCA87}"/>
                  </a:ext>
                </a:extLst>
              </p:cNvPr>
              <p:cNvSpPr txBox="1"/>
              <p:nvPr/>
            </p:nvSpPr>
            <p:spPr>
              <a:xfrm>
                <a:off x="2165103" y="2504007"/>
                <a:ext cx="8271842" cy="133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bóng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grpSp>
        <p:nvGrpSpPr>
          <p:cNvPr id="34" name="Group 33">
            <a:extLst>
              <a:ext uri="{FF2B5EF4-FFF2-40B4-BE49-F238E27FC236}">
                <a16:creationId xmlns:a16="http://schemas.microsoft.com/office/drawing/2014/main" id="{B56E2897-A5C4-74D3-4A5A-FC25B87AB28A}"/>
              </a:ext>
            </a:extLst>
          </p:cNvPr>
          <p:cNvGrpSpPr/>
          <p:nvPr/>
        </p:nvGrpSpPr>
        <p:grpSpPr>
          <a:xfrm>
            <a:off x="8239760" y="3003582"/>
            <a:ext cx="3952240" cy="2157696"/>
            <a:chOff x="698479" y="2993423"/>
            <a:chExt cx="2806722" cy="1819323"/>
          </a:xfrm>
        </p:grpSpPr>
        <p:cxnSp>
          <p:nvCxnSpPr>
            <p:cNvPr id="35" name="Straight Connector 34">
              <a:extLst>
                <a:ext uri="{FF2B5EF4-FFF2-40B4-BE49-F238E27FC236}">
                  <a16:creationId xmlns:a16="http://schemas.microsoft.com/office/drawing/2014/main" id="{9728FFD9-39D0-39A0-1DBB-D4C75415B5F5}"/>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B3423C7-7302-3A64-0758-551FFA5A12BC}"/>
                </a:ext>
              </a:extLst>
            </p:cNvPr>
            <p:cNvGrpSpPr/>
            <p:nvPr/>
          </p:nvGrpSpPr>
          <p:grpSpPr>
            <a:xfrm>
              <a:off x="698479" y="3282368"/>
              <a:ext cx="2806722" cy="1530378"/>
              <a:chOff x="1224504" y="2074607"/>
              <a:chExt cx="10595487" cy="3491421"/>
            </a:xfrm>
          </p:grpSpPr>
          <p:grpSp>
            <p:nvGrpSpPr>
              <p:cNvPr id="37" name="Group 36">
                <a:extLst>
                  <a:ext uri="{FF2B5EF4-FFF2-40B4-BE49-F238E27FC236}">
                    <a16:creationId xmlns:a16="http://schemas.microsoft.com/office/drawing/2014/main" id="{A209377F-B356-102A-87FC-E9C87CAAD2DB}"/>
                  </a:ext>
                </a:extLst>
              </p:cNvPr>
              <p:cNvGrpSpPr/>
              <p:nvPr/>
            </p:nvGrpSpPr>
            <p:grpSpPr>
              <a:xfrm>
                <a:off x="1224504" y="2074607"/>
                <a:ext cx="10595487" cy="2988538"/>
                <a:chOff x="875792" y="1489323"/>
                <a:chExt cx="10015891" cy="2636587"/>
              </a:xfrm>
            </p:grpSpPr>
            <p:pic>
              <p:nvPicPr>
                <p:cNvPr id="39" name="Picture 38">
                  <a:extLst>
                    <a:ext uri="{FF2B5EF4-FFF2-40B4-BE49-F238E27FC236}">
                      <a16:creationId xmlns:a16="http://schemas.microsoft.com/office/drawing/2014/main" id="{6284A5E1-054E-BAEB-0B8B-428A4287C000}"/>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40" name="Rectangle 39">
                  <a:extLst>
                    <a:ext uri="{FF2B5EF4-FFF2-40B4-BE49-F238E27FC236}">
                      <a16:creationId xmlns:a16="http://schemas.microsoft.com/office/drawing/2014/main" id="{44EB2931-7D04-FA57-C395-1815109CE6B3}"/>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8" name="TextBox 37">
                <a:extLst>
                  <a:ext uri="{FF2B5EF4-FFF2-40B4-BE49-F238E27FC236}">
                    <a16:creationId xmlns:a16="http://schemas.microsoft.com/office/drawing/2014/main" id="{D58AB31C-34E8-EE2E-2996-2BC968277833}"/>
                  </a:ext>
                </a:extLst>
              </p:cNvPr>
              <p:cNvSpPr txBox="1"/>
              <p:nvPr/>
            </p:nvSpPr>
            <p:spPr>
              <a:xfrm>
                <a:off x="2410242" y="2406286"/>
                <a:ext cx="8271841" cy="31597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Chiến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Vĩnh</a:t>
                </a:r>
                <a:r>
                  <a:rPr lang="en-US" sz="2800" b="1" dirty="0">
                    <a:solidFill>
                      <a:prstClr val="black"/>
                    </a:solidFill>
                    <a:latin typeface="Cambria" panose="02040503050406030204" pitchFamily="18" charset="0"/>
                  </a:rPr>
                  <a:t>, Long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grpSp>
        <p:nvGrpSpPr>
          <p:cNvPr id="41" name="Group 40">
            <a:extLst>
              <a:ext uri="{FF2B5EF4-FFF2-40B4-BE49-F238E27FC236}">
                <a16:creationId xmlns:a16="http://schemas.microsoft.com/office/drawing/2014/main" id="{F6BE1A7B-9A24-45B1-24DB-2938AC97CAAB}"/>
              </a:ext>
            </a:extLst>
          </p:cNvPr>
          <p:cNvGrpSpPr/>
          <p:nvPr/>
        </p:nvGrpSpPr>
        <p:grpSpPr>
          <a:xfrm>
            <a:off x="4500880" y="5462303"/>
            <a:ext cx="3352799" cy="1598897"/>
            <a:chOff x="698479" y="2993423"/>
            <a:chExt cx="2806722" cy="1598897"/>
          </a:xfrm>
        </p:grpSpPr>
        <p:cxnSp>
          <p:nvCxnSpPr>
            <p:cNvPr id="42" name="Straight Connector 41">
              <a:extLst>
                <a:ext uri="{FF2B5EF4-FFF2-40B4-BE49-F238E27FC236}">
                  <a16:creationId xmlns:a16="http://schemas.microsoft.com/office/drawing/2014/main" id="{6586EA3E-176F-FC4C-26A2-DDCF65B2292F}"/>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D058C9C5-6106-8686-1C75-AA47571FF838}"/>
                </a:ext>
              </a:extLst>
            </p:cNvPr>
            <p:cNvGrpSpPr/>
            <p:nvPr/>
          </p:nvGrpSpPr>
          <p:grpSpPr>
            <a:xfrm>
              <a:off x="698479" y="3282368"/>
              <a:ext cx="2806722" cy="1309952"/>
              <a:chOff x="1224504" y="2074607"/>
              <a:chExt cx="10595487" cy="2988538"/>
            </a:xfrm>
          </p:grpSpPr>
          <p:grpSp>
            <p:nvGrpSpPr>
              <p:cNvPr id="44" name="Group 43">
                <a:extLst>
                  <a:ext uri="{FF2B5EF4-FFF2-40B4-BE49-F238E27FC236}">
                    <a16:creationId xmlns:a16="http://schemas.microsoft.com/office/drawing/2014/main" id="{E49CE428-CD17-0964-5B6A-224C06EAD772}"/>
                  </a:ext>
                </a:extLst>
              </p:cNvPr>
              <p:cNvGrpSpPr/>
              <p:nvPr/>
            </p:nvGrpSpPr>
            <p:grpSpPr>
              <a:xfrm>
                <a:off x="1224504" y="2074607"/>
                <a:ext cx="10595487" cy="2988538"/>
                <a:chOff x="875792" y="1489323"/>
                <a:chExt cx="10015891" cy="2636587"/>
              </a:xfrm>
            </p:grpSpPr>
            <p:pic>
              <p:nvPicPr>
                <p:cNvPr id="46" name="Picture 45">
                  <a:extLst>
                    <a:ext uri="{FF2B5EF4-FFF2-40B4-BE49-F238E27FC236}">
                      <a16:creationId xmlns:a16="http://schemas.microsoft.com/office/drawing/2014/main" id="{77946D90-87ED-B529-C329-DA890D35AD19}"/>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47" name="Rectangle 46">
                  <a:extLst>
                    <a:ext uri="{FF2B5EF4-FFF2-40B4-BE49-F238E27FC236}">
                      <a16:creationId xmlns:a16="http://schemas.microsoft.com/office/drawing/2014/main" id="{E21EF5FC-3EA4-87BD-68A3-E0178C24A85C}"/>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5" name="TextBox 44">
                <a:extLst>
                  <a:ext uri="{FF2B5EF4-FFF2-40B4-BE49-F238E27FC236}">
                    <a16:creationId xmlns:a16="http://schemas.microsoft.com/office/drawing/2014/main" id="{4D5EF6BE-80D2-B69E-2182-5D17F2175F6B}"/>
                  </a:ext>
                </a:extLst>
              </p:cNvPr>
              <p:cNvSpPr txBox="1"/>
              <p:nvPr/>
            </p:nvSpPr>
            <p:spPr>
              <a:xfrm>
                <a:off x="2165103" y="2504007"/>
                <a:ext cx="8271842" cy="133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2498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210643-BD5A-0D04-657E-0A2488715FCB}"/>
              </a:ext>
            </a:extLst>
          </p:cNvPr>
          <p:cNvSpPr txBox="1"/>
          <p:nvPr/>
        </p:nvSpPr>
        <p:spPr>
          <a:xfrm>
            <a:off x="2525013" y="671247"/>
            <a:ext cx="8271840" cy="1446550"/>
          </a:xfrm>
          <a:prstGeom prst="rect">
            <a:avLst/>
          </a:prstGeom>
          <a:noFill/>
        </p:spPr>
        <p:txBody>
          <a:bodyPr wrap="square" rtlCol="0">
            <a:spAutoFit/>
          </a:bodyPr>
          <a:lstStyle/>
          <a:p>
            <a:pPr lvl="0" algn="ctr">
              <a:defRPr/>
            </a:pPr>
            <a:r>
              <a:rPr lang="vi-VN" sz="4400" b="1">
                <a:solidFill>
                  <a:prstClr val="black"/>
                </a:solidFill>
                <a:latin typeface="Cambria" panose="02040503050406030204" pitchFamily="18" charset="0"/>
              </a:rPr>
              <a:t>Việt được giới thiệu như thế nào ở đầu câu chuyện?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01CAA9D8-6415-817F-16F1-92B11CBBAD5C}"/>
              </a:ext>
            </a:extLst>
          </p:cNvPr>
          <p:cNvGrpSpPr/>
          <p:nvPr/>
        </p:nvGrpSpPr>
        <p:grpSpPr>
          <a:xfrm>
            <a:off x="1155678" y="2347648"/>
            <a:ext cx="10595487" cy="4094506"/>
            <a:chOff x="1224504" y="2074607"/>
            <a:chExt cx="10595487" cy="4094506"/>
          </a:xfrm>
        </p:grpSpPr>
        <p:grpSp>
          <p:nvGrpSpPr>
            <p:cNvPr id="7" name="Group 6">
              <a:extLst>
                <a:ext uri="{FF2B5EF4-FFF2-40B4-BE49-F238E27FC236}">
                  <a16:creationId xmlns:a16="http://schemas.microsoft.com/office/drawing/2014/main" id="{3447BC52-7D24-D8F3-7F50-787C5605DB20}"/>
                </a:ext>
              </a:extLst>
            </p:cNvPr>
            <p:cNvGrpSpPr/>
            <p:nvPr/>
          </p:nvGrpSpPr>
          <p:grpSpPr>
            <a:xfrm>
              <a:off x="1224504" y="2074607"/>
              <a:ext cx="10595487" cy="2988538"/>
              <a:chOff x="875792" y="1489323"/>
              <a:chExt cx="10015891" cy="2636587"/>
            </a:xfrm>
          </p:grpSpPr>
          <p:pic>
            <p:nvPicPr>
              <p:cNvPr id="9" name="Picture 8">
                <a:extLst>
                  <a:ext uri="{FF2B5EF4-FFF2-40B4-BE49-F238E27FC236}">
                    <a16:creationId xmlns:a16="http://schemas.microsoft.com/office/drawing/2014/main" id="{54F2EE8F-D5D0-7637-56C2-B04FE1863CD9}"/>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EC649DA-CE00-B418-C4F1-3769792858D2}"/>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8" name="TextBox 7">
              <a:extLst>
                <a:ext uri="{FF2B5EF4-FFF2-40B4-BE49-F238E27FC236}">
                  <a16:creationId xmlns:a16="http://schemas.microsoft.com/office/drawing/2014/main" id="{0CC65D82-C1CE-5C96-48F7-4AC71A9555F3}"/>
                </a:ext>
              </a:extLst>
            </p:cNvPr>
            <p:cNvSpPr txBox="1"/>
            <p:nvPr/>
          </p:nvSpPr>
          <p:spPr>
            <a:xfrm>
              <a:off x="2165103" y="2504007"/>
              <a:ext cx="8271840" cy="3665106"/>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vi-VN" sz="3200" b="1" i="0" u="none" strike="noStrike" dirty="0">
                  <a:solidFill>
                    <a:srgbClr val="FF0000"/>
                  </a:solidFill>
                  <a:effectLst/>
                  <a:latin typeface="Cambria" panose="02040503050406030204" pitchFamily="18" charset="0"/>
                  <a:ea typeface="Cambria" panose="02040503050406030204" pitchFamily="18" charset="0"/>
                </a:rPr>
                <a:t>Việt được bạn bè khu phố nhận xét là một cầu thủ xuất sắc và Việt muốn thể hiện điều đó với các bạn ở trường</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vi-VN" sz="6600" b="1" dirty="0">
                <a:solidFill>
                  <a:srgbClr val="FF0000"/>
                </a:solidFill>
                <a:effectLst/>
                <a:latin typeface="Cambria" panose="02040503050406030204" pitchFamily="18" charset="0"/>
                <a:ea typeface="Cambria" panose="02040503050406030204" pitchFamily="18" charset="0"/>
              </a:endParaRPr>
            </a:p>
            <a:p>
              <a:pPr algn="just"/>
              <a:br>
                <a:rPr lang="vi-VN" sz="6600" b="1" dirty="0">
                  <a:solidFill>
                    <a:srgbClr val="FF0000"/>
                  </a:solidFill>
                  <a:latin typeface="Cambria" panose="02040503050406030204" pitchFamily="18" charset="0"/>
                  <a:ea typeface="Cambria" panose="02040503050406030204" pitchFamily="18" charset="0"/>
                </a:rPr>
              </a:b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id="{E4A53602-3AFA-3890-7C7A-C60C76941762}"/>
              </a:ext>
            </a:extLst>
          </p:cNvPr>
          <p:cNvPicPr>
            <a:picLocks noChangeAspect="1"/>
          </p:cNvPicPr>
          <p:nvPr/>
        </p:nvPicPr>
        <p:blipFill>
          <a:blip r:embed="rId3"/>
          <a:stretch>
            <a:fillRect/>
          </a:stretch>
        </p:blipFill>
        <p:spPr>
          <a:xfrm>
            <a:off x="742295" y="671247"/>
            <a:ext cx="2280102" cy="1286367"/>
          </a:xfrm>
          <a:prstGeom prst="rect">
            <a:avLst/>
          </a:prstGeom>
        </p:spPr>
      </p:pic>
      <p:pic>
        <p:nvPicPr>
          <p:cNvPr id="3" name="Content Placeholder 5">
            <a:extLst>
              <a:ext uri="{FF2B5EF4-FFF2-40B4-BE49-F238E27FC236}">
                <a16:creationId xmlns:a16="http://schemas.microsoft.com/office/drawing/2014/main" id="{17C69D35-4490-6990-5B81-B1A7DF03CCD0}"/>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0" y="3782027"/>
            <a:ext cx="2488193" cy="3075973"/>
          </a:xfrm>
          <a:prstGeom prst="rect">
            <a:avLst/>
          </a:prstGeom>
        </p:spPr>
      </p:pic>
    </p:spTree>
    <p:extLst>
      <p:ext uri="{BB962C8B-B14F-4D97-AF65-F5344CB8AC3E}">
        <p14:creationId xmlns:p14="http://schemas.microsoft.com/office/powerpoint/2010/main" val="19579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68410E-2BFC-0733-8F62-C16719D2A18D}"/>
              </a:ext>
            </a:extLst>
          </p:cNvPr>
          <p:cNvSpPr txBox="1"/>
          <p:nvPr/>
        </p:nvSpPr>
        <p:spPr>
          <a:xfrm>
            <a:off x="2407026" y="373620"/>
            <a:ext cx="9185206" cy="1569660"/>
          </a:xfrm>
          <a:prstGeom prst="rect">
            <a:avLst/>
          </a:prstGeom>
          <a:noFill/>
        </p:spPr>
        <p:txBody>
          <a:bodyPr wrap="square" rtlCol="0">
            <a:spAutoFit/>
          </a:bodyPr>
          <a:lstStyle/>
          <a:p>
            <a:pPr lvl="0" algn="ctr">
              <a:defRPr/>
            </a:pPr>
            <a:r>
              <a:rPr lang="en-US" sz="3200" b="1" dirty="0">
                <a:solidFill>
                  <a:prstClr val="black"/>
                </a:solidFill>
                <a:latin typeface="Cambria" panose="02040503050406030204" pitchFamily="18" charset="0"/>
              </a:rPr>
              <a:t>Ở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trận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bóng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hành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của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Mạnh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Việt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nhau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sao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Những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hành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đó</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cho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điều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gì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về</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hai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7" name="Group 16">
            <a:extLst>
              <a:ext uri="{FF2B5EF4-FFF2-40B4-BE49-F238E27FC236}">
                <a16:creationId xmlns:a16="http://schemas.microsoft.com/office/drawing/2014/main" id="{97A380E0-BBDF-4B7E-2034-66A03E36D7E4}"/>
              </a:ext>
            </a:extLst>
          </p:cNvPr>
          <p:cNvGrpSpPr/>
          <p:nvPr/>
        </p:nvGrpSpPr>
        <p:grpSpPr>
          <a:xfrm>
            <a:off x="904568" y="2239080"/>
            <a:ext cx="10576049" cy="3906150"/>
            <a:chOff x="904568" y="1976443"/>
            <a:chExt cx="10576049" cy="2379837"/>
          </a:xfrm>
        </p:grpSpPr>
        <p:sp>
          <p:nvSpPr>
            <p:cNvPr id="16" name="Rectangle: Rounded Corners 15">
              <a:extLst>
                <a:ext uri="{FF2B5EF4-FFF2-40B4-BE49-F238E27FC236}">
                  <a16:creationId xmlns:a16="http://schemas.microsoft.com/office/drawing/2014/main" id="{FBD6F68E-9AFC-2F3F-A676-76AA82B78486}"/>
                </a:ext>
              </a:extLst>
            </p:cNvPr>
            <p:cNvSpPr/>
            <p:nvPr/>
          </p:nvSpPr>
          <p:spPr>
            <a:xfrm>
              <a:off x="904568" y="1976443"/>
              <a:ext cx="10576049" cy="2379837"/>
            </a:xfrm>
            <a:prstGeom prst="roundRect">
              <a:avLst/>
            </a:prstGeom>
            <a:solidFill>
              <a:srgbClr val="E5F1C5"/>
            </a:solidFill>
            <a:ln w="38100">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55E5FFE-9DF8-ACE8-C929-FAD071429A2A}"/>
                </a:ext>
              </a:extLst>
            </p:cNvPr>
            <p:cNvSpPr txBox="1"/>
            <p:nvPr/>
          </p:nvSpPr>
          <p:spPr>
            <a:xfrm>
              <a:off x="1238864" y="2063994"/>
              <a:ext cx="9907455" cy="215641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 chuy</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ề</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 bóng cho bạn;</a:t>
              </a:r>
              <a:r>
                <a:rPr lang="en-US" sz="3200" b="1" dirty="0">
                  <a:solidFill>
                    <a:srgbClr val="FF0000"/>
                  </a:solidFill>
                  <a:latin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Việt: không muốn chuyền cho ai vì không muốn nhường cơ hội ghi bàn.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 biết phối hợp trong thể thao, biết đoàn kết khi thi đấu;</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Việt: thi đấu cá nhân, không phối hợp với đồng đội, muốn thể hiện mình là một ngôi sao.</a:t>
              </a:r>
            </a:p>
          </p:txBody>
        </p:sp>
      </p:grpSp>
      <p:pic>
        <p:nvPicPr>
          <p:cNvPr id="19" name="Picture 18">
            <a:extLst>
              <a:ext uri="{FF2B5EF4-FFF2-40B4-BE49-F238E27FC236}">
                <a16:creationId xmlns:a16="http://schemas.microsoft.com/office/drawing/2014/main" id="{C2047779-D05F-4C85-2CB2-6FC0AFD6D9C2}"/>
              </a:ext>
            </a:extLst>
          </p:cNvPr>
          <p:cNvPicPr>
            <a:picLocks noChangeAspect="1"/>
          </p:cNvPicPr>
          <p:nvPr/>
        </p:nvPicPr>
        <p:blipFill>
          <a:blip r:embed="rId2"/>
          <a:stretch>
            <a:fillRect/>
          </a:stretch>
        </p:blipFill>
        <p:spPr>
          <a:xfrm>
            <a:off x="285095" y="265755"/>
            <a:ext cx="2280102" cy="1286367"/>
          </a:xfrm>
          <a:prstGeom prst="rect">
            <a:avLst/>
          </a:prstGeom>
        </p:spPr>
      </p:pic>
    </p:spTree>
    <p:extLst>
      <p:ext uri="{BB962C8B-B14F-4D97-AF65-F5344CB8AC3E}">
        <p14:creationId xmlns:p14="http://schemas.microsoft.com/office/powerpoint/2010/main" val="39118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68410E-2BFC-0733-8F62-C16719D2A18D}"/>
              </a:ext>
            </a:extLst>
          </p:cNvPr>
          <p:cNvSpPr txBox="1"/>
          <p:nvPr/>
        </p:nvSpPr>
        <p:spPr>
          <a:xfrm>
            <a:off x="2407026" y="373620"/>
            <a:ext cx="91852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trận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bóng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19" name="Picture 18">
            <a:extLst>
              <a:ext uri="{FF2B5EF4-FFF2-40B4-BE49-F238E27FC236}">
                <a16:creationId xmlns:a16="http://schemas.microsoft.com/office/drawing/2014/main" id="{C2047779-D05F-4C85-2CB2-6FC0AFD6D9C2}"/>
              </a:ext>
            </a:extLst>
          </p:cNvPr>
          <p:cNvPicPr>
            <a:picLocks noChangeAspect="1"/>
          </p:cNvPicPr>
          <p:nvPr/>
        </p:nvPicPr>
        <p:blipFill>
          <a:blip r:embed="rId2"/>
          <a:stretch>
            <a:fillRect/>
          </a:stretch>
        </p:blipFill>
        <p:spPr>
          <a:xfrm>
            <a:off x="285095" y="265755"/>
            <a:ext cx="2280102" cy="1286367"/>
          </a:xfrm>
          <a:prstGeom prst="rect">
            <a:avLst/>
          </a:prstGeom>
        </p:spPr>
      </p:pic>
      <p:grpSp>
        <p:nvGrpSpPr>
          <p:cNvPr id="2" name="Group 1">
            <a:extLst>
              <a:ext uri="{FF2B5EF4-FFF2-40B4-BE49-F238E27FC236}">
                <a16:creationId xmlns:a16="http://schemas.microsoft.com/office/drawing/2014/main" id="{4DDFDBB4-4842-5AC9-EA4F-ACBE7ACA3ABA}"/>
              </a:ext>
            </a:extLst>
          </p:cNvPr>
          <p:cNvGrpSpPr/>
          <p:nvPr/>
        </p:nvGrpSpPr>
        <p:grpSpPr>
          <a:xfrm>
            <a:off x="973154" y="1909869"/>
            <a:ext cx="11218846" cy="1757891"/>
            <a:chOff x="934887" y="4216970"/>
            <a:chExt cx="10619078" cy="2370261"/>
          </a:xfrm>
        </p:grpSpPr>
        <p:grpSp>
          <p:nvGrpSpPr>
            <p:cNvPr id="3" name="Group 2">
              <a:extLst>
                <a:ext uri="{FF2B5EF4-FFF2-40B4-BE49-F238E27FC236}">
                  <a16:creationId xmlns:a16="http://schemas.microsoft.com/office/drawing/2014/main" id="{E750DC2F-3CB8-B375-43E7-A478B6518A6E}"/>
                </a:ext>
              </a:extLst>
            </p:cNvPr>
            <p:cNvGrpSpPr/>
            <p:nvPr/>
          </p:nvGrpSpPr>
          <p:grpSpPr>
            <a:xfrm>
              <a:off x="934887" y="4216970"/>
              <a:ext cx="10619078" cy="2370261"/>
              <a:chOff x="1232598" y="4163807"/>
              <a:chExt cx="10619078" cy="2370261"/>
            </a:xfrm>
          </p:grpSpPr>
          <p:grpSp>
            <p:nvGrpSpPr>
              <p:cNvPr id="7" name="Group 6">
                <a:extLst>
                  <a:ext uri="{FF2B5EF4-FFF2-40B4-BE49-F238E27FC236}">
                    <a16:creationId xmlns:a16="http://schemas.microsoft.com/office/drawing/2014/main" id="{0BED5CC6-27BD-2620-74B4-25B6AA9FF450}"/>
                  </a:ext>
                </a:extLst>
              </p:cNvPr>
              <p:cNvGrpSpPr/>
              <p:nvPr/>
            </p:nvGrpSpPr>
            <p:grpSpPr>
              <a:xfrm>
                <a:off x="1232598" y="4163807"/>
                <a:ext cx="10619078" cy="2370261"/>
                <a:chOff x="1232598" y="4163807"/>
                <a:chExt cx="10619078" cy="2370261"/>
              </a:xfrm>
            </p:grpSpPr>
            <p:pic>
              <p:nvPicPr>
                <p:cNvPr id="9" name="Picture 8">
                  <a:extLst>
                    <a:ext uri="{FF2B5EF4-FFF2-40B4-BE49-F238E27FC236}">
                      <a16:creationId xmlns:a16="http://schemas.microsoft.com/office/drawing/2014/main" id="{3264DF94-AFFB-E93F-CA93-5F227BF3E68B}"/>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0" name="Picture 9">
                  <a:extLst>
                    <a:ext uri="{FF2B5EF4-FFF2-40B4-BE49-F238E27FC236}">
                      <a16:creationId xmlns:a16="http://schemas.microsoft.com/office/drawing/2014/main" id="{0298C8C4-BBA3-C188-B00E-CF52B5DA4888}"/>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1" name="Picture 10">
                  <a:extLst>
                    <a:ext uri="{FF2B5EF4-FFF2-40B4-BE49-F238E27FC236}">
                      <a16:creationId xmlns:a16="http://schemas.microsoft.com/office/drawing/2014/main" id="{AC886B70-4179-CC87-65F2-53117A5029DA}"/>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8" name="Rectangle 7">
                <a:extLst>
                  <a:ext uri="{FF2B5EF4-FFF2-40B4-BE49-F238E27FC236}">
                    <a16:creationId xmlns:a16="http://schemas.microsoft.com/office/drawing/2014/main" id="{FAF8B8B6-444A-CAB4-DBF4-3CCC4F17EF61}"/>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TextBox 3">
              <a:extLst>
                <a:ext uri="{FF2B5EF4-FFF2-40B4-BE49-F238E27FC236}">
                  <a16:creationId xmlns:a16="http://schemas.microsoft.com/office/drawing/2014/main" id="{AFCC531F-1850-0292-B017-4E0686F0D5ED}"/>
                </a:ext>
              </a:extLst>
            </p:cNvPr>
            <p:cNvSpPr txBox="1"/>
            <p:nvPr/>
          </p:nvSpPr>
          <p:spPr>
            <a:xfrm>
              <a:off x="1688933" y="4644670"/>
              <a:ext cx="8961120"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a:t>
              </a:r>
              <a:r>
                <a:rPr lang="en-US" sz="2800" b="1" dirty="0">
                  <a:solidFill>
                    <a:srgbClr val="FF0000"/>
                  </a:solidFill>
                  <a:latin typeface="Cambria" panose="02040503050406030204" pitchFamily="18" charset="0"/>
                </a:rPr>
                <a:t> C</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huy</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ề</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 bóng cho bạn</a:t>
              </a:r>
              <a:r>
                <a:rPr lang="en-US" sz="2800" b="1" dirty="0">
                  <a:solidFill>
                    <a:srgbClr val="FF0000"/>
                  </a:solidFill>
                  <a:latin typeface="Cambria" panose="02040503050406030204" pitchFamily="18" charset="0"/>
                </a:rPr>
                <a:t>, b</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iết phối hợp trong thể thao, biết đoàn kết khi thi đấu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13" name="Content Placeholder 5">
            <a:extLst>
              <a:ext uri="{FF2B5EF4-FFF2-40B4-BE49-F238E27FC236}">
                <a16:creationId xmlns:a16="http://schemas.microsoft.com/office/drawing/2014/main" id="{6A259FF8-ACCE-6866-6868-8759A6D61741}"/>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0" y="3462801"/>
            <a:ext cx="2488193" cy="3075973"/>
          </a:xfrm>
          <a:prstGeom prst="rect">
            <a:avLst/>
          </a:prstGeom>
        </p:spPr>
      </p:pic>
      <p:grpSp>
        <p:nvGrpSpPr>
          <p:cNvPr id="14" name="Group 13">
            <a:extLst>
              <a:ext uri="{FF2B5EF4-FFF2-40B4-BE49-F238E27FC236}">
                <a16:creationId xmlns:a16="http://schemas.microsoft.com/office/drawing/2014/main" id="{D02C9D15-822B-795F-0381-8224B04662A3}"/>
              </a:ext>
            </a:extLst>
          </p:cNvPr>
          <p:cNvGrpSpPr/>
          <p:nvPr/>
        </p:nvGrpSpPr>
        <p:grpSpPr>
          <a:xfrm>
            <a:off x="1603074" y="3634891"/>
            <a:ext cx="10588926" cy="2877669"/>
            <a:chOff x="934887" y="4216970"/>
            <a:chExt cx="10619078" cy="2370261"/>
          </a:xfrm>
        </p:grpSpPr>
        <p:grpSp>
          <p:nvGrpSpPr>
            <p:cNvPr id="15" name="Group 14">
              <a:extLst>
                <a:ext uri="{FF2B5EF4-FFF2-40B4-BE49-F238E27FC236}">
                  <a16:creationId xmlns:a16="http://schemas.microsoft.com/office/drawing/2014/main" id="{BB740968-3C8A-DC3B-645B-1A9B386A726C}"/>
                </a:ext>
              </a:extLst>
            </p:cNvPr>
            <p:cNvGrpSpPr/>
            <p:nvPr/>
          </p:nvGrpSpPr>
          <p:grpSpPr>
            <a:xfrm>
              <a:off x="934887" y="4216970"/>
              <a:ext cx="10619078" cy="2370261"/>
              <a:chOff x="1232598" y="4163807"/>
              <a:chExt cx="10619078" cy="2370261"/>
            </a:xfrm>
          </p:grpSpPr>
          <p:grpSp>
            <p:nvGrpSpPr>
              <p:cNvPr id="20" name="Group 19">
                <a:extLst>
                  <a:ext uri="{FF2B5EF4-FFF2-40B4-BE49-F238E27FC236}">
                    <a16:creationId xmlns:a16="http://schemas.microsoft.com/office/drawing/2014/main" id="{0CE1C85F-0906-3F55-2C01-9B1D6F4F3239}"/>
                  </a:ext>
                </a:extLst>
              </p:cNvPr>
              <p:cNvGrpSpPr/>
              <p:nvPr/>
            </p:nvGrpSpPr>
            <p:grpSpPr>
              <a:xfrm>
                <a:off x="1232598" y="4163807"/>
                <a:ext cx="10619078" cy="2370261"/>
                <a:chOff x="1232598" y="4163807"/>
                <a:chExt cx="10619078" cy="2370261"/>
              </a:xfrm>
            </p:grpSpPr>
            <p:pic>
              <p:nvPicPr>
                <p:cNvPr id="22" name="Picture 21">
                  <a:extLst>
                    <a:ext uri="{FF2B5EF4-FFF2-40B4-BE49-F238E27FC236}">
                      <a16:creationId xmlns:a16="http://schemas.microsoft.com/office/drawing/2014/main" id="{03E0FC58-F2DE-1034-3D5B-76B4B97C24C1}"/>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23" name="Picture 22">
                  <a:extLst>
                    <a:ext uri="{FF2B5EF4-FFF2-40B4-BE49-F238E27FC236}">
                      <a16:creationId xmlns:a16="http://schemas.microsoft.com/office/drawing/2014/main" id="{468A6E96-76A2-A2A1-F47E-CB9E388D8B1B}"/>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24" name="Picture 23">
                  <a:extLst>
                    <a:ext uri="{FF2B5EF4-FFF2-40B4-BE49-F238E27FC236}">
                      <a16:creationId xmlns:a16="http://schemas.microsoft.com/office/drawing/2014/main" id="{7BB9FE16-1BEB-E3A0-0A00-514F05FB9353}"/>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21" name="Rectangle 20">
                <a:extLst>
                  <a:ext uri="{FF2B5EF4-FFF2-40B4-BE49-F238E27FC236}">
                    <a16:creationId xmlns:a16="http://schemas.microsoft.com/office/drawing/2014/main" id="{2D5DEBCE-0B01-A358-D859-74220680444C}"/>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TextBox 17">
              <a:extLst>
                <a:ext uri="{FF2B5EF4-FFF2-40B4-BE49-F238E27FC236}">
                  <a16:creationId xmlns:a16="http://schemas.microsoft.com/office/drawing/2014/main" id="{4CA622BD-0FB8-B851-8B80-FBB63F07E541}"/>
                </a:ext>
              </a:extLst>
            </p:cNvPr>
            <p:cNvSpPr txBox="1"/>
            <p:nvPr/>
          </p:nvSpPr>
          <p:spPr>
            <a:xfrm>
              <a:off x="1688933" y="4644670"/>
              <a:ext cx="8937839" cy="1495695"/>
            </a:xfrm>
            <a:prstGeom prst="rect">
              <a:avLst/>
            </a:prstGeom>
            <a:noFill/>
          </p:spPr>
          <p:txBody>
            <a:bodyPr wrap="square" rtlCol="0">
              <a:spAutoFit/>
            </a:bodyPr>
            <a:lstStyle/>
            <a:p>
              <a:pPr algn="ju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Việt</a:t>
              </a:r>
              <a:r>
                <a:rPr lang="en-US" sz="2800" b="1" dirty="0">
                  <a:solidFill>
                    <a:srgbClr val="FF0000"/>
                  </a:solidFill>
                  <a:latin typeface="Cambria" panose="02040503050406030204" pitchFamily="18" charset="0"/>
                </a:rPr>
                <a:t>: K</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hông muốn chuyền cho ai vì không muốn nhường cơ hội ghi bàn.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rPr>
                <a:t>- Th</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 đấu cá nhân, không phối hợp với đồng đội, muốn thể hiện mình là một ngôi sao.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8334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4.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1257</Words>
  <Application>Microsoft Office PowerPoint</Application>
  <PresentationFormat>Widescreen</PresentationFormat>
  <Paragraphs>75</Paragraphs>
  <Slides>18</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等线 Light</vt:lpstr>
      <vt:lpstr>Arial</vt:lpstr>
      <vt:lpstr>Calibri</vt:lpstr>
      <vt:lpstr>Cambria</vt:lpstr>
      <vt:lpstr>字魂70号-灵悦黑体</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2024-06-21T04:59:04Z</dcterms:created>
  <dcterms:modified xsi:type="dcterms:W3CDTF">2024-09-28T15:00:54Z</dcterms:modified>
</cp:coreProperties>
</file>