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1"/>
  </p:notesMasterIdLst>
  <p:sldIdLst>
    <p:sldId id="333" r:id="rId3"/>
    <p:sldId id="338" r:id="rId4"/>
    <p:sldId id="352" r:id="rId5"/>
    <p:sldId id="353" r:id="rId6"/>
    <p:sldId id="354" r:id="rId7"/>
    <p:sldId id="347" r:id="rId8"/>
    <p:sldId id="35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FD392-F27C-4075-87FB-1829D3621C8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09CD3-9D5A-4B91-A04A-C2B9CF514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2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35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59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53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10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3" name="Google Shape;6783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4" name="Google Shape;6784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92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6" name="Google Shape;7506;gcc9050bdf8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7" name="Google Shape;7507;gcc9050bdf8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48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1" name="Google Shape;7511;gf8ca560fe2_1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2" name="Google Shape;7512;gf8ca560fe2_1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9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15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30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56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434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999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70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8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8453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2195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 userDrawn="1"/>
        </p:nvGrpSpPr>
        <p:grpSpPr>
          <a:xfrm>
            <a:off x="0" y="644450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915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046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 userDrawn="1"/>
        </p:nvGrpSpPr>
        <p:grpSpPr>
          <a:xfrm>
            <a:off x="0" y="644450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638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55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83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830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976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301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815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0821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775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7"/>
          <p:cNvGrpSpPr/>
          <p:nvPr/>
        </p:nvGrpSpPr>
        <p:grpSpPr>
          <a:xfrm>
            <a:off x="-646628" y="155415"/>
            <a:ext cx="13065301" cy="7006019"/>
            <a:chOff x="-484971" y="116561"/>
            <a:chExt cx="9798976" cy="5254514"/>
          </a:xfrm>
        </p:grpSpPr>
        <p:sp>
          <p:nvSpPr>
            <p:cNvPr id="816" name="Google Shape;816;p7"/>
            <p:cNvSpPr/>
            <p:nvPr/>
          </p:nvSpPr>
          <p:spPr>
            <a:xfrm>
              <a:off x="-38725" y="3910875"/>
              <a:ext cx="9209436" cy="127162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65450" y="4159419"/>
              <a:ext cx="9209483" cy="102272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8" name="Google Shape;818;p7"/>
            <p:cNvGrpSpPr/>
            <p:nvPr/>
          </p:nvGrpSpPr>
          <p:grpSpPr>
            <a:xfrm rot="1611936">
              <a:off x="8025637" y="3464511"/>
              <a:ext cx="762272" cy="1496516"/>
              <a:chOff x="3245000" y="616925"/>
              <a:chExt cx="522875" cy="1026525"/>
            </a:xfrm>
          </p:grpSpPr>
          <p:sp>
            <p:nvSpPr>
              <p:cNvPr id="819" name="Google Shape;819;p7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2" name="Google Shape;842;p7"/>
            <p:cNvGrpSpPr/>
            <p:nvPr/>
          </p:nvGrpSpPr>
          <p:grpSpPr>
            <a:xfrm>
              <a:off x="1430740" y="4048019"/>
              <a:ext cx="327012" cy="329491"/>
              <a:chOff x="8108325" y="1123200"/>
              <a:chExt cx="530950" cy="534975"/>
            </a:xfrm>
          </p:grpSpPr>
          <p:sp>
            <p:nvSpPr>
              <p:cNvPr id="843" name="Google Shape;843;p7"/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5" name="Google Shape;845;p7"/>
            <p:cNvGrpSpPr/>
            <p:nvPr/>
          </p:nvGrpSpPr>
          <p:grpSpPr>
            <a:xfrm rot="10800000">
              <a:off x="6057775" y="3936175"/>
              <a:ext cx="647450" cy="635425"/>
              <a:chOff x="5773925" y="1794275"/>
              <a:chExt cx="647450" cy="635425"/>
            </a:xfrm>
          </p:grpSpPr>
          <p:sp>
            <p:nvSpPr>
              <p:cNvPr id="846" name="Google Shape;846;p7"/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7"/>
            <p:cNvGrpSpPr/>
            <p:nvPr/>
          </p:nvGrpSpPr>
          <p:grpSpPr>
            <a:xfrm rot="10800000">
              <a:off x="5166900" y="4328400"/>
              <a:ext cx="1627550" cy="885025"/>
              <a:chOff x="6449650" y="376500"/>
              <a:chExt cx="1627550" cy="88502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 rot="10800000">
              <a:off x="6339425" y="4398750"/>
              <a:ext cx="986375" cy="972325"/>
              <a:chOff x="5918300" y="218850"/>
              <a:chExt cx="986375" cy="9723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5" name="Google Shape;895;p7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896" name="Google Shape;896;p7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>
              <a:off x="7009895" y="4293137"/>
              <a:ext cx="1352964" cy="1047482"/>
              <a:chOff x="2612025" y="1964075"/>
              <a:chExt cx="1100150" cy="8517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6" name="Google Shape;986;p7"/>
            <p:cNvGrpSpPr/>
            <p:nvPr/>
          </p:nvGrpSpPr>
          <p:grpSpPr>
            <a:xfrm>
              <a:off x="8175688" y="4427800"/>
              <a:ext cx="916500" cy="914225"/>
              <a:chOff x="5318975" y="1933800"/>
              <a:chExt cx="916500" cy="91422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4" name="Google Shape;994;p7"/>
            <p:cNvGrpSpPr/>
            <p:nvPr/>
          </p:nvGrpSpPr>
          <p:grpSpPr>
            <a:xfrm>
              <a:off x="-484971" y="116561"/>
              <a:ext cx="9798976" cy="3456814"/>
              <a:chOff x="-484971" y="116561"/>
              <a:chExt cx="9798976" cy="3456814"/>
            </a:xfrm>
          </p:grpSpPr>
          <p:sp>
            <p:nvSpPr>
              <p:cNvPr id="995" name="Google Shape;995;p7"/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00" name="Google Shape;1000;p7"/>
          <p:cNvSpPr txBox="1">
            <a:spLocks noGrp="1"/>
          </p:cNvSpPr>
          <p:nvPr>
            <p:ph type="body" idx="1"/>
          </p:nvPr>
        </p:nvSpPr>
        <p:spPr>
          <a:xfrm>
            <a:off x="960000" y="1866233"/>
            <a:ext cx="58980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F76DB2"/>
              </a:buClr>
              <a:buSzPts val="1400"/>
              <a:buFont typeface="Barlow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4pPr>
            <a:lvl5pPr marL="3047924" lvl="4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5pPr>
            <a:lvl6pPr marL="3657509" lvl="5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6pPr>
            <a:lvl7pPr marL="4267093" lvl="6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7pPr>
            <a:lvl8pPr marL="4876678" lvl="7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8pPr>
            <a:lvl9pPr marL="5486263" lvl="8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60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6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4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85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16"/>
          <p:cNvSpPr/>
          <p:nvPr/>
        </p:nvSpPr>
        <p:spPr>
          <a:xfrm>
            <a:off x="9184372" y="345701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3" name="Google Shape;2583;p16"/>
          <p:cNvSpPr/>
          <p:nvPr/>
        </p:nvSpPr>
        <p:spPr>
          <a:xfrm>
            <a:off x="11093133" y="3863863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4" name="Google Shape;2584;p16"/>
          <p:cNvSpPr/>
          <p:nvPr/>
        </p:nvSpPr>
        <p:spPr>
          <a:xfrm>
            <a:off x="5979134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4" name="Google Shape;2694;p16"/>
          <p:cNvSpPr txBox="1">
            <a:spLocks noGrp="1"/>
          </p:cNvSpPr>
          <p:nvPr userDrawn="1"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 userDrawn="1"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60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6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50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40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73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2" name="Google Shape;6382;p41"/>
          <p:cNvGrpSpPr/>
          <p:nvPr/>
        </p:nvGrpSpPr>
        <p:grpSpPr>
          <a:xfrm>
            <a:off x="9870178" y="584406"/>
            <a:ext cx="1724525" cy="1626287"/>
            <a:chOff x="3003675" y="7145350"/>
            <a:chExt cx="1609300" cy="1517625"/>
          </a:xfrm>
        </p:grpSpPr>
        <p:sp>
          <p:nvSpPr>
            <p:cNvPr id="6383" name="Google Shape;6383;p41"/>
            <p:cNvSpPr/>
            <p:nvPr/>
          </p:nvSpPr>
          <p:spPr>
            <a:xfrm>
              <a:off x="3003675" y="7145350"/>
              <a:ext cx="1609300" cy="1517625"/>
            </a:xfrm>
            <a:custGeom>
              <a:avLst/>
              <a:gdLst/>
              <a:ahLst/>
              <a:cxnLst/>
              <a:rect l="l" t="t" r="r" b="b"/>
              <a:pathLst>
                <a:path w="64372" h="60705" extrusionOk="0">
                  <a:moveTo>
                    <a:pt x="24491" y="0"/>
                  </a:moveTo>
                  <a:cubicBezTo>
                    <a:pt x="23153" y="0"/>
                    <a:pt x="21948" y="857"/>
                    <a:pt x="21440" y="2115"/>
                  </a:cubicBezTo>
                  <a:cubicBezTo>
                    <a:pt x="21306" y="2088"/>
                    <a:pt x="21199" y="2008"/>
                    <a:pt x="21065" y="1981"/>
                  </a:cubicBezTo>
                  <a:cubicBezTo>
                    <a:pt x="21038" y="1954"/>
                    <a:pt x="21038" y="1954"/>
                    <a:pt x="21011" y="1954"/>
                  </a:cubicBezTo>
                  <a:cubicBezTo>
                    <a:pt x="20797" y="1874"/>
                    <a:pt x="20610" y="1847"/>
                    <a:pt x="20369" y="1793"/>
                  </a:cubicBezTo>
                  <a:lnTo>
                    <a:pt x="20342" y="1793"/>
                  </a:lnTo>
                  <a:cubicBezTo>
                    <a:pt x="19566" y="1606"/>
                    <a:pt x="18736" y="1526"/>
                    <a:pt x="17853" y="1526"/>
                  </a:cubicBezTo>
                  <a:cubicBezTo>
                    <a:pt x="16247" y="1526"/>
                    <a:pt x="14400" y="1847"/>
                    <a:pt x="12741" y="2409"/>
                  </a:cubicBezTo>
                  <a:cubicBezTo>
                    <a:pt x="12072" y="2650"/>
                    <a:pt x="11429" y="2918"/>
                    <a:pt x="10867" y="3212"/>
                  </a:cubicBezTo>
                  <a:lnTo>
                    <a:pt x="10787" y="3266"/>
                  </a:lnTo>
                  <a:cubicBezTo>
                    <a:pt x="9904" y="3721"/>
                    <a:pt x="9154" y="4256"/>
                    <a:pt x="8646" y="4818"/>
                  </a:cubicBezTo>
                  <a:cubicBezTo>
                    <a:pt x="6692" y="6959"/>
                    <a:pt x="5568" y="11376"/>
                    <a:pt x="5166" y="13169"/>
                  </a:cubicBezTo>
                  <a:lnTo>
                    <a:pt x="5139" y="13303"/>
                  </a:lnTo>
                  <a:cubicBezTo>
                    <a:pt x="5006" y="14052"/>
                    <a:pt x="5220" y="14909"/>
                    <a:pt x="5701" y="15497"/>
                  </a:cubicBezTo>
                  <a:cubicBezTo>
                    <a:pt x="6210" y="16113"/>
                    <a:pt x="6986" y="16461"/>
                    <a:pt x="7789" y="16461"/>
                  </a:cubicBezTo>
                  <a:lnTo>
                    <a:pt x="8110" y="16461"/>
                  </a:lnTo>
                  <a:cubicBezTo>
                    <a:pt x="6237" y="19887"/>
                    <a:pt x="5086" y="23661"/>
                    <a:pt x="4738" y="27569"/>
                  </a:cubicBezTo>
                  <a:cubicBezTo>
                    <a:pt x="4631" y="27649"/>
                    <a:pt x="4577" y="27756"/>
                    <a:pt x="4470" y="27810"/>
                  </a:cubicBezTo>
                  <a:cubicBezTo>
                    <a:pt x="3560" y="28639"/>
                    <a:pt x="3078" y="29764"/>
                    <a:pt x="3025" y="30861"/>
                  </a:cubicBezTo>
                  <a:cubicBezTo>
                    <a:pt x="3025" y="31129"/>
                    <a:pt x="3025" y="31396"/>
                    <a:pt x="3105" y="31637"/>
                  </a:cubicBezTo>
                  <a:cubicBezTo>
                    <a:pt x="2998" y="31744"/>
                    <a:pt x="2945" y="31851"/>
                    <a:pt x="2864" y="31985"/>
                  </a:cubicBezTo>
                  <a:cubicBezTo>
                    <a:pt x="2222" y="32333"/>
                    <a:pt x="1740" y="32895"/>
                    <a:pt x="1392" y="33645"/>
                  </a:cubicBezTo>
                  <a:cubicBezTo>
                    <a:pt x="429" y="35786"/>
                    <a:pt x="991" y="37258"/>
                    <a:pt x="1392" y="37954"/>
                  </a:cubicBezTo>
                  <a:cubicBezTo>
                    <a:pt x="1526" y="38141"/>
                    <a:pt x="1660" y="38329"/>
                    <a:pt x="1794" y="38489"/>
                  </a:cubicBezTo>
                  <a:cubicBezTo>
                    <a:pt x="1874" y="39399"/>
                    <a:pt x="2275" y="40229"/>
                    <a:pt x="2971" y="40818"/>
                  </a:cubicBezTo>
                  <a:cubicBezTo>
                    <a:pt x="2891" y="41112"/>
                    <a:pt x="2864" y="41326"/>
                    <a:pt x="2838" y="41567"/>
                  </a:cubicBezTo>
                  <a:cubicBezTo>
                    <a:pt x="2142" y="41808"/>
                    <a:pt x="1526" y="42129"/>
                    <a:pt x="1071" y="42638"/>
                  </a:cubicBezTo>
                  <a:cubicBezTo>
                    <a:pt x="348" y="43360"/>
                    <a:pt x="0" y="44351"/>
                    <a:pt x="54" y="45421"/>
                  </a:cubicBezTo>
                  <a:cubicBezTo>
                    <a:pt x="161" y="47322"/>
                    <a:pt x="1071" y="48901"/>
                    <a:pt x="2409" y="49757"/>
                  </a:cubicBezTo>
                  <a:cubicBezTo>
                    <a:pt x="2436" y="50587"/>
                    <a:pt x="2704" y="51604"/>
                    <a:pt x="3560" y="52648"/>
                  </a:cubicBezTo>
                  <a:cubicBezTo>
                    <a:pt x="4979" y="54361"/>
                    <a:pt x="6451" y="55191"/>
                    <a:pt x="8084" y="55191"/>
                  </a:cubicBezTo>
                  <a:cubicBezTo>
                    <a:pt x="9529" y="55191"/>
                    <a:pt x="10626" y="54522"/>
                    <a:pt x="11403" y="53906"/>
                  </a:cubicBezTo>
                  <a:cubicBezTo>
                    <a:pt x="11670" y="53692"/>
                    <a:pt x="11938" y="53451"/>
                    <a:pt x="12125" y="53183"/>
                  </a:cubicBezTo>
                  <a:cubicBezTo>
                    <a:pt x="12313" y="53237"/>
                    <a:pt x="12500" y="53264"/>
                    <a:pt x="12714" y="53344"/>
                  </a:cubicBezTo>
                  <a:cubicBezTo>
                    <a:pt x="12714" y="53371"/>
                    <a:pt x="12741" y="53451"/>
                    <a:pt x="12741" y="53478"/>
                  </a:cubicBezTo>
                  <a:cubicBezTo>
                    <a:pt x="13517" y="56663"/>
                    <a:pt x="15712" y="56984"/>
                    <a:pt x="16649" y="56984"/>
                  </a:cubicBezTo>
                  <a:cubicBezTo>
                    <a:pt x="17050" y="56984"/>
                    <a:pt x="17452" y="56931"/>
                    <a:pt x="17692" y="56904"/>
                  </a:cubicBezTo>
                  <a:lnTo>
                    <a:pt x="17719" y="56904"/>
                  </a:lnTo>
                  <a:cubicBezTo>
                    <a:pt x="18362" y="57359"/>
                    <a:pt x="19138" y="57653"/>
                    <a:pt x="19994" y="57653"/>
                  </a:cubicBezTo>
                  <a:cubicBezTo>
                    <a:pt x="20342" y="57653"/>
                    <a:pt x="20637" y="57627"/>
                    <a:pt x="20931" y="57573"/>
                  </a:cubicBezTo>
                  <a:cubicBezTo>
                    <a:pt x="21707" y="57359"/>
                    <a:pt x="22296" y="57064"/>
                    <a:pt x="22778" y="56717"/>
                  </a:cubicBezTo>
                  <a:cubicBezTo>
                    <a:pt x="26097" y="58028"/>
                    <a:pt x="29523" y="58670"/>
                    <a:pt x="33110" y="58670"/>
                  </a:cubicBezTo>
                  <a:cubicBezTo>
                    <a:pt x="34475" y="58670"/>
                    <a:pt x="35893" y="58563"/>
                    <a:pt x="37258" y="58376"/>
                  </a:cubicBezTo>
                  <a:cubicBezTo>
                    <a:pt x="38168" y="60544"/>
                    <a:pt x="39908" y="60705"/>
                    <a:pt x="40417" y="60705"/>
                  </a:cubicBezTo>
                  <a:cubicBezTo>
                    <a:pt x="41567" y="60705"/>
                    <a:pt x="42638" y="60035"/>
                    <a:pt x="43173" y="59018"/>
                  </a:cubicBezTo>
                  <a:cubicBezTo>
                    <a:pt x="43361" y="59072"/>
                    <a:pt x="43548" y="59125"/>
                    <a:pt x="43762" y="59152"/>
                  </a:cubicBezTo>
                  <a:cubicBezTo>
                    <a:pt x="44351" y="59286"/>
                    <a:pt x="45020" y="59366"/>
                    <a:pt x="45716" y="59366"/>
                  </a:cubicBezTo>
                  <a:cubicBezTo>
                    <a:pt x="46599" y="59366"/>
                    <a:pt x="47536" y="59259"/>
                    <a:pt x="48500" y="59018"/>
                  </a:cubicBezTo>
                  <a:cubicBezTo>
                    <a:pt x="49115" y="58885"/>
                    <a:pt x="49704" y="58724"/>
                    <a:pt x="50320" y="58483"/>
                  </a:cubicBezTo>
                  <a:cubicBezTo>
                    <a:pt x="50882" y="58269"/>
                    <a:pt x="51417" y="58028"/>
                    <a:pt x="51926" y="57760"/>
                  </a:cubicBezTo>
                  <a:lnTo>
                    <a:pt x="51953" y="57734"/>
                  </a:lnTo>
                  <a:cubicBezTo>
                    <a:pt x="52274" y="57519"/>
                    <a:pt x="52622" y="57332"/>
                    <a:pt x="52889" y="57118"/>
                  </a:cubicBezTo>
                  <a:cubicBezTo>
                    <a:pt x="53264" y="56850"/>
                    <a:pt x="53558" y="56583"/>
                    <a:pt x="53826" y="56288"/>
                  </a:cubicBezTo>
                  <a:cubicBezTo>
                    <a:pt x="54495" y="55512"/>
                    <a:pt x="55084" y="54415"/>
                    <a:pt x="55619" y="52943"/>
                  </a:cubicBezTo>
                  <a:cubicBezTo>
                    <a:pt x="56235" y="51230"/>
                    <a:pt x="56610" y="49517"/>
                    <a:pt x="56690" y="49062"/>
                  </a:cubicBezTo>
                  <a:cubicBezTo>
                    <a:pt x="56690" y="49035"/>
                    <a:pt x="56744" y="48901"/>
                    <a:pt x="56744" y="48901"/>
                  </a:cubicBezTo>
                  <a:cubicBezTo>
                    <a:pt x="56877" y="48125"/>
                    <a:pt x="56663" y="47349"/>
                    <a:pt x="56208" y="46760"/>
                  </a:cubicBezTo>
                  <a:cubicBezTo>
                    <a:pt x="59634" y="41969"/>
                    <a:pt x="61508" y="36214"/>
                    <a:pt x="61508" y="30192"/>
                  </a:cubicBezTo>
                  <a:cubicBezTo>
                    <a:pt x="61508" y="29897"/>
                    <a:pt x="61481" y="29549"/>
                    <a:pt x="61481" y="29228"/>
                  </a:cubicBezTo>
                  <a:cubicBezTo>
                    <a:pt x="62097" y="28853"/>
                    <a:pt x="62578" y="28291"/>
                    <a:pt x="62926" y="27569"/>
                  </a:cubicBezTo>
                  <a:cubicBezTo>
                    <a:pt x="63890" y="25427"/>
                    <a:pt x="63328" y="23929"/>
                    <a:pt x="62926" y="23233"/>
                  </a:cubicBezTo>
                  <a:cubicBezTo>
                    <a:pt x="62793" y="23019"/>
                    <a:pt x="62659" y="22858"/>
                    <a:pt x="62525" y="22697"/>
                  </a:cubicBezTo>
                  <a:cubicBezTo>
                    <a:pt x="62498" y="21761"/>
                    <a:pt x="62043" y="20931"/>
                    <a:pt x="61347" y="20315"/>
                  </a:cubicBezTo>
                  <a:cubicBezTo>
                    <a:pt x="61428" y="20048"/>
                    <a:pt x="61454" y="19807"/>
                    <a:pt x="61481" y="19539"/>
                  </a:cubicBezTo>
                  <a:cubicBezTo>
                    <a:pt x="62231" y="19352"/>
                    <a:pt x="62819" y="18977"/>
                    <a:pt x="63301" y="18468"/>
                  </a:cubicBezTo>
                  <a:cubicBezTo>
                    <a:pt x="63997" y="17746"/>
                    <a:pt x="64372" y="16782"/>
                    <a:pt x="64291" y="15712"/>
                  </a:cubicBezTo>
                  <a:cubicBezTo>
                    <a:pt x="64184" y="13758"/>
                    <a:pt x="63328" y="12232"/>
                    <a:pt x="61963" y="11322"/>
                  </a:cubicBezTo>
                  <a:cubicBezTo>
                    <a:pt x="61909" y="10519"/>
                    <a:pt x="61642" y="9475"/>
                    <a:pt x="60785" y="8431"/>
                  </a:cubicBezTo>
                  <a:cubicBezTo>
                    <a:pt x="59340" y="6692"/>
                    <a:pt x="57868" y="5862"/>
                    <a:pt x="56235" y="5862"/>
                  </a:cubicBezTo>
                  <a:cubicBezTo>
                    <a:pt x="54790" y="5862"/>
                    <a:pt x="53719" y="6531"/>
                    <a:pt x="52916" y="7147"/>
                  </a:cubicBezTo>
                  <a:cubicBezTo>
                    <a:pt x="52622" y="7361"/>
                    <a:pt x="52354" y="7602"/>
                    <a:pt x="52140" y="7869"/>
                  </a:cubicBezTo>
                  <a:lnTo>
                    <a:pt x="51551" y="7682"/>
                  </a:lnTo>
                  <a:cubicBezTo>
                    <a:pt x="51551" y="7602"/>
                    <a:pt x="51524" y="7575"/>
                    <a:pt x="51524" y="7495"/>
                  </a:cubicBezTo>
                  <a:cubicBezTo>
                    <a:pt x="50748" y="4283"/>
                    <a:pt x="48500" y="3961"/>
                    <a:pt x="47563" y="3961"/>
                  </a:cubicBezTo>
                  <a:cubicBezTo>
                    <a:pt x="47135" y="3961"/>
                    <a:pt x="46733" y="4015"/>
                    <a:pt x="46492" y="4095"/>
                  </a:cubicBezTo>
                  <a:lnTo>
                    <a:pt x="46466" y="4095"/>
                  </a:lnTo>
                  <a:cubicBezTo>
                    <a:pt x="45796" y="3587"/>
                    <a:pt x="45020" y="3319"/>
                    <a:pt x="44190" y="3319"/>
                  </a:cubicBezTo>
                  <a:cubicBezTo>
                    <a:pt x="43843" y="3319"/>
                    <a:pt x="43548" y="3346"/>
                    <a:pt x="43254" y="3426"/>
                  </a:cubicBezTo>
                  <a:cubicBezTo>
                    <a:pt x="43227" y="3426"/>
                    <a:pt x="43147" y="3426"/>
                    <a:pt x="43093" y="3453"/>
                  </a:cubicBezTo>
                  <a:cubicBezTo>
                    <a:pt x="39881" y="2248"/>
                    <a:pt x="36536" y="1660"/>
                    <a:pt x="33056" y="1660"/>
                  </a:cubicBezTo>
                  <a:cubicBezTo>
                    <a:pt x="31236" y="1660"/>
                    <a:pt x="29389" y="1847"/>
                    <a:pt x="27623" y="2195"/>
                  </a:cubicBezTo>
                  <a:cubicBezTo>
                    <a:pt x="26659" y="188"/>
                    <a:pt x="24973" y="0"/>
                    <a:pt x="24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41"/>
            <p:cNvSpPr/>
            <p:nvPr/>
          </p:nvSpPr>
          <p:spPr>
            <a:xfrm>
              <a:off x="3186350" y="7254400"/>
              <a:ext cx="1290125" cy="1289475"/>
            </a:xfrm>
            <a:custGeom>
              <a:avLst/>
              <a:gdLst/>
              <a:ahLst/>
              <a:cxnLst/>
              <a:rect l="l" t="t" r="r" b="b"/>
              <a:pathLst>
                <a:path w="51605" h="51579" extrusionOk="0">
                  <a:moveTo>
                    <a:pt x="25803" y="1"/>
                  </a:moveTo>
                  <a:cubicBezTo>
                    <a:pt x="11563" y="1"/>
                    <a:pt x="0" y="11537"/>
                    <a:pt x="0" y="25803"/>
                  </a:cubicBezTo>
                  <a:cubicBezTo>
                    <a:pt x="0" y="40042"/>
                    <a:pt x="11563" y="51578"/>
                    <a:pt x="25803" y="51578"/>
                  </a:cubicBezTo>
                  <a:cubicBezTo>
                    <a:pt x="40042" y="51578"/>
                    <a:pt x="51605" y="40042"/>
                    <a:pt x="51605" y="25803"/>
                  </a:cubicBezTo>
                  <a:cubicBezTo>
                    <a:pt x="51605" y="11537"/>
                    <a:pt x="40042" y="1"/>
                    <a:pt x="25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267" kern="0">
                <a:solidFill>
                  <a:srgbClr val="FFFFFF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385" name="Google Shape;6385;p41"/>
            <p:cNvSpPr/>
            <p:nvPr/>
          </p:nvSpPr>
          <p:spPr>
            <a:xfrm>
              <a:off x="3294750" y="7362150"/>
              <a:ext cx="1074000" cy="1073975"/>
            </a:xfrm>
            <a:custGeom>
              <a:avLst/>
              <a:gdLst/>
              <a:ahLst/>
              <a:cxnLst/>
              <a:rect l="l" t="t" r="r" b="b"/>
              <a:pathLst>
                <a:path w="42960" h="42959" fill="none" extrusionOk="0">
                  <a:moveTo>
                    <a:pt x="42959" y="21493"/>
                  </a:moveTo>
                  <a:cubicBezTo>
                    <a:pt x="42959" y="33350"/>
                    <a:pt x="33324" y="42959"/>
                    <a:pt x="21467" y="42959"/>
                  </a:cubicBezTo>
                  <a:cubicBezTo>
                    <a:pt x="9609" y="42959"/>
                    <a:pt x="0" y="33350"/>
                    <a:pt x="0" y="21493"/>
                  </a:cubicBezTo>
                  <a:cubicBezTo>
                    <a:pt x="0" y="9636"/>
                    <a:pt x="9609" y="0"/>
                    <a:pt x="21467" y="0"/>
                  </a:cubicBezTo>
                  <a:cubicBezTo>
                    <a:pt x="33324" y="0"/>
                    <a:pt x="42959" y="9636"/>
                    <a:pt x="42959" y="21493"/>
                  </a:cubicBezTo>
                  <a:close/>
                </a:path>
              </a:pathLst>
            </a:custGeom>
            <a:noFill/>
            <a:ln w="16725" cap="flat" cmpd="sng">
              <a:solidFill>
                <a:srgbClr val="FFFFFF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41"/>
            <p:cNvSpPr/>
            <p:nvPr/>
          </p:nvSpPr>
          <p:spPr>
            <a:xfrm>
              <a:off x="3072350" y="8131875"/>
              <a:ext cx="366300" cy="326125"/>
            </a:xfrm>
            <a:custGeom>
              <a:avLst/>
              <a:gdLst/>
              <a:ahLst/>
              <a:cxnLst/>
              <a:rect l="l" t="t" r="r" b="b"/>
              <a:pathLst>
                <a:path w="14652" h="13045" extrusionOk="0">
                  <a:moveTo>
                    <a:pt x="6303" y="0"/>
                  </a:moveTo>
                  <a:cubicBezTo>
                    <a:pt x="6140" y="0"/>
                    <a:pt x="5960" y="23"/>
                    <a:pt x="5765" y="72"/>
                  </a:cubicBezTo>
                  <a:cubicBezTo>
                    <a:pt x="2981" y="768"/>
                    <a:pt x="2499" y="2026"/>
                    <a:pt x="2928" y="3284"/>
                  </a:cubicBezTo>
                  <a:cubicBezTo>
                    <a:pt x="3356" y="4515"/>
                    <a:pt x="4507" y="4890"/>
                    <a:pt x="4507" y="4890"/>
                  </a:cubicBezTo>
                  <a:cubicBezTo>
                    <a:pt x="4507" y="4890"/>
                    <a:pt x="3179" y="4523"/>
                    <a:pt x="1970" y="4523"/>
                  </a:cubicBezTo>
                  <a:cubicBezTo>
                    <a:pt x="942" y="4523"/>
                    <a:pt x="0" y="4789"/>
                    <a:pt x="37" y="5773"/>
                  </a:cubicBezTo>
                  <a:cubicBezTo>
                    <a:pt x="94" y="7339"/>
                    <a:pt x="983" y="8428"/>
                    <a:pt x="2478" y="8428"/>
                  </a:cubicBezTo>
                  <a:cubicBezTo>
                    <a:pt x="2956" y="8428"/>
                    <a:pt x="3495" y="8317"/>
                    <a:pt x="4090" y="8075"/>
                  </a:cubicBezTo>
                  <a:lnTo>
                    <a:pt x="4090" y="8075"/>
                  </a:lnTo>
                  <a:cubicBezTo>
                    <a:pt x="3196" y="8533"/>
                    <a:pt x="1468" y="9714"/>
                    <a:pt x="2901" y="11474"/>
                  </a:cubicBezTo>
                  <a:cubicBezTo>
                    <a:pt x="3867" y="12647"/>
                    <a:pt x="4655" y="13044"/>
                    <a:pt x="5338" y="13044"/>
                  </a:cubicBezTo>
                  <a:cubicBezTo>
                    <a:pt x="5981" y="13044"/>
                    <a:pt x="6531" y="12693"/>
                    <a:pt x="7050" y="12304"/>
                  </a:cubicBezTo>
                  <a:cubicBezTo>
                    <a:pt x="8093" y="11501"/>
                    <a:pt x="7960" y="9601"/>
                    <a:pt x="7960" y="9601"/>
                  </a:cubicBezTo>
                  <a:lnTo>
                    <a:pt x="7960" y="9601"/>
                  </a:lnTo>
                  <a:cubicBezTo>
                    <a:pt x="7960" y="9601"/>
                    <a:pt x="9667" y="11408"/>
                    <a:pt x="11334" y="11408"/>
                  </a:cubicBezTo>
                  <a:cubicBezTo>
                    <a:pt x="11785" y="11408"/>
                    <a:pt x="12233" y="11275"/>
                    <a:pt x="12644" y="10939"/>
                  </a:cubicBezTo>
                  <a:cubicBezTo>
                    <a:pt x="14517" y="9360"/>
                    <a:pt x="14276" y="8102"/>
                    <a:pt x="13366" y="7299"/>
                  </a:cubicBezTo>
                  <a:cubicBezTo>
                    <a:pt x="12456" y="6496"/>
                    <a:pt x="10181" y="5907"/>
                    <a:pt x="10181" y="5907"/>
                  </a:cubicBezTo>
                  <a:cubicBezTo>
                    <a:pt x="10181" y="5907"/>
                    <a:pt x="14651" y="4087"/>
                    <a:pt x="13607" y="2615"/>
                  </a:cubicBezTo>
                  <a:cubicBezTo>
                    <a:pt x="12849" y="1545"/>
                    <a:pt x="11088" y="519"/>
                    <a:pt x="9874" y="519"/>
                  </a:cubicBezTo>
                  <a:cubicBezTo>
                    <a:pt x="9416" y="519"/>
                    <a:pt x="9036" y="664"/>
                    <a:pt x="8816" y="1009"/>
                  </a:cubicBezTo>
                  <a:cubicBezTo>
                    <a:pt x="8283" y="1826"/>
                    <a:pt x="8092" y="2866"/>
                    <a:pt x="8024" y="3474"/>
                  </a:cubicBezTo>
                  <a:lnTo>
                    <a:pt x="8024" y="3474"/>
                  </a:lnTo>
                  <a:cubicBezTo>
                    <a:pt x="8071" y="2403"/>
                    <a:pt x="7989" y="0"/>
                    <a:pt x="6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41"/>
            <p:cNvSpPr/>
            <p:nvPr/>
          </p:nvSpPr>
          <p:spPr>
            <a:xfrm>
              <a:off x="3214450" y="8254100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285" y="1"/>
                  </a:moveTo>
                  <a:cubicBezTo>
                    <a:pt x="563" y="1"/>
                    <a:pt x="1" y="563"/>
                    <a:pt x="1" y="1312"/>
                  </a:cubicBezTo>
                  <a:cubicBezTo>
                    <a:pt x="1" y="2035"/>
                    <a:pt x="563" y="2597"/>
                    <a:pt x="1285" y="2597"/>
                  </a:cubicBezTo>
                  <a:cubicBezTo>
                    <a:pt x="2035" y="2597"/>
                    <a:pt x="2597" y="2008"/>
                    <a:pt x="2597" y="1312"/>
                  </a:cubicBezTo>
                  <a:cubicBezTo>
                    <a:pt x="2597" y="590"/>
                    <a:pt x="2035" y="1"/>
                    <a:pt x="1285" y="1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41"/>
            <p:cNvSpPr/>
            <p:nvPr/>
          </p:nvSpPr>
          <p:spPr>
            <a:xfrm>
              <a:off x="3374300" y="8338900"/>
              <a:ext cx="199875" cy="179700"/>
            </a:xfrm>
            <a:custGeom>
              <a:avLst/>
              <a:gdLst/>
              <a:ahLst/>
              <a:cxnLst/>
              <a:rect l="l" t="t" r="r" b="b"/>
              <a:pathLst>
                <a:path w="7995" h="7188" extrusionOk="0">
                  <a:moveTo>
                    <a:pt x="3750" y="0"/>
                  </a:moveTo>
                  <a:cubicBezTo>
                    <a:pt x="2819" y="0"/>
                    <a:pt x="2450" y="423"/>
                    <a:pt x="2386" y="998"/>
                  </a:cubicBezTo>
                  <a:cubicBezTo>
                    <a:pt x="2332" y="1694"/>
                    <a:pt x="2787" y="2149"/>
                    <a:pt x="2787" y="2149"/>
                  </a:cubicBezTo>
                  <a:cubicBezTo>
                    <a:pt x="2787" y="2149"/>
                    <a:pt x="1675" y="1189"/>
                    <a:pt x="933" y="1189"/>
                  </a:cubicBezTo>
                  <a:cubicBezTo>
                    <a:pt x="692" y="1189"/>
                    <a:pt x="490" y="1291"/>
                    <a:pt x="378" y="1560"/>
                  </a:cubicBezTo>
                  <a:cubicBezTo>
                    <a:pt x="1" y="2668"/>
                    <a:pt x="452" y="3634"/>
                    <a:pt x="1911" y="3722"/>
                  </a:cubicBezTo>
                  <a:lnTo>
                    <a:pt x="1911" y="3722"/>
                  </a:lnTo>
                  <a:cubicBezTo>
                    <a:pt x="1353" y="3737"/>
                    <a:pt x="199" y="3906"/>
                    <a:pt x="485" y="5093"/>
                  </a:cubicBezTo>
                  <a:cubicBezTo>
                    <a:pt x="772" y="6300"/>
                    <a:pt x="1277" y="6569"/>
                    <a:pt x="1822" y="6569"/>
                  </a:cubicBezTo>
                  <a:cubicBezTo>
                    <a:pt x="1990" y="6569"/>
                    <a:pt x="2162" y="6544"/>
                    <a:pt x="2332" y="6512"/>
                  </a:cubicBezTo>
                  <a:cubicBezTo>
                    <a:pt x="3028" y="6378"/>
                    <a:pt x="3430" y="5361"/>
                    <a:pt x="3430" y="5361"/>
                  </a:cubicBezTo>
                  <a:cubicBezTo>
                    <a:pt x="3430" y="5361"/>
                    <a:pt x="4008" y="7188"/>
                    <a:pt x="5164" y="7188"/>
                  </a:cubicBezTo>
                  <a:cubicBezTo>
                    <a:pt x="5251" y="7188"/>
                    <a:pt x="5343" y="7177"/>
                    <a:pt x="5437" y="7154"/>
                  </a:cubicBezTo>
                  <a:cubicBezTo>
                    <a:pt x="6775" y="6806"/>
                    <a:pt x="6936" y="6137"/>
                    <a:pt x="6668" y="5495"/>
                  </a:cubicBezTo>
                  <a:cubicBezTo>
                    <a:pt x="6401" y="4906"/>
                    <a:pt x="5410" y="4076"/>
                    <a:pt x="5410" y="4076"/>
                  </a:cubicBezTo>
                  <a:lnTo>
                    <a:pt x="5410" y="4076"/>
                  </a:lnTo>
                  <a:cubicBezTo>
                    <a:pt x="5410" y="4076"/>
                    <a:pt x="5561" y="4086"/>
                    <a:pt x="5789" y="4086"/>
                  </a:cubicBezTo>
                  <a:cubicBezTo>
                    <a:pt x="6509" y="4086"/>
                    <a:pt x="7995" y="3993"/>
                    <a:pt x="7873" y="3220"/>
                  </a:cubicBezTo>
                  <a:cubicBezTo>
                    <a:pt x="7733" y="2379"/>
                    <a:pt x="6859" y="1213"/>
                    <a:pt x="6159" y="1213"/>
                  </a:cubicBezTo>
                  <a:cubicBezTo>
                    <a:pt x="6056" y="1213"/>
                    <a:pt x="5958" y="1238"/>
                    <a:pt x="5865" y="1293"/>
                  </a:cubicBezTo>
                  <a:cubicBezTo>
                    <a:pt x="5366" y="1600"/>
                    <a:pt x="5005" y="2113"/>
                    <a:pt x="4841" y="2379"/>
                  </a:cubicBezTo>
                  <a:lnTo>
                    <a:pt x="4841" y="2379"/>
                  </a:lnTo>
                  <a:cubicBezTo>
                    <a:pt x="5125" y="1861"/>
                    <a:pt x="5844" y="332"/>
                    <a:pt x="4580" y="88"/>
                  </a:cubicBezTo>
                  <a:cubicBezTo>
                    <a:pt x="4264" y="28"/>
                    <a:pt x="3988" y="0"/>
                    <a:pt x="3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41"/>
            <p:cNvSpPr/>
            <p:nvPr/>
          </p:nvSpPr>
          <p:spPr>
            <a:xfrm>
              <a:off x="3445300" y="8407225"/>
              <a:ext cx="46875" cy="46975"/>
            </a:xfrm>
            <a:custGeom>
              <a:avLst/>
              <a:gdLst/>
              <a:ahLst/>
              <a:cxnLst/>
              <a:rect l="l" t="t" r="r" b="b"/>
              <a:pathLst>
                <a:path w="1875" h="1879" extrusionOk="0">
                  <a:moveTo>
                    <a:pt x="1023" y="1"/>
                  </a:moveTo>
                  <a:cubicBezTo>
                    <a:pt x="995" y="1"/>
                    <a:pt x="966" y="2"/>
                    <a:pt x="938" y="5"/>
                  </a:cubicBezTo>
                  <a:cubicBezTo>
                    <a:pt x="429" y="5"/>
                    <a:pt x="1" y="407"/>
                    <a:pt x="1" y="942"/>
                  </a:cubicBezTo>
                  <a:cubicBezTo>
                    <a:pt x="1" y="1424"/>
                    <a:pt x="402" y="1879"/>
                    <a:pt x="938" y="1879"/>
                  </a:cubicBezTo>
                  <a:cubicBezTo>
                    <a:pt x="1419" y="1879"/>
                    <a:pt x="1874" y="1477"/>
                    <a:pt x="1874" y="942"/>
                  </a:cubicBezTo>
                  <a:cubicBezTo>
                    <a:pt x="1874" y="435"/>
                    <a:pt x="1515" y="1"/>
                    <a:pt x="1023" y="1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41"/>
            <p:cNvSpPr/>
            <p:nvPr/>
          </p:nvSpPr>
          <p:spPr>
            <a:xfrm>
              <a:off x="3085300" y="7959375"/>
              <a:ext cx="192725" cy="180100"/>
            </a:xfrm>
            <a:custGeom>
              <a:avLst/>
              <a:gdLst/>
              <a:ahLst/>
              <a:cxnLst/>
              <a:rect l="l" t="t" r="r" b="b"/>
              <a:pathLst>
                <a:path w="7709" h="7204" extrusionOk="0">
                  <a:moveTo>
                    <a:pt x="3727" y="1"/>
                  </a:moveTo>
                  <a:cubicBezTo>
                    <a:pt x="2661" y="1"/>
                    <a:pt x="1996" y="493"/>
                    <a:pt x="1955" y="762"/>
                  </a:cubicBezTo>
                  <a:cubicBezTo>
                    <a:pt x="1874" y="1110"/>
                    <a:pt x="3186" y="2716"/>
                    <a:pt x="3186" y="2716"/>
                  </a:cubicBezTo>
                  <a:cubicBezTo>
                    <a:pt x="3186" y="2716"/>
                    <a:pt x="2114" y="1688"/>
                    <a:pt x="1313" y="1688"/>
                  </a:cubicBezTo>
                  <a:cubicBezTo>
                    <a:pt x="1025" y="1688"/>
                    <a:pt x="772" y="1820"/>
                    <a:pt x="616" y="2181"/>
                  </a:cubicBezTo>
                  <a:cubicBezTo>
                    <a:pt x="1" y="3546"/>
                    <a:pt x="429" y="4322"/>
                    <a:pt x="938" y="4349"/>
                  </a:cubicBezTo>
                  <a:cubicBezTo>
                    <a:pt x="1045" y="4360"/>
                    <a:pt x="1166" y="4364"/>
                    <a:pt x="1291" y="4364"/>
                  </a:cubicBezTo>
                  <a:cubicBezTo>
                    <a:pt x="1791" y="4364"/>
                    <a:pt x="2356" y="4295"/>
                    <a:pt x="2356" y="4295"/>
                  </a:cubicBezTo>
                  <a:lnTo>
                    <a:pt x="2356" y="4295"/>
                  </a:lnTo>
                  <a:cubicBezTo>
                    <a:pt x="2356" y="4295"/>
                    <a:pt x="376" y="5660"/>
                    <a:pt x="1607" y="6383"/>
                  </a:cubicBezTo>
                  <a:cubicBezTo>
                    <a:pt x="2458" y="6883"/>
                    <a:pt x="2708" y="7203"/>
                    <a:pt x="2967" y="7203"/>
                  </a:cubicBezTo>
                  <a:cubicBezTo>
                    <a:pt x="3082" y="7203"/>
                    <a:pt x="3200" y="7139"/>
                    <a:pt x="3373" y="6999"/>
                  </a:cubicBezTo>
                  <a:cubicBezTo>
                    <a:pt x="3962" y="6570"/>
                    <a:pt x="4042" y="5045"/>
                    <a:pt x="4042" y="5045"/>
                  </a:cubicBezTo>
                  <a:cubicBezTo>
                    <a:pt x="4042" y="5045"/>
                    <a:pt x="4244" y="7043"/>
                    <a:pt x="5384" y="7043"/>
                  </a:cubicBezTo>
                  <a:cubicBezTo>
                    <a:pt x="5557" y="7043"/>
                    <a:pt x="5751" y="6997"/>
                    <a:pt x="5970" y="6892"/>
                  </a:cubicBezTo>
                  <a:cubicBezTo>
                    <a:pt x="7602" y="6115"/>
                    <a:pt x="7468" y="6115"/>
                    <a:pt x="7201" y="5446"/>
                  </a:cubicBezTo>
                  <a:cubicBezTo>
                    <a:pt x="6933" y="4777"/>
                    <a:pt x="5622" y="3921"/>
                    <a:pt x="5622" y="3921"/>
                  </a:cubicBezTo>
                  <a:lnTo>
                    <a:pt x="5622" y="3921"/>
                  </a:lnTo>
                  <a:cubicBezTo>
                    <a:pt x="5622" y="3921"/>
                    <a:pt x="6391" y="4187"/>
                    <a:pt x="6983" y="4187"/>
                  </a:cubicBezTo>
                  <a:cubicBezTo>
                    <a:pt x="7348" y="4187"/>
                    <a:pt x="7646" y="4086"/>
                    <a:pt x="7656" y="3760"/>
                  </a:cubicBezTo>
                  <a:cubicBezTo>
                    <a:pt x="7708" y="2871"/>
                    <a:pt x="7275" y="1215"/>
                    <a:pt x="6606" y="1215"/>
                  </a:cubicBezTo>
                  <a:cubicBezTo>
                    <a:pt x="6590" y="1215"/>
                    <a:pt x="6574" y="1216"/>
                    <a:pt x="6558" y="1217"/>
                  </a:cubicBezTo>
                  <a:cubicBezTo>
                    <a:pt x="5862" y="1244"/>
                    <a:pt x="4444" y="2689"/>
                    <a:pt x="4444" y="2689"/>
                  </a:cubicBezTo>
                  <a:cubicBezTo>
                    <a:pt x="4444" y="2689"/>
                    <a:pt x="6398" y="575"/>
                    <a:pt x="4765" y="147"/>
                  </a:cubicBezTo>
                  <a:cubicBezTo>
                    <a:pt x="4388" y="43"/>
                    <a:pt x="4040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41"/>
            <p:cNvSpPr/>
            <p:nvPr/>
          </p:nvSpPr>
          <p:spPr>
            <a:xfrm>
              <a:off x="3161600" y="8027025"/>
              <a:ext cx="47525" cy="42075"/>
            </a:xfrm>
            <a:custGeom>
              <a:avLst/>
              <a:gdLst/>
              <a:ahLst/>
              <a:cxnLst/>
              <a:rect l="l" t="t" r="r" b="b"/>
              <a:pathLst>
                <a:path w="1901" h="1683" extrusionOk="0">
                  <a:moveTo>
                    <a:pt x="951" y="0"/>
                  </a:moveTo>
                  <a:cubicBezTo>
                    <a:pt x="589" y="0"/>
                    <a:pt x="264" y="224"/>
                    <a:pt x="134" y="572"/>
                  </a:cubicBezTo>
                  <a:cubicBezTo>
                    <a:pt x="0" y="1027"/>
                    <a:pt x="241" y="1482"/>
                    <a:pt x="669" y="1643"/>
                  </a:cubicBezTo>
                  <a:cubicBezTo>
                    <a:pt x="754" y="1669"/>
                    <a:pt x="841" y="1682"/>
                    <a:pt x="927" y="1682"/>
                  </a:cubicBezTo>
                  <a:cubicBezTo>
                    <a:pt x="1276" y="1682"/>
                    <a:pt x="1611" y="1472"/>
                    <a:pt x="1740" y="1108"/>
                  </a:cubicBezTo>
                  <a:cubicBezTo>
                    <a:pt x="1900" y="653"/>
                    <a:pt x="1660" y="171"/>
                    <a:pt x="1205" y="37"/>
                  </a:cubicBezTo>
                  <a:cubicBezTo>
                    <a:pt x="1119" y="12"/>
                    <a:pt x="1034" y="0"/>
                    <a:pt x="951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41"/>
            <p:cNvSpPr/>
            <p:nvPr/>
          </p:nvSpPr>
          <p:spPr>
            <a:xfrm>
              <a:off x="3144850" y="7874175"/>
              <a:ext cx="103075" cy="95300"/>
            </a:xfrm>
            <a:custGeom>
              <a:avLst/>
              <a:gdLst/>
              <a:ahLst/>
              <a:cxnLst/>
              <a:rect l="l" t="t" r="r" b="b"/>
              <a:pathLst>
                <a:path w="4123" h="3812" extrusionOk="0">
                  <a:moveTo>
                    <a:pt x="1955" y="0"/>
                  </a:moveTo>
                  <a:cubicBezTo>
                    <a:pt x="1803" y="0"/>
                    <a:pt x="1683" y="37"/>
                    <a:pt x="1634" y="129"/>
                  </a:cubicBezTo>
                  <a:cubicBezTo>
                    <a:pt x="1473" y="477"/>
                    <a:pt x="1714" y="1467"/>
                    <a:pt x="1714" y="1467"/>
                  </a:cubicBezTo>
                  <a:cubicBezTo>
                    <a:pt x="1714" y="1467"/>
                    <a:pt x="1457" y="494"/>
                    <a:pt x="989" y="494"/>
                  </a:cubicBezTo>
                  <a:cubicBezTo>
                    <a:pt x="891" y="494"/>
                    <a:pt x="785" y="536"/>
                    <a:pt x="670" y="637"/>
                  </a:cubicBezTo>
                  <a:cubicBezTo>
                    <a:pt x="28" y="1253"/>
                    <a:pt x="28" y="1922"/>
                    <a:pt x="162" y="2056"/>
                  </a:cubicBezTo>
                  <a:cubicBezTo>
                    <a:pt x="192" y="2074"/>
                    <a:pt x="273" y="2082"/>
                    <a:pt x="379" y="2082"/>
                  </a:cubicBezTo>
                  <a:cubicBezTo>
                    <a:pt x="732" y="2082"/>
                    <a:pt x="1366" y="2002"/>
                    <a:pt x="1366" y="2002"/>
                  </a:cubicBezTo>
                  <a:lnTo>
                    <a:pt x="1366" y="2002"/>
                  </a:lnTo>
                  <a:cubicBezTo>
                    <a:pt x="1366" y="2002"/>
                    <a:pt x="1" y="2350"/>
                    <a:pt x="402" y="3019"/>
                  </a:cubicBezTo>
                  <a:cubicBezTo>
                    <a:pt x="681" y="3437"/>
                    <a:pt x="982" y="3595"/>
                    <a:pt x="1203" y="3595"/>
                  </a:cubicBezTo>
                  <a:cubicBezTo>
                    <a:pt x="1322" y="3595"/>
                    <a:pt x="1417" y="3549"/>
                    <a:pt x="1473" y="3474"/>
                  </a:cubicBezTo>
                  <a:cubicBezTo>
                    <a:pt x="1634" y="3260"/>
                    <a:pt x="1848" y="2859"/>
                    <a:pt x="1848" y="2859"/>
                  </a:cubicBezTo>
                  <a:cubicBezTo>
                    <a:pt x="1848" y="2859"/>
                    <a:pt x="1888" y="3812"/>
                    <a:pt x="2340" y="3812"/>
                  </a:cubicBezTo>
                  <a:cubicBezTo>
                    <a:pt x="2407" y="3812"/>
                    <a:pt x="2484" y="3791"/>
                    <a:pt x="2570" y="3742"/>
                  </a:cubicBezTo>
                  <a:cubicBezTo>
                    <a:pt x="3240" y="3421"/>
                    <a:pt x="3373" y="3528"/>
                    <a:pt x="3347" y="3153"/>
                  </a:cubicBezTo>
                  <a:cubicBezTo>
                    <a:pt x="3320" y="2779"/>
                    <a:pt x="2678" y="2324"/>
                    <a:pt x="2678" y="2324"/>
                  </a:cubicBezTo>
                  <a:lnTo>
                    <a:pt x="2678" y="2324"/>
                  </a:lnTo>
                  <a:cubicBezTo>
                    <a:pt x="2678" y="2324"/>
                    <a:pt x="3060" y="2506"/>
                    <a:pt x="3416" y="2506"/>
                  </a:cubicBezTo>
                  <a:cubicBezTo>
                    <a:pt x="3700" y="2506"/>
                    <a:pt x="3968" y="2391"/>
                    <a:pt x="4016" y="1976"/>
                  </a:cubicBezTo>
                  <a:cubicBezTo>
                    <a:pt x="4123" y="1039"/>
                    <a:pt x="4069" y="1119"/>
                    <a:pt x="3721" y="1039"/>
                  </a:cubicBezTo>
                  <a:cubicBezTo>
                    <a:pt x="3693" y="1035"/>
                    <a:pt x="3661" y="1033"/>
                    <a:pt x="3628" y="1033"/>
                  </a:cubicBezTo>
                  <a:cubicBezTo>
                    <a:pt x="3232" y="1033"/>
                    <a:pt x="2570" y="1306"/>
                    <a:pt x="2570" y="1306"/>
                  </a:cubicBezTo>
                  <a:cubicBezTo>
                    <a:pt x="2570" y="1306"/>
                    <a:pt x="3454" y="611"/>
                    <a:pt x="3079" y="370"/>
                  </a:cubicBezTo>
                  <a:cubicBezTo>
                    <a:pt x="2802" y="185"/>
                    <a:pt x="2295" y="0"/>
                    <a:pt x="1955" y="0"/>
                  </a:cubicBezTo>
                  <a:close/>
                </a:path>
              </a:pathLst>
            </a:custGeom>
            <a:solidFill>
              <a:srgbClr val="FF45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41"/>
            <p:cNvSpPr/>
            <p:nvPr/>
          </p:nvSpPr>
          <p:spPr>
            <a:xfrm>
              <a:off x="3182325" y="7910850"/>
              <a:ext cx="21450" cy="22100"/>
            </a:xfrm>
            <a:custGeom>
              <a:avLst/>
              <a:gdLst/>
              <a:ahLst/>
              <a:cxnLst/>
              <a:rect l="l" t="t" r="r" b="b"/>
              <a:pathLst>
                <a:path w="858" h="884" extrusionOk="0">
                  <a:moveTo>
                    <a:pt x="429" y="0"/>
                  </a:moveTo>
                  <a:cubicBezTo>
                    <a:pt x="188" y="0"/>
                    <a:pt x="1" y="214"/>
                    <a:pt x="1" y="455"/>
                  </a:cubicBezTo>
                  <a:cubicBezTo>
                    <a:pt x="1" y="669"/>
                    <a:pt x="188" y="883"/>
                    <a:pt x="429" y="883"/>
                  </a:cubicBezTo>
                  <a:cubicBezTo>
                    <a:pt x="670" y="883"/>
                    <a:pt x="857" y="669"/>
                    <a:pt x="857" y="455"/>
                  </a:cubicBezTo>
                  <a:cubicBezTo>
                    <a:pt x="857" y="214"/>
                    <a:pt x="670" y="0"/>
                    <a:pt x="429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41"/>
            <p:cNvSpPr/>
            <p:nvPr/>
          </p:nvSpPr>
          <p:spPr>
            <a:xfrm>
              <a:off x="3650725" y="7341850"/>
              <a:ext cx="96175" cy="56250"/>
            </a:xfrm>
            <a:custGeom>
              <a:avLst/>
              <a:gdLst/>
              <a:ahLst/>
              <a:cxnLst/>
              <a:rect l="l" t="t" r="r" b="b"/>
              <a:pathLst>
                <a:path w="3847" h="2250" extrusionOk="0">
                  <a:moveTo>
                    <a:pt x="329" y="1"/>
                  </a:moveTo>
                  <a:cubicBezTo>
                    <a:pt x="126" y="1"/>
                    <a:pt x="1" y="9"/>
                    <a:pt x="1" y="9"/>
                  </a:cubicBezTo>
                  <a:cubicBezTo>
                    <a:pt x="1" y="9"/>
                    <a:pt x="215" y="223"/>
                    <a:pt x="161" y="223"/>
                  </a:cubicBezTo>
                  <a:cubicBezTo>
                    <a:pt x="3025" y="919"/>
                    <a:pt x="2570" y="1267"/>
                    <a:pt x="2570" y="1267"/>
                  </a:cubicBezTo>
                  <a:cubicBezTo>
                    <a:pt x="2570" y="1267"/>
                    <a:pt x="2276" y="2124"/>
                    <a:pt x="2758" y="2231"/>
                  </a:cubicBezTo>
                  <a:cubicBezTo>
                    <a:pt x="2809" y="2243"/>
                    <a:pt x="2865" y="2249"/>
                    <a:pt x="2921" y="2249"/>
                  </a:cubicBezTo>
                  <a:cubicBezTo>
                    <a:pt x="3358" y="2249"/>
                    <a:pt x="3847" y="1868"/>
                    <a:pt x="3159" y="919"/>
                  </a:cubicBezTo>
                  <a:cubicBezTo>
                    <a:pt x="2541" y="96"/>
                    <a:pt x="100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41"/>
            <p:cNvSpPr/>
            <p:nvPr/>
          </p:nvSpPr>
          <p:spPr>
            <a:xfrm>
              <a:off x="3599200" y="7212500"/>
              <a:ext cx="50225" cy="97475"/>
            </a:xfrm>
            <a:custGeom>
              <a:avLst/>
              <a:gdLst/>
              <a:ahLst/>
              <a:cxnLst/>
              <a:rect l="l" t="t" r="r" b="b"/>
              <a:pathLst>
                <a:path w="2009" h="3899" extrusionOk="0">
                  <a:moveTo>
                    <a:pt x="718" y="0"/>
                  </a:moveTo>
                  <a:cubicBezTo>
                    <a:pt x="459" y="0"/>
                    <a:pt x="244" y="227"/>
                    <a:pt x="161" y="446"/>
                  </a:cubicBezTo>
                  <a:cubicBezTo>
                    <a:pt x="1" y="874"/>
                    <a:pt x="884" y="1115"/>
                    <a:pt x="884" y="1115"/>
                  </a:cubicBezTo>
                  <a:cubicBezTo>
                    <a:pt x="884" y="1115"/>
                    <a:pt x="890" y="1113"/>
                    <a:pt x="899" y="1113"/>
                  </a:cubicBezTo>
                  <a:cubicBezTo>
                    <a:pt x="977" y="1113"/>
                    <a:pt x="1302" y="1241"/>
                    <a:pt x="537" y="3656"/>
                  </a:cubicBezTo>
                  <a:lnTo>
                    <a:pt x="537" y="3656"/>
                  </a:lnTo>
                  <a:cubicBezTo>
                    <a:pt x="537" y="3656"/>
                    <a:pt x="537" y="3656"/>
                    <a:pt x="536" y="3656"/>
                  </a:cubicBezTo>
                  <a:cubicBezTo>
                    <a:pt x="536" y="3656"/>
                    <a:pt x="536" y="3656"/>
                    <a:pt x="536" y="3658"/>
                  </a:cubicBezTo>
                  <a:cubicBezTo>
                    <a:pt x="536" y="3657"/>
                    <a:pt x="537" y="3656"/>
                    <a:pt x="537" y="3656"/>
                  </a:cubicBezTo>
                  <a:lnTo>
                    <a:pt x="537" y="3656"/>
                  </a:lnTo>
                  <a:cubicBezTo>
                    <a:pt x="542" y="3662"/>
                    <a:pt x="590" y="3898"/>
                    <a:pt x="590" y="3898"/>
                  </a:cubicBezTo>
                  <a:cubicBezTo>
                    <a:pt x="590" y="3898"/>
                    <a:pt x="2008" y="2052"/>
                    <a:pt x="1500" y="820"/>
                  </a:cubicBezTo>
                  <a:cubicBezTo>
                    <a:pt x="1251" y="206"/>
                    <a:pt x="965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41"/>
            <p:cNvSpPr/>
            <p:nvPr/>
          </p:nvSpPr>
          <p:spPr>
            <a:xfrm>
              <a:off x="3270000" y="7257100"/>
              <a:ext cx="407525" cy="314275"/>
            </a:xfrm>
            <a:custGeom>
              <a:avLst/>
              <a:gdLst/>
              <a:ahLst/>
              <a:cxnLst/>
              <a:rect l="l" t="t" r="r" b="b"/>
              <a:pathLst>
                <a:path w="16301" h="12571" extrusionOk="0">
                  <a:moveTo>
                    <a:pt x="12506" y="879"/>
                  </a:moveTo>
                  <a:cubicBezTo>
                    <a:pt x="12136" y="879"/>
                    <a:pt x="11747" y="949"/>
                    <a:pt x="11349" y="1097"/>
                  </a:cubicBezTo>
                  <a:cubicBezTo>
                    <a:pt x="9502" y="1793"/>
                    <a:pt x="750" y="0"/>
                    <a:pt x="375" y="5300"/>
                  </a:cubicBezTo>
                  <a:cubicBezTo>
                    <a:pt x="0" y="10599"/>
                    <a:pt x="2436" y="12071"/>
                    <a:pt x="4818" y="12500"/>
                  </a:cubicBezTo>
                  <a:cubicBezTo>
                    <a:pt x="5066" y="12547"/>
                    <a:pt x="5354" y="12570"/>
                    <a:pt x="5673" y="12570"/>
                  </a:cubicBezTo>
                  <a:cubicBezTo>
                    <a:pt x="8419" y="12570"/>
                    <a:pt x="13409" y="10820"/>
                    <a:pt x="13865" y="7414"/>
                  </a:cubicBezTo>
                  <a:cubicBezTo>
                    <a:pt x="13865" y="7414"/>
                    <a:pt x="16300" y="5059"/>
                    <a:pt x="15444" y="2998"/>
                  </a:cubicBezTo>
                  <a:cubicBezTo>
                    <a:pt x="14882" y="1728"/>
                    <a:pt x="13802" y="879"/>
                    <a:pt x="1250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41"/>
            <p:cNvSpPr/>
            <p:nvPr/>
          </p:nvSpPr>
          <p:spPr>
            <a:xfrm>
              <a:off x="3199050" y="7250400"/>
              <a:ext cx="455050" cy="240250"/>
            </a:xfrm>
            <a:custGeom>
              <a:avLst/>
              <a:gdLst/>
              <a:ahLst/>
              <a:cxnLst/>
              <a:rect l="l" t="t" r="r" b="b"/>
              <a:pathLst>
                <a:path w="18202" h="9610" extrusionOk="0">
                  <a:moveTo>
                    <a:pt x="10094" y="0"/>
                  </a:moveTo>
                  <a:cubicBezTo>
                    <a:pt x="7176" y="0"/>
                    <a:pt x="3927" y="1264"/>
                    <a:pt x="2892" y="2409"/>
                  </a:cubicBezTo>
                  <a:cubicBezTo>
                    <a:pt x="1098" y="4336"/>
                    <a:pt x="1" y="9609"/>
                    <a:pt x="1" y="9609"/>
                  </a:cubicBezTo>
                  <a:cubicBezTo>
                    <a:pt x="1" y="9609"/>
                    <a:pt x="18202" y="9288"/>
                    <a:pt x="14883" y="2382"/>
                  </a:cubicBezTo>
                  <a:cubicBezTo>
                    <a:pt x="14051" y="631"/>
                    <a:pt x="12156" y="0"/>
                    <a:pt x="10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41"/>
            <p:cNvSpPr/>
            <p:nvPr/>
          </p:nvSpPr>
          <p:spPr>
            <a:xfrm>
              <a:off x="3438625" y="7254400"/>
              <a:ext cx="143200" cy="142375"/>
            </a:xfrm>
            <a:custGeom>
              <a:avLst/>
              <a:gdLst/>
              <a:ahLst/>
              <a:cxnLst/>
              <a:rect l="l" t="t" r="r" b="b"/>
              <a:pathLst>
                <a:path w="5728" h="5695" extrusionOk="0">
                  <a:moveTo>
                    <a:pt x="2355" y="1"/>
                  </a:moveTo>
                  <a:cubicBezTo>
                    <a:pt x="1686" y="162"/>
                    <a:pt x="1124" y="536"/>
                    <a:pt x="750" y="1179"/>
                  </a:cubicBezTo>
                  <a:cubicBezTo>
                    <a:pt x="0" y="2490"/>
                    <a:pt x="455" y="4283"/>
                    <a:pt x="1767" y="5167"/>
                  </a:cubicBezTo>
                  <a:cubicBezTo>
                    <a:pt x="2290" y="5523"/>
                    <a:pt x="2863" y="5695"/>
                    <a:pt x="3413" y="5695"/>
                  </a:cubicBezTo>
                  <a:cubicBezTo>
                    <a:pt x="4269" y="5695"/>
                    <a:pt x="5068" y="5279"/>
                    <a:pt x="5541" y="4498"/>
                  </a:cubicBezTo>
                  <a:cubicBezTo>
                    <a:pt x="5567" y="4444"/>
                    <a:pt x="5567" y="4391"/>
                    <a:pt x="5621" y="4364"/>
                  </a:cubicBezTo>
                  <a:cubicBezTo>
                    <a:pt x="5728" y="3721"/>
                    <a:pt x="5674" y="2972"/>
                    <a:pt x="5273" y="2169"/>
                  </a:cubicBezTo>
                  <a:cubicBezTo>
                    <a:pt x="4711" y="965"/>
                    <a:pt x="3640" y="295"/>
                    <a:pt x="2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41"/>
            <p:cNvSpPr/>
            <p:nvPr/>
          </p:nvSpPr>
          <p:spPr>
            <a:xfrm>
              <a:off x="3292750" y="7349425"/>
              <a:ext cx="394800" cy="310925"/>
            </a:xfrm>
            <a:custGeom>
              <a:avLst/>
              <a:gdLst/>
              <a:ahLst/>
              <a:cxnLst/>
              <a:rect l="l" t="t" r="r" b="b"/>
              <a:pathLst>
                <a:path w="15792" h="12437" extrusionOk="0">
                  <a:moveTo>
                    <a:pt x="10347" y="1"/>
                  </a:moveTo>
                  <a:cubicBezTo>
                    <a:pt x="5594" y="1"/>
                    <a:pt x="0" y="11804"/>
                    <a:pt x="0" y="11804"/>
                  </a:cubicBezTo>
                  <a:cubicBezTo>
                    <a:pt x="0" y="11804"/>
                    <a:pt x="2869" y="12437"/>
                    <a:pt x="5389" y="12437"/>
                  </a:cubicBezTo>
                  <a:cubicBezTo>
                    <a:pt x="6268" y="12437"/>
                    <a:pt x="7105" y="12360"/>
                    <a:pt x="7762" y="12152"/>
                  </a:cubicBezTo>
                  <a:cubicBezTo>
                    <a:pt x="10305" y="11349"/>
                    <a:pt x="15792" y="4872"/>
                    <a:pt x="12794" y="1285"/>
                  </a:cubicBezTo>
                  <a:cubicBezTo>
                    <a:pt x="12031" y="383"/>
                    <a:pt x="11203" y="1"/>
                    <a:pt x="10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41"/>
            <p:cNvSpPr/>
            <p:nvPr/>
          </p:nvSpPr>
          <p:spPr>
            <a:xfrm>
              <a:off x="3433250" y="7576175"/>
              <a:ext cx="121150" cy="84425"/>
            </a:xfrm>
            <a:custGeom>
              <a:avLst/>
              <a:gdLst/>
              <a:ahLst/>
              <a:cxnLst/>
              <a:rect l="l" t="t" r="r" b="b"/>
              <a:pathLst>
                <a:path w="4846" h="3377" extrusionOk="0">
                  <a:moveTo>
                    <a:pt x="2579" y="0"/>
                  </a:moveTo>
                  <a:cubicBezTo>
                    <a:pt x="1714" y="0"/>
                    <a:pt x="903" y="425"/>
                    <a:pt x="429" y="1209"/>
                  </a:cubicBezTo>
                  <a:cubicBezTo>
                    <a:pt x="81" y="1851"/>
                    <a:pt x="1" y="2627"/>
                    <a:pt x="162" y="3377"/>
                  </a:cubicBezTo>
                  <a:cubicBezTo>
                    <a:pt x="911" y="3377"/>
                    <a:pt x="1580" y="3296"/>
                    <a:pt x="2142" y="3136"/>
                  </a:cubicBezTo>
                  <a:cubicBezTo>
                    <a:pt x="2892" y="2895"/>
                    <a:pt x="3882" y="2145"/>
                    <a:pt x="4846" y="1155"/>
                  </a:cubicBezTo>
                  <a:cubicBezTo>
                    <a:pt x="4685" y="914"/>
                    <a:pt x="4444" y="727"/>
                    <a:pt x="4230" y="540"/>
                  </a:cubicBezTo>
                  <a:cubicBezTo>
                    <a:pt x="3708" y="174"/>
                    <a:pt x="3133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41"/>
            <p:cNvSpPr/>
            <p:nvPr/>
          </p:nvSpPr>
          <p:spPr>
            <a:xfrm>
              <a:off x="3526275" y="7403875"/>
              <a:ext cx="116450" cy="143650"/>
            </a:xfrm>
            <a:custGeom>
              <a:avLst/>
              <a:gdLst/>
              <a:ahLst/>
              <a:cxnLst/>
              <a:rect l="l" t="t" r="r" b="b"/>
              <a:pathLst>
                <a:path w="4658" h="5746" extrusionOk="0">
                  <a:moveTo>
                    <a:pt x="2843" y="0"/>
                  </a:moveTo>
                  <a:cubicBezTo>
                    <a:pt x="1975" y="0"/>
                    <a:pt x="1173" y="429"/>
                    <a:pt x="723" y="1222"/>
                  </a:cubicBezTo>
                  <a:cubicBezTo>
                    <a:pt x="0" y="2533"/>
                    <a:pt x="429" y="4327"/>
                    <a:pt x="1767" y="5264"/>
                  </a:cubicBezTo>
                  <a:cubicBezTo>
                    <a:pt x="2142" y="5504"/>
                    <a:pt x="2516" y="5665"/>
                    <a:pt x="2918" y="5745"/>
                  </a:cubicBezTo>
                  <a:cubicBezTo>
                    <a:pt x="4015" y="4006"/>
                    <a:pt x="4658" y="1998"/>
                    <a:pt x="4122" y="312"/>
                  </a:cubicBezTo>
                  <a:cubicBezTo>
                    <a:pt x="3702" y="102"/>
                    <a:pt x="3265" y="0"/>
                    <a:pt x="2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41"/>
            <p:cNvSpPr/>
            <p:nvPr/>
          </p:nvSpPr>
          <p:spPr>
            <a:xfrm>
              <a:off x="3376375" y="7401625"/>
              <a:ext cx="137200" cy="138150"/>
            </a:xfrm>
            <a:custGeom>
              <a:avLst/>
              <a:gdLst/>
              <a:ahLst/>
              <a:cxnLst/>
              <a:rect l="l" t="t" r="r" b="b"/>
              <a:pathLst>
                <a:path w="5488" h="5526" extrusionOk="0">
                  <a:moveTo>
                    <a:pt x="3159" y="0"/>
                  </a:moveTo>
                  <a:cubicBezTo>
                    <a:pt x="2008" y="1098"/>
                    <a:pt x="911" y="2516"/>
                    <a:pt x="1" y="3908"/>
                  </a:cubicBezTo>
                  <a:cubicBezTo>
                    <a:pt x="242" y="4310"/>
                    <a:pt x="563" y="4684"/>
                    <a:pt x="964" y="4979"/>
                  </a:cubicBezTo>
                  <a:cubicBezTo>
                    <a:pt x="1492" y="5348"/>
                    <a:pt x="2073" y="5526"/>
                    <a:pt x="2631" y="5526"/>
                  </a:cubicBezTo>
                  <a:cubicBezTo>
                    <a:pt x="3490" y="5526"/>
                    <a:pt x="4295" y="5105"/>
                    <a:pt x="4765" y="4310"/>
                  </a:cubicBezTo>
                  <a:cubicBezTo>
                    <a:pt x="5488" y="3025"/>
                    <a:pt x="5060" y="1232"/>
                    <a:pt x="3721" y="295"/>
                  </a:cubicBezTo>
                  <a:cubicBezTo>
                    <a:pt x="3507" y="161"/>
                    <a:pt x="3347" y="81"/>
                    <a:pt x="3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41"/>
            <p:cNvSpPr/>
            <p:nvPr/>
          </p:nvSpPr>
          <p:spPr>
            <a:xfrm>
              <a:off x="3282025" y="7256425"/>
              <a:ext cx="150600" cy="129450"/>
            </a:xfrm>
            <a:custGeom>
              <a:avLst/>
              <a:gdLst/>
              <a:ahLst/>
              <a:cxnLst/>
              <a:rect l="l" t="t" r="r" b="b"/>
              <a:pathLst>
                <a:path w="6024" h="5178" extrusionOk="0">
                  <a:moveTo>
                    <a:pt x="4283" y="0"/>
                  </a:moveTo>
                  <a:cubicBezTo>
                    <a:pt x="2597" y="321"/>
                    <a:pt x="1072" y="964"/>
                    <a:pt x="135" y="1633"/>
                  </a:cubicBezTo>
                  <a:cubicBezTo>
                    <a:pt x="1" y="2730"/>
                    <a:pt x="509" y="3962"/>
                    <a:pt x="1473" y="4631"/>
                  </a:cubicBezTo>
                  <a:cubicBezTo>
                    <a:pt x="2000" y="5000"/>
                    <a:pt x="2577" y="5178"/>
                    <a:pt x="3130" y="5178"/>
                  </a:cubicBezTo>
                  <a:cubicBezTo>
                    <a:pt x="3982" y="5178"/>
                    <a:pt x="4777" y="4756"/>
                    <a:pt x="5247" y="3962"/>
                  </a:cubicBezTo>
                  <a:cubicBezTo>
                    <a:pt x="6023" y="2704"/>
                    <a:pt x="5595" y="937"/>
                    <a:pt x="4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41"/>
            <p:cNvSpPr/>
            <p:nvPr/>
          </p:nvSpPr>
          <p:spPr>
            <a:xfrm>
              <a:off x="3199050" y="7383675"/>
              <a:ext cx="120475" cy="106975"/>
            </a:xfrm>
            <a:custGeom>
              <a:avLst/>
              <a:gdLst/>
              <a:ahLst/>
              <a:cxnLst/>
              <a:rect l="l" t="t" r="r" b="b"/>
              <a:pathLst>
                <a:path w="4819" h="4279" extrusionOk="0">
                  <a:moveTo>
                    <a:pt x="1583" y="1"/>
                  </a:moveTo>
                  <a:cubicBezTo>
                    <a:pt x="1464" y="1"/>
                    <a:pt x="1347" y="8"/>
                    <a:pt x="1232" y="22"/>
                  </a:cubicBezTo>
                  <a:cubicBezTo>
                    <a:pt x="429" y="2083"/>
                    <a:pt x="1" y="4278"/>
                    <a:pt x="1" y="4278"/>
                  </a:cubicBezTo>
                  <a:cubicBezTo>
                    <a:pt x="1" y="4278"/>
                    <a:pt x="1982" y="4225"/>
                    <a:pt x="4498" y="3930"/>
                  </a:cubicBezTo>
                  <a:cubicBezTo>
                    <a:pt x="4819" y="2726"/>
                    <a:pt x="4310" y="1280"/>
                    <a:pt x="3213" y="531"/>
                  </a:cubicBezTo>
                  <a:cubicBezTo>
                    <a:pt x="2686" y="158"/>
                    <a:pt x="2123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41"/>
            <p:cNvSpPr/>
            <p:nvPr/>
          </p:nvSpPr>
          <p:spPr>
            <a:xfrm>
              <a:off x="4176675" y="7357400"/>
              <a:ext cx="371625" cy="327975"/>
            </a:xfrm>
            <a:custGeom>
              <a:avLst/>
              <a:gdLst/>
              <a:ahLst/>
              <a:cxnLst/>
              <a:rect l="l" t="t" r="r" b="b"/>
              <a:pathLst>
                <a:path w="14865" h="13119" extrusionOk="0">
                  <a:moveTo>
                    <a:pt x="9371" y="1"/>
                  </a:moveTo>
                  <a:cubicBezTo>
                    <a:pt x="8736" y="1"/>
                    <a:pt x="8194" y="342"/>
                    <a:pt x="7682" y="726"/>
                  </a:cubicBezTo>
                  <a:cubicBezTo>
                    <a:pt x="6612" y="1528"/>
                    <a:pt x="6746" y="3482"/>
                    <a:pt x="6746" y="3482"/>
                  </a:cubicBezTo>
                  <a:cubicBezTo>
                    <a:pt x="6746" y="3482"/>
                    <a:pt x="4998" y="1652"/>
                    <a:pt x="3314" y="1652"/>
                  </a:cubicBezTo>
                  <a:cubicBezTo>
                    <a:pt x="2863" y="1652"/>
                    <a:pt x="2416" y="1783"/>
                    <a:pt x="2008" y="2117"/>
                  </a:cubicBezTo>
                  <a:cubicBezTo>
                    <a:pt x="108" y="3723"/>
                    <a:pt x="349" y="4981"/>
                    <a:pt x="1285" y="5784"/>
                  </a:cubicBezTo>
                  <a:cubicBezTo>
                    <a:pt x="2222" y="6587"/>
                    <a:pt x="4497" y="7149"/>
                    <a:pt x="4497" y="7149"/>
                  </a:cubicBezTo>
                  <a:cubicBezTo>
                    <a:pt x="4497" y="7149"/>
                    <a:pt x="1" y="8996"/>
                    <a:pt x="1044" y="10495"/>
                  </a:cubicBezTo>
                  <a:cubicBezTo>
                    <a:pt x="1797" y="11595"/>
                    <a:pt x="3552" y="12612"/>
                    <a:pt x="4783" y="12612"/>
                  </a:cubicBezTo>
                  <a:cubicBezTo>
                    <a:pt x="5259" y="12612"/>
                    <a:pt x="5658" y="12459"/>
                    <a:pt x="5889" y="12101"/>
                  </a:cubicBezTo>
                  <a:cubicBezTo>
                    <a:pt x="6490" y="11160"/>
                    <a:pt x="6686" y="9950"/>
                    <a:pt x="6747" y="9399"/>
                  </a:cubicBezTo>
                  <a:lnTo>
                    <a:pt x="6747" y="9399"/>
                  </a:lnTo>
                  <a:cubicBezTo>
                    <a:pt x="6685" y="10328"/>
                    <a:pt x="6650" y="13119"/>
                    <a:pt x="8450" y="13119"/>
                  </a:cubicBezTo>
                  <a:cubicBezTo>
                    <a:pt x="8623" y="13119"/>
                    <a:pt x="8812" y="13093"/>
                    <a:pt x="9021" y="13038"/>
                  </a:cubicBezTo>
                  <a:cubicBezTo>
                    <a:pt x="11777" y="12315"/>
                    <a:pt x="12313" y="11084"/>
                    <a:pt x="11885" y="9799"/>
                  </a:cubicBezTo>
                  <a:cubicBezTo>
                    <a:pt x="11456" y="8541"/>
                    <a:pt x="10306" y="8193"/>
                    <a:pt x="10305" y="8193"/>
                  </a:cubicBezTo>
                  <a:lnTo>
                    <a:pt x="10305" y="8193"/>
                  </a:lnTo>
                  <a:cubicBezTo>
                    <a:pt x="10306" y="8193"/>
                    <a:pt x="11626" y="8552"/>
                    <a:pt x="12837" y="8552"/>
                  </a:cubicBezTo>
                  <a:cubicBezTo>
                    <a:pt x="13892" y="8552"/>
                    <a:pt x="14864" y="8279"/>
                    <a:pt x="14802" y="7256"/>
                  </a:cubicBezTo>
                  <a:cubicBezTo>
                    <a:pt x="14707" y="5751"/>
                    <a:pt x="13798" y="4680"/>
                    <a:pt x="12278" y="4680"/>
                  </a:cubicBezTo>
                  <a:cubicBezTo>
                    <a:pt x="11776" y="4680"/>
                    <a:pt x="11208" y="4797"/>
                    <a:pt x="10581" y="5053"/>
                  </a:cubicBezTo>
                  <a:lnTo>
                    <a:pt x="10581" y="5053"/>
                  </a:lnTo>
                  <a:cubicBezTo>
                    <a:pt x="11475" y="4603"/>
                    <a:pt x="13313" y="3396"/>
                    <a:pt x="11858" y="1609"/>
                  </a:cubicBezTo>
                  <a:cubicBezTo>
                    <a:pt x="10866" y="407"/>
                    <a:pt x="10063" y="1"/>
                    <a:pt x="9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41"/>
            <p:cNvSpPr/>
            <p:nvPr/>
          </p:nvSpPr>
          <p:spPr>
            <a:xfrm>
              <a:off x="4336600" y="7498650"/>
              <a:ext cx="64925" cy="65600"/>
            </a:xfrm>
            <a:custGeom>
              <a:avLst/>
              <a:gdLst/>
              <a:ahLst/>
              <a:cxnLst/>
              <a:rect l="l" t="t" r="r" b="b"/>
              <a:pathLst>
                <a:path w="2597" h="2624" extrusionOk="0">
                  <a:moveTo>
                    <a:pt x="1312" y="0"/>
                  </a:moveTo>
                  <a:cubicBezTo>
                    <a:pt x="563" y="0"/>
                    <a:pt x="1" y="616"/>
                    <a:pt x="1" y="1312"/>
                  </a:cubicBezTo>
                  <a:cubicBezTo>
                    <a:pt x="1" y="2008"/>
                    <a:pt x="616" y="2623"/>
                    <a:pt x="1312" y="2623"/>
                  </a:cubicBezTo>
                  <a:cubicBezTo>
                    <a:pt x="2035" y="2623"/>
                    <a:pt x="2597" y="2035"/>
                    <a:pt x="2597" y="1312"/>
                  </a:cubicBezTo>
                  <a:cubicBezTo>
                    <a:pt x="2597" y="562"/>
                    <a:pt x="2008" y="0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41"/>
            <p:cNvSpPr/>
            <p:nvPr/>
          </p:nvSpPr>
          <p:spPr>
            <a:xfrm>
              <a:off x="4038450" y="7294400"/>
              <a:ext cx="202625" cy="180375"/>
            </a:xfrm>
            <a:custGeom>
              <a:avLst/>
              <a:gdLst/>
              <a:ahLst/>
              <a:cxnLst/>
              <a:rect l="l" t="t" r="r" b="b"/>
              <a:pathLst>
                <a:path w="8105" h="7215" extrusionOk="0">
                  <a:moveTo>
                    <a:pt x="2851" y="1"/>
                  </a:moveTo>
                  <a:cubicBezTo>
                    <a:pt x="2765" y="1"/>
                    <a:pt x="2677" y="11"/>
                    <a:pt x="2585" y="34"/>
                  </a:cubicBezTo>
                  <a:cubicBezTo>
                    <a:pt x="1247" y="382"/>
                    <a:pt x="1086" y="1078"/>
                    <a:pt x="1354" y="1693"/>
                  </a:cubicBezTo>
                  <a:cubicBezTo>
                    <a:pt x="1622" y="2309"/>
                    <a:pt x="2639" y="3138"/>
                    <a:pt x="2639" y="3138"/>
                  </a:cubicBezTo>
                  <a:cubicBezTo>
                    <a:pt x="2639" y="3138"/>
                    <a:pt x="2485" y="3129"/>
                    <a:pt x="2253" y="3129"/>
                  </a:cubicBezTo>
                  <a:cubicBezTo>
                    <a:pt x="1518" y="3129"/>
                    <a:pt x="1" y="3222"/>
                    <a:pt x="123" y="3995"/>
                  </a:cubicBezTo>
                  <a:cubicBezTo>
                    <a:pt x="262" y="4852"/>
                    <a:pt x="1143" y="6011"/>
                    <a:pt x="1829" y="6011"/>
                  </a:cubicBezTo>
                  <a:cubicBezTo>
                    <a:pt x="1935" y="6011"/>
                    <a:pt x="2037" y="5983"/>
                    <a:pt x="2130" y="5922"/>
                  </a:cubicBezTo>
                  <a:cubicBezTo>
                    <a:pt x="2613" y="5625"/>
                    <a:pt x="2967" y="5135"/>
                    <a:pt x="3139" y="4862"/>
                  </a:cubicBezTo>
                  <a:lnTo>
                    <a:pt x="3139" y="4862"/>
                  </a:lnTo>
                  <a:cubicBezTo>
                    <a:pt x="2840" y="5404"/>
                    <a:pt x="2156" y="6887"/>
                    <a:pt x="3442" y="7127"/>
                  </a:cubicBezTo>
                  <a:cubicBezTo>
                    <a:pt x="3757" y="7186"/>
                    <a:pt x="4031" y="7214"/>
                    <a:pt x="4267" y="7214"/>
                  </a:cubicBezTo>
                  <a:cubicBezTo>
                    <a:pt x="5194" y="7214"/>
                    <a:pt x="5551" y="6787"/>
                    <a:pt x="5637" y="6190"/>
                  </a:cubicBezTo>
                  <a:cubicBezTo>
                    <a:pt x="5738" y="5505"/>
                    <a:pt x="5287" y="5085"/>
                    <a:pt x="5239" y="5042"/>
                  </a:cubicBezTo>
                  <a:lnTo>
                    <a:pt x="5239" y="5042"/>
                  </a:lnTo>
                  <a:cubicBezTo>
                    <a:pt x="5313" y="5107"/>
                    <a:pt x="6380" y="6021"/>
                    <a:pt x="7103" y="6021"/>
                  </a:cubicBezTo>
                  <a:cubicBezTo>
                    <a:pt x="7350" y="6021"/>
                    <a:pt x="7558" y="5914"/>
                    <a:pt x="7671" y="5628"/>
                  </a:cubicBezTo>
                  <a:cubicBezTo>
                    <a:pt x="8105" y="4632"/>
                    <a:pt x="7638" y="3661"/>
                    <a:pt x="6109" y="3573"/>
                  </a:cubicBezTo>
                  <a:lnTo>
                    <a:pt x="6109" y="3573"/>
                  </a:lnTo>
                  <a:cubicBezTo>
                    <a:pt x="6646" y="3567"/>
                    <a:pt x="7909" y="3421"/>
                    <a:pt x="7591" y="2148"/>
                  </a:cubicBezTo>
                  <a:cubicBezTo>
                    <a:pt x="7283" y="918"/>
                    <a:pt x="6772" y="646"/>
                    <a:pt x="6224" y="646"/>
                  </a:cubicBezTo>
                  <a:cubicBezTo>
                    <a:pt x="6057" y="646"/>
                    <a:pt x="5886" y="671"/>
                    <a:pt x="5717" y="703"/>
                  </a:cubicBezTo>
                  <a:cubicBezTo>
                    <a:pt x="4994" y="837"/>
                    <a:pt x="4593" y="1854"/>
                    <a:pt x="4593" y="1854"/>
                  </a:cubicBezTo>
                  <a:cubicBezTo>
                    <a:pt x="4593" y="1854"/>
                    <a:pt x="3991" y="1"/>
                    <a:pt x="2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41"/>
            <p:cNvSpPr/>
            <p:nvPr/>
          </p:nvSpPr>
          <p:spPr>
            <a:xfrm>
              <a:off x="4122475" y="7362150"/>
              <a:ext cx="46875" cy="46850"/>
            </a:xfrm>
            <a:custGeom>
              <a:avLst/>
              <a:gdLst/>
              <a:ahLst/>
              <a:cxnLst/>
              <a:rect l="l" t="t" r="r" b="b"/>
              <a:pathLst>
                <a:path w="1875" h="1874" extrusionOk="0">
                  <a:moveTo>
                    <a:pt x="937" y="0"/>
                  </a:moveTo>
                  <a:cubicBezTo>
                    <a:pt x="429" y="0"/>
                    <a:pt x="1" y="428"/>
                    <a:pt x="1" y="937"/>
                  </a:cubicBezTo>
                  <a:cubicBezTo>
                    <a:pt x="1" y="1472"/>
                    <a:pt x="429" y="1874"/>
                    <a:pt x="937" y="1874"/>
                  </a:cubicBezTo>
                  <a:cubicBezTo>
                    <a:pt x="1446" y="1874"/>
                    <a:pt x="1874" y="1472"/>
                    <a:pt x="1874" y="937"/>
                  </a:cubicBezTo>
                  <a:cubicBezTo>
                    <a:pt x="1874" y="428"/>
                    <a:pt x="1446" y="0"/>
                    <a:pt x="937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41"/>
            <p:cNvSpPr/>
            <p:nvPr/>
          </p:nvSpPr>
          <p:spPr>
            <a:xfrm>
              <a:off x="4337300" y="7679550"/>
              <a:ext cx="195375" cy="180475"/>
            </a:xfrm>
            <a:custGeom>
              <a:avLst/>
              <a:gdLst/>
              <a:ahLst/>
              <a:cxnLst/>
              <a:rect l="l" t="t" r="r" b="b"/>
              <a:pathLst>
                <a:path w="7815" h="7219" extrusionOk="0">
                  <a:moveTo>
                    <a:pt x="4743" y="1"/>
                  </a:moveTo>
                  <a:cubicBezTo>
                    <a:pt x="4626" y="1"/>
                    <a:pt x="4509" y="65"/>
                    <a:pt x="4335" y="205"/>
                  </a:cubicBezTo>
                  <a:cubicBezTo>
                    <a:pt x="3747" y="633"/>
                    <a:pt x="3666" y="2159"/>
                    <a:pt x="3666" y="2159"/>
                  </a:cubicBezTo>
                  <a:cubicBezTo>
                    <a:pt x="3666" y="2159"/>
                    <a:pt x="3461" y="151"/>
                    <a:pt x="2298" y="151"/>
                  </a:cubicBezTo>
                  <a:cubicBezTo>
                    <a:pt x="2132" y="151"/>
                    <a:pt x="1947" y="192"/>
                    <a:pt x="1739" y="286"/>
                  </a:cubicBezTo>
                  <a:cubicBezTo>
                    <a:pt x="80" y="1089"/>
                    <a:pt x="240" y="1062"/>
                    <a:pt x="508" y="1731"/>
                  </a:cubicBezTo>
                  <a:cubicBezTo>
                    <a:pt x="776" y="2400"/>
                    <a:pt x="2114" y="3310"/>
                    <a:pt x="2114" y="3310"/>
                  </a:cubicBezTo>
                  <a:cubicBezTo>
                    <a:pt x="2114" y="3310"/>
                    <a:pt x="1326" y="3020"/>
                    <a:pt x="725" y="3020"/>
                  </a:cubicBezTo>
                  <a:cubicBezTo>
                    <a:pt x="360" y="3020"/>
                    <a:pt x="63" y="3127"/>
                    <a:pt x="53" y="3471"/>
                  </a:cubicBezTo>
                  <a:cubicBezTo>
                    <a:pt x="1" y="4360"/>
                    <a:pt x="434" y="6043"/>
                    <a:pt x="1104" y="6043"/>
                  </a:cubicBezTo>
                  <a:cubicBezTo>
                    <a:pt x="1119" y="6043"/>
                    <a:pt x="1135" y="6042"/>
                    <a:pt x="1150" y="6040"/>
                  </a:cubicBezTo>
                  <a:cubicBezTo>
                    <a:pt x="1846" y="6013"/>
                    <a:pt x="3291" y="4542"/>
                    <a:pt x="3292" y="4541"/>
                  </a:cubicBezTo>
                  <a:lnTo>
                    <a:pt x="3292" y="4541"/>
                  </a:lnTo>
                  <a:cubicBezTo>
                    <a:pt x="3291" y="4542"/>
                    <a:pt x="1311" y="6683"/>
                    <a:pt x="2997" y="7084"/>
                  </a:cubicBezTo>
                  <a:cubicBezTo>
                    <a:pt x="3360" y="7179"/>
                    <a:pt x="3698" y="7219"/>
                    <a:pt x="4004" y="7219"/>
                  </a:cubicBezTo>
                  <a:cubicBezTo>
                    <a:pt x="5078" y="7219"/>
                    <a:pt x="5772" y="6733"/>
                    <a:pt x="5834" y="6442"/>
                  </a:cubicBezTo>
                  <a:cubicBezTo>
                    <a:pt x="5941" y="6147"/>
                    <a:pt x="4603" y="4542"/>
                    <a:pt x="4603" y="4541"/>
                  </a:cubicBezTo>
                  <a:lnTo>
                    <a:pt x="4603" y="4541"/>
                  </a:lnTo>
                  <a:cubicBezTo>
                    <a:pt x="4603" y="4542"/>
                    <a:pt x="5690" y="5570"/>
                    <a:pt x="6499" y="5570"/>
                  </a:cubicBezTo>
                  <a:cubicBezTo>
                    <a:pt x="6789" y="5570"/>
                    <a:pt x="7044" y="5437"/>
                    <a:pt x="7199" y="5077"/>
                  </a:cubicBezTo>
                  <a:cubicBezTo>
                    <a:pt x="7815" y="3712"/>
                    <a:pt x="7360" y="2909"/>
                    <a:pt x="6825" y="2882"/>
                  </a:cubicBezTo>
                  <a:cubicBezTo>
                    <a:pt x="6718" y="2871"/>
                    <a:pt x="6597" y="2867"/>
                    <a:pt x="6471" y="2867"/>
                  </a:cubicBezTo>
                  <a:cubicBezTo>
                    <a:pt x="5971" y="2867"/>
                    <a:pt x="5406" y="2935"/>
                    <a:pt x="5406" y="2935"/>
                  </a:cubicBezTo>
                  <a:cubicBezTo>
                    <a:pt x="5406" y="2935"/>
                    <a:pt x="7413" y="1544"/>
                    <a:pt x="6129" y="821"/>
                  </a:cubicBezTo>
                  <a:cubicBezTo>
                    <a:pt x="5259" y="321"/>
                    <a:pt x="5003" y="1"/>
                    <a:pt x="4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41"/>
            <p:cNvSpPr/>
            <p:nvPr/>
          </p:nvSpPr>
          <p:spPr>
            <a:xfrm>
              <a:off x="4407525" y="7751075"/>
              <a:ext cx="49550" cy="43200"/>
            </a:xfrm>
            <a:custGeom>
              <a:avLst/>
              <a:gdLst/>
              <a:ahLst/>
              <a:cxnLst/>
              <a:rect l="l" t="t" r="r" b="b"/>
              <a:pathLst>
                <a:path w="1982" h="1728" extrusionOk="0">
                  <a:moveTo>
                    <a:pt x="1002" y="0"/>
                  </a:moveTo>
                  <a:cubicBezTo>
                    <a:pt x="633" y="0"/>
                    <a:pt x="317" y="240"/>
                    <a:pt x="188" y="583"/>
                  </a:cubicBezTo>
                  <a:cubicBezTo>
                    <a:pt x="1" y="1011"/>
                    <a:pt x="242" y="1520"/>
                    <a:pt x="723" y="1680"/>
                  </a:cubicBezTo>
                  <a:cubicBezTo>
                    <a:pt x="814" y="1712"/>
                    <a:pt x="906" y="1727"/>
                    <a:pt x="997" y="1727"/>
                  </a:cubicBezTo>
                  <a:cubicBezTo>
                    <a:pt x="1358" y="1727"/>
                    <a:pt x="1692" y="1488"/>
                    <a:pt x="1821" y="1145"/>
                  </a:cubicBezTo>
                  <a:cubicBezTo>
                    <a:pt x="1981" y="690"/>
                    <a:pt x="1714" y="208"/>
                    <a:pt x="1285" y="48"/>
                  </a:cubicBezTo>
                  <a:cubicBezTo>
                    <a:pt x="1189" y="15"/>
                    <a:pt x="1094" y="0"/>
                    <a:pt x="1002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41"/>
            <p:cNvSpPr/>
            <p:nvPr/>
          </p:nvSpPr>
          <p:spPr>
            <a:xfrm>
              <a:off x="4369400" y="7851575"/>
              <a:ext cx="104400" cy="97600"/>
            </a:xfrm>
            <a:custGeom>
              <a:avLst/>
              <a:gdLst/>
              <a:ahLst/>
              <a:cxnLst/>
              <a:rect l="l" t="t" r="r" b="b"/>
              <a:pathLst>
                <a:path w="4176" h="3904" extrusionOk="0">
                  <a:moveTo>
                    <a:pt x="1806" y="1"/>
                  </a:moveTo>
                  <a:cubicBezTo>
                    <a:pt x="1740" y="1"/>
                    <a:pt x="1664" y="21"/>
                    <a:pt x="1579" y="69"/>
                  </a:cubicBezTo>
                  <a:cubicBezTo>
                    <a:pt x="910" y="444"/>
                    <a:pt x="776" y="310"/>
                    <a:pt x="803" y="712"/>
                  </a:cubicBezTo>
                  <a:cubicBezTo>
                    <a:pt x="830" y="1086"/>
                    <a:pt x="1472" y="1541"/>
                    <a:pt x="1472" y="1541"/>
                  </a:cubicBezTo>
                  <a:cubicBezTo>
                    <a:pt x="1472" y="1541"/>
                    <a:pt x="1080" y="1336"/>
                    <a:pt x="709" y="1336"/>
                  </a:cubicBezTo>
                  <a:cubicBezTo>
                    <a:pt x="423" y="1336"/>
                    <a:pt x="150" y="1458"/>
                    <a:pt x="80" y="1889"/>
                  </a:cubicBezTo>
                  <a:cubicBezTo>
                    <a:pt x="0" y="2826"/>
                    <a:pt x="27" y="2746"/>
                    <a:pt x="402" y="2826"/>
                  </a:cubicBezTo>
                  <a:cubicBezTo>
                    <a:pt x="428" y="2830"/>
                    <a:pt x="458" y="2832"/>
                    <a:pt x="489" y="2832"/>
                  </a:cubicBezTo>
                  <a:cubicBezTo>
                    <a:pt x="864" y="2832"/>
                    <a:pt x="1526" y="2558"/>
                    <a:pt x="1526" y="2558"/>
                  </a:cubicBezTo>
                  <a:lnTo>
                    <a:pt x="1526" y="2558"/>
                  </a:lnTo>
                  <a:cubicBezTo>
                    <a:pt x="1526" y="2558"/>
                    <a:pt x="669" y="3254"/>
                    <a:pt x="1017" y="3522"/>
                  </a:cubicBezTo>
                  <a:cubicBezTo>
                    <a:pt x="1294" y="3706"/>
                    <a:pt x="1798" y="3903"/>
                    <a:pt x="2138" y="3903"/>
                  </a:cubicBezTo>
                  <a:cubicBezTo>
                    <a:pt x="2292" y="3903"/>
                    <a:pt x="2413" y="3863"/>
                    <a:pt x="2463" y="3763"/>
                  </a:cubicBezTo>
                  <a:cubicBezTo>
                    <a:pt x="2623" y="3415"/>
                    <a:pt x="2409" y="2425"/>
                    <a:pt x="2409" y="2425"/>
                  </a:cubicBezTo>
                  <a:lnTo>
                    <a:pt x="2409" y="2425"/>
                  </a:lnTo>
                  <a:cubicBezTo>
                    <a:pt x="2409" y="2425"/>
                    <a:pt x="2680" y="3417"/>
                    <a:pt x="3117" y="3417"/>
                  </a:cubicBezTo>
                  <a:cubicBezTo>
                    <a:pt x="3212" y="3417"/>
                    <a:pt x="3316" y="3369"/>
                    <a:pt x="3426" y="3254"/>
                  </a:cubicBezTo>
                  <a:cubicBezTo>
                    <a:pt x="4068" y="2612"/>
                    <a:pt x="4068" y="1943"/>
                    <a:pt x="3935" y="1809"/>
                  </a:cubicBezTo>
                  <a:cubicBezTo>
                    <a:pt x="3905" y="1749"/>
                    <a:pt x="3735" y="1730"/>
                    <a:pt x="3535" y="1730"/>
                  </a:cubicBezTo>
                  <a:cubicBezTo>
                    <a:pt x="3202" y="1730"/>
                    <a:pt x="2784" y="1782"/>
                    <a:pt x="2784" y="1782"/>
                  </a:cubicBezTo>
                  <a:cubicBezTo>
                    <a:pt x="2784" y="1782"/>
                    <a:pt x="4176" y="1434"/>
                    <a:pt x="3747" y="765"/>
                  </a:cubicBezTo>
                  <a:cubicBezTo>
                    <a:pt x="3457" y="338"/>
                    <a:pt x="3166" y="183"/>
                    <a:pt x="2952" y="183"/>
                  </a:cubicBezTo>
                  <a:cubicBezTo>
                    <a:pt x="2831" y="183"/>
                    <a:pt x="2735" y="233"/>
                    <a:pt x="2677" y="310"/>
                  </a:cubicBezTo>
                  <a:cubicBezTo>
                    <a:pt x="2516" y="551"/>
                    <a:pt x="2302" y="979"/>
                    <a:pt x="2302" y="979"/>
                  </a:cubicBezTo>
                  <a:cubicBezTo>
                    <a:pt x="2302" y="979"/>
                    <a:pt x="2261" y="1"/>
                    <a:pt x="1806" y="1"/>
                  </a:cubicBezTo>
                  <a:close/>
                </a:path>
              </a:pathLst>
            </a:custGeom>
            <a:solidFill>
              <a:srgbClr val="FF45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41"/>
            <p:cNvSpPr/>
            <p:nvPr/>
          </p:nvSpPr>
          <p:spPr>
            <a:xfrm>
              <a:off x="4410875" y="7887525"/>
              <a:ext cx="26125" cy="22900"/>
            </a:xfrm>
            <a:custGeom>
              <a:avLst/>
              <a:gdLst/>
              <a:ahLst/>
              <a:cxnLst/>
              <a:rect l="l" t="t" r="r" b="b"/>
              <a:pathLst>
                <a:path w="1045" h="916" extrusionOk="0">
                  <a:moveTo>
                    <a:pt x="525" y="0"/>
                  </a:moveTo>
                  <a:cubicBezTo>
                    <a:pt x="430" y="0"/>
                    <a:pt x="333" y="34"/>
                    <a:pt x="241" y="103"/>
                  </a:cubicBezTo>
                  <a:cubicBezTo>
                    <a:pt x="54" y="264"/>
                    <a:pt x="1" y="532"/>
                    <a:pt x="188" y="746"/>
                  </a:cubicBezTo>
                  <a:cubicBezTo>
                    <a:pt x="264" y="852"/>
                    <a:pt x="393" y="916"/>
                    <a:pt x="524" y="916"/>
                  </a:cubicBezTo>
                  <a:cubicBezTo>
                    <a:pt x="623" y="916"/>
                    <a:pt x="723" y="880"/>
                    <a:pt x="804" y="799"/>
                  </a:cubicBezTo>
                  <a:cubicBezTo>
                    <a:pt x="1018" y="639"/>
                    <a:pt x="1044" y="371"/>
                    <a:pt x="884" y="184"/>
                  </a:cubicBezTo>
                  <a:cubicBezTo>
                    <a:pt x="777" y="61"/>
                    <a:pt x="652" y="0"/>
                    <a:pt x="525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41"/>
            <p:cNvSpPr/>
            <p:nvPr/>
          </p:nvSpPr>
          <p:spPr>
            <a:xfrm>
              <a:off x="3904475" y="8440950"/>
              <a:ext cx="80175" cy="45800"/>
            </a:xfrm>
            <a:custGeom>
              <a:avLst/>
              <a:gdLst/>
              <a:ahLst/>
              <a:cxnLst/>
              <a:rect l="l" t="t" r="r" b="b"/>
              <a:pathLst>
                <a:path w="3207" h="1832" extrusionOk="0">
                  <a:moveTo>
                    <a:pt x="734" y="0"/>
                  </a:moveTo>
                  <a:cubicBezTo>
                    <a:pt x="393" y="0"/>
                    <a:pt x="1" y="326"/>
                    <a:pt x="584" y="1119"/>
                  </a:cubicBezTo>
                  <a:cubicBezTo>
                    <a:pt x="1054" y="1739"/>
                    <a:pt x="2157" y="1831"/>
                    <a:pt x="2772" y="1831"/>
                  </a:cubicBezTo>
                  <a:cubicBezTo>
                    <a:pt x="3033" y="1831"/>
                    <a:pt x="3207" y="1814"/>
                    <a:pt x="3207" y="1814"/>
                  </a:cubicBezTo>
                  <a:cubicBezTo>
                    <a:pt x="3207" y="1814"/>
                    <a:pt x="3046" y="1654"/>
                    <a:pt x="3073" y="1654"/>
                  </a:cubicBezTo>
                  <a:cubicBezTo>
                    <a:pt x="718" y="1119"/>
                    <a:pt x="1066" y="824"/>
                    <a:pt x="1066" y="824"/>
                  </a:cubicBezTo>
                  <a:cubicBezTo>
                    <a:pt x="1066" y="824"/>
                    <a:pt x="1280" y="128"/>
                    <a:pt x="878" y="21"/>
                  </a:cubicBezTo>
                  <a:cubicBezTo>
                    <a:pt x="833" y="7"/>
                    <a:pt x="784" y="0"/>
                    <a:pt x="734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41"/>
            <p:cNvSpPr/>
            <p:nvPr/>
          </p:nvSpPr>
          <p:spPr>
            <a:xfrm>
              <a:off x="3987300" y="8513075"/>
              <a:ext cx="41525" cy="82575"/>
            </a:xfrm>
            <a:custGeom>
              <a:avLst/>
              <a:gdLst/>
              <a:ahLst/>
              <a:cxnLst/>
              <a:rect l="l" t="t" r="r" b="b"/>
              <a:pathLst>
                <a:path w="1661" h="3303" extrusionOk="0">
                  <a:moveTo>
                    <a:pt x="1125" y="0"/>
                  </a:moveTo>
                  <a:cubicBezTo>
                    <a:pt x="1125" y="0"/>
                    <a:pt x="1" y="1579"/>
                    <a:pt x="429" y="2623"/>
                  </a:cubicBezTo>
                  <a:cubicBezTo>
                    <a:pt x="624" y="3130"/>
                    <a:pt x="864" y="3303"/>
                    <a:pt x="1071" y="3303"/>
                  </a:cubicBezTo>
                  <a:cubicBezTo>
                    <a:pt x="1289" y="3303"/>
                    <a:pt x="1472" y="3110"/>
                    <a:pt x="1527" y="2918"/>
                  </a:cubicBezTo>
                  <a:cubicBezTo>
                    <a:pt x="1660" y="2543"/>
                    <a:pt x="938" y="2382"/>
                    <a:pt x="938" y="2382"/>
                  </a:cubicBezTo>
                  <a:cubicBezTo>
                    <a:pt x="938" y="2382"/>
                    <a:pt x="931" y="2385"/>
                    <a:pt x="920" y="2385"/>
                  </a:cubicBezTo>
                  <a:cubicBezTo>
                    <a:pt x="844" y="2385"/>
                    <a:pt x="574" y="2261"/>
                    <a:pt x="1232" y="241"/>
                  </a:cubicBezTo>
                  <a:cubicBezTo>
                    <a:pt x="1152" y="241"/>
                    <a:pt x="1125" y="0"/>
                    <a:pt x="1125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41"/>
            <p:cNvSpPr/>
            <p:nvPr/>
          </p:nvSpPr>
          <p:spPr>
            <a:xfrm>
              <a:off x="3961875" y="8290675"/>
              <a:ext cx="337275" cy="261900"/>
            </a:xfrm>
            <a:custGeom>
              <a:avLst/>
              <a:gdLst/>
              <a:ahLst/>
              <a:cxnLst/>
              <a:rect l="l" t="t" r="r" b="b"/>
              <a:pathLst>
                <a:path w="13491" h="10476" extrusionOk="0">
                  <a:moveTo>
                    <a:pt x="8928" y="0"/>
                  </a:moveTo>
                  <a:cubicBezTo>
                    <a:pt x="6686" y="0"/>
                    <a:pt x="2352" y="1505"/>
                    <a:pt x="2008" y="4453"/>
                  </a:cubicBezTo>
                  <a:cubicBezTo>
                    <a:pt x="2008" y="4453"/>
                    <a:pt x="1" y="6487"/>
                    <a:pt x="750" y="8200"/>
                  </a:cubicBezTo>
                  <a:cubicBezTo>
                    <a:pt x="1203" y="9250"/>
                    <a:pt x="2084" y="9952"/>
                    <a:pt x="3148" y="9952"/>
                  </a:cubicBezTo>
                  <a:cubicBezTo>
                    <a:pt x="3467" y="9952"/>
                    <a:pt x="3803" y="9889"/>
                    <a:pt x="4149" y="9753"/>
                  </a:cubicBezTo>
                  <a:cubicBezTo>
                    <a:pt x="5702" y="9137"/>
                    <a:pt x="12955" y="10475"/>
                    <a:pt x="13223" y="6032"/>
                  </a:cubicBezTo>
                  <a:cubicBezTo>
                    <a:pt x="13491" y="1589"/>
                    <a:pt x="11457" y="331"/>
                    <a:pt x="9476" y="37"/>
                  </a:cubicBezTo>
                  <a:cubicBezTo>
                    <a:pt x="9313" y="12"/>
                    <a:pt x="9129" y="0"/>
                    <a:pt x="8928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41"/>
            <p:cNvSpPr/>
            <p:nvPr/>
          </p:nvSpPr>
          <p:spPr>
            <a:xfrm>
              <a:off x="3980625" y="8354475"/>
              <a:ext cx="378075" cy="206825"/>
            </a:xfrm>
            <a:custGeom>
              <a:avLst/>
              <a:gdLst/>
              <a:ahLst/>
              <a:cxnLst/>
              <a:rect l="l" t="t" r="r" b="b"/>
              <a:pathLst>
                <a:path w="15123" h="8273" extrusionOk="0">
                  <a:moveTo>
                    <a:pt x="15123" y="1"/>
                  </a:moveTo>
                  <a:cubicBezTo>
                    <a:pt x="15122" y="1"/>
                    <a:pt x="0" y="563"/>
                    <a:pt x="2837" y="6344"/>
                  </a:cubicBezTo>
                  <a:cubicBezTo>
                    <a:pt x="3524" y="7760"/>
                    <a:pt x="5022" y="8273"/>
                    <a:pt x="6666" y="8273"/>
                  </a:cubicBezTo>
                  <a:cubicBezTo>
                    <a:pt x="9126" y="8273"/>
                    <a:pt x="11912" y="7125"/>
                    <a:pt x="12794" y="6130"/>
                  </a:cubicBezTo>
                  <a:cubicBezTo>
                    <a:pt x="14266" y="4444"/>
                    <a:pt x="15123" y="1"/>
                    <a:pt x="15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41"/>
            <p:cNvSpPr/>
            <p:nvPr/>
          </p:nvSpPr>
          <p:spPr>
            <a:xfrm>
              <a:off x="4041500" y="8438150"/>
              <a:ext cx="119800" cy="120450"/>
            </a:xfrm>
            <a:custGeom>
              <a:avLst/>
              <a:gdLst/>
              <a:ahLst/>
              <a:cxnLst/>
              <a:rect l="l" t="t" r="r" b="b"/>
              <a:pathLst>
                <a:path w="4792" h="4818" extrusionOk="0">
                  <a:moveTo>
                    <a:pt x="1967" y="0"/>
                  </a:moveTo>
                  <a:cubicBezTo>
                    <a:pt x="1236" y="0"/>
                    <a:pt x="547" y="383"/>
                    <a:pt x="162" y="1070"/>
                  </a:cubicBezTo>
                  <a:cubicBezTo>
                    <a:pt x="135" y="1123"/>
                    <a:pt x="135" y="1177"/>
                    <a:pt x="108" y="1204"/>
                  </a:cubicBezTo>
                  <a:cubicBezTo>
                    <a:pt x="1" y="1739"/>
                    <a:pt x="54" y="2381"/>
                    <a:pt x="402" y="3051"/>
                  </a:cubicBezTo>
                  <a:cubicBezTo>
                    <a:pt x="857" y="4041"/>
                    <a:pt x="1767" y="4576"/>
                    <a:pt x="2838" y="4817"/>
                  </a:cubicBezTo>
                  <a:cubicBezTo>
                    <a:pt x="3373" y="4683"/>
                    <a:pt x="3855" y="4335"/>
                    <a:pt x="4150" y="3800"/>
                  </a:cubicBezTo>
                  <a:cubicBezTo>
                    <a:pt x="4792" y="2703"/>
                    <a:pt x="4390" y="1204"/>
                    <a:pt x="3266" y="428"/>
                  </a:cubicBezTo>
                  <a:cubicBezTo>
                    <a:pt x="2856" y="137"/>
                    <a:pt x="2404" y="0"/>
                    <a:pt x="1967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41"/>
            <p:cNvSpPr/>
            <p:nvPr/>
          </p:nvSpPr>
          <p:spPr>
            <a:xfrm>
              <a:off x="3952525" y="8214475"/>
              <a:ext cx="326550" cy="264675"/>
            </a:xfrm>
            <a:custGeom>
              <a:avLst/>
              <a:gdLst/>
              <a:ahLst/>
              <a:cxnLst/>
              <a:rect l="l" t="t" r="r" b="b"/>
              <a:pathLst>
                <a:path w="13062" h="10587" extrusionOk="0">
                  <a:moveTo>
                    <a:pt x="8729" y="1"/>
                  </a:moveTo>
                  <a:cubicBezTo>
                    <a:pt x="7939" y="1"/>
                    <a:pt x="7185" y="73"/>
                    <a:pt x="6611" y="274"/>
                  </a:cubicBezTo>
                  <a:cubicBezTo>
                    <a:pt x="4523" y="1024"/>
                    <a:pt x="0" y="6564"/>
                    <a:pt x="2543" y="9535"/>
                  </a:cubicBezTo>
                  <a:cubicBezTo>
                    <a:pt x="3172" y="10273"/>
                    <a:pt x="3850" y="10587"/>
                    <a:pt x="4546" y="10587"/>
                  </a:cubicBezTo>
                  <a:cubicBezTo>
                    <a:pt x="8496" y="10587"/>
                    <a:pt x="13062" y="488"/>
                    <a:pt x="13062" y="488"/>
                  </a:cubicBezTo>
                  <a:cubicBezTo>
                    <a:pt x="13062" y="488"/>
                    <a:pt x="10776" y="1"/>
                    <a:pt x="8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41"/>
            <p:cNvSpPr/>
            <p:nvPr/>
          </p:nvSpPr>
          <p:spPr>
            <a:xfrm>
              <a:off x="4061575" y="8214625"/>
              <a:ext cx="100400" cy="72650"/>
            </a:xfrm>
            <a:custGeom>
              <a:avLst/>
              <a:gdLst/>
              <a:ahLst/>
              <a:cxnLst/>
              <a:rect l="l" t="t" r="r" b="b"/>
              <a:pathLst>
                <a:path w="4016" h="2906" extrusionOk="0">
                  <a:moveTo>
                    <a:pt x="3882" y="1"/>
                  </a:moveTo>
                  <a:lnTo>
                    <a:pt x="3882" y="1"/>
                  </a:lnTo>
                  <a:cubicBezTo>
                    <a:pt x="3266" y="27"/>
                    <a:pt x="2704" y="108"/>
                    <a:pt x="2222" y="268"/>
                  </a:cubicBezTo>
                  <a:cubicBezTo>
                    <a:pt x="1607" y="482"/>
                    <a:pt x="804" y="1098"/>
                    <a:pt x="1" y="1981"/>
                  </a:cubicBezTo>
                  <a:cubicBezTo>
                    <a:pt x="161" y="2169"/>
                    <a:pt x="322" y="2356"/>
                    <a:pt x="536" y="2490"/>
                  </a:cubicBezTo>
                  <a:cubicBezTo>
                    <a:pt x="948" y="2771"/>
                    <a:pt x="1405" y="2905"/>
                    <a:pt x="1846" y="2905"/>
                  </a:cubicBezTo>
                  <a:cubicBezTo>
                    <a:pt x="2581" y="2905"/>
                    <a:pt x="3273" y="2533"/>
                    <a:pt x="3641" y="1847"/>
                  </a:cubicBezTo>
                  <a:cubicBezTo>
                    <a:pt x="3989" y="1312"/>
                    <a:pt x="4016" y="643"/>
                    <a:pt x="3882" y="1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41"/>
            <p:cNvSpPr/>
            <p:nvPr/>
          </p:nvSpPr>
          <p:spPr>
            <a:xfrm>
              <a:off x="3990650" y="8313650"/>
              <a:ext cx="95725" cy="120275"/>
            </a:xfrm>
            <a:custGeom>
              <a:avLst/>
              <a:gdLst/>
              <a:ahLst/>
              <a:cxnLst/>
              <a:rect l="l" t="t" r="r" b="b"/>
              <a:pathLst>
                <a:path w="3829" h="4811" extrusionOk="0">
                  <a:moveTo>
                    <a:pt x="1393" y="1"/>
                  </a:moveTo>
                  <a:cubicBezTo>
                    <a:pt x="536" y="1500"/>
                    <a:pt x="1" y="3159"/>
                    <a:pt x="456" y="4578"/>
                  </a:cubicBezTo>
                  <a:cubicBezTo>
                    <a:pt x="778" y="4735"/>
                    <a:pt x="1113" y="4810"/>
                    <a:pt x="1439" y="4810"/>
                  </a:cubicBezTo>
                  <a:cubicBezTo>
                    <a:pt x="2168" y="4810"/>
                    <a:pt x="2851" y="4433"/>
                    <a:pt x="3239" y="3748"/>
                  </a:cubicBezTo>
                  <a:cubicBezTo>
                    <a:pt x="3828" y="2624"/>
                    <a:pt x="3427" y="1125"/>
                    <a:pt x="2329" y="402"/>
                  </a:cubicBezTo>
                  <a:cubicBezTo>
                    <a:pt x="2035" y="162"/>
                    <a:pt x="1740" y="54"/>
                    <a:pt x="1393" y="1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41"/>
            <p:cNvSpPr/>
            <p:nvPr/>
          </p:nvSpPr>
          <p:spPr>
            <a:xfrm>
              <a:off x="4097725" y="8316150"/>
              <a:ext cx="112425" cy="117975"/>
            </a:xfrm>
            <a:custGeom>
              <a:avLst/>
              <a:gdLst/>
              <a:ahLst/>
              <a:cxnLst/>
              <a:rect l="l" t="t" r="r" b="b"/>
              <a:pathLst>
                <a:path w="4497" h="4719" extrusionOk="0">
                  <a:moveTo>
                    <a:pt x="2372" y="0"/>
                  </a:moveTo>
                  <a:cubicBezTo>
                    <a:pt x="1649" y="0"/>
                    <a:pt x="970" y="372"/>
                    <a:pt x="589" y="1052"/>
                  </a:cubicBezTo>
                  <a:cubicBezTo>
                    <a:pt x="0" y="2176"/>
                    <a:pt x="402" y="3675"/>
                    <a:pt x="1499" y="4451"/>
                  </a:cubicBezTo>
                  <a:cubicBezTo>
                    <a:pt x="1633" y="4585"/>
                    <a:pt x="1794" y="4638"/>
                    <a:pt x="1954" y="4719"/>
                  </a:cubicBezTo>
                  <a:cubicBezTo>
                    <a:pt x="2864" y="3782"/>
                    <a:pt x="3774" y="2524"/>
                    <a:pt x="4497" y="1320"/>
                  </a:cubicBezTo>
                  <a:cubicBezTo>
                    <a:pt x="4336" y="972"/>
                    <a:pt x="4042" y="650"/>
                    <a:pt x="3694" y="436"/>
                  </a:cubicBezTo>
                  <a:cubicBezTo>
                    <a:pt x="3276" y="141"/>
                    <a:pt x="2816" y="0"/>
                    <a:pt x="2372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41"/>
            <p:cNvSpPr/>
            <p:nvPr/>
          </p:nvSpPr>
          <p:spPr>
            <a:xfrm>
              <a:off x="4164625" y="8444850"/>
              <a:ext cx="125825" cy="110400"/>
            </a:xfrm>
            <a:custGeom>
              <a:avLst/>
              <a:gdLst/>
              <a:ahLst/>
              <a:cxnLst/>
              <a:rect l="l" t="t" r="r" b="b"/>
              <a:pathLst>
                <a:path w="5033" h="4416" extrusionOk="0">
                  <a:moveTo>
                    <a:pt x="2428" y="0"/>
                  </a:moveTo>
                  <a:cubicBezTo>
                    <a:pt x="1691" y="0"/>
                    <a:pt x="1002" y="383"/>
                    <a:pt x="616" y="1070"/>
                  </a:cubicBezTo>
                  <a:cubicBezTo>
                    <a:pt x="1" y="2167"/>
                    <a:pt x="402" y="3639"/>
                    <a:pt x="1473" y="4415"/>
                  </a:cubicBezTo>
                  <a:cubicBezTo>
                    <a:pt x="2865" y="4121"/>
                    <a:pt x="4149" y="3532"/>
                    <a:pt x="4899" y="2970"/>
                  </a:cubicBezTo>
                  <a:cubicBezTo>
                    <a:pt x="5033" y="2033"/>
                    <a:pt x="4604" y="989"/>
                    <a:pt x="3748" y="427"/>
                  </a:cubicBezTo>
                  <a:cubicBezTo>
                    <a:pt x="3327" y="137"/>
                    <a:pt x="2869" y="0"/>
                    <a:pt x="2428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41"/>
            <p:cNvSpPr/>
            <p:nvPr/>
          </p:nvSpPr>
          <p:spPr>
            <a:xfrm>
              <a:off x="4258300" y="8355150"/>
              <a:ext cx="99075" cy="90975"/>
            </a:xfrm>
            <a:custGeom>
              <a:avLst/>
              <a:gdLst/>
              <a:ahLst/>
              <a:cxnLst/>
              <a:rect l="l" t="t" r="r" b="b"/>
              <a:pathLst>
                <a:path w="3963" h="3639" extrusionOk="0">
                  <a:moveTo>
                    <a:pt x="3962" y="0"/>
                  </a:moveTo>
                  <a:cubicBezTo>
                    <a:pt x="3962" y="0"/>
                    <a:pt x="2329" y="81"/>
                    <a:pt x="269" y="348"/>
                  </a:cubicBezTo>
                  <a:cubicBezTo>
                    <a:pt x="1" y="1339"/>
                    <a:pt x="402" y="2543"/>
                    <a:pt x="1339" y="3212"/>
                  </a:cubicBezTo>
                  <a:cubicBezTo>
                    <a:pt x="1765" y="3510"/>
                    <a:pt x="2207" y="3639"/>
                    <a:pt x="2639" y="3639"/>
                  </a:cubicBezTo>
                  <a:cubicBezTo>
                    <a:pt x="2751" y="3639"/>
                    <a:pt x="2862" y="3630"/>
                    <a:pt x="2972" y="3614"/>
                  </a:cubicBezTo>
                  <a:cubicBezTo>
                    <a:pt x="3641" y="1847"/>
                    <a:pt x="3962" y="0"/>
                    <a:pt x="3962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6" name="Google Shape;6426;p41"/>
          <p:cNvGrpSpPr/>
          <p:nvPr/>
        </p:nvGrpSpPr>
        <p:grpSpPr>
          <a:xfrm>
            <a:off x="10705594" y="4197983"/>
            <a:ext cx="1597033" cy="1387367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79" name="Google Shape;6479;p41"/>
          <p:cNvGrpSpPr/>
          <p:nvPr/>
        </p:nvGrpSpPr>
        <p:grpSpPr>
          <a:xfrm>
            <a:off x="452602" y="1807305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11590167" y="3775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1F632-3673-16B1-177F-A512E388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23" y="1523868"/>
            <a:ext cx="8333954" cy="304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8BAC5-A34F-B4F9-B654-9A3A62F4A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6" y="815682"/>
            <a:ext cx="2426418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78A5BFD-7E46-2AA5-52BB-15BD660A2072}"/>
              </a:ext>
            </a:extLst>
          </p:cNvPr>
          <p:cNvSpPr/>
          <p:nvPr/>
        </p:nvSpPr>
        <p:spPr>
          <a:xfrm>
            <a:off x="494090" y="314325"/>
            <a:ext cx="11203821" cy="62674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B0C929-C4F0-0779-BCC0-D787639B45C5}"/>
              </a:ext>
            </a:extLst>
          </p:cNvPr>
          <p:cNvGrpSpPr/>
          <p:nvPr/>
        </p:nvGrpSpPr>
        <p:grpSpPr>
          <a:xfrm>
            <a:off x="-230616" y="-143514"/>
            <a:ext cx="3707974" cy="3564876"/>
            <a:chOff x="5452684" y="1355452"/>
            <a:chExt cx="5113562" cy="49162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322B7E-7988-014C-AE20-00319B392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811" b="63137" l="4285" r="36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" t="32107" r="62966" b="35523"/>
            <a:stretch/>
          </p:blipFill>
          <p:spPr>
            <a:xfrm>
              <a:off x="5452684" y="1355452"/>
              <a:ext cx="5113562" cy="491621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290BA3-CE83-B148-34BB-40EC950A5E8B}"/>
                </a:ext>
              </a:extLst>
            </p:cNvPr>
            <p:cNvSpPr/>
            <p:nvPr/>
          </p:nvSpPr>
          <p:spPr>
            <a:xfrm>
              <a:off x="6569818" y="3375790"/>
              <a:ext cx="3016278" cy="1485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kern="0" dirty="0">
                  <a:solidFill>
                    <a:prstClr val="black"/>
                  </a:solidFill>
                </a:rPr>
                <a:t>1. </a:t>
              </a:r>
              <a:r>
                <a:rPr lang="en-US" sz="3200" b="1" kern="0" dirty="0" err="1">
                  <a:solidFill>
                    <a:prstClr val="black"/>
                  </a:solidFill>
                </a:rPr>
                <a:t>Nhận</a:t>
              </a:r>
              <a:r>
                <a:rPr lang="en-US" sz="3200" b="1" kern="0" dirty="0">
                  <a:solidFill>
                    <a:prstClr val="black"/>
                  </a:solidFill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</a:rPr>
                <a:t>xét</a:t>
              </a:r>
              <a:r>
                <a:rPr lang="en-US" sz="3200" b="1" kern="0" dirty="0">
                  <a:solidFill>
                    <a:prstClr val="black"/>
                  </a:solidFill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</a:rPr>
                <a:t>chung</a:t>
              </a:r>
              <a:endParaRPr lang="en-US" sz="3200" b="1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2B20BB-EF89-CB3A-30C5-951924B95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073" y="614890"/>
            <a:ext cx="4383404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9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78A5BFD-7E46-2AA5-52BB-15BD660A2072}"/>
              </a:ext>
            </a:extLst>
          </p:cNvPr>
          <p:cNvSpPr/>
          <p:nvPr/>
        </p:nvSpPr>
        <p:spPr>
          <a:xfrm>
            <a:off x="494090" y="314325"/>
            <a:ext cx="11203821" cy="62674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B0C929-C4F0-0779-BCC0-D787639B45C5}"/>
              </a:ext>
            </a:extLst>
          </p:cNvPr>
          <p:cNvGrpSpPr/>
          <p:nvPr/>
        </p:nvGrpSpPr>
        <p:grpSpPr>
          <a:xfrm>
            <a:off x="-230616" y="-143514"/>
            <a:ext cx="3707974" cy="3564876"/>
            <a:chOff x="5452684" y="1355452"/>
            <a:chExt cx="5113562" cy="49162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322B7E-7988-014C-AE20-00319B392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811" b="63137" l="4285" r="362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" t="32107" r="62966" b="35523"/>
            <a:stretch/>
          </p:blipFill>
          <p:spPr>
            <a:xfrm>
              <a:off x="5452684" y="1355452"/>
              <a:ext cx="5113562" cy="491621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290BA3-CE83-B148-34BB-40EC950A5E8B}"/>
                </a:ext>
              </a:extLst>
            </p:cNvPr>
            <p:cNvSpPr/>
            <p:nvPr/>
          </p:nvSpPr>
          <p:spPr>
            <a:xfrm>
              <a:off x="6569818" y="3375790"/>
              <a:ext cx="3016278" cy="1485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Nhận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chung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68EA56-3618-7008-75AB-C593AE74B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300" y="525743"/>
            <a:ext cx="438950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05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78A5BFD-7E46-2AA5-52BB-15BD660A2072}"/>
              </a:ext>
            </a:extLst>
          </p:cNvPr>
          <p:cNvSpPr/>
          <p:nvPr/>
        </p:nvSpPr>
        <p:spPr>
          <a:xfrm>
            <a:off x="494090" y="314325"/>
            <a:ext cx="11203821" cy="62674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7F9202-6F7B-52CD-CBCA-E84C71AB8526}"/>
              </a:ext>
            </a:extLst>
          </p:cNvPr>
          <p:cNvGrpSpPr/>
          <p:nvPr/>
        </p:nvGrpSpPr>
        <p:grpSpPr>
          <a:xfrm>
            <a:off x="0" y="84363"/>
            <a:ext cx="3620156" cy="3049361"/>
            <a:chOff x="1339374" y="1639441"/>
            <a:chExt cx="2216690" cy="21423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13C53A-048D-5871-5434-D635F23C3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6" t="34529" r="31721" b="34231"/>
            <a:stretch/>
          </p:blipFill>
          <p:spPr>
            <a:xfrm>
              <a:off x="1339374" y="1639441"/>
              <a:ext cx="2216690" cy="214239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D222FF-B3AA-72DD-7FEC-5209EDF6682C}"/>
                </a:ext>
              </a:extLst>
            </p:cNvPr>
            <p:cNvSpPr/>
            <p:nvPr/>
          </p:nvSpPr>
          <p:spPr>
            <a:xfrm>
              <a:off x="1639264" y="2270419"/>
              <a:ext cx="1601452" cy="756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kern="0" dirty="0">
                  <a:solidFill>
                    <a:prstClr val="black"/>
                  </a:solidFill>
                </a:rPr>
                <a:t>2. Trao </a:t>
              </a:r>
              <a:r>
                <a:rPr lang="en-US" sz="3200" b="1" kern="0" dirty="0" err="1">
                  <a:solidFill>
                    <a:prstClr val="black"/>
                  </a:solidFill>
                </a:rPr>
                <a:t>đổi</a:t>
              </a:r>
              <a:r>
                <a:rPr lang="en-US" sz="3200" b="1" kern="0" dirty="0">
                  <a:solidFill>
                    <a:prstClr val="black"/>
                  </a:solidFill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</a:rPr>
                <a:t>và</a:t>
              </a:r>
              <a:r>
                <a:rPr lang="en-US" sz="3200" b="1" kern="0" dirty="0">
                  <a:solidFill>
                    <a:prstClr val="black"/>
                  </a:solidFill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</a:rPr>
                <a:t>góp</a:t>
              </a:r>
              <a:r>
                <a:rPr lang="en-US" sz="3200" b="1" kern="0" dirty="0">
                  <a:solidFill>
                    <a:prstClr val="black"/>
                  </a:solidFill>
                </a:rPr>
                <a:t> ý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E3E59C-7C9C-B4B9-E742-6AC37536EA9C}"/>
              </a:ext>
            </a:extLst>
          </p:cNvPr>
          <p:cNvGrpSpPr/>
          <p:nvPr/>
        </p:nvGrpSpPr>
        <p:grpSpPr>
          <a:xfrm>
            <a:off x="4324350" y="236105"/>
            <a:ext cx="4591051" cy="3268001"/>
            <a:chOff x="1753544" y="2140809"/>
            <a:chExt cx="3399183" cy="3268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95CB26-0238-C080-AD12-8D233B9FC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592" b="95918" l="66492" r="984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65654" r="3562" b="1976"/>
            <a:stretch/>
          </p:blipFill>
          <p:spPr>
            <a:xfrm>
              <a:off x="1753544" y="2140809"/>
              <a:ext cx="3399183" cy="326800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810A73-097E-C5F2-A6A1-7984B46A6F49}"/>
                </a:ext>
              </a:extLst>
            </p:cNvPr>
            <p:cNvSpPr/>
            <p:nvPr/>
          </p:nvSpPr>
          <p:spPr>
            <a:xfrm>
              <a:off x="2613621" y="3103248"/>
              <a:ext cx="206652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2800" b="1" kern="0" dirty="0">
                  <a:solidFill>
                    <a:srgbClr val="FF0000"/>
                  </a:solidFill>
                </a:rPr>
                <a:t>Cách viết mở bài, kết bài ấn tượng</a:t>
              </a:r>
              <a:endParaRPr lang="en-US" sz="2800" b="1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D7371F-F196-A23A-860C-CBD4C0D46A16}"/>
              </a:ext>
            </a:extLst>
          </p:cNvPr>
          <p:cNvGrpSpPr/>
          <p:nvPr/>
        </p:nvGrpSpPr>
        <p:grpSpPr>
          <a:xfrm>
            <a:off x="95250" y="3265055"/>
            <a:ext cx="6553200" cy="3268001"/>
            <a:chOff x="1753544" y="2140809"/>
            <a:chExt cx="3399183" cy="3268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FBC5768-FC15-A092-ED61-595537623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592" b="95918" l="66492" r="984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65654" r="3562" b="1976"/>
            <a:stretch/>
          </p:blipFill>
          <p:spPr>
            <a:xfrm>
              <a:off x="1753544" y="2140809"/>
              <a:ext cx="3399183" cy="326800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6FF3C6-3D82-2813-7EC6-5FFDB6C48E6B}"/>
                </a:ext>
              </a:extLst>
            </p:cNvPr>
            <p:cNvSpPr/>
            <p:nvPr/>
          </p:nvSpPr>
          <p:spPr>
            <a:xfrm>
              <a:off x="2613621" y="3103248"/>
              <a:ext cx="206652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 lựa chọn và kể các chi tiết sáng tạo trong câu chuyện</a:t>
              </a:r>
              <a:endPara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7CACAB-6238-F2EA-A7A8-5B226581DE81}"/>
              </a:ext>
            </a:extLst>
          </p:cNvPr>
          <p:cNvGrpSpPr/>
          <p:nvPr/>
        </p:nvGrpSpPr>
        <p:grpSpPr>
          <a:xfrm>
            <a:off x="5715000" y="3255530"/>
            <a:ext cx="6038850" cy="3268001"/>
            <a:chOff x="1753544" y="2140809"/>
            <a:chExt cx="3399183" cy="32680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F9ED389-55C1-D6E8-EAAF-50CDDD0A6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592" b="95918" l="66492" r="984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65654" r="3562" b="1976"/>
            <a:stretch/>
          </p:blipFill>
          <p:spPr>
            <a:xfrm>
              <a:off x="1753544" y="2140809"/>
              <a:ext cx="3399183" cy="326800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6B720E-A016-A3E7-FD16-93BA77DFC500}"/>
                </a:ext>
              </a:extLst>
            </p:cNvPr>
            <p:cNvSpPr/>
            <p:nvPr/>
          </p:nvSpPr>
          <p:spPr>
            <a:xfrm>
              <a:off x="2613621" y="3103248"/>
              <a:ext cx="20665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vi-VN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 sử dụng từ ngữ hay, sinh độn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208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78A5BFD-7E46-2AA5-52BB-15BD660A2072}"/>
              </a:ext>
            </a:extLst>
          </p:cNvPr>
          <p:cNvSpPr/>
          <p:nvPr/>
        </p:nvSpPr>
        <p:spPr>
          <a:xfrm>
            <a:off x="494090" y="314325"/>
            <a:ext cx="11203821" cy="62674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158FE7-2415-FF48-20DF-2F2F31AA3045}"/>
              </a:ext>
            </a:extLst>
          </p:cNvPr>
          <p:cNvGrpSpPr/>
          <p:nvPr/>
        </p:nvGrpSpPr>
        <p:grpSpPr>
          <a:xfrm>
            <a:off x="237660" y="-247650"/>
            <a:ext cx="3581865" cy="3609975"/>
            <a:chOff x="3211419" y="3411124"/>
            <a:chExt cx="2460334" cy="23778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B606CB-A8B1-8E25-D899-76F57F19C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23" b="33538" l="34462" r="68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2" t="272" r="32165" b="68488"/>
            <a:stretch/>
          </p:blipFill>
          <p:spPr>
            <a:xfrm>
              <a:off x="3211419" y="3411124"/>
              <a:ext cx="2460334" cy="237787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E26ED2-CDEA-707E-713F-971AE7C2F676}"/>
                </a:ext>
              </a:extLst>
            </p:cNvPr>
            <p:cNvSpPr txBox="1"/>
            <p:nvPr/>
          </p:nvSpPr>
          <p:spPr>
            <a:xfrm>
              <a:off x="3528702" y="4297090"/>
              <a:ext cx="1599329" cy="62846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>
                <a:defRPr sz="3200" b="1" kern="0">
                  <a:solidFill>
                    <a:prstClr val="black"/>
                  </a:solidFill>
                  <a:latin typeface="Calibri Light" panose="020F0302020204030204"/>
                </a:defRPr>
              </a:lvl1pPr>
            </a:lstStyle>
            <a:p>
              <a:pPr algn="ctr"/>
              <a:r>
                <a:rPr lang="en-US" sz="2800" dirty="0">
                  <a:latin typeface="+mn-lt"/>
                </a:rPr>
                <a:t>3. </a:t>
              </a:r>
              <a:r>
                <a:rPr lang="en-US" sz="2800" dirty="0" err="1">
                  <a:latin typeface="+mn-lt"/>
                </a:rPr>
                <a:t>Chỉnh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sửa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bài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viết</a:t>
              </a:r>
              <a:endParaRPr lang="en-US" sz="2800" dirty="0">
                <a:latin typeface="+mn-lt"/>
              </a:endParaRPr>
            </a:p>
          </p:txBody>
        </p:sp>
      </p:grpSp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61B022FB-47D3-D0CE-6E95-FB650484A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68" y="2571750"/>
            <a:ext cx="7681232" cy="352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B48FEC-10FE-38E2-9D17-C5F9D0C91D58}"/>
              </a:ext>
            </a:extLst>
          </p:cNvPr>
          <p:cNvSpPr txBox="1"/>
          <p:nvPr/>
        </p:nvSpPr>
        <p:spPr>
          <a:xfrm>
            <a:off x="3829050" y="3486150"/>
            <a:ext cx="6734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 lỗi trong bài (nếu có) hoặc viết lại một đoạn cho hay hơn.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05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8" name="Google Shape;6788;p45"/>
          <p:cNvGrpSpPr/>
          <p:nvPr/>
        </p:nvGrpSpPr>
        <p:grpSpPr>
          <a:xfrm>
            <a:off x="1204966" y="5528237"/>
            <a:ext cx="1025167" cy="1271400"/>
            <a:chOff x="2202700" y="6693000"/>
            <a:chExt cx="768875" cy="953550"/>
          </a:xfrm>
        </p:grpSpPr>
        <p:sp>
          <p:nvSpPr>
            <p:cNvPr id="6789" name="Google Shape;6789;p45"/>
            <p:cNvSpPr/>
            <p:nvPr/>
          </p:nvSpPr>
          <p:spPr>
            <a:xfrm>
              <a:off x="2202700" y="6693000"/>
              <a:ext cx="768875" cy="953550"/>
            </a:xfrm>
            <a:custGeom>
              <a:avLst/>
              <a:gdLst/>
              <a:ahLst/>
              <a:cxnLst/>
              <a:rect l="l" t="t" r="r" b="b"/>
              <a:pathLst>
                <a:path w="30755" h="38142" extrusionOk="0">
                  <a:moveTo>
                    <a:pt x="15926" y="1"/>
                  </a:moveTo>
                  <a:cubicBezTo>
                    <a:pt x="15659" y="1"/>
                    <a:pt x="15391" y="27"/>
                    <a:pt x="15124" y="27"/>
                  </a:cubicBezTo>
                  <a:cubicBezTo>
                    <a:pt x="14963" y="27"/>
                    <a:pt x="14802" y="81"/>
                    <a:pt x="14669" y="108"/>
                  </a:cubicBezTo>
                  <a:cubicBezTo>
                    <a:pt x="9369" y="563"/>
                    <a:pt x="5140" y="3239"/>
                    <a:pt x="3025" y="7468"/>
                  </a:cubicBezTo>
                  <a:cubicBezTo>
                    <a:pt x="1" y="13490"/>
                    <a:pt x="991" y="21065"/>
                    <a:pt x="5274" y="25080"/>
                  </a:cubicBezTo>
                  <a:cubicBezTo>
                    <a:pt x="6291" y="26044"/>
                    <a:pt x="6906" y="27248"/>
                    <a:pt x="7147" y="28881"/>
                  </a:cubicBezTo>
                  <a:cubicBezTo>
                    <a:pt x="5301" y="30085"/>
                    <a:pt x="5060" y="31771"/>
                    <a:pt x="5060" y="32548"/>
                  </a:cubicBezTo>
                  <a:cubicBezTo>
                    <a:pt x="5060" y="35893"/>
                    <a:pt x="8646" y="38142"/>
                    <a:pt x="13999" y="38142"/>
                  </a:cubicBezTo>
                  <a:cubicBezTo>
                    <a:pt x="19352" y="38142"/>
                    <a:pt x="22939" y="35893"/>
                    <a:pt x="22939" y="32548"/>
                  </a:cubicBezTo>
                  <a:cubicBezTo>
                    <a:pt x="22939" y="31584"/>
                    <a:pt x="22591" y="30674"/>
                    <a:pt x="22002" y="29951"/>
                  </a:cubicBezTo>
                  <a:cubicBezTo>
                    <a:pt x="22002" y="29791"/>
                    <a:pt x="21949" y="29630"/>
                    <a:pt x="21895" y="29443"/>
                  </a:cubicBezTo>
                  <a:cubicBezTo>
                    <a:pt x="21868" y="28720"/>
                    <a:pt x="21788" y="27971"/>
                    <a:pt x="21654" y="27275"/>
                  </a:cubicBezTo>
                  <a:cubicBezTo>
                    <a:pt x="21681" y="27007"/>
                    <a:pt x="21654" y="26739"/>
                    <a:pt x="21601" y="26499"/>
                  </a:cubicBezTo>
                  <a:cubicBezTo>
                    <a:pt x="21521" y="26231"/>
                    <a:pt x="21467" y="25963"/>
                    <a:pt x="21387" y="25642"/>
                  </a:cubicBezTo>
                  <a:cubicBezTo>
                    <a:pt x="21333" y="25374"/>
                    <a:pt x="21199" y="25134"/>
                    <a:pt x="21065" y="24893"/>
                  </a:cubicBezTo>
                  <a:cubicBezTo>
                    <a:pt x="20718" y="23929"/>
                    <a:pt x="20316" y="22992"/>
                    <a:pt x="19808" y="22136"/>
                  </a:cubicBezTo>
                  <a:cubicBezTo>
                    <a:pt x="19754" y="21868"/>
                    <a:pt x="19620" y="21627"/>
                    <a:pt x="19486" y="21386"/>
                  </a:cubicBezTo>
                  <a:cubicBezTo>
                    <a:pt x="19352" y="21145"/>
                    <a:pt x="19192" y="20958"/>
                    <a:pt x="19005" y="20717"/>
                  </a:cubicBezTo>
                  <a:cubicBezTo>
                    <a:pt x="18844" y="20476"/>
                    <a:pt x="18657" y="20316"/>
                    <a:pt x="18442" y="20155"/>
                  </a:cubicBezTo>
                  <a:cubicBezTo>
                    <a:pt x="18309" y="19968"/>
                    <a:pt x="18148" y="19780"/>
                    <a:pt x="17987" y="19620"/>
                  </a:cubicBezTo>
                  <a:cubicBezTo>
                    <a:pt x="17854" y="19379"/>
                    <a:pt x="17666" y="19138"/>
                    <a:pt x="17506" y="18977"/>
                  </a:cubicBezTo>
                  <a:lnTo>
                    <a:pt x="17452" y="18897"/>
                  </a:lnTo>
                  <a:lnTo>
                    <a:pt x="17211" y="18683"/>
                  </a:lnTo>
                  <a:cubicBezTo>
                    <a:pt x="17104" y="18603"/>
                    <a:pt x="17051" y="18496"/>
                    <a:pt x="16970" y="18442"/>
                  </a:cubicBezTo>
                  <a:cubicBezTo>
                    <a:pt x="16837" y="18308"/>
                    <a:pt x="16703" y="18174"/>
                    <a:pt x="16542" y="18067"/>
                  </a:cubicBezTo>
                  <a:lnTo>
                    <a:pt x="16328" y="17559"/>
                  </a:lnTo>
                  <a:cubicBezTo>
                    <a:pt x="16274" y="17425"/>
                    <a:pt x="16194" y="17264"/>
                    <a:pt x="16141" y="17131"/>
                  </a:cubicBezTo>
                  <a:cubicBezTo>
                    <a:pt x="16114" y="17024"/>
                    <a:pt x="16060" y="16943"/>
                    <a:pt x="16007" y="16836"/>
                  </a:cubicBezTo>
                  <a:lnTo>
                    <a:pt x="16007" y="16488"/>
                  </a:lnTo>
                  <a:lnTo>
                    <a:pt x="16007" y="16167"/>
                  </a:lnTo>
                  <a:lnTo>
                    <a:pt x="16007" y="15819"/>
                  </a:lnTo>
                  <a:cubicBezTo>
                    <a:pt x="16060" y="15739"/>
                    <a:pt x="16114" y="15658"/>
                    <a:pt x="16141" y="15551"/>
                  </a:cubicBezTo>
                  <a:cubicBezTo>
                    <a:pt x="16167" y="15471"/>
                    <a:pt x="16248" y="15364"/>
                    <a:pt x="16301" y="15257"/>
                  </a:cubicBezTo>
                  <a:cubicBezTo>
                    <a:pt x="16328" y="15203"/>
                    <a:pt x="16408" y="15123"/>
                    <a:pt x="16435" y="15070"/>
                  </a:cubicBezTo>
                  <a:cubicBezTo>
                    <a:pt x="16596" y="14936"/>
                    <a:pt x="16783" y="14856"/>
                    <a:pt x="16944" y="14856"/>
                  </a:cubicBezTo>
                  <a:cubicBezTo>
                    <a:pt x="17077" y="14856"/>
                    <a:pt x="17211" y="14882"/>
                    <a:pt x="17345" y="14963"/>
                  </a:cubicBezTo>
                  <a:cubicBezTo>
                    <a:pt x="19085" y="15873"/>
                    <a:pt x="20798" y="16301"/>
                    <a:pt x="22431" y="16301"/>
                  </a:cubicBezTo>
                  <a:cubicBezTo>
                    <a:pt x="25294" y="16301"/>
                    <a:pt x="27810" y="14856"/>
                    <a:pt x="29122" y="12447"/>
                  </a:cubicBezTo>
                  <a:cubicBezTo>
                    <a:pt x="30755" y="9583"/>
                    <a:pt x="29952" y="6638"/>
                    <a:pt x="28265" y="4604"/>
                  </a:cubicBezTo>
                  <a:cubicBezTo>
                    <a:pt x="28212" y="4149"/>
                    <a:pt x="27998" y="3748"/>
                    <a:pt x="27730" y="3400"/>
                  </a:cubicBezTo>
                  <a:cubicBezTo>
                    <a:pt x="26927" y="2276"/>
                    <a:pt x="25642" y="1928"/>
                    <a:pt x="24920" y="1821"/>
                  </a:cubicBezTo>
                  <a:cubicBezTo>
                    <a:pt x="24759" y="1767"/>
                    <a:pt x="24599" y="1767"/>
                    <a:pt x="24384" y="1740"/>
                  </a:cubicBezTo>
                  <a:cubicBezTo>
                    <a:pt x="23528" y="1339"/>
                    <a:pt x="22591" y="1018"/>
                    <a:pt x="21574" y="750"/>
                  </a:cubicBezTo>
                  <a:cubicBezTo>
                    <a:pt x="19915" y="268"/>
                    <a:pt x="18175" y="27"/>
                    <a:pt x="16462" y="27"/>
                  </a:cubicBezTo>
                  <a:cubicBezTo>
                    <a:pt x="16301" y="1"/>
                    <a:pt x="16167" y="1"/>
                    <a:pt x="16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45"/>
            <p:cNvSpPr/>
            <p:nvPr/>
          </p:nvSpPr>
          <p:spPr>
            <a:xfrm>
              <a:off x="2396100" y="7445775"/>
              <a:ext cx="312500" cy="133850"/>
            </a:xfrm>
            <a:custGeom>
              <a:avLst/>
              <a:gdLst/>
              <a:ahLst/>
              <a:cxnLst/>
              <a:rect l="l" t="t" r="r" b="b"/>
              <a:pathLst>
                <a:path w="12500" h="5354" extrusionOk="0">
                  <a:moveTo>
                    <a:pt x="6263" y="1"/>
                  </a:moveTo>
                  <a:cubicBezTo>
                    <a:pt x="2811" y="1"/>
                    <a:pt x="0" y="643"/>
                    <a:pt x="0" y="2463"/>
                  </a:cubicBezTo>
                  <a:cubicBezTo>
                    <a:pt x="0" y="4230"/>
                    <a:pt x="2811" y="5354"/>
                    <a:pt x="6263" y="5354"/>
                  </a:cubicBezTo>
                  <a:cubicBezTo>
                    <a:pt x="9716" y="5354"/>
                    <a:pt x="12500" y="4257"/>
                    <a:pt x="12500" y="2463"/>
                  </a:cubicBezTo>
                  <a:cubicBezTo>
                    <a:pt x="12500" y="643"/>
                    <a:pt x="9743" y="1"/>
                    <a:pt x="6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45"/>
            <p:cNvSpPr/>
            <p:nvPr/>
          </p:nvSpPr>
          <p:spPr>
            <a:xfrm>
              <a:off x="2272975" y="6759525"/>
              <a:ext cx="632350" cy="783650"/>
            </a:xfrm>
            <a:custGeom>
              <a:avLst/>
              <a:gdLst/>
              <a:ahLst/>
              <a:cxnLst/>
              <a:rect l="l" t="t" r="r" b="b"/>
              <a:pathLst>
                <a:path w="25294" h="31346" extrusionOk="0">
                  <a:moveTo>
                    <a:pt x="13558" y="0"/>
                  </a:moveTo>
                  <a:cubicBezTo>
                    <a:pt x="8932" y="0"/>
                    <a:pt x="4649" y="1987"/>
                    <a:pt x="2650" y="5985"/>
                  </a:cubicBezTo>
                  <a:cubicBezTo>
                    <a:pt x="0" y="11258"/>
                    <a:pt x="1124" y="17414"/>
                    <a:pt x="4363" y="20438"/>
                  </a:cubicBezTo>
                  <a:cubicBezTo>
                    <a:pt x="8003" y="23918"/>
                    <a:pt x="6959" y="28869"/>
                    <a:pt x="7147" y="30315"/>
                  </a:cubicBezTo>
                  <a:cubicBezTo>
                    <a:pt x="8182" y="30861"/>
                    <a:pt x="9571" y="31345"/>
                    <a:pt x="11258" y="31345"/>
                  </a:cubicBezTo>
                  <a:cubicBezTo>
                    <a:pt x="12713" y="31345"/>
                    <a:pt x="14388" y="30985"/>
                    <a:pt x="16247" y="29994"/>
                  </a:cubicBezTo>
                  <a:cubicBezTo>
                    <a:pt x="16247" y="29994"/>
                    <a:pt x="17746" y="22847"/>
                    <a:pt x="12500" y="17922"/>
                  </a:cubicBezTo>
                  <a:cubicBezTo>
                    <a:pt x="8544" y="14242"/>
                    <a:pt x="10932" y="9455"/>
                    <a:pt x="14162" y="9455"/>
                  </a:cubicBezTo>
                  <a:cubicBezTo>
                    <a:pt x="14691" y="9455"/>
                    <a:pt x="15242" y="9584"/>
                    <a:pt x="15792" y="9866"/>
                  </a:cubicBezTo>
                  <a:cubicBezTo>
                    <a:pt x="17220" y="10595"/>
                    <a:pt x="18529" y="10914"/>
                    <a:pt x="19678" y="10914"/>
                  </a:cubicBezTo>
                  <a:cubicBezTo>
                    <a:pt x="21693" y="10914"/>
                    <a:pt x="23218" y="9931"/>
                    <a:pt x="24036" y="8447"/>
                  </a:cubicBezTo>
                  <a:cubicBezTo>
                    <a:pt x="25294" y="6145"/>
                    <a:pt x="24571" y="2398"/>
                    <a:pt x="18121" y="632"/>
                  </a:cubicBezTo>
                  <a:cubicBezTo>
                    <a:pt x="16608" y="211"/>
                    <a:pt x="15065" y="0"/>
                    <a:pt x="13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45"/>
            <p:cNvSpPr/>
            <p:nvPr/>
          </p:nvSpPr>
          <p:spPr>
            <a:xfrm>
              <a:off x="2576750" y="6759250"/>
              <a:ext cx="37500" cy="240900"/>
            </a:xfrm>
            <a:custGeom>
              <a:avLst/>
              <a:gdLst/>
              <a:ahLst/>
              <a:cxnLst/>
              <a:rect l="l" t="t" r="r" b="b"/>
              <a:pathLst>
                <a:path w="1500" h="9636" extrusionOk="0">
                  <a:moveTo>
                    <a:pt x="1072" y="0"/>
                  </a:moveTo>
                  <a:cubicBezTo>
                    <a:pt x="831" y="0"/>
                    <a:pt x="617" y="0"/>
                    <a:pt x="402" y="27"/>
                  </a:cubicBezTo>
                  <a:cubicBezTo>
                    <a:pt x="376" y="161"/>
                    <a:pt x="376" y="295"/>
                    <a:pt x="349" y="429"/>
                  </a:cubicBezTo>
                  <a:cubicBezTo>
                    <a:pt x="135" y="1687"/>
                    <a:pt x="1" y="2838"/>
                    <a:pt x="1" y="4096"/>
                  </a:cubicBezTo>
                  <a:cubicBezTo>
                    <a:pt x="1" y="5354"/>
                    <a:pt x="28" y="6558"/>
                    <a:pt x="295" y="7789"/>
                  </a:cubicBezTo>
                  <a:cubicBezTo>
                    <a:pt x="429" y="8378"/>
                    <a:pt x="590" y="8913"/>
                    <a:pt x="831" y="9449"/>
                  </a:cubicBezTo>
                  <a:lnTo>
                    <a:pt x="938" y="9636"/>
                  </a:lnTo>
                  <a:cubicBezTo>
                    <a:pt x="1152" y="9582"/>
                    <a:pt x="1312" y="9502"/>
                    <a:pt x="1500" y="9475"/>
                  </a:cubicBezTo>
                  <a:cubicBezTo>
                    <a:pt x="1312" y="8994"/>
                    <a:pt x="1179" y="8458"/>
                    <a:pt x="1045" y="8003"/>
                  </a:cubicBezTo>
                  <a:cubicBezTo>
                    <a:pt x="697" y="6826"/>
                    <a:pt x="670" y="5701"/>
                    <a:pt x="670" y="4497"/>
                  </a:cubicBezTo>
                  <a:cubicBezTo>
                    <a:pt x="670" y="3319"/>
                    <a:pt x="670" y="2115"/>
                    <a:pt x="938" y="964"/>
                  </a:cubicBezTo>
                  <a:cubicBezTo>
                    <a:pt x="964" y="670"/>
                    <a:pt x="1018" y="348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45"/>
            <p:cNvSpPr/>
            <p:nvPr/>
          </p:nvSpPr>
          <p:spPr>
            <a:xfrm>
              <a:off x="2436250" y="6798725"/>
              <a:ext cx="120450" cy="254975"/>
            </a:xfrm>
            <a:custGeom>
              <a:avLst/>
              <a:gdLst/>
              <a:ahLst/>
              <a:cxnLst/>
              <a:rect l="l" t="t" r="r" b="b"/>
              <a:pathLst>
                <a:path w="4818" h="10199" extrusionOk="0">
                  <a:moveTo>
                    <a:pt x="509" y="1"/>
                  </a:moveTo>
                  <a:lnTo>
                    <a:pt x="0" y="295"/>
                  </a:lnTo>
                  <a:cubicBezTo>
                    <a:pt x="402" y="2463"/>
                    <a:pt x="1338" y="4470"/>
                    <a:pt x="2275" y="6531"/>
                  </a:cubicBezTo>
                  <a:cubicBezTo>
                    <a:pt x="2784" y="7629"/>
                    <a:pt x="3453" y="9101"/>
                    <a:pt x="4390" y="10198"/>
                  </a:cubicBezTo>
                  <a:cubicBezTo>
                    <a:pt x="4524" y="9931"/>
                    <a:pt x="4657" y="9663"/>
                    <a:pt x="4818" y="9422"/>
                  </a:cubicBezTo>
                  <a:cubicBezTo>
                    <a:pt x="4684" y="9288"/>
                    <a:pt x="4550" y="9128"/>
                    <a:pt x="4443" y="8967"/>
                  </a:cubicBezTo>
                  <a:cubicBezTo>
                    <a:pt x="3774" y="8057"/>
                    <a:pt x="3292" y="6986"/>
                    <a:pt x="2811" y="5996"/>
                  </a:cubicBezTo>
                  <a:cubicBezTo>
                    <a:pt x="1874" y="4015"/>
                    <a:pt x="1044" y="2062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45"/>
            <p:cNvSpPr/>
            <p:nvPr/>
          </p:nvSpPr>
          <p:spPr>
            <a:xfrm>
              <a:off x="2303075" y="7057675"/>
              <a:ext cx="249625" cy="103750"/>
            </a:xfrm>
            <a:custGeom>
              <a:avLst/>
              <a:gdLst/>
              <a:ahLst/>
              <a:cxnLst/>
              <a:rect l="l" t="t" r="r" b="b"/>
              <a:pathLst>
                <a:path w="9985" h="4150" extrusionOk="0">
                  <a:moveTo>
                    <a:pt x="54" y="1"/>
                  </a:moveTo>
                  <a:cubicBezTo>
                    <a:pt x="1" y="188"/>
                    <a:pt x="1" y="376"/>
                    <a:pt x="54" y="536"/>
                  </a:cubicBezTo>
                  <a:cubicBezTo>
                    <a:pt x="1660" y="1955"/>
                    <a:pt x="3989" y="2517"/>
                    <a:pt x="5943" y="3132"/>
                  </a:cubicBezTo>
                  <a:cubicBezTo>
                    <a:pt x="7201" y="3534"/>
                    <a:pt x="8566" y="3935"/>
                    <a:pt x="9984" y="4150"/>
                  </a:cubicBezTo>
                  <a:cubicBezTo>
                    <a:pt x="9851" y="3882"/>
                    <a:pt x="9717" y="3614"/>
                    <a:pt x="9610" y="3347"/>
                  </a:cubicBezTo>
                  <a:cubicBezTo>
                    <a:pt x="8539" y="3159"/>
                    <a:pt x="7468" y="2892"/>
                    <a:pt x="6425" y="2597"/>
                  </a:cubicBezTo>
                  <a:cubicBezTo>
                    <a:pt x="4283" y="1982"/>
                    <a:pt x="1821" y="141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45"/>
            <p:cNvSpPr/>
            <p:nvPr/>
          </p:nvSpPr>
          <p:spPr>
            <a:xfrm>
              <a:off x="2331175" y="6918500"/>
              <a:ext cx="205450" cy="190725"/>
            </a:xfrm>
            <a:custGeom>
              <a:avLst/>
              <a:gdLst/>
              <a:ahLst/>
              <a:cxnLst/>
              <a:rect l="l" t="t" r="r" b="b"/>
              <a:pathLst>
                <a:path w="8218" h="7629" extrusionOk="0">
                  <a:moveTo>
                    <a:pt x="188" y="1"/>
                  </a:moveTo>
                  <a:lnTo>
                    <a:pt x="1" y="482"/>
                  </a:lnTo>
                  <a:cubicBezTo>
                    <a:pt x="429" y="1098"/>
                    <a:pt x="938" y="1660"/>
                    <a:pt x="1420" y="2195"/>
                  </a:cubicBezTo>
                  <a:cubicBezTo>
                    <a:pt x="2544" y="3373"/>
                    <a:pt x="3775" y="4417"/>
                    <a:pt x="5033" y="5380"/>
                  </a:cubicBezTo>
                  <a:cubicBezTo>
                    <a:pt x="6077" y="6183"/>
                    <a:pt x="7121" y="6960"/>
                    <a:pt x="8218" y="7629"/>
                  </a:cubicBezTo>
                  <a:lnTo>
                    <a:pt x="8218" y="6879"/>
                  </a:lnTo>
                  <a:cubicBezTo>
                    <a:pt x="7442" y="6371"/>
                    <a:pt x="6746" y="5836"/>
                    <a:pt x="6050" y="5354"/>
                  </a:cubicBezTo>
                  <a:cubicBezTo>
                    <a:pt x="3962" y="3801"/>
                    <a:pt x="1767" y="2062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45"/>
            <p:cNvSpPr/>
            <p:nvPr/>
          </p:nvSpPr>
          <p:spPr>
            <a:xfrm>
              <a:off x="2337200" y="7197525"/>
              <a:ext cx="256975" cy="29000"/>
            </a:xfrm>
            <a:custGeom>
              <a:avLst/>
              <a:gdLst/>
              <a:ahLst/>
              <a:cxnLst/>
              <a:rect l="l" t="t" r="r" b="b"/>
              <a:pathLst>
                <a:path w="10279" h="1160" extrusionOk="0">
                  <a:moveTo>
                    <a:pt x="9636" y="1"/>
                  </a:moveTo>
                  <a:cubicBezTo>
                    <a:pt x="8539" y="215"/>
                    <a:pt x="7415" y="349"/>
                    <a:pt x="6291" y="402"/>
                  </a:cubicBezTo>
                  <a:cubicBezTo>
                    <a:pt x="5188" y="488"/>
                    <a:pt x="4069" y="544"/>
                    <a:pt x="2944" y="544"/>
                  </a:cubicBezTo>
                  <a:cubicBezTo>
                    <a:pt x="1967" y="544"/>
                    <a:pt x="984" y="502"/>
                    <a:pt x="1" y="402"/>
                  </a:cubicBezTo>
                  <a:lnTo>
                    <a:pt x="1" y="402"/>
                  </a:lnTo>
                  <a:cubicBezTo>
                    <a:pt x="108" y="616"/>
                    <a:pt x="215" y="777"/>
                    <a:pt x="322" y="964"/>
                  </a:cubicBezTo>
                  <a:cubicBezTo>
                    <a:pt x="1385" y="1108"/>
                    <a:pt x="2456" y="1159"/>
                    <a:pt x="3530" y="1159"/>
                  </a:cubicBezTo>
                  <a:cubicBezTo>
                    <a:pt x="4457" y="1159"/>
                    <a:pt x="5387" y="1121"/>
                    <a:pt x="6318" y="1071"/>
                  </a:cubicBezTo>
                  <a:cubicBezTo>
                    <a:pt x="7576" y="991"/>
                    <a:pt x="8941" y="884"/>
                    <a:pt x="10279" y="643"/>
                  </a:cubicBezTo>
                  <a:lnTo>
                    <a:pt x="10011" y="376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7" name="Google Shape;6797;p45"/>
            <p:cNvSpPr/>
            <p:nvPr/>
          </p:nvSpPr>
          <p:spPr>
            <a:xfrm>
              <a:off x="2420850" y="7249725"/>
              <a:ext cx="212800" cy="78975"/>
            </a:xfrm>
            <a:custGeom>
              <a:avLst/>
              <a:gdLst/>
              <a:ahLst/>
              <a:cxnLst/>
              <a:rect l="l" t="t" r="r" b="b"/>
              <a:pathLst>
                <a:path w="8512" h="3159" extrusionOk="0">
                  <a:moveTo>
                    <a:pt x="8137" y="1"/>
                  </a:moveTo>
                  <a:cubicBezTo>
                    <a:pt x="7334" y="429"/>
                    <a:pt x="6531" y="830"/>
                    <a:pt x="5728" y="1205"/>
                  </a:cubicBezTo>
                  <a:cubicBezTo>
                    <a:pt x="4497" y="1767"/>
                    <a:pt x="3186" y="2195"/>
                    <a:pt x="1847" y="2436"/>
                  </a:cubicBezTo>
                  <a:cubicBezTo>
                    <a:pt x="1259" y="2570"/>
                    <a:pt x="616" y="2624"/>
                    <a:pt x="1" y="2731"/>
                  </a:cubicBezTo>
                  <a:cubicBezTo>
                    <a:pt x="81" y="2865"/>
                    <a:pt x="188" y="2998"/>
                    <a:pt x="241" y="3159"/>
                  </a:cubicBezTo>
                  <a:cubicBezTo>
                    <a:pt x="1981" y="2945"/>
                    <a:pt x="3694" y="2624"/>
                    <a:pt x="5380" y="2008"/>
                  </a:cubicBezTo>
                  <a:cubicBezTo>
                    <a:pt x="6451" y="1553"/>
                    <a:pt x="7468" y="1071"/>
                    <a:pt x="8512" y="536"/>
                  </a:cubicBezTo>
                  <a:cubicBezTo>
                    <a:pt x="8378" y="349"/>
                    <a:pt x="8271" y="161"/>
                    <a:pt x="8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8" name="Google Shape;6798;p45"/>
            <p:cNvSpPr/>
            <p:nvPr/>
          </p:nvSpPr>
          <p:spPr>
            <a:xfrm>
              <a:off x="2450300" y="7351425"/>
              <a:ext cx="227525" cy="61575"/>
            </a:xfrm>
            <a:custGeom>
              <a:avLst/>
              <a:gdLst/>
              <a:ahLst/>
              <a:cxnLst/>
              <a:rect l="l" t="t" r="r" b="b"/>
              <a:pathLst>
                <a:path w="9101" h="2463" extrusionOk="0">
                  <a:moveTo>
                    <a:pt x="8940" y="1"/>
                  </a:moveTo>
                  <a:cubicBezTo>
                    <a:pt x="7843" y="510"/>
                    <a:pt x="6692" y="938"/>
                    <a:pt x="5487" y="1286"/>
                  </a:cubicBezTo>
                  <a:cubicBezTo>
                    <a:pt x="3955" y="1704"/>
                    <a:pt x="2342" y="2061"/>
                    <a:pt x="735" y="2061"/>
                  </a:cubicBezTo>
                  <a:cubicBezTo>
                    <a:pt x="490" y="2061"/>
                    <a:pt x="245" y="2053"/>
                    <a:pt x="0" y="2035"/>
                  </a:cubicBezTo>
                  <a:lnTo>
                    <a:pt x="0" y="2035"/>
                  </a:lnTo>
                  <a:cubicBezTo>
                    <a:pt x="54" y="2169"/>
                    <a:pt x="54" y="2276"/>
                    <a:pt x="54" y="2410"/>
                  </a:cubicBezTo>
                  <a:cubicBezTo>
                    <a:pt x="442" y="2446"/>
                    <a:pt x="830" y="2463"/>
                    <a:pt x="1219" y="2463"/>
                  </a:cubicBezTo>
                  <a:cubicBezTo>
                    <a:pt x="2571" y="2463"/>
                    <a:pt x="3928" y="2255"/>
                    <a:pt x="5300" y="1901"/>
                  </a:cubicBezTo>
                  <a:cubicBezTo>
                    <a:pt x="6531" y="1607"/>
                    <a:pt x="7869" y="1232"/>
                    <a:pt x="9101" y="697"/>
                  </a:cubicBezTo>
                  <a:cubicBezTo>
                    <a:pt x="9047" y="483"/>
                    <a:pt x="8993" y="242"/>
                    <a:pt x="8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45"/>
            <p:cNvSpPr/>
            <p:nvPr/>
          </p:nvSpPr>
          <p:spPr>
            <a:xfrm>
              <a:off x="2453650" y="7447800"/>
              <a:ext cx="233550" cy="50200"/>
            </a:xfrm>
            <a:custGeom>
              <a:avLst/>
              <a:gdLst/>
              <a:ahLst/>
              <a:cxnLst/>
              <a:rect l="l" t="t" r="r" b="b"/>
              <a:pathLst>
                <a:path w="9342" h="2008" extrusionOk="0">
                  <a:moveTo>
                    <a:pt x="9314" y="0"/>
                  </a:moveTo>
                  <a:lnTo>
                    <a:pt x="9020" y="107"/>
                  </a:lnTo>
                  <a:cubicBezTo>
                    <a:pt x="7575" y="643"/>
                    <a:pt x="6103" y="964"/>
                    <a:pt x="4604" y="1178"/>
                  </a:cubicBezTo>
                  <a:cubicBezTo>
                    <a:pt x="4233" y="1227"/>
                    <a:pt x="2171" y="1368"/>
                    <a:pt x="423" y="1368"/>
                  </a:cubicBezTo>
                  <a:cubicBezTo>
                    <a:pt x="280" y="1368"/>
                    <a:pt x="138" y="1367"/>
                    <a:pt x="0" y="1365"/>
                  </a:cubicBezTo>
                  <a:lnTo>
                    <a:pt x="0" y="1981"/>
                  </a:lnTo>
                  <a:cubicBezTo>
                    <a:pt x="241" y="1981"/>
                    <a:pt x="509" y="2008"/>
                    <a:pt x="749" y="2008"/>
                  </a:cubicBezTo>
                  <a:cubicBezTo>
                    <a:pt x="2088" y="2008"/>
                    <a:pt x="3426" y="1981"/>
                    <a:pt x="4764" y="1847"/>
                  </a:cubicBezTo>
                  <a:cubicBezTo>
                    <a:pt x="6236" y="1660"/>
                    <a:pt x="7682" y="1338"/>
                    <a:pt x="9074" y="857"/>
                  </a:cubicBezTo>
                  <a:cubicBezTo>
                    <a:pt x="9181" y="830"/>
                    <a:pt x="9234" y="803"/>
                    <a:pt x="9341" y="776"/>
                  </a:cubicBezTo>
                  <a:cubicBezTo>
                    <a:pt x="9314" y="509"/>
                    <a:pt x="9314" y="268"/>
                    <a:pt x="9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45"/>
            <p:cNvSpPr/>
            <p:nvPr/>
          </p:nvSpPr>
          <p:spPr>
            <a:xfrm>
              <a:off x="2740025" y="6926950"/>
              <a:ext cx="48875" cy="30100"/>
            </a:xfrm>
            <a:custGeom>
              <a:avLst/>
              <a:gdLst/>
              <a:ahLst/>
              <a:cxnLst/>
              <a:rect l="l" t="t" r="r" b="b"/>
              <a:pathLst>
                <a:path w="1955" h="1204" extrusionOk="0">
                  <a:moveTo>
                    <a:pt x="1029" y="1"/>
                  </a:moveTo>
                  <a:cubicBezTo>
                    <a:pt x="974" y="1"/>
                    <a:pt x="917" y="4"/>
                    <a:pt x="857" y="11"/>
                  </a:cubicBezTo>
                  <a:cubicBezTo>
                    <a:pt x="750" y="11"/>
                    <a:pt x="697" y="64"/>
                    <a:pt x="590" y="64"/>
                  </a:cubicBezTo>
                  <a:cubicBezTo>
                    <a:pt x="456" y="91"/>
                    <a:pt x="322" y="118"/>
                    <a:pt x="215" y="171"/>
                  </a:cubicBezTo>
                  <a:lnTo>
                    <a:pt x="54" y="171"/>
                  </a:lnTo>
                  <a:cubicBezTo>
                    <a:pt x="28" y="225"/>
                    <a:pt x="1" y="251"/>
                    <a:pt x="28" y="305"/>
                  </a:cubicBezTo>
                  <a:cubicBezTo>
                    <a:pt x="221" y="765"/>
                    <a:pt x="634" y="1203"/>
                    <a:pt x="1167" y="1203"/>
                  </a:cubicBezTo>
                  <a:cubicBezTo>
                    <a:pt x="1223" y="1203"/>
                    <a:pt x="1280" y="1198"/>
                    <a:pt x="1339" y="1188"/>
                  </a:cubicBezTo>
                  <a:cubicBezTo>
                    <a:pt x="1419" y="1161"/>
                    <a:pt x="1553" y="1108"/>
                    <a:pt x="1660" y="1054"/>
                  </a:cubicBezTo>
                  <a:cubicBezTo>
                    <a:pt x="1714" y="1054"/>
                    <a:pt x="1714" y="1028"/>
                    <a:pt x="1741" y="1028"/>
                  </a:cubicBezTo>
                  <a:cubicBezTo>
                    <a:pt x="1794" y="974"/>
                    <a:pt x="1821" y="947"/>
                    <a:pt x="1874" y="894"/>
                  </a:cubicBezTo>
                  <a:cubicBezTo>
                    <a:pt x="1901" y="840"/>
                    <a:pt x="1928" y="787"/>
                    <a:pt x="1955" y="733"/>
                  </a:cubicBezTo>
                  <a:cubicBezTo>
                    <a:pt x="1955" y="653"/>
                    <a:pt x="1955" y="599"/>
                    <a:pt x="1928" y="519"/>
                  </a:cubicBezTo>
                  <a:cubicBezTo>
                    <a:pt x="1928" y="492"/>
                    <a:pt x="1901" y="439"/>
                    <a:pt x="1901" y="412"/>
                  </a:cubicBezTo>
                  <a:cubicBezTo>
                    <a:pt x="1874" y="385"/>
                    <a:pt x="1874" y="359"/>
                    <a:pt x="1821" y="332"/>
                  </a:cubicBezTo>
                  <a:cubicBezTo>
                    <a:pt x="1741" y="225"/>
                    <a:pt x="1607" y="118"/>
                    <a:pt x="1473" y="91"/>
                  </a:cubicBezTo>
                  <a:cubicBezTo>
                    <a:pt x="1332" y="31"/>
                    <a:pt x="1192" y="1"/>
                    <a:pt x="1029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45"/>
            <p:cNvSpPr/>
            <p:nvPr/>
          </p:nvSpPr>
          <p:spPr>
            <a:xfrm>
              <a:off x="2640325" y="6831125"/>
              <a:ext cx="56225" cy="42100"/>
            </a:xfrm>
            <a:custGeom>
              <a:avLst/>
              <a:gdLst/>
              <a:ahLst/>
              <a:cxnLst/>
              <a:rect l="l" t="t" r="r" b="b"/>
              <a:pathLst>
                <a:path w="2249" h="1684" extrusionOk="0">
                  <a:moveTo>
                    <a:pt x="1793" y="0"/>
                  </a:moveTo>
                  <a:cubicBezTo>
                    <a:pt x="1570" y="0"/>
                    <a:pt x="1276" y="96"/>
                    <a:pt x="964" y="284"/>
                  </a:cubicBezTo>
                  <a:cubicBezTo>
                    <a:pt x="937" y="310"/>
                    <a:pt x="884" y="337"/>
                    <a:pt x="804" y="364"/>
                  </a:cubicBezTo>
                  <a:cubicBezTo>
                    <a:pt x="536" y="578"/>
                    <a:pt x="295" y="766"/>
                    <a:pt x="161" y="1006"/>
                  </a:cubicBezTo>
                  <a:cubicBezTo>
                    <a:pt x="27" y="1247"/>
                    <a:pt x="1" y="1408"/>
                    <a:pt x="108" y="1542"/>
                  </a:cubicBezTo>
                  <a:cubicBezTo>
                    <a:pt x="172" y="1639"/>
                    <a:pt x="289" y="1683"/>
                    <a:pt x="440" y="1683"/>
                  </a:cubicBezTo>
                  <a:cubicBezTo>
                    <a:pt x="664" y="1683"/>
                    <a:pt x="965" y="1584"/>
                    <a:pt x="1285" y="1408"/>
                  </a:cubicBezTo>
                  <a:cubicBezTo>
                    <a:pt x="1339" y="1381"/>
                    <a:pt x="1366" y="1328"/>
                    <a:pt x="1446" y="1301"/>
                  </a:cubicBezTo>
                  <a:cubicBezTo>
                    <a:pt x="1714" y="1113"/>
                    <a:pt x="1955" y="899"/>
                    <a:pt x="2088" y="685"/>
                  </a:cubicBezTo>
                  <a:cubicBezTo>
                    <a:pt x="2222" y="444"/>
                    <a:pt x="2249" y="284"/>
                    <a:pt x="2142" y="150"/>
                  </a:cubicBezTo>
                  <a:cubicBezTo>
                    <a:pt x="2075" y="49"/>
                    <a:pt x="1952" y="0"/>
                    <a:pt x="1793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45"/>
            <p:cNvSpPr/>
            <p:nvPr/>
          </p:nvSpPr>
          <p:spPr>
            <a:xfrm>
              <a:off x="2782850" y="6803625"/>
              <a:ext cx="61600" cy="28550"/>
            </a:xfrm>
            <a:custGeom>
              <a:avLst/>
              <a:gdLst/>
              <a:ahLst/>
              <a:cxnLst/>
              <a:rect l="l" t="t" r="r" b="b"/>
              <a:pathLst>
                <a:path w="2464" h="1142" extrusionOk="0">
                  <a:moveTo>
                    <a:pt x="845" y="0"/>
                  </a:moveTo>
                  <a:cubicBezTo>
                    <a:pt x="585" y="0"/>
                    <a:pt x="355" y="42"/>
                    <a:pt x="188" y="126"/>
                  </a:cubicBezTo>
                  <a:cubicBezTo>
                    <a:pt x="81" y="206"/>
                    <a:pt x="28" y="313"/>
                    <a:pt x="1" y="367"/>
                  </a:cubicBezTo>
                  <a:cubicBezTo>
                    <a:pt x="1" y="447"/>
                    <a:pt x="1" y="527"/>
                    <a:pt x="54" y="608"/>
                  </a:cubicBezTo>
                  <a:cubicBezTo>
                    <a:pt x="215" y="848"/>
                    <a:pt x="616" y="1036"/>
                    <a:pt x="1125" y="1116"/>
                  </a:cubicBezTo>
                  <a:cubicBezTo>
                    <a:pt x="1260" y="1133"/>
                    <a:pt x="1399" y="1142"/>
                    <a:pt x="1532" y="1142"/>
                  </a:cubicBezTo>
                  <a:cubicBezTo>
                    <a:pt x="1820" y="1142"/>
                    <a:pt x="2084" y="1100"/>
                    <a:pt x="2249" y="1009"/>
                  </a:cubicBezTo>
                  <a:cubicBezTo>
                    <a:pt x="2356" y="929"/>
                    <a:pt x="2436" y="875"/>
                    <a:pt x="2463" y="768"/>
                  </a:cubicBezTo>
                  <a:cubicBezTo>
                    <a:pt x="2463" y="715"/>
                    <a:pt x="2463" y="608"/>
                    <a:pt x="2383" y="527"/>
                  </a:cubicBezTo>
                  <a:cubicBezTo>
                    <a:pt x="2222" y="313"/>
                    <a:pt x="1821" y="99"/>
                    <a:pt x="1339" y="45"/>
                  </a:cubicBezTo>
                  <a:cubicBezTo>
                    <a:pt x="1168" y="15"/>
                    <a:pt x="1002" y="0"/>
                    <a:pt x="84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45"/>
            <p:cNvSpPr/>
            <p:nvPr/>
          </p:nvSpPr>
          <p:spPr>
            <a:xfrm>
              <a:off x="2731325" y="6897100"/>
              <a:ext cx="65600" cy="59575"/>
            </a:xfrm>
            <a:custGeom>
              <a:avLst/>
              <a:gdLst/>
              <a:ahLst/>
              <a:cxnLst/>
              <a:rect l="l" t="t" r="r" b="b"/>
              <a:pathLst>
                <a:path w="2624" h="2383" extrusionOk="0">
                  <a:moveTo>
                    <a:pt x="1289" y="1211"/>
                  </a:moveTo>
                  <a:cubicBezTo>
                    <a:pt x="1339" y="1211"/>
                    <a:pt x="1393" y="1218"/>
                    <a:pt x="1446" y="1231"/>
                  </a:cubicBezTo>
                  <a:cubicBezTo>
                    <a:pt x="1553" y="1231"/>
                    <a:pt x="1633" y="1285"/>
                    <a:pt x="1714" y="1312"/>
                  </a:cubicBezTo>
                  <a:cubicBezTo>
                    <a:pt x="1767" y="1365"/>
                    <a:pt x="1874" y="1419"/>
                    <a:pt x="1955" y="1472"/>
                  </a:cubicBezTo>
                  <a:cubicBezTo>
                    <a:pt x="2035" y="1579"/>
                    <a:pt x="2115" y="1633"/>
                    <a:pt x="2169" y="1740"/>
                  </a:cubicBezTo>
                  <a:lnTo>
                    <a:pt x="2169" y="1713"/>
                  </a:lnTo>
                  <a:lnTo>
                    <a:pt x="2222" y="1767"/>
                  </a:lnTo>
                  <a:lnTo>
                    <a:pt x="2249" y="1847"/>
                  </a:lnTo>
                  <a:lnTo>
                    <a:pt x="2249" y="1874"/>
                  </a:lnTo>
                  <a:cubicBezTo>
                    <a:pt x="2249" y="1900"/>
                    <a:pt x="2222" y="1900"/>
                    <a:pt x="2222" y="1954"/>
                  </a:cubicBezTo>
                  <a:cubicBezTo>
                    <a:pt x="2142" y="2008"/>
                    <a:pt x="2115" y="2088"/>
                    <a:pt x="2035" y="2115"/>
                  </a:cubicBezTo>
                  <a:cubicBezTo>
                    <a:pt x="2008" y="2141"/>
                    <a:pt x="1981" y="2141"/>
                    <a:pt x="1955" y="2168"/>
                  </a:cubicBezTo>
                  <a:cubicBezTo>
                    <a:pt x="1901" y="2168"/>
                    <a:pt x="1901" y="2222"/>
                    <a:pt x="1874" y="2222"/>
                  </a:cubicBezTo>
                  <a:cubicBezTo>
                    <a:pt x="1821" y="2248"/>
                    <a:pt x="1741" y="2275"/>
                    <a:pt x="1633" y="2275"/>
                  </a:cubicBezTo>
                  <a:lnTo>
                    <a:pt x="1419" y="2275"/>
                  </a:lnTo>
                  <a:cubicBezTo>
                    <a:pt x="1312" y="2248"/>
                    <a:pt x="1232" y="2248"/>
                    <a:pt x="1178" y="2222"/>
                  </a:cubicBezTo>
                  <a:cubicBezTo>
                    <a:pt x="1071" y="2168"/>
                    <a:pt x="1018" y="2141"/>
                    <a:pt x="938" y="2088"/>
                  </a:cubicBezTo>
                  <a:cubicBezTo>
                    <a:pt x="857" y="1981"/>
                    <a:pt x="750" y="1927"/>
                    <a:pt x="643" y="1793"/>
                  </a:cubicBezTo>
                  <a:cubicBezTo>
                    <a:pt x="590" y="1686"/>
                    <a:pt x="509" y="1579"/>
                    <a:pt x="509" y="1472"/>
                  </a:cubicBezTo>
                  <a:cubicBezTo>
                    <a:pt x="616" y="1419"/>
                    <a:pt x="670" y="1365"/>
                    <a:pt x="777" y="1338"/>
                  </a:cubicBezTo>
                  <a:cubicBezTo>
                    <a:pt x="911" y="1285"/>
                    <a:pt x="1018" y="1231"/>
                    <a:pt x="1152" y="1231"/>
                  </a:cubicBezTo>
                  <a:cubicBezTo>
                    <a:pt x="1192" y="1218"/>
                    <a:pt x="1239" y="1211"/>
                    <a:pt x="1289" y="1211"/>
                  </a:cubicBezTo>
                  <a:close/>
                  <a:moveTo>
                    <a:pt x="2517" y="0"/>
                  </a:moveTo>
                  <a:cubicBezTo>
                    <a:pt x="2490" y="27"/>
                    <a:pt x="2463" y="27"/>
                    <a:pt x="2410" y="80"/>
                  </a:cubicBezTo>
                  <a:cubicBezTo>
                    <a:pt x="2383" y="107"/>
                    <a:pt x="2356" y="107"/>
                    <a:pt x="2329" y="134"/>
                  </a:cubicBezTo>
                  <a:cubicBezTo>
                    <a:pt x="2222" y="214"/>
                    <a:pt x="2142" y="241"/>
                    <a:pt x="2062" y="268"/>
                  </a:cubicBezTo>
                  <a:cubicBezTo>
                    <a:pt x="1848" y="375"/>
                    <a:pt x="1607" y="455"/>
                    <a:pt x="1339" y="509"/>
                  </a:cubicBezTo>
                  <a:cubicBezTo>
                    <a:pt x="1071" y="589"/>
                    <a:pt x="831" y="616"/>
                    <a:pt x="563" y="616"/>
                  </a:cubicBezTo>
                  <a:lnTo>
                    <a:pt x="1" y="616"/>
                  </a:lnTo>
                  <a:cubicBezTo>
                    <a:pt x="54" y="857"/>
                    <a:pt x="108" y="1071"/>
                    <a:pt x="215" y="1312"/>
                  </a:cubicBezTo>
                  <a:cubicBezTo>
                    <a:pt x="349" y="1553"/>
                    <a:pt x="483" y="1793"/>
                    <a:pt x="670" y="1954"/>
                  </a:cubicBezTo>
                  <a:cubicBezTo>
                    <a:pt x="750" y="2008"/>
                    <a:pt x="857" y="2115"/>
                    <a:pt x="938" y="2168"/>
                  </a:cubicBezTo>
                  <a:cubicBezTo>
                    <a:pt x="1045" y="2248"/>
                    <a:pt x="1152" y="2302"/>
                    <a:pt x="1286" y="2355"/>
                  </a:cubicBezTo>
                  <a:cubicBezTo>
                    <a:pt x="1393" y="2382"/>
                    <a:pt x="1526" y="2382"/>
                    <a:pt x="1660" y="2382"/>
                  </a:cubicBezTo>
                  <a:cubicBezTo>
                    <a:pt x="1794" y="2355"/>
                    <a:pt x="1928" y="2329"/>
                    <a:pt x="2062" y="2248"/>
                  </a:cubicBezTo>
                  <a:cubicBezTo>
                    <a:pt x="2196" y="2141"/>
                    <a:pt x="2329" y="2008"/>
                    <a:pt x="2410" y="1847"/>
                  </a:cubicBezTo>
                  <a:cubicBezTo>
                    <a:pt x="2463" y="1793"/>
                    <a:pt x="2490" y="1686"/>
                    <a:pt x="2517" y="1579"/>
                  </a:cubicBezTo>
                  <a:cubicBezTo>
                    <a:pt x="2544" y="1472"/>
                    <a:pt x="2544" y="1365"/>
                    <a:pt x="2597" y="1285"/>
                  </a:cubicBezTo>
                  <a:cubicBezTo>
                    <a:pt x="2624" y="1124"/>
                    <a:pt x="2624" y="910"/>
                    <a:pt x="2624" y="696"/>
                  </a:cubicBezTo>
                  <a:cubicBezTo>
                    <a:pt x="2624" y="616"/>
                    <a:pt x="2597" y="509"/>
                    <a:pt x="2597" y="375"/>
                  </a:cubicBezTo>
                  <a:cubicBezTo>
                    <a:pt x="2597" y="268"/>
                    <a:pt x="2597" y="161"/>
                    <a:pt x="2544" y="80"/>
                  </a:cubicBezTo>
                  <a:lnTo>
                    <a:pt x="2517" y="0"/>
                  </a:ln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45"/>
            <p:cNvSpPr/>
            <p:nvPr/>
          </p:nvSpPr>
          <p:spPr>
            <a:xfrm>
              <a:off x="2813625" y="6863475"/>
              <a:ext cx="27475" cy="42500"/>
            </a:xfrm>
            <a:custGeom>
              <a:avLst/>
              <a:gdLst/>
              <a:ahLst/>
              <a:cxnLst/>
              <a:rect l="l" t="t" r="r" b="b"/>
              <a:pathLst>
                <a:path w="1099" h="1700" extrusionOk="0">
                  <a:moveTo>
                    <a:pt x="389" y="0"/>
                  </a:moveTo>
                  <a:cubicBezTo>
                    <a:pt x="367" y="0"/>
                    <a:pt x="344" y="2"/>
                    <a:pt x="322" y="7"/>
                  </a:cubicBezTo>
                  <a:cubicBezTo>
                    <a:pt x="295" y="7"/>
                    <a:pt x="269" y="34"/>
                    <a:pt x="269" y="34"/>
                  </a:cubicBezTo>
                  <a:cubicBezTo>
                    <a:pt x="54" y="141"/>
                    <a:pt x="1" y="542"/>
                    <a:pt x="54" y="944"/>
                  </a:cubicBezTo>
                  <a:cubicBezTo>
                    <a:pt x="108" y="1185"/>
                    <a:pt x="188" y="1372"/>
                    <a:pt x="322" y="1532"/>
                  </a:cubicBezTo>
                  <a:cubicBezTo>
                    <a:pt x="434" y="1644"/>
                    <a:pt x="545" y="1700"/>
                    <a:pt x="657" y="1700"/>
                  </a:cubicBezTo>
                  <a:cubicBezTo>
                    <a:pt x="679" y="1700"/>
                    <a:pt x="701" y="1698"/>
                    <a:pt x="724" y="1693"/>
                  </a:cubicBezTo>
                  <a:cubicBezTo>
                    <a:pt x="777" y="1693"/>
                    <a:pt x="804" y="1666"/>
                    <a:pt x="804" y="1666"/>
                  </a:cubicBezTo>
                  <a:cubicBezTo>
                    <a:pt x="991" y="1532"/>
                    <a:pt x="1098" y="1158"/>
                    <a:pt x="991" y="756"/>
                  </a:cubicBezTo>
                  <a:cubicBezTo>
                    <a:pt x="965" y="515"/>
                    <a:pt x="857" y="328"/>
                    <a:pt x="724" y="167"/>
                  </a:cubicBezTo>
                  <a:cubicBezTo>
                    <a:pt x="612" y="56"/>
                    <a:pt x="501" y="0"/>
                    <a:pt x="389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45"/>
            <p:cNvSpPr/>
            <p:nvPr/>
          </p:nvSpPr>
          <p:spPr>
            <a:xfrm>
              <a:off x="2677125" y="6899600"/>
              <a:ext cx="27475" cy="42475"/>
            </a:xfrm>
            <a:custGeom>
              <a:avLst/>
              <a:gdLst/>
              <a:ahLst/>
              <a:cxnLst/>
              <a:rect l="l" t="t" r="r" b="b"/>
              <a:pathLst>
                <a:path w="1099" h="1699" extrusionOk="0">
                  <a:moveTo>
                    <a:pt x="416" y="0"/>
                  </a:moveTo>
                  <a:cubicBezTo>
                    <a:pt x="393" y="0"/>
                    <a:pt x="371" y="3"/>
                    <a:pt x="349" y="7"/>
                  </a:cubicBezTo>
                  <a:cubicBezTo>
                    <a:pt x="295" y="7"/>
                    <a:pt x="268" y="34"/>
                    <a:pt x="268" y="34"/>
                  </a:cubicBezTo>
                  <a:cubicBezTo>
                    <a:pt x="81" y="168"/>
                    <a:pt x="1" y="542"/>
                    <a:pt x="81" y="944"/>
                  </a:cubicBezTo>
                  <a:cubicBezTo>
                    <a:pt x="108" y="1185"/>
                    <a:pt x="215" y="1372"/>
                    <a:pt x="349" y="1506"/>
                  </a:cubicBezTo>
                  <a:cubicBezTo>
                    <a:pt x="465" y="1623"/>
                    <a:pt x="582" y="1699"/>
                    <a:pt x="698" y="1699"/>
                  </a:cubicBezTo>
                  <a:cubicBezTo>
                    <a:pt x="716" y="1699"/>
                    <a:pt x="733" y="1697"/>
                    <a:pt x="750" y="1693"/>
                  </a:cubicBezTo>
                  <a:cubicBezTo>
                    <a:pt x="777" y="1693"/>
                    <a:pt x="804" y="1640"/>
                    <a:pt x="804" y="1640"/>
                  </a:cubicBezTo>
                  <a:cubicBezTo>
                    <a:pt x="1018" y="1506"/>
                    <a:pt x="1098" y="1158"/>
                    <a:pt x="1018" y="730"/>
                  </a:cubicBezTo>
                  <a:cubicBezTo>
                    <a:pt x="964" y="516"/>
                    <a:pt x="884" y="302"/>
                    <a:pt x="750" y="168"/>
                  </a:cubicBezTo>
                  <a:cubicBezTo>
                    <a:pt x="639" y="56"/>
                    <a:pt x="527" y="0"/>
                    <a:pt x="41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06" name="Google Shape;6806;p45"/>
          <p:cNvGrpSpPr/>
          <p:nvPr/>
        </p:nvGrpSpPr>
        <p:grpSpPr>
          <a:xfrm>
            <a:off x="8780961" y="5422458"/>
            <a:ext cx="1194828" cy="1215085"/>
            <a:chOff x="2293050" y="8738575"/>
            <a:chExt cx="1223875" cy="1244625"/>
          </a:xfrm>
        </p:grpSpPr>
        <p:sp>
          <p:nvSpPr>
            <p:cNvPr id="6807" name="Google Shape;6807;p45"/>
            <p:cNvSpPr/>
            <p:nvPr/>
          </p:nvSpPr>
          <p:spPr>
            <a:xfrm>
              <a:off x="2293050" y="8738575"/>
              <a:ext cx="1223875" cy="1244625"/>
            </a:xfrm>
            <a:custGeom>
              <a:avLst/>
              <a:gdLst/>
              <a:ahLst/>
              <a:cxnLst/>
              <a:rect l="l" t="t" r="r" b="b"/>
              <a:pathLst>
                <a:path w="48955" h="49785" extrusionOk="0">
                  <a:moveTo>
                    <a:pt x="34260" y="41246"/>
                  </a:moveTo>
                  <a:lnTo>
                    <a:pt x="34260" y="41273"/>
                  </a:lnTo>
                  <a:cubicBezTo>
                    <a:pt x="33997" y="42125"/>
                    <a:pt x="34038" y="43058"/>
                    <a:pt x="34380" y="43884"/>
                  </a:cubicBezTo>
                  <a:lnTo>
                    <a:pt x="34380" y="43884"/>
                  </a:lnTo>
                  <a:cubicBezTo>
                    <a:pt x="34146" y="43448"/>
                    <a:pt x="33829" y="43050"/>
                    <a:pt x="33431" y="42718"/>
                  </a:cubicBezTo>
                  <a:cubicBezTo>
                    <a:pt x="33324" y="42370"/>
                    <a:pt x="33243" y="42049"/>
                    <a:pt x="33056" y="41701"/>
                  </a:cubicBezTo>
                  <a:cubicBezTo>
                    <a:pt x="33270" y="41621"/>
                    <a:pt x="33457" y="41487"/>
                    <a:pt x="33671" y="41353"/>
                  </a:cubicBezTo>
                  <a:lnTo>
                    <a:pt x="34260" y="41246"/>
                  </a:lnTo>
                  <a:close/>
                  <a:moveTo>
                    <a:pt x="11643" y="0"/>
                  </a:moveTo>
                  <a:cubicBezTo>
                    <a:pt x="10091" y="0"/>
                    <a:pt x="8699" y="1071"/>
                    <a:pt x="8298" y="2570"/>
                  </a:cubicBezTo>
                  <a:cubicBezTo>
                    <a:pt x="7976" y="3908"/>
                    <a:pt x="8485" y="5273"/>
                    <a:pt x="9502" y="6103"/>
                  </a:cubicBezTo>
                  <a:lnTo>
                    <a:pt x="9502" y="6183"/>
                  </a:lnTo>
                  <a:cubicBezTo>
                    <a:pt x="5193" y="7575"/>
                    <a:pt x="1847" y="11135"/>
                    <a:pt x="803" y="15658"/>
                  </a:cubicBezTo>
                  <a:cubicBezTo>
                    <a:pt x="0" y="19057"/>
                    <a:pt x="616" y="22537"/>
                    <a:pt x="2463" y="25508"/>
                  </a:cubicBezTo>
                  <a:cubicBezTo>
                    <a:pt x="4283" y="28452"/>
                    <a:pt x="7200" y="30540"/>
                    <a:pt x="10573" y="31343"/>
                  </a:cubicBezTo>
                  <a:cubicBezTo>
                    <a:pt x="10626" y="31343"/>
                    <a:pt x="10653" y="31343"/>
                    <a:pt x="10653" y="31369"/>
                  </a:cubicBezTo>
                  <a:cubicBezTo>
                    <a:pt x="10894" y="33350"/>
                    <a:pt x="11831" y="35117"/>
                    <a:pt x="13249" y="36401"/>
                  </a:cubicBezTo>
                  <a:cubicBezTo>
                    <a:pt x="11750" y="38221"/>
                    <a:pt x="10894" y="40149"/>
                    <a:pt x="10412" y="41621"/>
                  </a:cubicBezTo>
                  <a:cubicBezTo>
                    <a:pt x="8913" y="42905"/>
                    <a:pt x="8646" y="45180"/>
                    <a:pt x="9850" y="46840"/>
                  </a:cubicBezTo>
                  <a:cubicBezTo>
                    <a:pt x="10573" y="47804"/>
                    <a:pt x="11724" y="48392"/>
                    <a:pt x="12955" y="48392"/>
                  </a:cubicBezTo>
                  <a:cubicBezTo>
                    <a:pt x="13785" y="48392"/>
                    <a:pt x="14588" y="48125"/>
                    <a:pt x="15257" y="47643"/>
                  </a:cubicBezTo>
                  <a:cubicBezTo>
                    <a:pt x="16033" y="47054"/>
                    <a:pt x="16568" y="46224"/>
                    <a:pt x="16729" y="45288"/>
                  </a:cubicBezTo>
                  <a:cubicBezTo>
                    <a:pt x="16809" y="45421"/>
                    <a:pt x="16916" y="45555"/>
                    <a:pt x="16996" y="45689"/>
                  </a:cubicBezTo>
                  <a:cubicBezTo>
                    <a:pt x="17719" y="46626"/>
                    <a:pt x="18843" y="47188"/>
                    <a:pt x="20021" y="47188"/>
                  </a:cubicBezTo>
                  <a:cubicBezTo>
                    <a:pt x="20824" y="47188"/>
                    <a:pt x="21600" y="46920"/>
                    <a:pt x="22269" y="46465"/>
                  </a:cubicBezTo>
                  <a:cubicBezTo>
                    <a:pt x="22858" y="46037"/>
                    <a:pt x="23286" y="45421"/>
                    <a:pt x="23527" y="44752"/>
                  </a:cubicBezTo>
                  <a:cubicBezTo>
                    <a:pt x="24196" y="45582"/>
                    <a:pt x="25240" y="46117"/>
                    <a:pt x="26311" y="46117"/>
                  </a:cubicBezTo>
                  <a:cubicBezTo>
                    <a:pt x="26498" y="46117"/>
                    <a:pt x="26712" y="46117"/>
                    <a:pt x="26873" y="46091"/>
                  </a:cubicBezTo>
                  <a:cubicBezTo>
                    <a:pt x="26980" y="47188"/>
                    <a:pt x="27515" y="48259"/>
                    <a:pt x="28479" y="48981"/>
                  </a:cubicBezTo>
                  <a:cubicBezTo>
                    <a:pt x="29175" y="49463"/>
                    <a:pt x="29978" y="49784"/>
                    <a:pt x="30861" y="49784"/>
                  </a:cubicBezTo>
                  <a:cubicBezTo>
                    <a:pt x="32119" y="49784"/>
                    <a:pt x="33324" y="49169"/>
                    <a:pt x="34073" y="48178"/>
                  </a:cubicBezTo>
                  <a:cubicBezTo>
                    <a:pt x="34938" y="47000"/>
                    <a:pt x="35069" y="45493"/>
                    <a:pt x="34544" y="44231"/>
                  </a:cubicBezTo>
                  <a:lnTo>
                    <a:pt x="34544" y="44231"/>
                  </a:lnTo>
                  <a:cubicBezTo>
                    <a:pt x="34793" y="44694"/>
                    <a:pt x="35145" y="45113"/>
                    <a:pt x="35599" y="45448"/>
                  </a:cubicBezTo>
                  <a:cubicBezTo>
                    <a:pt x="36268" y="45957"/>
                    <a:pt x="37044" y="46198"/>
                    <a:pt x="37847" y="46198"/>
                  </a:cubicBezTo>
                  <a:cubicBezTo>
                    <a:pt x="39025" y="46198"/>
                    <a:pt x="40149" y="45635"/>
                    <a:pt x="40871" y="44699"/>
                  </a:cubicBezTo>
                  <a:cubicBezTo>
                    <a:pt x="41487" y="43815"/>
                    <a:pt x="41701" y="42772"/>
                    <a:pt x="41567" y="41808"/>
                  </a:cubicBezTo>
                  <a:lnTo>
                    <a:pt x="41567" y="41808"/>
                  </a:lnTo>
                  <a:cubicBezTo>
                    <a:pt x="41889" y="41915"/>
                    <a:pt x="42236" y="41942"/>
                    <a:pt x="42558" y="41942"/>
                  </a:cubicBezTo>
                  <a:cubicBezTo>
                    <a:pt x="43682" y="41942"/>
                    <a:pt x="44752" y="41407"/>
                    <a:pt x="45422" y="40496"/>
                  </a:cubicBezTo>
                  <a:cubicBezTo>
                    <a:pt x="46492" y="39078"/>
                    <a:pt x="46278" y="37070"/>
                    <a:pt x="45047" y="35866"/>
                  </a:cubicBezTo>
                  <a:cubicBezTo>
                    <a:pt x="44806" y="35143"/>
                    <a:pt x="44485" y="34340"/>
                    <a:pt x="43976" y="33511"/>
                  </a:cubicBezTo>
                  <a:cubicBezTo>
                    <a:pt x="44297" y="32975"/>
                    <a:pt x="44538" y="32387"/>
                    <a:pt x="44699" y="31771"/>
                  </a:cubicBezTo>
                  <a:cubicBezTo>
                    <a:pt x="45341" y="31048"/>
                    <a:pt x="45823" y="30165"/>
                    <a:pt x="46091" y="29201"/>
                  </a:cubicBezTo>
                  <a:cubicBezTo>
                    <a:pt x="46144" y="28987"/>
                    <a:pt x="46171" y="28800"/>
                    <a:pt x="46225" y="28586"/>
                  </a:cubicBezTo>
                  <a:cubicBezTo>
                    <a:pt x="47108" y="27836"/>
                    <a:pt x="47777" y="26819"/>
                    <a:pt x="48098" y="25615"/>
                  </a:cubicBezTo>
                  <a:cubicBezTo>
                    <a:pt x="48955" y="22564"/>
                    <a:pt x="47108" y="19459"/>
                    <a:pt x="44083" y="18656"/>
                  </a:cubicBezTo>
                  <a:cubicBezTo>
                    <a:pt x="43602" y="18522"/>
                    <a:pt x="43147" y="18495"/>
                    <a:pt x="42638" y="18495"/>
                  </a:cubicBezTo>
                  <a:cubicBezTo>
                    <a:pt x="40283" y="18495"/>
                    <a:pt x="38222" y="19940"/>
                    <a:pt x="37338" y="22028"/>
                  </a:cubicBezTo>
                  <a:cubicBezTo>
                    <a:pt x="36161" y="22617"/>
                    <a:pt x="35197" y="23554"/>
                    <a:pt x="34608" y="24678"/>
                  </a:cubicBezTo>
                  <a:cubicBezTo>
                    <a:pt x="34314" y="24892"/>
                    <a:pt x="33993" y="25160"/>
                    <a:pt x="33725" y="25427"/>
                  </a:cubicBezTo>
                  <a:cubicBezTo>
                    <a:pt x="33002" y="25642"/>
                    <a:pt x="32280" y="25990"/>
                    <a:pt x="31691" y="26445"/>
                  </a:cubicBezTo>
                  <a:cubicBezTo>
                    <a:pt x="31289" y="26525"/>
                    <a:pt x="30915" y="26578"/>
                    <a:pt x="30540" y="26685"/>
                  </a:cubicBezTo>
                  <a:cubicBezTo>
                    <a:pt x="30192" y="26632"/>
                    <a:pt x="29790" y="26578"/>
                    <a:pt x="29416" y="26578"/>
                  </a:cubicBezTo>
                  <a:cubicBezTo>
                    <a:pt x="28506" y="26578"/>
                    <a:pt x="27622" y="26766"/>
                    <a:pt x="26739" y="27060"/>
                  </a:cubicBezTo>
                  <a:cubicBezTo>
                    <a:pt x="26338" y="26685"/>
                    <a:pt x="25936" y="26391"/>
                    <a:pt x="25454" y="26123"/>
                  </a:cubicBezTo>
                  <a:cubicBezTo>
                    <a:pt x="25401" y="25588"/>
                    <a:pt x="25294" y="25079"/>
                    <a:pt x="25133" y="24571"/>
                  </a:cubicBezTo>
                  <a:cubicBezTo>
                    <a:pt x="25642" y="23634"/>
                    <a:pt x="25990" y="22617"/>
                    <a:pt x="26231" y="21573"/>
                  </a:cubicBezTo>
                  <a:cubicBezTo>
                    <a:pt x="27435" y="16381"/>
                    <a:pt x="25321" y="11135"/>
                    <a:pt x="21279" y="8110"/>
                  </a:cubicBezTo>
                  <a:cubicBezTo>
                    <a:pt x="21895" y="7655"/>
                    <a:pt x="22350" y="6986"/>
                    <a:pt x="22564" y="6210"/>
                  </a:cubicBezTo>
                  <a:cubicBezTo>
                    <a:pt x="22778" y="5300"/>
                    <a:pt x="22644" y="4416"/>
                    <a:pt x="22189" y="3613"/>
                  </a:cubicBezTo>
                  <a:cubicBezTo>
                    <a:pt x="21707" y="2810"/>
                    <a:pt x="20985" y="2275"/>
                    <a:pt x="20075" y="2034"/>
                  </a:cubicBezTo>
                  <a:cubicBezTo>
                    <a:pt x="19807" y="1954"/>
                    <a:pt x="19512" y="1927"/>
                    <a:pt x="19245" y="1927"/>
                  </a:cubicBezTo>
                  <a:cubicBezTo>
                    <a:pt x="17826" y="1927"/>
                    <a:pt x="16622" y="2757"/>
                    <a:pt x="16086" y="4015"/>
                  </a:cubicBezTo>
                  <a:cubicBezTo>
                    <a:pt x="15872" y="4202"/>
                    <a:pt x="15631" y="4443"/>
                    <a:pt x="15364" y="4711"/>
                  </a:cubicBezTo>
                  <a:cubicBezTo>
                    <a:pt x="15257" y="4363"/>
                    <a:pt x="15150" y="4042"/>
                    <a:pt x="15069" y="3747"/>
                  </a:cubicBezTo>
                  <a:cubicBezTo>
                    <a:pt x="15123" y="3025"/>
                    <a:pt x="14962" y="2302"/>
                    <a:pt x="14588" y="1660"/>
                  </a:cubicBezTo>
                  <a:cubicBezTo>
                    <a:pt x="14133" y="857"/>
                    <a:pt x="13383" y="321"/>
                    <a:pt x="12500" y="80"/>
                  </a:cubicBezTo>
                  <a:cubicBezTo>
                    <a:pt x="12232" y="27"/>
                    <a:pt x="11911" y="0"/>
                    <a:pt x="1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45"/>
            <p:cNvSpPr/>
            <p:nvPr/>
          </p:nvSpPr>
          <p:spPr>
            <a:xfrm>
              <a:off x="2583450" y="9635225"/>
              <a:ext cx="170650" cy="245875"/>
            </a:xfrm>
            <a:custGeom>
              <a:avLst/>
              <a:gdLst/>
              <a:ahLst/>
              <a:cxnLst/>
              <a:rect l="l" t="t" r="r" b="b"/>
              <a:pathLst>
                <a:path w="6826" h="9835" extrusionOk="0">
                  <a:moveTo>
                    <a:pt x="6130" y="0"/>
                  </a:moveTo>
                  <a:cubicBezTo>
                    <a:pt x="2704" y="2409"/>
                    <a:pt x="1499" y="5701"/>
                    <a:pt x="1098" y="7494"/>
                  </a:cubicBezTo>
                  <a:cubicBezTo>
                    <a:pt x="937" y="7521"/>
                    <a:pt x="777" y="7575"/>
                    <a:pt x="643" y="7682"/>
                  </a:cubicBezTo>
                  <a:cubicBezTo>
                    <a:pt x="134" y="8083"/>
                    <a:pt x="1" y="8833"/>
                    <a:pt x="402" y="9368"/>
                  </a:cubicBezTo>
                  <a:cubicBezTo>
                    <a:pt x="634" y="9678"/>
                    <a:pt x="983" y="9835"/>
                    <a:pt x="1329" y="9835"/>
                  </a:cubicBezTo>
                  <a:cubicBezTo>
                    <a:pt x="1581" y="9835"/>
                    <a:pt x="1832" y="9751"/>
                    <a:pt x="2035" y="9582"/>
                  </a:cubicBezTo>
                  <a:cubicBezTo>
                    <a:pt x="2543" y="9181"/>
                    <a:pt x="2677" y="8458"/>
                    <a:pt x="2276" y="7923"/>
                  </a:cubicBezTo>
                  <a:lnTo>
                    <a:pt x="2088" y="7709"/>
                  </a:lnTo>
                  <a:cubicBezTo>
                    <a:pt x="2918" y="3828"/>
                    <a:pt x="6826" y="428"/>
                    <a:pt x="6826" y="428"/>
                  </a:cubicBezTo>
                  <a:lnTo>
                    <a:pt x="6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45"/>
            <p:cNvSpPr/>
            <p:nvPr/>
          </p:nvSpPr>
          <p:spPr>
            <a:xfrm>
              <a:off x="2762125" y="9628525"/>
              <a:ext cx="155925" cy="222975"/>
            </a:xfrm>
            <a:custGeom>
              <a:avLst/>
              <a:gdLst/>
              <a:ahLst/>
              <a:cxnLst/>
              <a:rect l="l" t="t" r="r" b="b"/>
              <a:pathLst>
                <a:path w="6237" h="8919" extrusionOk="0">
                  <a:moveTo>
                    <a:pt x="5594" y="0"/>
                  </a:moveTo>
                  <a:cubicBezTo>
                    <a:pt x="2516" y="2168"/>
                    <a:pt x="1419" y="5166"/>
                    <a:pt x="1044" y="6772"/>
                  </a:cubicBezTo>
                  <a:cubicBezTo>
                    <a:pt x="883" y="6826"/>
                    <a:pt x="749" y="6879"/>
                    <a:pt x="616" y="6986"/>
                  </a:cubicBezTo>
                  <a:cubicBezTo>
                    <a:pt x="107" y="7361"/>
                    <a:pt x="0" y="8030"/>
                    <a:pt x="375" y="8485"/>
                  </a:cubicBezTo>
                  <a:cubicBezTo>
                    <a:pt x="600" y="8774"/>
                    <a:pt x="930" y="8919"/>
                    <a:pt x="1263" y="8919"/>
                  </a:cubicBezTo>
                  <a:cubicBezTo>
                    <a:pt x="1485" y="8919"/>
                    <a:pt x="1708" y="8854"/>
                    <a:pt x="1900" y="8726"/>
                  </a:cubicBezTo>
                  <a:cubicBezTo>
                    <a:pt x="2382" y="8351"/>
                    <a:pt x="2489" y="7682"/>
                    <a:pt x="2114" y="7227"/>
                  </a:cubicBezTo>
                  <a:cubicBezTo>
                    <a:pt x="2061" y="7120"/>
                    <a:pt x="1981" y="7093"/>
                    <a:pt x="1927" y="7013"/>
                  </a:cubicBezTo>
                  <a:cubicBezTo>
                    <a:pt x="2677" y="3507"/>
                    <a:pt x="6236" y="402"/>
                    <a:pt x="6236" y="402"/>
                  </a:cubicBezTo>
                  <a:lnTo>
                    <a:pt x="5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45"/>
            <p:cNvSpPr/>
            <p:nvPr/>
          </p:nvSpPr>
          <p:spPr>
            <a:xfrm>
              <a:off x="2926725" y="9642575"/>
              <a:ext cx="125150" cy="182025"/>
            </a:xfrm>
            <a:custGeom>
              <a:avLst/>
              <a:gdLst/>
              <a:ahLst/>
              <a:cxnLst/>
              <a:rect l="l" t="t" r="r" b="b"/>
              <a:pathLst>
                <a:path w="5006" h="7281" extrusionOk="0">
                  <a:moveTo>
                    <a:pt x="4470" y="0"/>
                  </a:moveTo>
                  <a:cubicBezTo>
                    <a:pt x="2008" y="1767"/>
                    <a:pt x="1098" y="4203"/>
                    <a:pt x="803" y="5514"/>
                  </a:cubicBezTo>
                  <a:cubicBezTo>
                    <a:pt x="696" y="5541"/>
                    <a:pt x="562" y="5621"/>
                    <a:pt x="455" y="5675"/>
                  </a:cubicBezTo>
                  <a:cubicBezTo>
                    <a:pt x="81" y="5996"/>
                    <a:pt x="0" y="6531"/>
                    <a:pt x="295" y="6933"/>
                  </a:cubicBezTo>
                  <a:cubicBezTo>
                    <a:pt x="449" y="7164"/>
                    <a:pt x="702" y="7280"/>
                    <a:pt x="965" y="7280"/>
                  </a:cubicBezTo>
                  <a:cubicBezTo>
                    <a:pt x="1158" y="7280"/>
                    <a:pt x="1356" y="7218"/>
                    <a:pt x="1526" y="7093"/>
                  </a:cubicBezTo>
                  <a:cubicBezTo>
                    <a:pt x="1901" y="6799"/>
                    <a:pt x="2008" y="6264"/>
                    <a:pt x="1687" y="5862"/>
                  </a:cubicBezTo>
                  <a:cubicBezTo>
                    <a:pt x="1633" y="5782"/>
                    <a:pt x="1606" y="5728"/>
                    <a:pt x="1526" y="5675"/>
                  </a:cubicBezTo>
                  <a:cubicBezTo>
                    <a:pt x="2142" y="2838"/>
                    <a:pt x="5006" y="322"/>
                    <a:pt x="5006" y="322"/>
                  </a:cubicBezTo>
                  <a:lnTo>
                    <a:pt x="4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45"/>
            <p:cNvSpPr/>
            <p:nvPr/>
          </p:nvSpPr>
          <p:spPr>
            <a:xfrm>
              <a:off x="3276025" y="9267750"/>
              <a:ext cx="166625" cy="150950"/>
            </a:xfrm>
            <a:custGeom>
              <a:avLst/>
              <a:gdLst/>
              <a:ahLst/>
              <a:cxnLst/>
              <a:rect l="l" t="t" r="r" b="b"/>
              <a:pathLst>
                <a:path w="6665" h="6038" extrusionOk="0">
                  <a:moveTo>
                    <a:pt x="3281" y="1"/>
                  </a:moveTo>
                  <a:cubicBezTo>
                    <a:pt x="1931" y="1"/>
                    <a:pt x="737" y="916"/>
                    <a:pt x="402" y="2280"/>
                  </a:cubicBezTo>
                  <a:cubicBezTo>
                    <a:pt x="0" y="3886"/>
                    <a:pt x="964" y="5545"/>
                    <a:pt x="2570" y="5947"/>
                  </a:cubicBezTo>
                  <a:cubicBezTo>
                    <a:pt x="2816" y="6008"/>
                    <a:pt x="3063" y="6038"/>
                    <a:pt x="3307" y="6038"/>
                  </a:cubicBezTo>
                  <a:cubicBezTo>
                    <a:pt x="4655" y="6038"/>
                    <a:pt x="5901" y="5138"/>
                    <a:pt x="6263" y="3779"/>
                  </a:cubicBezTo>
                  <a:cubicBezTo>
                    <a:pt x="6665" y="2173"/>
                    <a:pt x="5701" y="540"/>
                    <a:pt x="4095" y="112"/>
                  </a:cubicBezTo>
                  <a:cubicBezTo>
                    <a:pt x="3821" y="37"/>
                    <a:pt x="3548" y="1"/>
                    <a:pt x="3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45"/>
            <p:cNvSpPr/>
            <p:nvPr/>
          </p:nvSpPr>
          <p:spPr>
            <a:xfrm>
              <a:off x="3197725" y="9340025"/>
              <a:ext cx="196075" cy="177550"/>
            </a:xfrm>
            <a:custGeom>
              <a:avLst/>
              <a:gdLst/>
              <a:ahLst/>
              <a:cxnLst/>
              <a:rect l="l" t="t" r="r" b="b"/>
              <a:pathLst>
                <a:path w="7843" h="7102" extrusionOk="0">
                  <a:moveTo>
                    <a:pt x="3920" y="0"/>
                  </a:moveTo>
                  <a:cubicBezTo>
                    <a:pt x="2324" y="0"/>
                    <a:pt x="889" y="1051"/>
                    <a:pt x="482" y="2654"/>
                  </a:cubicBezTo>
                  <a:cubicBezTo>
                    <a:pt x="0" y="4528"/>
                    <a:pt x="1125" y="6482"/>
                    <a:pt x="3025" y="6990"/>
                  </a:cubicBezTo>
                  <a:cubicBezTo>
                    <a:pt x="3318" y="7066"/>
                    <a:pt x="3613" y="7102"/>
                    <a:pt x="3904" y="7102"/>
                  </a:cubicBezTo>
                  <a:cubicBezTo>
                    <a:pt x="5474" y="7102"/>
                    <a:pt x="6932" y="6051"/>
                    <a:pt x="7361" y="4447"/>
                  </a:cubicBezTo>
                  <a:cubicBezTo>
                    <a:pt x="7843" y="2574"/>
                    <a:pt x="6719" y="620"/>
                    <a:pt x="4818" y="111"/>
                  </a:cubicBezTo>
                  <a:cubicBezTo>
                    <a:pt x="4517" y="36"/>
                    <a:pt x="4216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45"/>
            <p:cNvSpPr/>
            <p:nvPr/>
          </p:nvSpPr>
          <p:spPr>
            <a:xfrm>
              <a:off x="3145525" y="9392550"/>
              <a:ext cx="216175" cy="195575"/>
            </a:xfrm>
            <a:custGeom>
              <a:avLst/>
              <a:gdLst/>
              <a:ahLst/>
              <a:cxnLst/>
              <a:rect l="l" t="t" r="r" b="b"/>
              <a:pathLst>
                <a:path w="8647" h="7823" extrusionOk="0">
                  <a:moveTo>
                    <a:pt x="4306" y="0"/>
                  </a:moveTo>
                  <a:cubicBezTo>
                    <a:pt x="2558" y="0"/>
                    <a:pt x="987" y="1154"/>
                    <a:pt x="536" y="2935"/>
                  </a:cubicBezTo>
                  <a:cubicBezTo>
                    <a:pt x="1" y="5023"/>
                    <a:pt x="1285" y="7164"/>
                    <a:pt x="3346" y="7700"/>
                  </a:cubicBezTo>
                  <a:cubicBezTo>
                    <a:pt x="3667" y="7783"/>
                    <a:pt x="3990" y="7823"/>
                    <a:pt x="4309" y="7823"/>
                  </a:cubicBezTo>
                  <a:cubicBezTo>
                    <a:pt x="6036" y="7823"/>
                    <a:pt x="7632" y="6652"/>
                    <a:pt x="8084" y="4889"/>
                  </a:cubicBezTo>
                  <a:cubicBezTo>
                    <a:pt x="8646" y="2802"/>
                    <a:pt x="7388" y="660"/>
                    <a:pt x="5300" y="125"/>
                  </a:cubicBezTo>
                  <a:cubicBezTo>
                    <a:pt x="4967" y="40"/>
                    <a:pt x="4633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45"/>
            <p:cNvSpPr/>
            <p:nvPr/>
          </p:nvSpPr>
          <p:spPr>
            <a:xfrm>
              <a:off x="3257950" y="9538200"/>
              <a:ext cx="125150" cy="181575"/>
            </a:xfrm>
            <a:custGeom>
              <a:avLst/>
              <a:gdLst/>
              <a:ahLst/>
              <a:cxnLst/>
              <a:rect l="l" t="t" r="r" b="b"/>
              <a:pathLst>
                <a:path w="5006" h="7263" extrusionOk="0">
                  <a:moveTo>
                    <a:pt x="536" y="0"/>
                  </a:moveTo>
                  <a:lnTo>
                    <a:pt x="0" y="321"/>
                  </a:lnTo>
                  <a:cubicBezTo>
                    <a:pt x="0" y="321"/>
                    <a:pt x="2864" y="2837"/>
                    <a:pt x="3480" y="5674"/>
                  </a:cubicBezTo>
                  <a:cubicBezTo>
                    <a:pt x="3400" y="5701"/>
                    <a:pt x="3373" y="5781"/>
                    <a:pt x="3293" y="5835"/>
                  </a:cubicBezTo>
                  <a:cubicBezTo>
                    <a:pt x="2998" y="6236"/>
                    <a:pt x="3105" y="6772"/>
                    <a:pt x="3480" y="7093"/>
                  </a:cubicBezTo>
                  <a:cubicBezTo>
                    <a:pt x="3637" y="7208"/>
                    <a:pt x="3820" y="7262"/>
                    <a:pt x="3999" y="7262"/>
                  </a:cubicBezTo>
                  <a:cubicBezTo>
                    <a:pt x="4277" y="7262"/>
                    <a:pt x="4548" y="7133"/>
                    <a:pt x="4711" y="6906"/>
                  </a:cubicBezTo>
                  <a:cubicBezTo>
                    <a:pt x="5006" y="6504"/>
                    <a:pt x="4898" y="5969"/>
                    <a:pt x="4551" y="5674"/>
                  </a:cubicBezTo>
                  <a:cubicBezTo>
                    <a:pt x="4443" y="5621"/>
                    <a:pt x="4310" y="5541"/>
                    <a:pt x="4203" y="5514"/>
                  </a:cubicBezTo>
                  <a:cubicBezTo>
                    <a:pt x="3908" y="4202"/>
                    <a:pt x="2998" y="1767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5" name="Google Shape;6815;p45"/>
            <p:cNvSpPr/>
            <p:nvPr/>
          </p:nvSpPr>
          <p:spPr>
            <a:xfrm>
              <a:off x="3068575" y="9432450"/>
              <a:ext cx="241600" cy="218425"/>
            </a:xfrm>
            <a:custGeom>
              <a:avLst/>
              <a:gdLst/>
              <a:ahLst/>
              <a:cxnLst/>
              <a:rect l="l" t="t" r="r" b="b"/>
              <a:pathLst>
                <a:path w="9664" h="8737" extrusionOk="0">
                  <a:moveTo>
                    <a:pt x="4837" y="0"/>
                  </a:moveTo>
                  <a:cubicBezTo>
                    <a:pt x="2893" y="0"/>
                    <a:pt x="1114" y="1302"/>
                    <a:pt x="616" y="3293"/>
                  </a:cubicBezTo>
                  <a:cubicBezTo>
                    <a:pt x="1" y="5622"/>
                    <a:pt x="1419" y="8004"/>
                    <a:pt x="3748" y="8593"/>
                  </a:cubicBezTo>
                  <a:cubicBezTo>
                    <a:pt x="4121" y="8690"/>
                    <a:pt x="4493" y="8737"/>
                    <a:pt x="4859" y="8737"/>
                  </a:cubicBezTo>
                  <a:cubicBezTo>
                    <a:pt x="6805" y="8737"/>
                    <a:pt x="8556" y="7421"/>
                    <a:pt x="9074" y="5461"/>
                  </a:cubicBezTo>
                  <a:cubicBezTo>
                    <a:pt x="9663" y="3106"/>
                    <a:pt x="8271" y="750"/>
                    <a:pt x="5916" y="135"/>
                  </a:cubicBezTo>
                  <a:cubicBezTo>
                    <a:pt x="5555" y="44"/>
                    <a:pt x="5194" y="0"/>
                    <a:pt x="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45"/>
            <p:cNvSpPr/>
            <p:nvPr/>
          </p:nvSpPr>
          <p:spPr>
            <a:xfrm>
              <a:off x="2976250" y="9464750"/>
              <a:ext cx="267000" cy="241300"/>
            </a:xfrm>
            <a:custGeom>
              <a:avLst/>
              <a:gdLst/>
              <a:ahLst/>
              <a:cxnLst/>
              <a:rect l="l" t="t" r="r" b="b"/>
              <a:pathLst>
                <a:path w="10680" h="9652" extrusionOk="0">
                  <a:moveTo>
                    <a:pt x="5377" y="0"/>
                  </a:moveTo>
                  <a:cubicBezTo>
                    <a:pt x="3218" y="0"/>
                    <a:pt x="1261" y="1460"/>
                    <a:pt x="696" y="3607"/>
                  </a:cubicBezTo>
                  <a:cubicBezTo>
                    <a:pt x="0" y="6177"/>
                    <a:pt x="1552" y="8826"/>
                    <a:pt x="4122" y="9496"/>
                  </a:cubicBezTo>
                  <a:cubicBezTo>
                    <a:pt x="4530" y="9601"/>
                    <a:pt x="4939" y="9651"/>
                    <a:pt x="5341" y="9651"/>
                  </a:cubicBezTo>
                  <a:cubicBezTo>
                    <a:pt x="7495" y="9651"/>
                    <a:pt x="9446" y="8208"/>
                    <a:pt x="10010" y="6043"/>
                  </a:cubicBezTo>
                  <a:cubicBezTo>
                    <a:pt x="10680" y="3473"/>
                    <a:pt x="9154" y="824"/>
                    <a:pt x="6584" y="154"/>
                  </a:cubicBezTo>
                  <a:cubicBezTo>
                    <a:pt x="6180" y="50"/>
                    <a:pt x="5775" y="0"/>
                    <a:pt x="5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45"/>
            <p:cNvSpPr/>
            <p:nvPr/>
          </p:nvSpPr>
          <p:spPr>
            <a:xfrm>
              <a:off x="3115425" y="9602425"/>
              <a:ext cx="155925" cy="223275"/>
            </a:xfrm>
            <a:custGeom>
              <a:avLst/>
              <a:gdLst/>
              <a:ahLst/>
              <a:cxnLst/>
              <a:rect l="l" t="t" r="r" b="b"/>
              <a:pathLst>
                <a:path w="6237" h="8931" extrusionOk="0">
                  <a:moveTo>
                    <a:pt x="643" y="1"/>
                  </a:moveTo>
                  <a:lnTo>
                    <a:pt x="0" y="402"/>
                  </a:lnTo>
                  <a:cubicBezTo>
                    <a:pt x="0" y="402"/>
                    <a:pt x="3560" y="3507"/>
                    <a:pt x="4310" y="7013"/>
                  </a:cubicBezTo>
                  <a:cubicBezTo>
                    <a:pt x="4256" y="7093"/>
                    <a:pt x="4176" y="7120"/>
                    <a:pt x="4122" y="7227"/>
                  </a:cubicBezTo>
                  <a:cubicBezTo>
                    <a:pt x="3747" y="7682"/>
                    <a:pt x="3855" y="8351"/>
                    <a:pt x="4336" y="8726"/>
                  </a:cubicBezTo>
                  <a:cubicBezTo>
                    <a:pt x="4538" y="8864"/>
                    <a:pt x="4764" y="8930"/>
                    <a:pt x="4986" y="8930"/>
                  </a:cubicBezTo>
                  <a:cubicBezTo>
                    <a:pt x="5325" y="8930"/>
                    <a:pt x="5652" y="8776"/>
                    <a:pt x="5862" y="8485"/>
                  </a:cubicBezTo>
                  <a:cubicBezTo>
                    <a:pt x="6237" y="8030"/>
                    <a:pt x="6130" y="7361"/>
                    <a:pt x="5621" y="6986"/>
                  </a:cubicBezTo>
                  <a:cubicBezTo>
                    <a:pt x="5487" y="6879"/>
                    <a:pt x="5353" y="6826"/>
                    <a:pt x="5193" y="6799"/>
                  </a:cubicBezTo>
                  <a:cubicBezTo>
                    <a:pt x="4818" y="5193"/>
                    <a:pt x="3721" y="2169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45"/>
            <p:cNvSpPr/>
            <p:nvPr/>
          </p:nvSpPr>
          <p:spPr>
            <a:xfrm>
              <a:off x="2881225" y="9470875"/>
              <a:ext cx="293775" cy="265125"/>
            </a:xfrm>
            <a:custGeom>
              <a:avLst/>
              <a:gdLst/>
              <a:ahLst/>
              <a:cxnLst/>
              <a:rect l="l" t="t" r="r" b="b"/>
              <a:pathLst>
                <a:path w="11751" h="10605" extrusionOk="0">
                  <a:moveTo>
                    <a:pt x="5851" y="1"/>
                  </a:moveTo>
                  <a:cubicBezTo>
                    <a:pt x="3498" y="1"/>
                    <a:pt x="1357" y="1592"/>
                    <a:pt x="750" y="3978"/>
                  </a:cubicBezTo>
                  <a:cubicBezTo>
                    <a:pt x="0" y="6788"/>
                    <a:pt x="1713" y="9706"/>
                    <a:pt x="4550" y="10428"/>
                  </a:cubicBezTo>
                  <a:cubicBezTo>
                    <a:pt x="4997" y="10547"/>
                    <a:pt x="5447" y="10604"/>
                    <a:pt x="5890" y="10604"/>
                  </a:cubicBezTo>
                  <a:cubicBezTo>
                    <a:pt x="8233" y="10604"/>
                    <a:pt x="10393" y="9013"/>
                    <a:pt x="11001" y="6628"/>
                  </a:cubicBezTo>
                  <a:cubicBezTo>
                    <a:pt x="11750" y="3817"/>
                    <a:pt x="10037" y="900"/>
                    <a:pt x="7200" y="177"/>
                  </a:cubicBezTo>
                  <a:cubicBezTo>
                    <a:pt x="6749" y="58"/>
                    <a:pt x="6296" y="1"/>
                    <a:pt x="5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45"/>
            <p:cNvSpPr/>
            <p:nvPr/>
          </p:nvSpPr>
          <p:spPr>
            <a:xfrm>
              <a:off x="2812300" y="9485875"/>
              <a:ext cx="293775" cy="265500"/>
            </a:xfrm>
            <a:custGeom>
              <a:avLst/>
              <a:gdLst/>
              <a:ahLst/>
              <a:cxnLst/>
              <a:rect l="l" t="t" r="r" b="b"/>
              <a:pathLst>
                <a:path w="11751" h="10620" extrusionOk="0">
                  <a:moveTo>
                    <a:pt x="5889" y="1"/>
                  </a:moveTo>
                  <a:cubicBezTo>
                    <a:pt x="3527" y="1"/>
                    <a:pt x="1383" y="1595"/>
                    <a:pt x="750" y="3993"/>
                  </a:cubicBezTo>
                  <a:cubicBezTo>
                    <a:pt x="0" y="6804"/>
                    <a:pt x="1713" y="9721"/>
                    <a:pt x="4551" y="10444"/>
                  </a:cubicBezTo>
                  <a:cubicBezTo>
                    <a:pt x="5002" y="10563"/>
                    <a:pt x="5454" y="10620"/>
                    <a:pt x="5900" y="10620"/>
                  </a:cubicBezTo>
                  <a:cubicBezTo>
                    <a:pt x="8253" y="10620"/>
                    <a:pt x="10398" y="9029"/>
                    <a:pt x="11028" y="6643"/>
                  </a:cubicBezTo>
                  <a:cubicBezTo>
                    <a:pt x="11751" y="3833"/>
                    <a:pt x="10064" y="915"/>
                    <a:pt x="7200" y="166"/>
                  </a:cubicBezTo>
                  <a:cubicBezTo>
                    <a:pt x="6761" y="54"/>
                    <a:pt x="6321" y="1"/>
                    <a:pt x="5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45"/>
            <p:cNvSpPr/>
            <p:nvPr/>
          </p:nvSpPr>
          <p:spPr>
            <a:xfrm>
              <a:off x="2725975" y="9472550"/>
              <a:ext cx="301800" cy="265750"/>
            </a:xfrm>
            <a:custGeom>
              <a:avLst/>
              <a:gdLst/>
              <a:ahLst/>
              <a:cxnLst/>
              <a:rect l="l" t="t" r="r" b="b"/>
              <a:pathLst>
                <a:path w="12072" h="10630" extrusionOk="0">
                  <a:moveTo>
                    <a:pt x="6036" y="1"/>
                  </a:moveTo>
                  <a:cubicBezTo>
                    <a:pt x="5003" y="1"/>
                    <a:pt x="3955" y="297"/>
                    <a:pt x="3025" y="913"/>
                  </a:cubicBezTo>
                  <a:cubicBezTo>
                    <a:pt x="590" y="2572"/>
                    <a:pt x="1" y="5891"/>
                    <a:pt x="1633" y="8300"/>
                  </a:cubicBezTo>
                  <a:cubicBezTo>
                    <a:pt x="2668" y="9819"/>
                    <a:pt x="4347" y="10630"/>
                    <a:pt x="6049" y="10630"/>
                  </a:cubicBezTo>
                  <a:cubicBezTo>
                    <a:pt x="7077" y="10630"/>
                    <a:pt x="8113" y="10334"/>
                    <a:pt x="9021" y="9719"/>
                  </a:cubicBezTo>
                  <a:cubicBezTo>
                    <a:pt x="11456" y="8033"/>
                    <a:pt x="12072" y="4714"/>
                    <a:pt x="10439" y="2305"/>
                  </a:cubicBezTo>
                  <a:cubicBezTo>
                    <a:pt x="9406" y="805"/>
                    <a:pt x="7741" y="1"/>
                    <a:pt x="6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45"/>
            <p:cNvSpPr/>
            <p:nvPr/>
          </p:nvSpPr>
          <p:spPr>
            <a:xfrm>
              <a:off x="2913350" y="9640575"/>
              <a:ext cx="189375" cy="274675"/>
            </a:xfrm>
            <a:custGeom>
              <a:avLst/>
              <a:gdLst/>
              <a:ahLst/>
              <a:cxnLst/>
              <a:rect l="l" t="t" r="r" b="b"/>
              <a:pathLst>
                <a:path w="7575" h="10987" extrusionOk="0">
                  <a:moveTo>
                    <a:pt x="803" y="0"/>
                  </a:moveTo>
                  <a:lnTo>
                    <a:pt x="0" y="509"/>
                  </a:lnTo>
                  <a:cubicBezTo>
                    <a:pt x="0" y="509"/>
                    <a:pt x="4336" y="4309"/>
                    <a:pt x="5273" y="8645"/>
                  </a:cubicBezTo>
                  <a:cubicBezTo>
                    <a:pt x="5166" y="8699"/>
                    <a:pt x="5112" y="8779"/>
                    <a:pt x="5032" y="8886"/>
                  </a:cubicBezTo>
                  <a:cubicBezTo>
                    <a:pt x="4604" y="9475"/>
                    <a:pt x="4738" y="10278"/>
                    <a:pt x="5300" y="10706"/>
                  </a:cubicBezTo>
                  <a:cubicBezTo>
                    <a:pt x="5543" y="10894"/>
                    <a:pt x="5827" y="10986"/>
                    <a:pt x="6107" y="10986"/>
                  </a:cubicBezTo>
                  <a:cubicBezTo>
                    <a:pt x="6505" y="10986"/>
                    <a:pt x="6895" y="10800"/>
                    <a:pt x="7146" y="10439"/>
                  </a:cubicBezTo>
                  <a:cubicBezTo>
                    <a:pt x="7575" y="9877"/>
                    <a:pt x="7441" y="9047"/>
                    <a:pt x="6879" y="8619"/>
                  </a:cubicBezTo>
                  <a:cubicBezTo>
                    <a:pt x="6718" y="8485"/>
                    <a:pt x="6558" y="8405"/>
                    <a:pt x="6370" y="8378"/>
                  </a:cubicBezTo>
                  <a:cubicBezTo>
                    <a:pt x="5915" y="6397"/>
                    <a:pt x="4577" y="2677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45"/>
            <p:cNvSpPr/>
            <p:nvPr/>
          </p:nvSpPr>
          <p:spPr>
            <a:xfrm>
              <a:off x="2677125" y="9431275"/>
              <a:ext cx="301825" cy="266050"/>
            </a:xfrm>
            <a:custGeom>
              <a:avLst/>
              <a:gdLst/>
              <a:ahLst/>
              <a:cxnLst/>
              <a:rect l="l" t="t" r="r" b="b"/>
              <a:pathLst>
                <a:path w="12073" h="10642" extrusionOk="0">
                  <a:moveTo>
                    <a:pt x="6056" y="0"/>
                  </a:moveTo>
                  <a:cubicBezTo>
                    <a:pt x="5022" y="0"/>
                    <a:pt x="3975" y="302"/>
                    <a:pt x="3052" y="931"/>
                  </a:cubicBezTo>
                  <a:cubicBezTo>
                    <a:pt x="590" y="2591"/>
                    <a:pt x="1" y="5910"/>
                    <a:pt x="1633" y="8319"/>
                  </a:cubicBezTo>
                  <a:cubicBezTo>
                    <a:pt x="2680" y="9831"/>
                    <a:pt x="4357" y="10642"/>
                    <a:pt x="6054" y="10642"/>
                  </a:cubicBezTo>
                  <a:cubicBezTo>
                    <a:pt x="7090" y="10642"/>
                    <a:pt x="8134" y="10340"/>
                    <a:pt x="9048" y="9710"/>
                  </a:cubicBezTo>
                  <a:cubicBezTo>
                    <a:pt x="11483" y="8051"/>
                    <a:pt x="12072" y="4732"/>
                    <a:pt x="10439" y="2323"/>
                  </a:cubicBezTo>
                  <a:cubicBezTo>
                    <a:pt x="9409" y="811"/>
                    <a:pt x="7749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45"/>
            <p:cNvSpPr/>
            <p:nvPr/>
          </p:nvSpPr>
          <p:spPr>
            <a:xfrm>
              <a:off x="2624275" y="9366225"/>
              <a:ext cx="266350" cy="266325"/>
            </a:xfrm>
            <a:custGeom>
              <a:avLst/>
              <a:gdLst/>
              <a:ahLst/>
              <a:cxnLst/>
              <a:rect l="l" t="t" r="r" b="b"/>
              <a:pathLst>
                <a:path w="10654" h="10653" extrusionOk="0">
                  <a:moveTo>
                    <a:pt x="5327" y="0"/>
                  </a:moveTo>
                  <a:cubicBezTo>
                    <a:pt x="2382" y="0"/>
                    <a:pt x="0" y="2382"/>
                    <a:pt x="0" y="5327"/>
                  </a:cubicBezTo>
                  <a:cubicBezTo>
                    <a:pt x="0" y="8271"/>
                    <a:pt x="2382" y="10653"/>
                    <a:pt x="5327" y="10653"/>
                  </a:cubicBezTo>
                  <a:cubicBezTo>
                    <a:pt x="8271" y="10653"/>
                    <a:pt x="10653" y="8271"/>
                    <a:pt x="10653" y="5327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45"/>
            <p:cNvSpPr/>
            <p:nvPr/>
          </p:nvSpPr>
          <p:spPr>
            <a:xfrm>
              <a:off x="2597500" y="9281250"/>
              <a:ext cx="266350" cy="265650"/>
            </a:xfrm>
            <a:custGeom>
              <a:avLst/>
              <a:gdLst/>
              <a:ahLst/>
              <a:cxnLst/>
              <a:rect l="l" t="t" r="r" b="b"/>
              <a:pathLst>
                <a:path w="10654" h="10626" extrusionOk="0">
                  <a:moveTo>
                    <a:pt x="5327" y="0"/>
                  </a:moveTo>
                  <a:cubicBezTo>
                    <a:pt x="2383" y="0"/>
                    <a:pt x="1" y="2382"/>
                    <a:pt x="1" y="5326"/>
                  </a:cubicBezTo>
                  <a:cubicBezTo>
                    <a:pt x="1" y="8271"/>
                    <a:pt x="2383" y="10626"/>
                    <a:pt x="5327" y="10626"/>
                  </a:cubicBezTo>
                  <a:cubicBezTo>
                    <a:pt x="8271" y="10626"/>
                    <a:pt x="10653" y="8271"/>
                    <a:pt x="10653" y="5326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45"/>
            <p:cNvSpPr/>
            <p:nvPr/>
          </p:nvSpPr>
          <p:spPr>
            <a:xfrm>
              <a:off x="2345900" y="8945775"/>
              <a:ext cx="570800" cy="518800"/>
            </a:xfrm>
            <a:custGeom>
              <a:avLst/>
              <a:gdLst/>
              <a:ahLst/>
              <a:cxnLst/>
              <a:rect l="l" t="t" r="r" b="b"/>
              <a:pathLst>
                <a:path w="22832" h="20752" extrusionOk="0">
                  <a:moveTo>
                    <a:pt x="11381" y="1"/>
                  </a:moveTo>
                  <a:cubicBezTo>
                    <a:pt x="6671" y="1"/>
                    <a:pt x="2437" y="3243"/>
                    <a:pt x="1312" y="8039"/>
                  </a:cubicBezTo>
                  <a:cubicBezTo>
                    <a:pt x="1" y="13606"/>
                    <a:pt x="3480" y="19174"/>
                    <a:pt x="9074" y="20485"/>
                  </a:cubicBezTo>
                  <a:cubicBezTo>
                    <a:pt x="9860" y="20665"/>
                    <a:pt x="10644" y="20752"/>
                    <a:pt x="11415" y="20752"/>
                  </a:cubicBezTo>
                  <a:cubicBezTo>
                    <a:pt x="16140" y="20752"/>
                    <a:pt x="20393" y="17509"/>
                    <a:pt x="21520" y="12723"/>
                  </a:cubicBezTo>
                  <a:cubicBezTo>
                    <a:pt x="22832" y="7129"/>
                    <a:pt x="19352" y="1535"/>
                    <a:pt x="13758" y="277"/>
                  </a:cubicBezTo>
                  <a:cubicBezTo>
                    <a:pt x="12961" y="90"/>
                    <a:pt x="12165" y="1"/>
                    <a:pt x="1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45"/>
            <p:cNvSpPr/>
            <p:nvPr/>
          </p:nvSpPr>
          <p:spPr>
            <a:xfrm>
              <a:off x="2562700" y="8805500"/>
              <a:ext cx="66950" cy="177325"/>
            </a:xfrm>
            <a:custGeom>
              <a:avLst/>
              <a:gdLst/>
              <a:ahLst/>
              <a:cxnLst/>
              <a:rect l="l" t="t" r="r" b="b"/>
              <a:pathLst>
                <a:path w="2678" h="7093" extrusionOk="0">
                  <a:moveTo>
                    <a:pt x="849" y="1"/>
                  </a:moveTo>
                  <a:cubicBezTo>
                    <a:pt x="507" y="1"/>
                    <a:pt x="175" y="225"/>
                    <a:pt x="108" y="562"/>
                  </a:cubicBezTo>
                  <a:cubicBezTo>
                    <a:pt x="1" y="963"/>
                    <a:pt x="215" y="1391"/>
                    <a:pt x="643" y="1499"/>
                  </a:cubicBezTo>
                  <a:cubicBezTo>
                    <a:pt x="697" y="1499"/>
                    <a:pt x="777" y="1525"/>
                    <a:pt x="831" y="1525"/>
                  </a:cubicBezTo>
                  <a:cubicBezTo>
                    <a:pt x="1982" y="3800"/>
                    <a:pt x="1393" y="7093"/>
                    <a:pt x="1393" y="7093"/>
                  </a:cubicBezTo>
                  <a:lnTo>
                    <a:pt x="1928" y="7012"/>
                  </a:lnTo>
                  <a:cubicBezTo>
                    <a:pt x="2677" y="4443"/>
                    <a:pt x="1928" y="2302"/>
                    <a:pt x="1393" y="1258"/>
                  </a:cubicBezTo>
                  <a:cubicBezTo>
                    <a:pt x="1500" y="1151"/>
                    <a:pt x="1526" y="1070"/>
                    <a:pt x="1580" y="963"/>
                  </a:cubicBezTo>
                  <a:cubicBezTo>
                    <a:pt x="1660" y="562"/>
                    <a:pt x="1446" y="133"/>
                    <a:pt x="1045" y="26"/>
                  </a:cubicBezTo>
                  <a:cubicBezTo>
                    <a:pt x="980" y="9"/>
                    <a:pt x="914" y="1"/>
                    <a:pt x="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45"/>
            <p:cNvSpPr/>
            <p:nvPr/>
          </p:nvSpPr>
          <p:spPr>
            <a:xfrm>
              <a:off x="2674450" y="8853900"/>
              <a:ext cx="120475" cy="149675"/>
            </a:xfrm>
            <a:custGeom>
              <a:avLst/>
              <a:gdLst/>
              <a:ahLst/>
              <a:cxnLst/>
              <a:rect l="l" t="t" r="r" b="b"/>
              <a:pathLst>
                <a:path w="4819" h="5987" extrusionOk="0">
                  <a:moveTo>
                    <a:pt x="3980" y="1"/>
                  </a:moveTo>
                  <a:cubicBezTo>
                    <a:pt x="3634" y="1"/>
                    <a:pt x="3305" y="208"/>
                    <a:pt x="3213" y="553"/>
                  </a:cubicBezTo>
                  <a:cubicBezTo>
                    <a:pt x="3186" y="660"/>
                    <a:pt x="3186" y="794"/>
                    <a:pt x="3213" y="901"/>
                  </a:cubicBezTo>
                  <a:cubicBezTo>
                    <a:pt x="2276" y="1570"/>
                    <a:pt x="590" y="3096"/>
                    <a:pt x="1" y="5692"/>
                  </a:cubicBezTo>
                  <a:lnTo>
                    <a:pt x="429" y="5986"/>
                  </a:lnTo>
                  <a:cubicBezTo>
                    <a:pt x="429" y="5986"/>
                    <a:pt x="1500" y="2828"/>
                    <a:pt x="3614" y="1409"/>
                  </a:cubicBezTo>
                  <a:cubicBezTo>
                    <a:pt x="3694" y="1436"/>
                    <a:pt x="3721" y="1463"/>
                    <a:pt x="3775" y="1463"/>
                  </a:cubicBezTo>
                  <a:cubicBezTo>
                    <a:pt x="3839" y="1480"/>
                    <a:pt x="3905" y="1488"/>
                    <a:pt x="3971" y="1488"/>
                  </a:cubicBezTo>
                  <a:cubicBezTo>
                    <a:pt x="4313" y="1488"/>
                    <a:pt x="4644" y="1265"/>
                    <a:pt x="4711" y="928"/>
                  </a:cubicBezTo>
                  <a:cubicBezTo>
                    <a:pt x="4819" y="553"/>
                    <a:pt x="4551" y="125"/>
                    <a:pt x="4149" y="18"/>
                  </a:cubicBezTo>
                  <a:cubicBezTo>
                    <a:pt x="4093" y="6"/>
                    <a:pt x="4037" y="1"/>
                    <a:pt x="3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45"/>
            <p:cNvSpPr/>
            <p:nvPr/>
          </p:nvSpPr>
          <p:spPr>
            <a:xfrm>
              <a:off x="2721300" y="9142975"/>
              <a:ext cx="100400" cy="89875"/>
            </a:xfrm>
            <a:custGeom>
              <a:avLst/>
              <a:gdLst/>
              <a:ahLst/>
              <a:cxnLst/>
              <a:rect l="l" t="t" r="r" b="b"/>
              <a:pathLst>
                <a:path w="4016" h="3595" extrusionOk="0">
                  <a:moveTo>
                    <a:pt x="827" y="0"/>
                  </a:moveTo>
                  <a:cubicBezTo>
                    <a:pt x="651" y="0"/>
                    <a:pt x="504" y="48"/>
                    <a:pt x="402" y="151"/>
                  </a:cubicBezTo>
                  <a:cubicBezTo>
                    <a:pt x="0" y="553"/>
                    <a:pt x="375" y="1623"/>
                    <a:pt x="1285" y="2507"/>
                  </a:cubicBezTo>
                  <a:cubicBezTo>
                    <a:pt x="1923" y="3184"/>
                    <a:pt x="2679" y="3594"/>
                    <a:pt x="3189" y="3594"/>
                  </a:cubicBezTo>
                  <a:cubicBezTo>
                    <a:pt x="3365" y="3594"/>
                    <a:pt x="3511" y="3546"/>
                    <a:pt x="3614" y="3443"/>
                  </a:cubicBezTo>
                  <a:cubicBezTo>
                    <a:pt x="4015" y="3042"/>
                    <a:pt x="3614" y="1971"/>
                    <a:pt x="2757" y="1088"/>
                  </a:cubicBezTo>
                  <a:cubicBezTo>
                    <a:pt x="2100" y="411"/>
                    <a:pt x="1338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45"/>
            <p:cNvSpPr/>
            <p:nvPr/>
          </p:nvSpPr>
          <p:spPr>
            <a:xfrm>
              <a:off x="2463000" y="9044325"/>
              <a:ext cx="116450" cy="51700"/>
            </a:xfrm>
            <a:custGeom>
              <a:avLst/>
              <a:gdLst/>
              <a:ahLst/>
              <a:cxnLst/>
              <a:rect l="l" t="t" r="r" b="b"/>
              <a:pathLst>
                <a:path w="4658" h="2068" extrusionOk="0">
                  <a:moveTo>
                    <a:pt x="2235" y="1"/>
                  </a:moveTo>
                  <a:cubicBezTo>
                    <a:pt x="1007" y="1"/>
                    <a:pt x="27" y="394"/>
                    <a:pt x="1" y="939"/>
                  </a:cubicBezTo>
                  <a:cubicBezTo>
                    <a:pt x="1" y="1501"/>
                    <a:pt x="1018" y="2009"/>
                    <a:pt x="2276" y="2063"/>
                  </a:cubicBezTo>
                  <a:cubicBezTo>
                    <a:pt x="2353" y="2066"/>
                    <a:pt x="2429" y="2068"/>
                    <a:pt x="2504" y="2068"/>
                  </a:cubicBezTo>
                  <a:cubicBezTo>
                    <a:pt x="3679" y="2068"/>
                    <a:pt x="4581" y="1681"/>
                    <a:pt x="4631" y="1153"/>
                  </a:cubicBezTo>
                  <a:cubicBezTo>
                    <a:pt x="4658" y="564"/>
                    <a:pt x="3614" y="82"/>
                    <a:pt x="2356" y="2"/>
                  </a:cubicBezTo>
                  <a:cubicBezTo>
                    <a:pt x="2316" y="1"/>
                    <a:pt x="227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45"/>
            <p:cNvSpPr/>
            <p:nvPr/>
          </p:nvSpPr>
          <p:spPr>
            <a:xfrm>
              <a:off x="2422200" y="9154100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2168" y="1"/>
                  </a:moveTo>
                  <a:cubicBezTo>
                    <a:pt x="1740" y="1"/>
                    <a:pt x="1312" y="241"/>
                    <a:pt x="857" y="696"/>
                  </a:cubicBezTo>
                  <a:cubicBezTo>
                    <a:pt x="535" y="1071"/>
                    <a:pt x="241" y="1526"/>
                    <a:pt x="27" y="2008"/>
                  </a:cubicBezTo>
                  <a:cubicBezTo>
                    <a:pt x="0" y="2035"/>
                    <a:pt x="27" y="2115"/>
                    <a:pt x="27" y="2142"/>
                  </a:cubicBezTo>
                  <a:cubicBezTo>
                    <a:pt x="54" y="2169"/>
                    <a:pt x="107" y="2249"/>
                    <a:pt x="134" y="2249"/>
                  </a:cubicBezTo>
                  <a:lnTo>
                    <a:pt x="187" y="2249"/>
                  </a:lnTo>
                  <a:cubicBezTo>
                    <a:pt x="268" y="2249"/>
                    <a:pt x="321" y="2195"/>
                    <a:pt x="375" y="2115"/>
                  </a:cubicBezTo>
                  <a:cubicBezTo>
                    <a:pt x="402" y="2035"/>
                    <a:pt x="428" y="1928"/>
                    <a:pt x="455" y="1874"/>
                  </a:cubicBezTo>
                  <a:cubicBezTo>
                    <a:pt x="642" y="1526"/>
                    <a:pt x="830" y="1232"/>
                    <a:pt x="1071" y="964"/>
                  </a:cubicBezTo>
                  <a:cubicBezTo>
                    <a:pt x="1231" y="804"/>
                    <a:pt x="1365" y="670"/>
                    <a:pt x="1526" y="536"/>
                  </a:cubicBezTo>
                  <a:cubicBezTo>
                    <a:pt x="1633" y="456"/>
                    <a:pt x="1740" y="429"/>
                    <a:pt x="1847" y="349"/>
                  </a:cubicBezTo>
                  <a:lnTo>
                    <a:pt x="1900" y="349"/>
                  </a:lnTo>
                  <a:cubicBezTo>
                    <a:pt x="1927" y="349"/>
                    <a:pt x="2007" y="322"/>
                    <a:pt x="2061" y="322"/>
                  </a:cubicBezTo>
                  <a:lnTo>
                    <a:pt x="2302" y="322"/>
                  </a:lnTo>
                  <a:cubicBezTo>
                    <a:pt x="2382" y="349"/>
                    <a:pt x="2436" y="349"/>
                    <a:pt x="2516" y="402"/>
                  </a:cubicBezTo>
                  <a:cubicBezTo>
                    <a:pt x="2570" y="429"/>
                    <a:pt x="2650" y="456"/>
                    <a:pt x="2677" y="536"/>
                  </a:cubicBezTo>
                  <a:cubicBezTo>
                    <a:pt x="2730" y="563"/>
                    <a:pt x="2784" y="616"/>
                    <a:pt x="2810" y="696"/>
                  </a:cubicBezTo>
                  <a:cubicBezTo>
                    <a:pt x="2837" y="777"/>
                    <a:pt x="2864" y="830"/>
                    <a:pt x="2918" y="937"/>
                  </a:cubicBezTo>
                  <a:cubicBezTo>
                    <a:pt x="2944" y="1071"/>
                    <a:pt x="2971" y="1232"/>
                    <a:pt x="2998" y="1392"/>
                  </a:cubicBezTo>
                  <a:cubicBezTo>
                    <a:pt x="2998" y="1660"/>
                    <a:pt x="2998" y="2008"/>
                    <a:pt x="2944" y="2329"/>
                  </a:cubicBezTo>
                  <a:lnTo>
                    <a:pt x="2971" y="2302"/>
                  </a:lnTo>
                  <a:lnTo>
                    <a:pt x="2971" y="2302"/>
                  </a:lnTo>
                  <a:cubicBezTo>
                    <a:pt x="2944" y="2463"/>
                    <a:pt x="2918" y="2624"/>
                    <a:pt x="2837" y="2811"/>
                  </a:cubicBezTo>
                  <a:cubicBezTo>
                    <a:pt x="2810" y="2864"/>
                    <a:pt x="2810" y="2945"/>
                    <a:pt x="2784" y="2998"/>
                  </a:cubicBezTo>
                  <a:lnTo>
                    <a:pt x="2730" y="3079"/>
                  </a:lnTo>
                  <a:cubicBezTo>
                    <a:pt x="2703" y="3132"/>
                    <a:pt x="2703" y="3159"/>
                    <a:pt x="2703" y="3212"/>
                  </a:cubicBezTo>
                  <a:cubicBezTo>
                    <a:pt x="2677" y="3293"/>
                    <a:pt x="2730" y="3400"/>
                    <a:pt x="2810" y="3453"/>
                  </a:cubicBezTo>
                  <a:lnTo>
                    <a:pt x="2864" y="3453"/>
                  </a:lnTo>
                  <a:cubicBezTo>
                    <a:pt x="2944" y="3453"/>
                    <a:pt x="3051" y="3400"/>
                    <a:pt x="3051" y="3319"/>
                  </a:cubicBezTo>
                  <a:cubicBezTo>
                    <a:pt x="3051" y="3239"/>
                    <a:pt x="3078" y="3212"/>
                    <a:pt x="3105" y="3132"/>
                  </a:cubicBezTo>
                  <a:cubicBezTo>
                    <a:pt x="3105" y="3105"/>
                    <a:pt x="3132" y="3079"/>
                    <a:pt x="3132" y="3052"/>
                  </a:cubicBezTo>
                  <a:lnTo>
                    <a:pt x="3239" y="2731"/>
                  </a:lnTo>
                  <a:cubicBezTo>
                    <a:pt x="3319" y="2517"/>
                    <a:pt x="3346" y="2276"/>
                    <a:pt x="3373" y="2035"/>
                  </a:cubicBezTo>
                  <a:cubicBezTo>
                    <a:pt x="3453" y="1473"/>
                    <a:pt x="3399" y="1044"/>
                    <a:pt x="3239" y="670"/>
                  </a:cubicBezTo>
                  <a:cubicBezTo>
                    <a:pt x="3132" y="456"/>
                    <a:pt x="2998" y="295"/>
                    <a:pt x="2837" y="161"/>
                  </a:cubicBezTo>
                  <a:cubicBezTo>
                    <a:pt x="2784" y="108"/>
                    <a:pt x="2677" y="54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45"/>
            <p:cNvSpPr/>
            <p:nvPr/>
          </p:nvSpPr>
          <p:spPr>
            <a:xfrm>
              <a:off x="2643675" y="9247100"/>
              <a:ext cx="104400" cy="96400"/>
            </a:xfrm>
            <a:custGeom>
              <a:avLst/>
              <a:gdLst/>
              <a:ahLst/>
              <a:cxnLst/>
              <a:rect l="l" t="t" r="r" b="b"/>
              <a:pathLst>
                <a:path w="4176" h="3856" extrusionOk="0">
                  <a:moveTo>
                    <a:pt x="2543" y="1"/>
                  </a:moveTo>
                  <a:cubicBezTo>
                    <a:pt x="2329" y="1"/>
                    <a:pt x="2115" y="55"/>
                    <a:pt x="1874" y="162"/>
                  </a:cubicBezTo>
                  <a:cubicBezTo>
                    <a:pt x="1660" y="269"/>
                    <a:pt x="1446" y="402"/>
                    <a:pt x="1205" y="590"/>
                  </a:cubicBezTo>
                  <a:cubicBezTo>
                    <a:pt x="991" y="750"/>
                    <a:pt x="803" y="991"/>
                    <a:pt x="563" y="1286"/>
                  </a:cubicBezTo>
                  <a:cubicBezTo>
                    <a:pt x="402" y="1500"/>
                    <a:pt x="241" y="1741"/>
                    <a:pt x="81" y="2008"/>
                  </a:cubicBezTo>
                  <a:cubicBezTo>
                    <a:pt x="0" y="2089"/>
                    <a:pt x="27" y="2196"/>
                    <a:pt x="108" y="2276"/>
                  </a:cubicBezTo>
                  <a:cubicBezTo>
                    <a:pt x="134" y="2303"/>
                    <a:pt x="161" y="2303"/>
                    <a:pt x="215" y="2303"/>
                  </a:cubicBezTo>
                  <a:cubicBezTo>
                    <a:pt x="268" y="2303"/>
                    <a:pt x="348" y="2276"/>
                    <a:pt x="375" y="2223"/>
                  </a:cubicBezTo>
                  <a:cubicBezTo>
                    <a:pt x="616" y="1875"/>
                    <a:pt x="830" y="1527"/>
                    <a:pt x="1071" y="1259"/>
                  </a:cubicBezTo>
                  <a:lnTo>
                    <a:pt x="1098" y="1232"/>
                  </a:lnTo>
                  <a:cubicBezTo>
                    <a:pt x="1312" y="991"/>
                    <a:pt x="1553" y="804"/>
                    <a:pt x="1740" y="643"/>
                  </a:cubicBezTo>
                  <a:cubicBezTo>
                    <a:pt x="1874" y="563"/>
                    <a:pt x="2008" y="483"/>
                    <a:pt x="2142" y="456"/>
                  </a:cubicBezTo>
                  <a:cubicBezTo>
                    <a:pt x="2276" y="429"/>
                    <a:pt x="2383" y="376"/>
                    <a:pt x="2490" y="376"/>
                  </a:cubicBezTo>
                  <a:lnTo>
                    <a:pt x="2543" y="376"/>
                  </a:lnTo>
                  <a:cubicBezTo>
                    <a:pt x="2624" y="376"/>
                    <a:pt x="2677" y="376"/>
                    <a:pt x="2757" y="429"/>
                  </a:cubicBezTo>
                  <a:cubicBezTo>
                    <a:pt x="2838" y="456"/>
                    <a:pt x="2971" y="483"/>
                    <a:pt x="3079" y="510"/>
                  </a:cubicBezTo>
                  <a:cubicBezTo>
                    <a:pt x="3186" y="590"/>
                    <a:pt x="3293" y="617"/>
                    <a:pt x="3346" y="697"/>
                  </a:cubicBezTo>
                  <a:lnTo>
                    <a:pt x="3560" y="884"/>
                  </a:lnTo>
                  <a:cubicBezTo>
                    <a:pt x="3614" y="991"/>
                    <a:pt x="3641" y="1045"/>
                    <a:pt x="3694" y="1152"/>
                  </a:cubicBezTo>
                  <a:cubicBezTo>
                    <a:pt x="3721" y="1286"/>
                    <a:pt x="3748" y="1420"/>
                    <a:pt x="3774" y="1580"/>
                  </a:cubicBezTo>
                  <a:cubicBezTo>
                    <a:pt x="3774" y="1848"/>
                    <a:pt x="3774" y="2115"/>
                    <a:pt x="3721" y="2437"/>
                  </a:cubicBezTo>
                  <a:lnTo>
                    <a:pt x="3721" y="2463"/>
                  </a:lnTo>
                  <a:cubicBezTo>
                    <a:pt x="3694" y="2651"/>
                    <a:pt x="3614" y="2838"/>
                    <a:pt x="3587" y="2999"/>
                  </a:cubicBezTo>
                  <a:cubicBezTo>
                    <a:pt x="3560" y="3106"/>
                    <a:pt x="3507" y="3159"/>
                    <a:pt x="3480" y="3266"/>
                  </a:cubicBezTo>
                  <a:cubicBezTo>
                    <a:pt x="3453" y="3373"/>
                    <a:pt x="3373" y="3507"/>
                    <a:pt x="3346" y="3588"/>
                  </a:cubicBezTo>
                  <a:lnTo>
                    <a:pt x="3346" y="3641"/>
                  </a:lnTo>
                  <a:cubicBezTo>
                    <a:pt x="3319" y="3668"/>
                    <a:pt x="3346" y="3721"/>
                    <a:pt x="3346" y="3775"/>
                  </a:cubicBezTo>
                  <a:lnTo>
                    <a:pt x="3453" y="3855"/>
                  </a:lnTo>
                  <a:lnTo>
                    <a:pt x="3507" y="3855"/>
                  </a:lnTo>
                  <a:cubicBezTo>
                    <a:pt x="3560" y="3855"/>
                    <a:pt x="3587" y="3855"/>
                    <a:pt x="3614" y="3828"/>
                  </a:cubicBezTo>
                  <a:lnTo>
                    <a:pt x="3721" y="3721"/>
                  </a:lnTo>
                  <a:lnTo>
                    <a:pt x="3748" y="3668"/>
                  </a:lnTo>
                  <a:lnTo>
                    <a:pt x="3748" y="3641"/>
                  </a:lnTo>
                  <a:cubicBezTo>
                    <a:pt x="3774" y="3588"/>
                    <a:pt x="3774" y="3534"/>
                    <a:pt x="3828" y="3507"/>
                  </a:cubicBezTo>
                  <a:cubicBezTo>
                    <a:pt x="3855" y="3454"/>
                    <a:pt x="3855" y="3427"/>
                    <a:pt x="3855" y="3373"/>
                  </a:cubicBezTo>
                  <a:lnTo>
                    <a:pt x="3855" y="3320"/>
                  </a:lnTo>
                  <a:cubicBezTo>
                    <a:pt x="3882" y="3240"/>
                    <a:pt x="3908" y="3106"/>
                    <a:pt x="3962" y="2999"/>
                  </a:cubicBezTo>
                  <a:cubicBezTo>
                    <a:pt x="4015" y="2758"/>
                    <a:pt x="4096" y="2490"/>
                    <a:pt x="4122" y="2249"/>
                  </a:cubicBezTo>
                  <a:cubicBezTo>
                    <a:pt x="4176" y="1687"/>
                    <a:pt x="4122" y="1179"/>
                    <a:pt x="3908" y="831"/>
                  </a:cubicBezTo>
                  <a:cubicBezTo>
                    <a:pt x="3694" y="376"/>
                    <a:pt x="3186" y="55"/>
                    <a:pt x="2624" y="28"/>
                  </a:cubicBezTo>
                  <a:cubicBezTo>
                    <a:pt x="2570" y="1"/>
                    <a:pt x="2543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45"/>
            <p:cNvSpPr/>
            <p:nvPr/>
          </p:nvSpPr>
          <p:spPr>
            <a:xfrm>
              <a:off x="2533275" y="9242425"/>
              <a:ext cx="55550" cy="52900"/>
            </a:xfrm>
            <a:custGeom>
              <a:avLst/>
              <a:gdLst/>
              <a:ahLst/>
              <a:cxnLst/>
              <a:rect l="l" t="t" r="r" b="b"/>
              <a:pathLst>
                <a:path w="2222" h="2116" extrusionOk="0">
                  <a:moveTo>
                    <a:pt x="509" y="1"/>
                  </a:moveTo>
                  <a:cubicBezTo>
                    <a:pt x="455" y="1"/>
                    <a:pt x="428" y="54"/>
                    <a:pt x="402" y="81"/>
                  </a:cubicBezTo>
                  <a:cubicBezTo>
                    <a:pt x="241" y="268"/>
                    <a:pt x="134" y="482"/>
                    <a:pt x="54" y="723"/>
                  </a:cubicBezTo>
                  <a:cubicBezTo>
                    <a:pt x="27" y="777"/>
                    <a:pt x="27" y="884"/>
                    <a:pt x="0" y="991"/>
                  </a:cubicBezTo>
                  <a:lnTo>
                    <a:pt x="0" y="1259"/>
                  </a:lnTo>
                  <a:cubicBezTo>
                    <a:pt x="27" y="1553"/>
                    <a:pt x="214" y="1847"/>
                    <a:pt x="455" y="1981"/>
                  </a:cubicBezTo>
                  <a:cubicBezTo>
                    <a:pt x="589" y="2062"/>
                    <a:pt x="723" y="2088"/>
                    <a:pt x="857" y="2115"/>
                  </a:cubicBezTo>
                  <a:lnTo>
                    <a:pt x="910" y="2115"/>
                  </a:lnTo>
                  <a:cubicBezTo>
                    <a:pt x="1044" y="2115"/>
                    <a:pt x="1178" y="2088"/>
                    <a:pt x="1312" y="2008"/>
                  </a:cubicBezTo>
                  <a:cubicBezTo>
                    <a:pt x="1446" y="1955"/>
                    <a:pt x="1579" y="1847"/>
                    <a:pt x="1740" y="1687"/>
                  </a:cubicBezTo>
                  <a:cubicBezTo>
                    <a:pt x="1874" y="1526"/>
                    <a:pt x="1981" y="1339"/>
                    <a:pt x="2061" y="1071"/>
                  </a:cubicBezTo>
                  <a:lnTo>
                    <a:pt x="2168" y="777"/>
                  </a:lnTo>
                  <a:cubicBezTo>
                    <a:pt x="2222" y="723"/>
                    <a:pt x="2168" y="643"/>
                    <a:pt x="2115" y="616"/>
                  </a:cubicBezTo>
                  <a:lnTo>
                    <a:pt x="2061" y="616"/>
                  </a:lnTo>
                  <a:cubicBezTo>
                    <a:pt x="2008" y="616"/>
                    <a:pt x="1981" y="643"/>
                    <a:pt x="1954" y="723"/>
                  </a:cubicBezTo>
                  <a:cubicBezTo>
                    <a:pt x="1901" y="884"/>
                    <a:pt x="1847" y="1044"/>
                    <a:pt x="1767" y="1178"/>
                  </a:cubicBezTo>
                  <a:cubicBezTo>
                    <a:pt x="1713" y="1312"/>
                    <a:pt x="1633" y="1446"/>
                    <a:pt x="1553" y="1553"/>
                  </a:cubicBezTo>
                  <a:lnTo>
                    <a:pt x="1338" y="1740"/>
                  </a:lnTo>
                  <a:cubicBezTo>
                    <a:pt x="1285" y="1794"/>
                    <a:pt x="1231" y="1821"/>
                    <a:pt x="1178" y="1847"/>
                  </a:cubicBezTo>
                  <a:cubicBezTo>
                    <a:pt x="1098" y="1874"/>
                    <a:pt x="1044" y="1874"/>
                    <a:pt x="964" y="1874"/>
                  </a:cubicBezTo>
                  <a:lnTo>
                    <a:pt x="803" y="1874"/>
                  </a:lnTo>
                  <a:cubicBezTo>
                    <a:pt x="723" y="1874"/>
                    <a:pt x="696" y="1847"/>
                    <a:pt x="643" y="1847"/>
                  </a:cubicBezTo>
                  <a:cubicBezTo>
                    <a:pt x="562" y="1821"/>
                    <a:pt x="535" y="1794"/>
                    <a:pt x="509" y="1740"/>
                  </a:cubicBezTo>
                  <a:cubicBezTo>
                    <a:pt x="455" y="1714"/>
                    <a:pt x="428" y="1660"/>
                    <a:pt x="402" y="1607"/>
                  </a:cubicBezTo>
                  <a:cubicBezTo>
                    <a:pt x="375" y="1553"/>
                    <a:pt x="321" y="1526"/>
                    <a:pt x="321" y="1446"/>
                  </a:cubicBezTo>
                  <a:cubicBezTo>
                    <a:pt x="295" y="1392"/>
                    <a:pt x="295" y="1312"/>
                    <a:pt x="295" y="1259"/>
                  </a:cubicBezTo>
                  <a:cubicBezTo>
                    <a:pt x="295" y="1152"/>
                    <a:pt x="295" y="1044"/>
                    <a:pt x="321" y="937"/>
                  </a:cubicBezTo>
                  <a:cubicBezTo>
                    <a:pt x="375" y="804"/>
                    <a:pt x="402" y="723"/>
                    <a:pt x="455" y="589"/>
                  </a:cubicBezTo>
                  <a:cubicBezTo>
                    <a:pt x="535" y="456"/>
                    <a:pt x="589" y="349"/>
                    <a:pt x="669" y="242"/>
                  </a:cubicBezTo>
                  <a:cubicBezTo>
                    <a:pt x="696" y="215"/>
                    <a:pt x="696" y="188"/>
                    <a:pt x="696" y="134"/>
                  </a:cubicBezTo>
                  <a:cubicBezTo>
                    <a:pt x="696" y="108"/>
                    <a:pt x="669" y="81"/>
                    <a:pt x="643" y="54"/>
                  </a:cubicBezTo>
                  <a:cubicBezTo>
                    <a:pt x="535" y="54"/>
                    <a:pt x="535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33" name="Google Shape;6833;p45"/>
          <p:cNvGrpSpPr/>
          <p:nvPr/>
        </p:nvGrpSpPr>
        <p:grpSpPr>
          <a:xfrm>
            <a:off x="9515468" y="617251"/>
            <a:ext cx="1830833" cy="1316900"/>
            <a:chOff x="5785950" y="1653700"/>
            <a:chExt cx="1373125" cy="987675"/>
          </a:xfrm>
        </p:grpSpPr>
        <p:grpSp>
          <p:nvGrpSpPr>
            <p:cNvPr id="6834" name="Google Shape;6834;p45"/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6835" name="Google Shape;6835;p45"/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6" name="Google Shape;6836;p45"/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7" name="Google Shape;6837;p45"/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8" name="Google Shape;6838;p45"/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9" name="Google Shape;6839;p45"/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0" name="Google Shape;6840;p45"/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1" name="Google Shape;6841;p45"/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2" name="Google Shape;6842;p45"/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3" name="Google Shape;6843;p45"/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4" name="Google Shape;6844;p45"/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5" name="Google Shape;6845;p45"/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6846" name="Google Shape;6846;p45"/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7" name="Google Shape;6847;p45"/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8" name="Google Shape;6848;p45"/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9" name="Google Shape;6849;p45"/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0" name="Google Shape;6850;p45"/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1" name="Google Shape;6851;p45"/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2" name="Google Shape;6852;p45"/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3" name="Google Shape;6853;p45"/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54" name="Google Shape;6854;p45"/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641E7AF-06A2-1652-14F2-418E098D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47" y="-1608141"/>
            <a:ext cx="11302988" cy="9181065"/>
          </a:xfrm>
          <a:prstGeom prst="rect">
            <a:avLst/>
          </a:prstGeom>
          <a:ln>
            <a:noFill/>
          </a:ln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4B0A6E-859C-CA45-A85F-4FFDBAF11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9401" y="760018"/>
            <a:ext cx="5248300" cy="367380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EE618D4-CAAD-43F6-B023-4B1966CEFE23}"/>
              </a:ext>
            </a:extLst>
          </p:cNvPr>
          <p:cNvSpPr txBox="1"/>
          <p:nvPr/>
        </p:nvSpPr>
        <p:spPr>
          <a:xfrm>
            <a:off x="2672351" y="2344621"/>
            <a:ext cx="7230925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0666" b="1" kern="0">
                <a:solidFill>
                  <a:srgbClr val="FF6E85">
                    <a:lumMod val="75000"/>
                  </a:srgbClr>
                </a:solidFill>
                <a:latin typeface="UVN Banh Mi" pitchFamily="2" charset="0"/>
                <a:cs typeface="Arial"/>
                <a:sym typeface="Handlee"/>
              </a:rPr>
              <a:t>VẬN DỤNG</a:t>
            </a:r>
            <a:endParaRPr lang="en-US" sz="2133" kern="0">
              <a:solidFill>
                <a:srgbClr val="FF6E85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4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97531E-6 L 2.77778E-7 0.00031 C 0.01007 -0.01821 0.01667 -0.03056 0.02778 -0.04661 C 0.03125 -0.05155 0.03507 -0.05432 0.03854 -0.05895 C 0.05278 -0.07685 0.0441 -0.07006 0.05833 -0.08056 C 0.06059 -0.08241 0.07396 -0.09167 0.0776 -0.0929 C 0.08229 -0.09445 0.09149 -0.09599 0.09149 -0.09568 C 0.0967 -0.09537 0.10174 -0.09537 0.10694 -0.09445 C 0.11024 -0.09383 0.11337 -0.09198 0.11667 -0.09136 C 0.12292 -0.09013 0.12917 -0.0892 0.13542 -0.08827 C 0.1592 -0.08056 0.16944 -0.07377 0.1974 -0.08982 C 0.20347 -0.09321 0.20851 -0.1071 0.21389 -0.11605 C 0.21667 -0.12006 0.2191 -0.12377 0.22153 -0.1284 C 0.22726 -0.1392 0.23229 -0.15401 0.23854 -0.1608 C 0.24149 -0.16389 0.24427 -0.16759 0.24722 -0.17006 C 0.25174 -0.17408 0.26285 -0.17809 0.26684 -0.17932 C 0.27587 -0.18272 0.27674 -0.18241 0.2849 -0.18395 C 0.28681 -0.18303 0.28854 -0.18241 0.29028 -0.18087 C 0.30017 -0.17284 0.28802 -0.17932 0.30052 -0.17161 C 0.30573 -0.16852 0.31997 -0.16111 0.32622 -0.15926 C 0.33212 -0.15772 0.33802 -0.15741 0.34375 -0.15617 C 0.35278 -0.15155 0.35382 -0.15278 0.36042 -0.14537 C 0.36545 -0.14013 0.36997 -0.13087 0.37552 -0.1284 C 0.39306 -0.12006 0.38403 -0.12377 0.4026 -0.11759 C 0.40816 -0.11852 0.41181 -0.11698 0.41649 -0.12377 C 0.41753 -0.12531 0.4184 -0.12778 0.41927 -0.12994 C 0.41962 -0.13087 0.41962 -0.1321 0.41997 -0.13303 L 0.41997 -0.13272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9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7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39B73775-8AD9-71EE-C662-77E83D3AD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528" y="277679"/>
            <a:ext cx="10518180" cy="638029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5392BA0-2B3C-8BBD-3BC1-E5E9DEEC471B}"/>
              </a:ext>
            </a:extLst>
          </p:cNvPr>
          <p:cNvSpPr txBox="1"/>
          <p:nvPr/>
        </p:nvSpPr>
        <p:spPr>
          <a:xfrm>
            <a:off x="1924797" y="1694948"/>
            <a:ext cx="80185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Ghi vào sổ tay những điều em học được về cách viết bài văn kể lại câu chuyện với các chi tiết sáng tạo.</a:t>
            </a:r>
            <a:endParaRPr lang="en-US" sz="5400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598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7" name="Google Shape;7517;p54"/>
          <p:cNvGrpSpPr/>
          <p:nvPr/>
        </p:nvGrpSpPr>
        <p:grpSpPr>
          <a:xfrm rot="-587972" flipH="1">
            <a:off x="9388981" y="1360608"/>
            <a:ext cx="2225557" cy="2958613"/>
            <a:chOff x="652638" y="1351294"/>
            <a:chExt cx="1669184" cy="2218981"/>
          </a:xfrm>
        </p:grpSpPr>
        <p:sp>
          <p:nvSpPr>
            <p:cNvPr id="7518" name="Google Shape;7518;p54"/>
            <p:cNvSpPr/>
            <p:nvPr/>
          </p:nvSpPr>
          <p:spPr>
            <a:xfrm>
              <a:off x="1011140" y="2619900"/>
              <a:ext cx="539700" cy="950375"/>
            </a:xfrm>
            <a:custGeom>
              <a:avLst/>
              <a:gdLst/>
              <a:ahLst/>
              <a:cxnLst/>
              <a:rect l="l" t="t" r="r" b="b"/>
              <a:pathLst>
                <a:path w="21588" h="38015" extrusionOk="0">
                  <a:moveTo>
                    <a:pt x="16319" y="0"/>
                  </a:moveTo>
                  <a:cubicBezTo>
                    <a:pt x="11269" y="2020"/>
                    <a:pt x="5970" y="9630"/>
                    <a:pt x="8613" y="14384"/>
                  </a:cubicBezTo>
                  <a:cubicBezTo>
                    <a:pt x="10714" y="18162"/>
                    <a:pt x="22505" y="20376"/>
                    <a:pt x="21456" y="16182"/>
                  </a:cubicBezTo>
                  <a:cubicBezTo>
                    <a:pt x="19969" y="10236"/>
                    <a:pt x="7401" y="15327"/>
                    <a:pt x="3476" y="20035"/>
                  </a:cubicBezTo>
                  <a:cubicBezTo>
                    <a:pt x="-365" y="24643"/>
                    <a:pt x="-1535" y="33771"/>
                    <a:pt x="2705" y="38015"/>
                  </a:cubicBez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9" name="Google Shape;7519;p54"/>
            <p:cNvGrpSpPr/>
            <p:nvPr/>
          </p:nvGrpSpPr>
          <p:grpSpPr>
            <a:xfrm>
              <a:off x="652638" y="1351294"/>
              <a:ext cx="1669184" cy="1395769"/>
              <a:chOff x="652638" y="1351294"/>
              <a:chExt cx="1669184" cy="1395769"/>
            </a:xfrm>
          </p:grpSpPr>
          <p:grpSp>
            <p:nvGrpSpPr>
              <p:cNvPr id="7520" name="Google Shape;7520;p54"/>
              <p:cNvGrpSpPr/>
              <p:nvPr/>
            </p:nvGrpSpPr>
            <p:grpSpPr>
              <a:xfrm rot="709124" flipH="1">
                <a:off x="751546" y="1490122"/>
                <a:ext cx="1471369" cy="1118112"/>
                <a:chOff x="5947000" y="2810807"/>
                <a:chExt cx="1198250" cy="910566"/>
              </a:xfrm>
            </p:grpSpPr>
            <p:sp>
              <p:nvSpPr>
                <p:cNvPr id="7521" name="Google Shape;7521;p54"/>
                <p:cNvSpPr/>
                <p:nvPr/>
              </p:nvSpPr>
              <p:spPr>
                <a:xfrm>
                  <a:off x="5998439" y="2810807"/>
                  <a:ext cx="1088019" cy="910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79" h="38731" extrusionOk="0">
                      <a:moveTo>
                        <a:pt x="34180" y="0"/>
                      </a:moveTo>
                      <a:cubicBezTo>
                        <a:pt x="31664" y="0"/>
                        <a:pt x="29416" y="750"/>
                        <a:pt x="27516" y="2115"/>
                      </a:cubicBezTo>
                      <a:cubicBezTo>
                        <a:pt x="27034" y="1820"/>
                        <a:pt x="26472" y="1660"/>
                        <a:pt x="25830" y="1660"/>
                      </a:cubicBezTo>
                      <a:cubicBezTo>
                        <a:pt x="24732" y="1660"/>
                        <a:pt x="23769" y="2222"/>
                        <a:pt x="23206" y="3052"/>
                      </a:cubicBezTo>
                      <a:cubicBezTo>
                        <a:pt x="22618" y="2222"/>
                        <a:pt x="21654" y="1660"/>
                        <a:pt x="20557" y="1660"/>
                      </a:cubicBezTo>
                      <a:cubicBezTo>
                        <a:pt x="19914" y="1660"/>
                        <a:pt x="19352" y="1820"/>
                        <a:pt x="18844" y="2142"/>
                      </a:cubicBezTo>
                      <a:cubicBezTo>
                        <a:pt x="16943" y="777"/>
                        <a:pt x="14695" y="27"/>
                        <a:pt x="12179" y="27"/>
                      </a:cubicBezTo>
                      <a:cubicBezTo>
                        <a:pt x="11189" y="27"/>
                        <a:pt x="10118" y="134"/>
                        <a:pt x="9047" y="375"/>
                      </a:cubicBezTo>
                      <a:cubicBezTo>
                        <a:pt x="4417" y="1339"/>
                        <a:pt x="1178" y="4765"/>
                        <a:pt x="590" y="9288"/>
                      </a:cubicBezTo>
                      <a:cubicBezTo>
                        <a:pt x="1" y="13463"/>
                        <a:pt x="1848" y="17612"/>
                        <a:pt x="5354" y="20556"/>
                      </a:cubicBezTo>
                      <a:cubicBezTo>
                        <a:pt x="2517" y="24036"/>
                        <a:pt x="1981" y="28425"/>
                        <a:pt x="3962" y="32788"/>
                      </a:cubicBezTo>
                      <a:cubicBezTo>
                        <a:pt x="5675" y="36509"/>
                        <a:pt x="9101" y="38730"/>
                        <a:pt x="13196" y="38730"/>
                      </a:cubicBezTo>
                      <a:cubicBezTo>
                        <a:pt x="16194" y="38730"/>
                        <a:pt x="19218" y="37526"/>
                        <a:pt x="21520" y="35438"/>
                      </a:cubicBezTo>
                      <a:cubicBezTo>
                        <a:pt x="22029" y="35599"/>
                        <a:pt x="22564" y="35706"/>
                        <a:pt x="23099" y="35706"/>
                      </a:cubicBezTo>
                      <a:cubicBezTo>
                        <a:pt x="23635" y="35706"/>
                        <a:pt x="24170" y="35599"/>
                        <a:pt x="24625" y="35438"/>
                      </a:cubicBezTo>
                      <a:cubicBezTo>
                        <a:pt x="26954" y="37526"/>
                        <a:pt x="29951" y="38730"/>
                        <a:pt x="32976" y="38730"/>
                      </a:cubicBezTo>
                      <a:cubicBezTo>
                        <a:pt x="37071" y="38730"/>
                        <a:pt x="40524" y="36509"/>
                        <a:pt x="42237" y="32788"/>
                      </a:cubicBezTo>
                      <a:cubicBezTo>
                        <a:pt x="44218" y="28425"/>
                        <a:pt x="43682" y="24063"/>
                        <a:pt x="40872" y="20556"/>
                      </a:cubicBezTo>
                      <a:cubicBezTo>
                        <a:pt x="44432" y="17612"/>
                        <a:pt x="46278" y="13437"/>
                        <a:pt x="45743" y="9234"/>
                      </a:cubicBezTo>
                      <a:cubicBezTo>
                        <a:pt x="45154" y="4738"/>
                        <a:pt x="41889" y="1312"/>
                        <a:pt x="37312" y="348"/>
                      </a:cubicBezTo>
                      <a:cubicBezTo>
                        <a:pt x="36241" y="107"/>
                        <a:pt x="35171" y="0"/>
                        <a:pt x="341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2" name="Google Shape;7522;p54"/>
                <p:cNvSpPr/>
                <p:nvPr/>
              </p:nvSpPr>
              <p:spPr>
                <a:xfrm>
                  <a:off x="6034875" y="3269675"/>
                  <a:ext cx="509250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0" h="16639" extrusionOk="0">
                      <a:moveTo>
                        <a:pt x="8084" y="1"/>
                      </a:moveTo>
                      <a:cubicBezTo>
                        <a:pt x="8084" y="1"/>
                        <a:pt x="1" y="4230"/>
                        <a:pt x="3668" y="12286"/>
                      </a:cubicBezTo>
                      <a:cubicBezTo>
                        <a:pt x="5039" y="15278"/>
                        <a:pt x="7696" y="16638"/>
                        <a:pt x="10494" y="16638"/>
                      </a:cubicBezTo>
                      <a:cubicBezTo>
                        <a:pt x="15229" y="16638"/>
                        <a:pt x="20369" y="12741"/>
                        <a:pt x="20369" y="6264"/>
                      </a:cubicBezTo>
                      <a:lnTo>
                        <a:pt x="20369" y="134"/>
                      </a:lnTo>
                      <a:lnTo>
                        <a:pt x="808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3" name="Google Shape;7523;p54"/>
                <p:cNvSpPr/>
                <p:nvPr/>
              </p:nvSpPr>
              <p:spPr>
                <a:xfrm>
                  <a:off x="6145950" y="3290425"/>
                  <a:ext cx="368050" cy="3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2" h="13778" extrusionOk="0">
                      <a:moveTo>
                        <a:pt x="5327" y="0"/>
                      </a:moveTo>
                      <a:cubicBezTo>
                        <a:pt x="3721" y="1071"/>
                        <a:pt x="1" y="3560"/>
                        <a:pt x="456" y="8672"/>
                      </a:cubicBezTo>
                      <a:cubicBezTo>
                        <a:pt x="790" y="12089"/>
                        <a:pt x="4302" y="13778"/>
                        <a:pt x="6689" y="13778"/>
                      </a:cubicBezTo>
                      <a:cubicBezTo>
                        <a:pt x="6977" y="13778"/>
                        <a:pt x="7248" y="13753"/>
                        <a:pt x="7495" y="13704"/>
                      </a:cubicBezTo>
                      <a:cubicBezTo>
                        <a:pt x="9824" y="13249"/>
                        <a:pt x="13625" y="11242"/>
                        <a:pt x="14722" y="6745"/>
                      </a:cubicBezTo>
                      <a:lnTo>
                        <a:pt x="146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4" name="Google Shape;7524;p54"/>
                <p:cNvSpPr/>
                <p:nvPr/>
              </p:nvSpPr>
              <p:spPr>
                <a:xfrm>
                  <a:off x="6203500" y="3316525"/>
                  <a:ext cx="290425" cy="26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7" h="10546" extrusionOk="0">
                      <a:moveTo>
                        <a:pt x="4711" y="0"/>
                      </a:moveTo>
                      <a:cubicBezTo>
                        <a:pt x="1901" y="1713"/>
                        <a:pt x="1" y="4176"/>
                        <a:pt x="295" y="7361"/>
                      </a:cubicBezTo>
                      <a:cubicBezTo>
                        <a:pt x="536" y="9582"/>
                        <a:pt x="3159" y="10546"/>
                        <a:pt x="4417" y="10546"/>
                      </a:cubicBezTo>
                      <a:cubicBezTo>
                        <a:pt x="4524" y="10546"/>
                        <a:pt x="4619" y="10534"/>
                        <a:pt x="4703" y="10534"/>
                      </a:cubicBezTo>
                      <a:cubicBezTo>
                        <a:pt x="4744" y="10534"/>
                        <a:pt x="4783" y="10537"/>
                        <a:pt x="4819" y="10546"/>
                      </a:cubicBezTo>
                      <a:cubicBezTo>
                        <a:pt x="6424" y="10251"/>
                        <a:pt x="9342" y="8806"/>
                        <a:pt x="10279" y="5353"/>
                      </a:cubicBezTo>
                      <a:lnTo>
                        <a:pt x="11617" y="643"/>
                      </a:lnTo>
                      <a:lnTo>
                        <a:pt x="471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5" name="Google Shape;7525;p54"/>
                <p:cNvSpPr/>
                <p:nvPr/>
              </p:nvSpPr>
              <p:spPr>
                <a:xfrm>
                  <a:off x="6273775" y="3412200"/>
                  <a:ext cx="99050" cy="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" h="3936" extrusionOk="0">
                      <a:moveTo>
                        <a:pt x="1981" y="1"/>
                      </a:moveTo>
                      <a:cubicBezTo>
                        <a:pt x="883" y="1"/>
                        <a:pt x="0" y="884"/>
                        <a:pt x="0" y="1955"/>
                      </a:cubicBezTo>
                      <a:cubicBezTo>
                        <a:pt x="0" y="3079"/>
                        <a:pt x="883" y="3935"/>
                        <a:pt x="1981" y="3935"/>
                      </a:cubicBezTo>
                      <a:cubicBezTo>
                        <a:pt x="3078" y="3935"/>
                        <a:pt x="3961" y="3025"/>
                        <a:pt x="3961" y="1955"/>
                      </a:cubicBezTo>
                      <a:cubicBezTo>
                        <a:pt x="3961" y="884"/>
                        <a:pt x="3078" y="1"/>
                        <a:pt x="19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6" name="Google Shape;7526;p54"/>
                <p:cNvSpPr/>
                <p:nvPr/>
              </p:nvSpPr>
              <p:spPr>
                <a:xfrm>
                  <a:off x="6305875" y="3443650"/>
                  <a:ext cx="34825" cy="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420" extrusionOk="0">
                      <a:moveTo>
                        <a:pt x="697" y="1"/>
                      </a:moveTo>
                      <a:cubicBezTo>
                        <a:pt x="295" y="1"/>
                        <a:pt x="1" y="295"/>
                        <a:pt x="1" y="697"/>
                      </a:cubicBezTo>
                      <a:cubicBezTo>
                        <a:pt x="1" y="1098"/>
                        <a:pt x="295" y="1419"/>
                        <a:pt x="697" y="1419"/>
                      </a:cubicBezTo>
                      <a:cubicBezTo>
                        <a:pt x="1098" y="1419"/>
                        <a:pt x="1393" y="1098"/>
                        <a:pt x="1393" y="697"/>
                      </a:cubicBezTo>
                      <a:cubicBezTo>
                        <a:pt x="1393" y="295"/>
                        <a:pt x="1098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7" name="Google Shape;7527;p54"/>
                <p:cNvSpPr/>
                <p:nvPr/>
              </p:nvSpPr>
              <p:spPr>
                <a:xfrm>
                  <a:off x="6543425" y="3269675"/>
                  <a:ext cx="50992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7" h="16639" extrusionOk="0">
                      <a:moveTo>
                        <a:pt x="12366" y="1"/>
                      </a:moveTo>
                      <a:lnTo>
                        <a:pt x="1" y="134"/>
                      </a:lnTo>
                      <a:lnTo>
                        <a:pt x="1" y="6264"/>
                      </a:lnTo>
                      <a:cubicBezTo>
                        <a:pt x="1" y="12741"/>
                        <a:pt x="5151" y="16638"/>
                        <a:pt x="9895" y="16638"/>
                      </a:cubicBezTo>
                      <a:cubicBezTo>
                        <a:pt x="12697" y="16638"/>
                        <a:pt x="15357" y="15278"/>
                        <a:pt x="16729" y="12286"/>
                      </a:cubicBezTo>
                      <a:cubicBezTo>
                        <a:pt x="20396" y="4230"/>
                        <a:pt x="12366" y="1"/>
                        <a:pt x="123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8" name="Google Shape;7528;p54"/>
                <p:cNvSpPr/>
                <p:nvPr/>
              </p:nvSpPr>
              <p:spPr>
                <a:xfrm>
                  <a:off x="6578900" y="3290425"/>
                  <a:ext cx="368050" cy="3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2" h="13778" extrusionOk="0">
                      <a:moveTo>
                        <a:pt x="107" y="0"/>
                      </a:moveTo>
                      <a:lnTo>
                        <a:pt x="0" y="6745"/>
                      </a:lnTo>
                      <a:cubicBezTo>
                        <a:pt x="1124" y="11242"/>
                        <a:pt x="4898" y="13249"/>
                        <a:pt x="7227" y="13704"/>
                      </a:cubicBezTo>
                      <a:cubicBezTo>
                        <a:pt x="7477" y="13753"/>
                        <a:pt x="7751" y="13778"/>
                        <a:pt x="8040" y="13778"/>
                      </a:cubicBezTo>
                      <a:cubicBezTo>
                        <a:pt x="10442" y="13778"/>
                        <a:pt x="13932" y="12089"/>
                        <a:pt x="14266" y="8672"/>
                      </a:cubicBezTo>
                      <a:cubicBezTo>
                        <a:pt x="14721" y="3560"/>
                        <a:pt x="11028" y="1071"/>
                        <a:pt x="9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9" name="Google Shape;7529;p54"/>
                <p:cNvSpPr/>
                <p:nvPr/>
              </p:nvSpPr>
              <p:spPr>
                <a:xfrm>
                  <a:off x="6598975" y="3316525"/>
                  <a:ext cx="290425" cy="2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7" h="10573" extrusionOk="0">
                      <a:moveTo>
                        <a:pt x="6906" y="0"/>
                      </a:moveTo>
                      <a:lnTo>
                        <a:pt x="0" y="643"/>
                      </a:lnTo>
                      <a:lnTo>
                        <a:pt x="1338" y="5353"/>
                      </a:lnTo>
                      <a:cubicBezTo>
                        <a:pt x="2275" y="8806"/>
                        <a:pt x="5193" y="10251"/>
                        <a:pt x="6799" y="10546"/>
                      </a:cubicBezTo>
                      <a:cubicBezTo>
                        <a:pt x="6906" y="10546"/>
                        <a:pt x="7013" y="10573"/>
                        <a:pt x="7200" y="10573"/>
                      </a:cubicBezTo>
                      <a:cubicBezTo>
                        <a:pt x="8485" y="10573"/>
                        <a:pt x="11081" y="9609"/>
                        <a:pt x="11322" y="7361"/>
                      </a:cubicBezTo>
                      <a:cubicBezTo>
                        <a:pt x="11617" y="4176"/>
                        <a:pt x="9716" y="1713"/>
                        <a:pt x="69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0" name="Google Shape;7530;p54"/>
                <p:cNvSpPr/>
                <p:nvPr/>
              </p:nvSpPr>
              <p:spPr>
                <a:xfrm>
                  <a:off x="6720750" y="3412200"/>
                  <a:ext cx="98400" cy="9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3936" extrusionOk="0">
                      <a:moveTo>
                        <a:pt x="1954" y="1"/>
                      </a:moveTo>
                      <a:cubicBezTo>
                        <a:pt x="857" y="1"/>
                        <a:pt x="1" y="884"/>
                        <a:pt x="1" y="1955"/>
                      </a:cubicBezTo>
                      <a:cubicBezTo>
                        <a:pt x="1" y="3025"/>
                        <a:pt x="857" y="3935"/>
                        <a:pt x="1954" y="3935"/>
                      </a:cubicBezTo>
                      <a:cubicBezTo>
                        <a:pt x="3025" y="3935"/>
                        <a:pt x="3935" y="3079"/>
                        <a:pt x="3935" y="1955"/>
                      </a:cubicBezTo>
                      <a:cubicBezTo>
                        <a:pt x="3935" y="884"/>
                        <a:pt x="3079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1" name="Google Shape;7531;p54"/>
                <p:cNvSpPr/>
                <p:nvPr/>
              </p:nvSpPr>
              <p:spPr>
                <a:xfrm>
                  <a:off x="6751525" y="3443650"/>
                  <a:ext cx="34825" cy="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420" extrusionOk="0">
                      <a:moveTo>
                        <a:pt x="697" y="1"/>
                      </a:moveTo>
                      <a:cubicBezTo>
                        <a:pt x="322" y="1"/>
                        <a:pt x="1" y="295"/>
                        <a:pt x="1" y="697"/>
                      </a:cubicBezTo>
                      <a:cubicBezTo>
                        <a:pt x="1" y="1098"/>
                        <a:pt x="295" y="1419"/>
                        <a:pt x="697" y="1419"/>
                      </a:cubicBezTo>
                      <a:cubicBezTo>
                        <a:pt x="1098" y="1419"/>
                        <a:pt x="1393" y="1098"/>
                        <a:pt x="1393" y="697"/>
                      </a:cubicBezTo>
                      <a:cubicBezTo>
                        <a:pt x="1393" y="295"/>
                        <a:pt x="1098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2" name="Google Shape;7532;p54"/>
                <p:cNvSpPr/>
                <p:nvPr/>
              </p:nvSpPr>
              <p:spPr>
                <a:xfrm>
                  <a:off x="6544100" y="2851625"/>
                  <a:ext cx="601150" cy="4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6" h="19614" extrusionOk="0">
                      <a:moveTo>
                        <a:pt x="11043" y="1"/>
                      </a:moveTo>
                      <a:cubicBezTo>
                        <a:pt x="2715" y="1"/>
                        <a:pt x="1446" y="9710"/>
                        <a:pt x="1446" y="9710"/>
                      </a:cubicBezTo>
                      <a:lnTo>
                        <a:pt x="0" y="9576"/>
                      </a:lnTo>
                      <a:lnTo>
                        <a:pt x="0" y="19613"/>
                      </a:lnTo>
                      <a:lnTo>
                        <a:pt x="1847" y="19560"/>
                      </a:lnTo>
                      <a:cubicBezTo>
                        <a:pt x="2399" y="19586"/>
                        <a:pt x="2938" y="19599"/>
                        <a:pt x="3463" y="19599"/>
                      </a:cubicBezTo>
                      <a:cubicBezTo>
                        <a:pt x="22599" y="19599"/>
                        <a:pt x="24045" y="2477"/>
                        <a:pt x="13651" y="289"/>
                      </a:cubicBezTo>
                      <a:cubicBezTo>
                        <a:pt x="12713" y="91"/>
                        <a:pt x="11845" y="1"/>
                        <a:pt x="1104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3" name="Google Shape;7533;p54"/>
                <p:cNvSpPr/>
                <p:nvPr/>
              </p:nvSpPr>
              <p:spPr>
                <a:xfrm>
                  <a:off x="6584925" y="2905675"/>
                  <a:ext cx="413550" cy="3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2" h="15311" extrusionOk="0">
                      <a:moveTo>
                        <a:pt x="9395" y="0"/>
                      </a:moveTo>
                      <a:cubicBezTo>
                        <a:pt x="6772" y="0"/>
                        <a:pt x="4764" y="1205"/>
                        <a:pt x="3373" y="3747"/>
                      </a:cubicBezTo>
                      <a:cubicBezTo>
                        <a:pt x="0" y="9903"/>
                        <a:pt x="616" y="15310"/>
                        <a:pt x="616" y="15310"/>
                      </a:cubicBezTo>
                      <a:lnTo>
                        <a:pt x="1874" y="15310"/>
                      </a:lnTo>
                      <a:cubicBezTo>
                        <a:pt x="11188" y="15310"/>
                        <a:pt x="15819" y="10921"/>
                        <a:pt x="16274" y="6558"/>
                      </a:cubicBezTo>
                      <a:cubicBezTo>
                        <a:pt x="16541" y="3961"/>
                        <a:pt x="15203" y="1017"/>
                        <a:pt x="11590" y="241"/>
                      </a:cubicBezTo>
                      <a:cubicBezTo>
                        <a:pt x="10813" y="80"/>
                        <a:pt x="10118" y="0"/>
                        <a:pt x="93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4" name="Google Shape;7534;p54"/>
                <p:cNvSpPr/>
                <p:nvPr/>
              </p:nvSpPr>
              <p:spPr>
                <a:xfrm>
                  <a:off x="6653825" y="2960825"/>
                  <a:ext cx="287775" cy="2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1" h="10931" extrusionOk="0">
                      <a:moveTo>
                        <a:pt x="7272" y="1"/>
                      </a:moveTo>
                      <a:cubicBezTo>
                        <a:pt x="5408" y="1"/>
                        <a:pt x="3585" y="1200"/>
                        <a:pt x="2490" y="2585"/>
                      </a:cubicBezTo>
                      <a:cubicBezTo>
                        <a:pt x="1286" y="4191"/>
                        <a:pt x="1" y="7671"/>
                        <a:pt x="1" y="10909"/>
                      </a:cubicBezTo>
                      <a:cubicBezTo>
                        <a:pt x="1" y="10924"/>
                        <a:pt x="38" y="10931"/>
                        <a:pt x="108" y="10931"/>
                      </a:cubicBezTo>
                      <a:cubicBezTo>
                        <a:pt x="947" y="10931"/>
                        <a:pt x="6504" y="9915"/>
                        <a:pt x="8432" y="8581"/>
                      </a:cubicBezTo>
                      <a:cubicBezTo>
                        <a:pt x="10172" y="7376"/>
                        <a:pt x="11189" y="5797"/>
                        <a:pt x="11376" y="4111"/>
                      </a:cubicBezTo>
                      <a:cubicBezTo>
                        <a:pt x="11430" y="3602"/>
                        <a:pt x="11510" y="979"/>
                        <a:pt x="8379" y="150"/>
                      </a:cubicBezTo>
                      <a:cubicBezTo>
                        <a:pt x="8012" y="48"/>
                        <a:pt x="7641" y="1"/>
                        <a:pt x="72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5" name="Google Shape;7535;p54"/>
                <p:cNvSpPr/>
                <p:nvPr/>
              </p:nvSpPr>
              <p:spPr>
                <a:xfrm>
                  <a:off x="6770925" y="3015400"/>
                  <a:ext cx="11177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498" extrusionOk="0">
                      <a:moveTo>
                        <a:pt x="2223" y="1"/>
                      </a:moveTo>
                      <a:cubicBezTo>
                        <a:pt x="991" y="1"/>
                        <a:pt x="1" y="1018"/>
                        <a:pt x="1" y="2249"/>
                      </a:cubicBezTo>
                      <a:cubicBezTo>
                        <a:pt x="1" y="3480"/>
                        <a:pt x="991" y="4497"/>
                        <a:pt x="2223" y="4497"/>
                      </a:cubicBezTo>
                      <a:cubicBezTo>
                        <a:pt x="3481" y="4497"/>
                        <a:pt x="4471" y="3480"/>
                        <a:pt x="4471" y="2249"/>
                      </a:cubicBezTo>
                      <a:cubicBezTo>
                        <a:pt x="4471" y="1018"/>
                        <a:pt x="3481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6" name="Google Shape;7536;p54"/>
                <p:cNvSpPr/>
                <p:nvPr/>
              </p:nvSpPr>
              <p:spPr>
                <a:xfrm>
                  <a:off x="6806400" y="3051550"/>
                  <a:ext cx="40175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1606" extrusionOk="0">
                      <a:moveTo>
                        <a:pt x="804" y="0"/>
                      </a:moveTo>
                      <a:cubicBezTo>
                        <a:pt x="375" y="0"/>
                        <a:pt x="1" y="375"/>
                        <a:pt x="1" y="803"/>
                      </a:cubicBezTo>
                      <a:cubicBezTo>
                        <a:pt x="1" y="1231"/>
                        <a:pt x="375" y="1606"/>
                        <a:pt x="804" y="1606"/>
                      </a:cubicBezTo>
                      <a:cubicBezTo>
                        <a:pt x="1232" y="1606"/>
                        <a:pt x="1607" y="1231"/>
                        <a:pt x="1607" y="803"/>
                      </a:cubicBezTo>
                      <a:cubicBezTo>
                        <a:pt x="1607" y="375"/>
                        <a:pt x="1232" y="0"/>
                        <a:pt x="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7" name="Google Shape;7537;p54"/>
                <p:cNvSpPr/>
                <p:nvPr/>
              </p:nvSpPr>
              <p:spPr>
                <a:xfrm>
                  <a:off x="5947000" y="2851625"/>
                  <a:ext cx="597125" cy="4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85" h="19614" extrusionOk="0">
                      <a:moveTo>
                        <a:pt x="12996" y="1"/>
                      </a:moveTo>
                      <a:cubicBezTo>
                        <a:pt x="12196" y="1"/>
                        <a:pt x="11331" y="91"/>
                        <a:pt x="10395" y="289"/>
                      </a:cubicBezTo>
                      <a:cubicBezTo>
                        <a:pt x="0" y="2477"/>
                        <a:pt x="1345" y="19599"/>
                        <a:pt x="20501" y="19599"/>
                      </a:cubicBezTo>
                      <a:cubicBezTo>
                        <a:pt x="21026" y="19599"/>
                        <a:pt x="21565" y="19586"/>
                        <a:pt x="22118" y="19560"/>
                      </a:cubicBezTo>
                      <a:lnTo>
                        <a:pt x="23884" y="19613"/>
                      </a:lnTo>
                      <a:lnTo>
                        <a:pt x="23884" y="9576"/>
                      </a:lnTo>
                      <a:lnTo>
                        <a:pt x="22546" y="9710"/>
                      </a:lnTo>
                      <a:cubicBezTo>
                        <a:pt x="22546" y="9710"/>
                        <a:pt x="21299" y="1"/>
                        <a:pt x="129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8" name="Google Shape;7538;p54"/>
                <p:cNvSpPr/>
                <p:nvPr/>
              </p:nvSpPr>
              <p:spPr>
                <a:xfrm>
                  <a:off x="6095100" y="2905675"/>
                  <a:ext cx="412900" cy="3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6" h="15311" extrusionOk="0">
                      <a:moveTo>
                        <a:pt x="7120" y="0"/>
                      </a:moveTo>
                      <a:cubicBezTo>
                        <a:pt x="6424" y="0"/>
                        <a:pt x="5702" y="80"/>
                        <a:pt x="4952" y="241"/>
                      </a:cubicBezTo>
                      <a:cubicBezTo>
                        <a:pt x="1339" y="1017"/>
                        <a:pt x="1" y="3961"/>
                        <a:pt x="268" y="6558"/>
                      </a:cubicBezTo>
                      <a:cubicBezTo>
                        <a:pt x="697" y="10921"/>
                        <a:pt x="5354" y="15310"/>
                        <a:pt x="14641" y="15310"/>
                      </a:cubicBezTo>
                      <a:lnTo>
                        <a:pt x="15926" y="15310"/>
                      </a:lnTo>
                      <a:cubicBezTo>
                        <a:pt x="15926" y="15310"/>
                        <a:pt x="16515" y="9903"/>
                        <a:pt x="13143" y="3747"/>
                      </a:cubicBezTo>
                      <a:cubicBezTo>
                        <a:pt x="11778" y="1205"/>
                        <a:pt x="9770" y="0"/>
                        <a:pt x="71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9" name="Google Shape;7539;p54"/>
                <p:cNvSpPr/>
                <p:nvPr/>
              </p:nvSpPr>
              <p:spPr>
                <a:xfrm>
                  <a:off x="6150650" y="2960825"/>
                  <a:ext cx="287750" cy="2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10931" extrusionOk="0">
                      <a:moveTo>
                        <a:pt x="4238" y="1"/>
                      </a:moveTo>
                      <a:cubicBezTo>
                        <a:pt x="3869" y="1"/>
                        <a:pt x="3499" y="48"/>
                        <a:pt x="3132" y="150"/>
                      </a:cubicBezTo>
                      <a:cubicBezTo>
                        <a:pt x="0" y="979"/>
                        <a:pt x="81" y="3602"/>
                        <a:pt x="134" y="4111"/>
                      </a:cubicBezTo>
                      <a:cubicBezTo>
                        <a:pt x="321" y="5797"/>
                        <a:pt x="1339" y="7376"/>
                        <a:pt x="3078" y="8581"/>
                      </a:cubicBezTo>
                      <a:cubicBezTo>
                        <a:pt x="5006" y="9915"/>
                        <a:pt x="10564" y="10931"/>
                        <a:pt x="11403" y="10931"/>
                      </a:cubicBezTo>
                      <a:cubicBezTo>
                        <a:pt x="11472" y="10931"/>
                        <a:pt x="11509" y="10924"/>
                        <a:pt x="11509" y="10909"/>
                      </a:cubicBezTo>
                      <a:cubicBezTo>
                        <a:pt x="11509" y="7671"/>
                        <a:pt x="10225" y="4191"/>
                        <a:pt x="9020" y="2585"/>
                      </a:cubicBezTo>
                      <a:cubicBezTo>
                        <a:pt x="7925" y="1200"/>
                        <a:pt x="6103" y="1"/>
                        <a:pt x="42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0" name="Google Shape;7540;p54"/>
                <p:cNvSpPr/>
                <p:nvPr/>
              </p:nvSpPr>
              <p:spPr>
                <a:xfrm>
                  <a:off x="6209525" y="3015400"/>
                  <a:ext cx="111775" cy="11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498" extrusionOk="0">
                      <a:moveTo>
                        <a:pt x="2222" y="1"/>
                      </a:moveTo>
                      <a:cubicBezTo>
                        <a:pt x="991" y="1"/>
                        <a:pt x="1" y="1018"/>
                        <a:pt x="1" y="2249"/>
                      </a:cubicBezTo>
                      <a:cubicBezTo>
                        <a:pt x="1" y="3480"/>
                        <a:pt x="991" y="4497"/>
                        <a:pt x="2222" y="4497"/>
                      </a:cubicBezTo>
                      <a:cubicBezTo>
                        <a:pt x="3480" y="4497"/>
                        <a:pt x="4470" y="3480"/>
                        <a:pt x="4470" y="2249"/>
                      </a:cubicBezTo>
                      <a:cubicBezTo>
                        <a:pt x="4470" y="1018"/>
                        <a:pt x="3507" y="1"/>
                        <a:pt x="22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1" name="Google Shape;7541;p54"/>
                <p:cNvSpPr/>
                <p:nvPr/>
              </p:nvSpPr>
              <p:spPr>
                <a:xfrm>
                  <a:off x="6246325" y="3051550"/>
                  <a:ext cx="40175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1606" extrusionOk="0">
                      <a:moveTo>
                        <a:pt x="804" y="0"/>
                      </a:moveTo>
                      <a:cubicBezTo>
                        <a:pt x="375" y="0"/>
                        <a:pt x="1" y="375"/>
                        <a:pt x="1" y="803"/>
                      </a:cubicBezTo>
                      <a:cubicBezTo>
                        <a:pt x="1" y="1231"/>
                        <a:pt x="375" y="1606"/>
                        <a:pt x="804" y="1606"/>
                      </a:cubicBezTo>
                      <a:cubicBezTo>
                        <a:pt x="1232" y="1606"/>
                        <a:pt x="1607" y="1231"/>
                        <a:pt x="1607" y="803"/>
                      </a:cubicBezTo>
                      <a:cubicBezTo>
                        <a:pt x="1607" y="375"/>
                        <a:pt x="1232" y="0"/>
                        <a:pt x="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2" name="Google Shape;7542;p54"/>
                <p:cNvSpPr/>
                <p:nvPr/>
              </p:nvSpPr>
              <p:spPr>
                <a:xfrm>
                  <a:off x="6467823" y="2915427"/>
                  <a:ext cx="57550" cy="158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4471" extrusionOk="0">
                      <a:moveTo>
                        <a:pt x="509" y="0"/>
                      </a:moveTo>
                      <a:cubicBezTo>
                        <a:pt x="241" y="0"/>
                        <a:pt x="0" y="214"/>
                        <a:pt x="0" y="482"/>
                      </a:cubicBezTo>
                      <a:cubicBezTo>
                        <a:pt x="0" y="750"/>
                        <a:pt x="241" y="991"/>
                        <a:pt x="509" y="991"/>
                      </a:cubicBezTo>
                      <a:cubicBezTo>
                        <a:pt x="535" y="991"/>
                        <a:pt x="589" y="991"/>
                        <a:pt x="643" y="964"/>
                      </a:cubicBezTo>
                      <a:cubicBezTo>
                        <a:pt x="1767" y="2222"/>
                        <a:pt x="1927" y="4470"/>
                        <a:pt x="1927" y="4470"/>
                      </a:cubicBezTo>
                      <a:lnTo>
                        <a:pt x="2275" y="4336"/>
                      </a:lnTo>
                      <a:cubicBezTo>
                        <a:pt x="2302" y="2570"/>
                        <a:pt x="1472" y="1285"/>
                        <a:pt x="964" y="696"/>
                      </a:cubicBezTo>
                      <a:cubicBezTo>
                        <a:pt x="1017" y="616"/>
                        <a:pt x="1017" y="562"/>
                        <a:pt x="1017" y="482"/>
                      </a:cubicBezTo>
                      <a:cubicBezTo>
                        <a:pt x="1017" y="214"/>
                        <a:pt x="776" y="0"/>
                        <a:pt x="50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3" name="Google Shape;7543;p54"/>
                <p:cNvSpPr/>
                <p:nvPr/>
              </p:nvSpPr>
              <p:spPr>
                <a:xfrm>
                  <a:off x="6567526" y="2913513"/>
                  <a:ext cx="57575" cy="159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4498" extrusionOk="0">
                      <a:moveTo>
                        <a:pt x="1794" y="1"/>
                      </a:moveTo>
                      <a:cubicBezTo>
                        <a:pt x="1526" y="1"/>
                        <a:pt x="1312" y="242"/>
                        <a:pt x="1312" y="509"/>
                      </a:cubicBezTo>
                      <a:cubicBezTo>
                        <a:pt x="1312" y="590"/>
                        <a:pt x="1339" y="643"/>
                        <a:pt x="1339" y="723"/>
                      </a:cubicBezTo>
                      <a:cubicBezTo>
                        <a:pt x="830" y="1312"/>
                        <a:pt x="0" y="2597"/>
                        <a:pt x="27" y="4364"/>
                      </a:cubicBezTo>
                      <a:lnTo>
                        <a:pt x="375" y="4497"/>
                      </a:lnTo>
                      <a:cubicBezTo>
                        <a:pt x="375" y="4497"/>
                        <a:pt x="536" y="2249"/>
                        <a:pt x="1660" y="991"/>
                      </a:cubicBezTo>
                      <a:cubicBezTo>
                        <a:pt x="1713" y="991"/>
                        <a:pt x="1740" y="1018"/>
                        <a:pt x="1794" y="1018"/>
                      </a:cubicBezTo>
                      <a:cubicBezTo>
                        <a:pt x="2061" y="1018"/>
                        <a:pt x="2302" y="777"/>
                        <a:pt x="2302" y="509"/>
                      </a:cubicBezTo>
                      <a:cubicBezTo>
                        <a:pt x="2302" y="242"/>
                        <a:pt x="2061" y="1"/>
                        <a:pt x="179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4" name="Google Shape;7544;p54"/>
                <p:cNvSpPr/>
                <p:nvPr/>
              </p:nvSpPr>
              <p:spPr>
                <a:xfrm>
                  <a:off x="6426325" y="3173325"/>
                  <a:ext cx="242925" cy="43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7" h="17479" extrusionOk="0">
                      <a:moveTo>
                        <a:pt x="4711" y="0"/>
                      </a:moveTo>
                      <a:cubicBezTo>
                        <a:pt x="1" y="9047"/>
                        <a:pt x="1152" y="17478"/>
                        <a:pt x="4711" y="17478"/>
                      </a:cubicBezTo>
                      <a:cubicBezTo>
                        <a:pt x="8244" y="17478"/>
                        <a:pt x="9717" y="9047"/>
                        <a:pt x="47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545" name="Google Shape;7545;p54"/>
                <p:cNvGrpSpPr/>
                <p:nvPr/>
              </p:nvGrpSpPr>
              <p:grpSpPr>
                <a:xfrm>
                  <a:off x="6444741" y="3059657"/>
                  <a:ext cx="202756" cy="177629"/>
                  <a:chOff x="8959025" y="3837775"/>
                  <a:chExt cx="382775" cy="335275"/>
                </a:xfrm>
              </p:grpSpPr>
              <p:sp>
                <p:nvSpPr>
                  <p:cNvPr id="7546" name="Google Shape;7546;p54"/>
                  <p:cNvSpPr/>
                  <p:nvPr/>
                </p:nvSpPr>
                <p:spPr>
                  <a:xfrm>
                    <a:off x="8959025" y="3837775"/>
                    <a:ext cx="382775" cy="33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11" h="13411" extrusionOk="0">
                        <a:moveTo>
                          <a:pt x="7415" y="1"/>
                        </a:moveTo>
                        <a:cubicBezTo>
                          <a:pt x="6639" y="27"/>
                          <a:pt x="5889" y="134"/>
                          <a:pt x="5166" y="375"/>
                        </a:cubicBezTo>
                        <a:cubicBezTo>
                          <a:pt x="4444" y="589"/>
                          <a:pt x="3775" y="937"/>
                          <a:pt x="3159" y="1366"/>
                        </a:cubicBezTo>
                        <a:cubicBezTo>
                          <a:pt x="2838" y="1607"/>
                          <a:pt x="2570" y="1874"/>
                          <a:pt x="2302" y="2169"/>
                        </a:cubicBezTo>
                        <a:cubicBezTo>
                          <a:pt x="2035" y="2463"/>
                          <a:pt x="1794" y="2838"/>
                          <a:pt x="1607" y="3239"/>
                        </a:cubicBezTo>
                        <a:cubicBezTo>
                          <a:pt x="1232" y="3935"/>
                          <a:pt x="964" y="4711"/>
                          <a:pt x="723" y="5461"/>
                        </a:cubicBezTo>
                        <a:lnTo>
                          <a:pt x="670" y="5621"/>
                        </a:lnTo>
                        <a:cubicBezTo>
                          <a:pt x="589" y="5809"/>
                          <a:pt x="536" y="6023"/>
                          <a:pt x="456" y="6237"/>
                        </a:cubicBezTo>
                        <a:cubicBezTo>
                          <a:pt x="402" y="6451"/>
                          <a:pt x="322" y="6612"/>
                          <a:pt x="295" y="6799"/>
                        </a:cubicBezTo>
                        <a:cubicBezTo>
                          <a:pt x="188" y="7147"/>
                          <a:pt x="134" y="7495"/>
                          <a:pt x="54" y="7789"/>
                        </a:cubicBezTo>
                        <a:cubicBezTo>
                          <a:pt x="27" y="8137"/>
                          <a:pt x="1" y="8459"/>
                          <a:pt x="27" y="8753"/>
                        </a:cubicBezTo>
                        <a:cubicBezTo>
                          <a:pt x="54" y="9047"/>
                          <a:pt x="134" y="9395"/>
                          <a:pt x="215" y="9663"/>
                        </a:cubicBezTo>
                        <a:cubicBezTo>
                          <a:pt x="322" y="9957"/>
                          <a:pt x="482" y="10252"/>
                          <a:pt x="697" y="10520"/>
                        </a:cubicBezTo>
                        <a:cubicBezTo>
                          <a:pt x="884" y="10814"/>
                          <a:pt x="1152" y="11108"/>
                          <a:pt x="1500" y="11376"/>
                        </a:cubicBezTo>
                        <a:cubicBezTo>
                          <a:pt x="2142" y="11858"/>
                          <a:pt x="2865" y="12313"/>
                          <a:pt x="3748" y="12634"/>
                        </a:cubicBezTo>
                        <a:cubicBezTo>
                          <a:pt x="4497" y="12928"/>
                          <a:pt x="5354" y="13169"/>
                          <a:pt x="6237" y="13303"/>
                        </a:cubicBezTo>
                        <a:cubicBezTo>
                          <a:pt x="6639" y="13383"/>
                          <a:pt x="7013" y="13410"/>
                          <a:pt x="7441" y="13410"/>
                        </a:cubicBezTo>
                        <a:lnTo>
                          <a:pt x="8566" y="13410"/>
                        </a:lnTo>
                        <a:cubicBezTo>
                          <a:pt x="9315" y="13383"/>
                          <a:pt x="10065" y="13276"/>
                          <a:pt x="10734" y="13116"/>
                        </a:cubicBezTo>
                        <a:cubicBezTo>
                          <a:pt x="11456" y="12902"/>
                          <a:pt x="12125" y="12634"/>
                          <a:pt x="12714" y="12233"/>
                        </a:cubicBezTo>
                        <a:cubicBezTo>
                          <a:pt x="13009" y="12045"/>
                          <a:pt x="13276" y="11804"/>
                          <a:pt x="13544" y="11537"/>
                        </a:cubicBezTo>
                        <a:cubicBezTo>
                          <a:pt x="13812" y="11269"/>
                          <a:pt x="14053" y="10975"/>
                          <a:pt x="14240" y="10627"/>
                        </a:cubicBezTo>
                        <a:cubicBezTo>
                          <a:pt x="14641" y="10011"/>
                          <a:pt x="14936" y="9262"/>
                          <a:pt x="15123" y="8432"/>
                        </a:cubicBezTo>
                        <a:cubicBezTo>
                          <a:pt x="15284" y="7656"/>
                          <a:pt x="15311" y="6826"/>
                          <a:pt x="15204" y="5969"/>
                        </a:cubicBezTo>
                        <a:cubicBezTo>
                          <a:pt x="15177" y="5568"/>
                          <a:pt x="15123" y="5166"/>
                          <a:pt x="15016" y="4818"/>
                        </a:cubicBezTo>
                        <a:cubicBezTo>
                          <a:pt x="14909" y="4417"/>
                          <a:pt x="14775" y="4042"/>
                          <a:pt x="14641" y="3694"/>
                        </a:cubicBezTo>
                        <a:cubicBezTo>
                          <a:pt x="14481" y="3373"/>
                          <a:pt x="14267" y="3025"/>
                          <a:pt x="14053" y="2731"/>
                        </a:cubicBezTo>
                        <a:cubicBezTo>
                          <a:pt x="13919" y="2570"/>
                          <a:pt x="13785" y="2410"/>
                          <a:pt x="13651" y="2276"/>
                        </a:cubicBezTo>
                        <a:cubicBezTo>
                          <a:pt x="13410" y="2008"/>
                          <a:pt x="13143" y="1767"/>
                          <a:pt x="12848" y="1553"/>
                        </a:cubicBezTo>
                        <a:lnTo>
                          <a:pt x="12795" y="1553"/>
                        </a:lnTo>
                        <a:cubicBezTo>
                          <a:pt x="12661" y="1473"/>
                          <a:pt x="12527" y="1366"/>
                          <a:pt x="12366" y="1259"/>
                        </a:cubicBezTo>
                        <a:cubicBezTo>
                          <a:pt x="12340" y="1259"/>
                          <a:pt x="12340" y="1232"/>
                          <a:pt x="12313" y="1232"/>
                        </a:cubicBezTo>
                        <a:cubicBezTo>
                          <a:pt x="12179" y="1125"/>
                          <a:pt x="11992" y="1018"/>
                          <a:pt x="11858" y="964"/>
                        </a:cubicBezTo>
                        <a:cubicBezTo>
                          <a:pt x="11778" y="884"/>
                          <a:pt x="11644" y="857"/>
                          <a:pt x="11510" y="804"/>
                        </a:cubicBezTo>
                        <a:lnTo>
                          <a:pt x="11296" y="697"/>
                        </a:lnTo>
                        <a:cubicBezTo>
                          <a:pt x="11189" y="670"/>
                          <a:pt x="11135" y="616"/>
                          <a:pt x="11028" y="589"/>
                        </a:cubicBezTo>
                        <a:cubicBezTo>
                          <a:pt x="10734" y="456"/>
                          <a:pt x="10386" y="349"/>
                          <a:pt x="10038" y="268"/>
                        </a:cubicBezTo>
                        <a:cubicBezTo>
                          <a:pt x="9824" y="188"/>
                          <a:pt x="9583" y="134"/>
                          <a:pt x="9288" y="81"/>
                        </a:cubicBezTo>
                        <a:cubicBezTo>
                          <a:pt x="9262" y="81"/>
                          <a:pt x="9235" y="81"/>
                          <a:pt x="9154" y="54"/>
                        </a:cubicBezTo>
                        <a:lnTo>
                          <a:pt x="8753" y="54"/>
                        </a:lnTo>
                        <a:cubicBezTo>
                          <a:pt x="8432" y="1"/>
                          <a:pt x="8004" y="1"/>
                          <a:pt x="765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7" name="Google Shape;7547;p54"/>
                  <p:cNvSpPr/>
                  <p:nvPr/>
                </p:nvSpPr>
                <p:spPr>
                  <a:xfrm>
                    <a:off x="9096200" y="3985650"/>
                    <a:ext cx="70950" cy="50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8" h="2036" extrusionOk="0">
                        <a:moveTo>
                          <a:pt x="1747" y="1112"/>
                        </a:moveTo>
                        <a:cubicBezTo>
                          <a:pt x="1801" y="1112"/>
                          <a:pt x="1861" y="1125"/>
                          <a:pt x="1928" y="1152"/>
                        </a:cubicBezTo>
                        <a:cubicBezTo>
                          <a:pt x="2035" y="1179"/>
                          <a:pt x="2088" y="1179"/>
                          <a:pt x="2169" y="1205"/>
                        </a:cubicBezTo>
                        <a:cubicBezTo>
                          <a:pt x="2222" y="1232"/>
                          <a:pt x="2276" y="1286"/>
                          <a:pt x="2329" y="1312"/>
                        </a:cubicBezTo>
                        <a:cubicBezTo>
                          <a:pt x="2302" y="1366"/>
                          <a:pt x="2276" y="1419"/>
                          <a:pt x="2222" y="1446"/>
                        </a:cubicBezTo>
                        <a:cubicBezTo>
                          <a:pt x="2169" y="1500"/>
                          <a:pt x="2088" y="1553"/>
                          <a:pt x="2035" y="1607"/>
                        </a:cubicBezTo>
                        <a:cubicBezTo>
                          <a:pt x="2008" y="1607"/>
                          <a:pt x="2008" y="1634"/>
                          <a:pt x="1954" y="1634"/>
                        </a:cubicBezTo>
                        <a:cubicBezTo>
                          <a:pt x="1874" y="1714"/>
                          <a:pt x="1794" y="1741"/>
                          <a:pt x="1687" y="1767"/>
                        </a:cubicBezTo>
                        <a:cubicBezTo>
                          <a:pt x="1607" y="1821"/>
                          <a:pt x="1499" y="1848"/>
                          <a:pt x="1392" y="1848"/>
                        </a:cubicBezTo>
                        <a:cubicBezTo>
                          <a:pt x="1339" y="1848"/>
                          <a:pt x="1232" y="1848"/>
                          <a:pt x="1125" y="1821"/>
                        </a:cubicBezTo>
                        <a:cubicBezTo>
                          <a:pt x="1071" y="1767"/>
                          <a:pt x="964" y="1741"/>
                          <a:pt x="884" y="1714"/>
                        </a:cubicBezTo>
                        <a:lnTo>
                          <a:pt x="857" y="1714"/>
                        </a:lnTo>
                        <a:cubicBezTo>
                          <a:pt x="857" y="1687"/>
                          <a:pt x="884" y="1687"/>
                          <a:pt x="884" y="1634"/>
                        </a:cubicBezTo>
                        <a:cubicBezTo>
                          <a:pt x="937" y="1580"/>
                          <a:pt x="937" y="1553"/>
                          <a:pt x="964" y="1500"/>
                        </a:cubicBezTo>
                        <a:cubicBezTo>
                          <a:pt x="991" y="1446"/>
                          <a:pt x="1018" y="1419"/>
                          <a:pt x="1071" y="1366"/>
                        </a:cubicBezTo>
                        <a:lnTo>
                          <a:pt x="1098" y="1339"/>
                        </a:lnTo>
                        <a:lnTo>
                          <a:pt x="1285" y="1232"/>
                        </a:lnTo>
                        <a:lnTo>
                          <a:pt x="1607" y="1152"/>
                        </a:lnTo>
                        <a:cubicBezTo>
                          <a:pt x="1647" y="1125"/>
                          <a:pt x="1694" y="1112"/>
                          <a:pt x="1747" y="1112"/>
                        </a:cubicBezTo>
                        <a:close/>
                        <a:moveTo>
                          <a:pt x="54" y="1"/>
                        </a:moveTo>
                        <a:cubicBezTo>
                          <a:pt x="1" y="429"/>
                          <a:pt x="27" y="857"/>
                          <a:pt x="161" y="1205"/>
                        </a:cubicBezTo>
                        <a:cubicBezTo>
                          <a:pt x="268" y="1500"/>
                          <a:pt x="456" y="1741"/>
                          <a:pt x="723" y="1874"/>
                        </a:cubicBezTo>
                        <a:cubicBezTo>
                          <a:pt x="750" y="1901"/>
                          <a:pt x="830" y="1928"/>
                          <a:pt x="884" y="1982"/>
                        </a:cubicBezTo>
                        <a:cubicBezTo>
                          <a:pt x="937" y="1982"/>
                          <a:pt x="991" y="2008"/>
                          <a:pt x="1071" y="2008"/>
                        </a:cubicBezTo>
                        <a:cubicBezTo>
                          <a:pt x="1152" y="2035"/>
                          <a:pt x="1285" y="2035"/>
                          <a:pt x="1419" y="2035"/>
                        </a:cubicBezTo>
                        <a:cubicBezTo>
                          <a:pt x="1660" y="2008"/>
                          <a:pt x="1928" y="1928"/>
                          <a:pt x="2142" y="1767"/>
                        </a:cubicBezTo>
                        <a:lnTo>
                          <a:pt x="2169" y="1741"/>
                        </a:lnTo>
                        <a:cubicBezTo>
                          <a:pt x="2409" y="1580"/>
                          <a:pt x="2570" y="1366"/>
                          <a:pt x="2677" y="1098"/>
                        </a:cubicBezTo>
                        <a:cubicBezTo>
                          <a:pt x="2731" y="938"/>
                          <a:pt x="2757" y="804"/>
                          <a:pt x="2811" y="643"/>
                        </a:cubicBezTo>
                        <a:cubicBezTo>
                          <a:pt x="2838" y="509"/>
                          <a:pt x="2838" y="349"/>
                          <a:pt x="2838" y="135"/>
                        </a:cubicBezTo>
                        <a:cubicBezTo>
                          <a:pt x="1928" y="81"/>
                          <a:pt x="991" y="81"/>
                          <a:pt x="54" y="1"/>
                        </a:cubicBezTo>
                        <a:close/>
                      </a:path>
                    </a:pathLst>
                  </a:custGeom>
                  <a:solidFill>
                    <a:srgbClr val="3E3E3E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8" name="Google Shape;7548;p54"/>
                  <p:cNvSpPr/>
                  <p:nvPr/>
                </p:nvSpPr>
                <p:spPr>
                  <a:xfrm>
                    <a:off x="9030625" y="3959525"/>
                    <a:ext cx="28125" cy="4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" h="1717" extrusionOk="0">
                        <a:moveTo>
                          <a:pt x="643" y="1"/>
                        </a:moveTo>
                        <a:cubicBezTo>
                          <a:pt x="384" y="1"/>
                          <a:pt x="132" y="365"/>
                          <a:pt x="54" y="805"/>
                        </a:cubicBezTo>
                        <a:cubicBezTo>
                          <a:pt x="1" y="1287"/>
                          <a:pt x="161" y="1688"/>
                          <a:pt x="456" y="1715"/>
                        </a:cubicBezTo>
                        <a:cubicBezTo>
                          <a:pt x="465" y="1716"/>
                          <a:pt x="475" y="1716"/>
                          <a:pt x="485" y="1716"/>
                        </a:cubicBezTo>
                        <a:cubicBezTo>
                          <a:pt x="742" y="1716"/>
                          <a:pt x="994" y="1376"/>
                          <a:pt x="1071" y="912"/>
                        </a:cubicBezTo>
                        <a:cubicBezTo>
                          <a:pt x="1125" y="457"/>
                          <a:pt x="937" y="2"/>
                          <a:pt x="670" y="2"/>
                        </a:cubicBezTo>
                        <a:cubicBezTo>
                          <a:pt x="661" y="1"/>
                          <a:pt x="652" y="1"/>
                          <a:pt x="64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9" name="Google Shape;7549;p54"/>
                  <p:cNvSpPr/>
                  <p:nvPr/>
                </p:nvSpPr>
                <p:spPr>
                  <a:xfrm>
                    <a:off x="9213975" y="3964125"/>
                    <a:ext cx="30125" cy="4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5" h="1881" extrusionOk="0">
                        <a:moveTo>
                          <a:pt x="643" y="1"/>
                        </a:moveTo>
                        <a:cubicBezTo>
                          <a:pt x="367" y="1"/>
                          <a:pt x="104" y="384"/>
                          <a:pt x="54" y="862"/>
                        </a:cubicBezTo>
                        <a:cubicBezTo>
                          <a:pt x="0" y="1397"/>
                          <a:pt x="188" y="1825"/>
                          <a:pt x="482" y="1879"/>
                        </a:cubicBezTo>
                        <a:cubicBezTo>
                          <a:pt x="492" y="1880"/>
                          <a:pt x="502" y="1880"/>
                          <a:pt x="513" y="1880"/>
                        </a:cubicBezTo>
                        <a:cubicBezTo>
                          <a:pt x="822" y="1880"/>
                          <a:pt x="1099" y="1488"/>
                          <a:pt x="1125" y="996"/>
                        </a:cubicBezTo>
                        <a:cubicBezTo>
                          <a:pt x="1205" y="487"/>
                          <a:pt x="991" y="32"/>
                          <a:pt x="696" y="5"/>
                        </a:cubicBezTo>
                        <a:cubicBezTo>
                          <a:pt x="679" y="2"/>
                          <a:pt x="661" y="1"/>
                          <a:pt x="64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50" name="Google Shape;7550;p54"/>
                  <p:cNvSpPr/>
                  <p:nvPr/>
                </p:nvSpPr>
                <p:spPr>
                  <a:xfrm>
                    <a:off x="9026600" y="3905675"/>
                    <a:ext cx="47550" cy="26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2" h="1063" extrusionOk="0">
                        <a:moveTo>
                          <a:pt x="1262" y="1"/>
                        </a:moveTo>
                        <a:cubicBezTo>
                          <a:pt x="1193" y="1"/>
                          <a:pt x="1121" y="5"/>
                          <a:pt x="1045" y="15"/>
                        </a:cubicBezTo>
                        <a:cubicBezTo>
                          <a:pt x="965" y="15"/>
                          <a:pt x="884" y="68"/>
                          <a:pt x="831" y="95"/>
                        </a:cubicBezTo>
                        <a:cubicBezTo>
                          <a:pt x="322" y="256"/>
                          <a:pt x="1" y="604"/>
                          <a:pt x="54" y="818"/>
                        </a:cubicBezTo>
                        <a:cubicBezTo>
                          <a:pt x="114" y="977"/>
                          <a:pt x="308" y="1062"/>
                          <a:pt x="590" y="1062"/>
                        </a:cubicBezTo>
                        <a:cubicBezTo>
                          <a:pt x="687" y="1062"/>
                          <a:pt x="795" y="1052"/>
                          <a:pt x="911" y="1032"/>
                        </a:cubicBezTo>
                        <a:cubicBezTo>
                          <a:pt x="965" y="1032"/>
                          <a:pt x="1045" y="1005"/>
                          <a:pt x="1098" y="952"/>
                        </a:cubicBezTo>
                        <a:cubicBezTo>
                          <a:pt x="1446" y="871"/>
                          <a:pt x="1741" y="657"/>
                          <a:pt x="1848" y="470"/>
                        </a:cubicBezTo>
                        <a:cubicBezTo>
                          <a:pt x="1875" y="389"/>
                          <a:pt x="1901" y="282"/>
                          <a:pt x="1875" y="229"/>
                        </a:cubicBezTo>
                        <a:cubicBezTo>
                          <a:pt x="1808" y="97"/>
                          <a:pt x="1579" y="1"/>
                          <a:pt x="126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51" name="Google Shape;7551;p54"/>
                  <p:cNvSpPr/>
                  <p:nvPr/>
                </p:nvSpPr>
                <p:spPr>
                  <a:xfrm>
                    <a:off x="9210625" y="3909125"/>
                    <a:ext cx="50875" cy="28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5" h="1155" extrusionOk="0">
                        <a:moveTo>
                          <a:pt x="614" y="1"/>
                        </a:moveTo>
                        <a:cubicBezTo>
                          <a:pt x="551" y="1"/>
                          <a:pt x="489" y="4"/>
                          <a:pt x="429" y="11"/>
                        </a:cubicBezTo>
                        <a:cubicBezTo>
                          <a:pt x="241" y="64"/>
                          <a:pt x="134" y="144"/>
                          <a:pt x="108" y="251"/>
                        </a:cubicBezTo>
                        <a:cubicBezTo>
                          <a:pt x="1" y="519"/>
                          <a:pt x="375" y="894"/>
                          <a:pt x="911" y="1054"/>
                        </a:cubicBezTo>
                        <a:cubicBezTo>
                          <a:pt x="1073" y="1119"/>
                          <a:pt x="1245" y="1155"/>
                          <a:pt x="1397" y="1155"/>
                        </a:cubicBezTo>
                        <a:cubicBezTo>
                          <a:pt x="1496" y="1155"/>
                          <a:pt x="1586" y="1140"/>
                          <a:pt x="1660" y="1108"/>
                        </a:cubicBezTo>
                        <a:cubicBezTo>
                          <a:pt x="1874" y="1081"/>
                          <a:pt x="1981" y="974"/>
                          <a:pt x="2008" y="894"/>
                        </a:cubicBezTo>
                        <a:cubicBezTo>
                          <a:pt x="2035" y="814"/>
                          <a:pt x="2008" y="706"/>
                          <a:pt x="1981" y="653"/>
                        </a:cubicBezTo>
                        <a:cubicBezTo>
                          <a:pt x="1874" y="412"/>
                          <a:pt x="1580" y="225"/>
                          <a:pt x="1205" y="91"/>
                        </a:cubicBezTo>
                        <a:cubicBezTo>
                          <a:pt x="1004" y="31"/>
                          <a:pt x="803" y="1"/>
                          <a:pt x="61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552" name="Google Shape;7552;p54"/>
              <p:cNvGrpSpPr/>
              <p:nvPr/>
            </p:nvGrpSpPr>
            <p:grpSpPr>
              <a:xfrm>
                <a:off x="1388345" y="1794075"/>
                <a:ext cx="263105" cy="230650"/>
                <a:chOff x="2191334" y="1790416"/>
                <a:chExt cx="261380" cy="229161"/>
              </a:xfrm>
            </p:grpSpPr>
            <p:sp>
              <p:nvSpPr>
                <p:cNvPr id="7553" name="Google Shape;7553;p54"/>
                <p:cNvSpPr/>
                <p:nvPr/>
              </p:nvSpPr>
              <p:spPr>
                <a:xfrm flipH="1">
                  <a:off x="2191334" y="1790859"/>
                  <a:ext cx="261380" cy="22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8" h="18036" extrusionOk="0">
                      <a:moveTo>
                        <a:pt x="10967" y="0"/>
                      </a:moveTo>
                      <a:cubicBezTo>
                        <a:pt x="10587" y="0"/>
                        <a:pt x="10205" y="15"/>
                        <a:pt x="9824" y="45"/>
                      </a:cubicBezTo>
                      <a:cubicBezTo>
                        <a:pt x="9369" y="99"/>
                        <a:pt x="8860" y="179"/>
                        <a:pt x="8325" y="286"/>
                      </a:cubicBezTo>
                      <a:cubicBezTo>
                        <a:pt x="8084" y="313"/>
                        <a:pt x="7816" y="393"/>
                        <a:pt x="7549" y="500"/>
                      </a:cubicBezTo>
                      <a:cubicBezTo>
                        <a:pt x="7308" y="554"/>
                        <a:pt x="7121" y="607"/>
                        <a:pt x="6880" y="688"/>
                      </a:cubicBezTo>
                      <a:cubicBezTo>
                        <a:pt x="5943" y="1036"/>
                        <a:pt x="5113" y="1491"/>
                        <a:pt x="4337" y="2106"/>
                      </a:cubicBezTo>
                      <a:cubicBezTo>
                        <a:pt x="3962" y="2401"/>
                        <a:pt x="3641" y="2695"/>
                        <a:pt x="3293" y="3070"/>
                      </a:cubicBezTo>
                      <a:cubicBezTo>
                        <a:pt x="2999" y="3391"/>
                        <a:pt x="2704" y="3766"/>
                        <a:pt x="2437" y="4167"/>
                      </a:cubicBezTo>
                      <a:cubicBezTo>
                        <a:pt x="1955" y="4863"/>
                        <a:pt x="1607" y="5666"/>
                        <a:pt x="1339" y="6549"/>
                      </a:cubicBezTo>
                      <a:cubicBezTo>
                        <a:pt x="1072" y="7379"/>
                        <a:pt x="884" y="8289"/>
                        <a:pt x="857" y="9226"/>
                      </a:cubicBezTo>
                      <a:cubicBezTo>
                        <a:pt x="617" y="9601"/>
                        <a:pt x="322" y="10136"/>
                        <a:pt x="162" y="10698"/>
                      </a:cubicBezTo>
                      <a:cubicBezTo>
                        <a:pt x="81" y="10939"/>
                        <a:pt x="28" y="11207"/>
                        <a:pt x="1" y="11421"/>
                      </a:cubicBezTo>
                      <a:lnTo>
                        <a:pt x="1" y="11795"/>
                      </a:lnTo>
                      <a:cubicBezTo>
                        <a:pt x="1" y="11929"/>
                        <a:pt x="28" y="12090"/>
                        <a:pt x="54" y="12197"/>
                      </a:cubicBezTo>
                      <a:cubicBezTo>
                        <a:pt x="81" y="12438"/>
                        <a:pt x="188" y="12679"/>
                        <a:pt x="322" y="12973"/>
                      </a:cubicBezTo>
                      <a:cubicBezTo>
                        <a:pt x="429" y="13214"/>
                        <a:pt x="563" y="13401"/>
                        <a:pt x="724" y="13642"/>
                      </a:cubicBezTo>
                      <a:cubicBezTo>
                        <a:pt x="991" y="14044"/>
                        <a:pt x="1339" y="14445"/>
                        <a:pt x="1687" y="14847"/>
                      </a:cubicBezTo>
                      <a:cubicBezTo>
                        <a:pt x="2035" y="15168"/>
                        <a:pt x="2437" y="15516"/>
                        <a:pt x="2892" y="15810"/>
                      </a:cubicBezTo>
                      <a:cubicBezTo>
                        <a:pt x="3293" y="16078"/>
                        <a:pt x="3775" y="16346"/>
                        <a:pt x="4283" y="16586"/>
                      </a:cubicBezTo>
                      <a:cubicBezTo>
                        <a:pt x="5167" y="17015"/>
                        <a:pt x="6184" y="17336"/>
                        <a:pt x="7254" y="17630"/>
                      </a:cubicBezTo>
                      <a:cubicBezTo>
                        <a:pt x="8325" y="17898"/>
                        <a:pt x="9396" y="18032"/>
                        <a:pt x="10386" y="18032"/>
                      </a:cubicBezTo>
                      <a:cubicBezTo>
                        <a:pt x="10482" y="18034"/>
                        <a:pt x="10578" y="18035"/>
                        <a:pt x="10673" y="18035"/>
                      </a:cubicBezTo>
                      <a:cubicBezTo>
                        <a:pt x="11724" y="18035"/>
                        <a:pt x="12750" y="17900"/>
                        <a:pt x="13732" y="17630"/>
                      </a:cubicBezTo>
                      <a:lnTo>
                        <a:pt x="14053" y="17523"/>
                      </a:lnTo>
                      <a:cubicBezTo>
                        <a:pt x="15043" y="17229"/>
                        <a:pt x="15953" y="16827"/>
                        <a:pt x="16783" y="16292"/>
                      </a:cubicBezTo>
                      <a:cubicBezTo>
                        <a:pt x="17720" y="15676"/>
                        <a:pt x="18523" y="14847"/>
                        <a:pt x="19165" y="13937"/>
                      </a:cubicBezTo>
                      <a:cubicBezTo>
                        <a:pt x="19700" y="13134"/>
                        <a:pt x="20102" y="12197"/>
                        <a:pt x="20343" y="11153"/>
                      </a:cubicBezTo>
                      <a:cubicBezTo>
                        <a:pt x="20557" y="10189"/>
                        <a:pt x="20637" y="9146"/>
                        <a:pt x="20530" y="8129"/>
                      </a:cubicBezTo>
                      <a:cubicBezTo>
                        <a:pt x="20423" y="7085"/>
                        <a:pt x="20209" y="6121"/>
                        <a:pt x="19781" y="5184"/>
                      </a:cubicBezTo>
                      <a:cubicBezTo>
                        <a:pt x="19593" y="4703"/>
                        <a:pt x="19352" y="4274"/>
                        <a:pt x="19085" y="3873"/>
                      </a:cubicBezTo>
                      <a:cubicBezTo>
                        <a:pt x="18817" y="3471"/>
                        <a:pt x="18496" y="3070"/>
                        <a:pt x="18121" y="2695"/>
                      </a:cubicBezTo>
                      <a:cubicBezTo>
                        <a:pt x="17452" y="1999"/>
                        <a:pt x="16649" y="1437"/>
                        <a:pt x="15712" y="982"/>
                      </a:cubicBezTo>
                      <a:cubicBezTo>
                        <a:pt x="14856" y="581"/>
                        <a:pt x="13866" y="286"/>
                        <a:pt x="12848" y="126"/>
                      </a:cubicBezTo>
                      <a:cubicBezTo>
                        <a:pt x="12229" y="42"/>
                        <a:pt x="11600" y="0"/>
                        <a:pt x="109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4" name="Google Shape;7554;p54"/>
                <p:cNvSpPr/>
                <p:nvPr/>
              </p:nvSpPr>
              <p:spPr>
                <a:xfrm flipH="1">
                  <a:off x="2191676" y="1790416"/>
                  <a:ext cx="182047" cy="22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" h="18094" extrusionOk="0">
                      <a:moveTo>
                        <a:pt x="4711" y="0"/>
                      </a:moveTo>
                      <a:cubicBezTo>
                        <a:pt x="4390" y="27"/>
                        <a:pt x="3988" y="54"/>
                        <a:pt x="3614" y="80"/>
                      </a:cubicBezTo>
                      <a:lnTo>
                        <a:pt x="3533" y="80"/>
                      </a:lnTo>
                      <a:cubicBezTo>
                        <a:pt x="3988" y="134"/>
                        <a:pt x="4470" y="161"/>
                        <a:pt x="4925" y="268"/>
                      </a:cubicBezTo>
                      <a:cubicBezTo>
                        <a:pt x="5728" y="428"/>
                        <a:pt x="6531" y="723"/>
                        <a:pt x="7281" y="1124"/>
                      </a:cubicBezTo>
                      <a:cubicBezTo>
                        <a:pt x="8003" y="1526"/>
                        <a:pt x="8672" y="2034"/>
                        <a:pt x="9288" y="2596"/>
                      </a:cubicBezTo>
                      <a:cubicBezTo>
                        <a:pt x="9877" y="3158"/>
                        <a:pt x="10412" y="3828"/>
                        <a:pt x="10814" y="4577"/>
                      </a:cubicBezTo>
                      <a:cubicBezTo>
                        <a:pt x="11242" y="5300"/>
                        <a:pt x="11563" y="6103"/>
                        <a:pt x="11750" y="6906"/>
                      </a:cubicBezTo>
                      <a:cubicBezTo>
                        <a:pt x="11965" y="7789"/>
                        <a:pt x="12045" y="8672"/>
                        <a:pt x="11991" y="9555"/>
                      </a:cubicBezTo>
                      <a:cubicBezTo>
                        <a:pt x="11965" y="10010"/>
                        <a:pt x="11884" y="10492"/>
                        <a:pt x="11777" y="10974"/>
                      </a:cubicBezTo>
                      <a:cubicBezTo>
                        <a:pt x="11697" y="11402"/>
                        <a:pt x="11563" y="11857"/>
                        <a:pt x="11376" y="12312"/>
                      </a:cubicBezTo>
                      <a:cubicBezTo>
                        <a:pt x="11215" y="12714"/>
                        <a:pt x="11028" y="13115"/>
                        <a:pt x="10760" y="13517"/>
                      </a:cubicBezTo>
                      <a:cubicBezTo>
                        <a:pt x="10519" y="13865"/>
                        <a:pt x="10252" y="14239"/>
                        <a:pt x="9957" y="14534"/>
                      </a:cubicBezTo>
                      <a:cubicBezTo>
                        <a:pt x="9342" y="15203"/>
                        <a:pt x="8672" y="15738"/>
                        <a:pt x="7896" y="16220"/>
                      </a:cubicBezTo>
                      <a:cubicBezTo>
                        <a:pt x="7147" y="16675"/>
                        <a:pt x="6290" y="17023"/>
                        <a:pt x="5434" y="17264"/>
                      </a:cubicBezTo>
                      <a:cubicBezTo>
                        <a:pt x="4550" y="17478"/>
                        <a:pt x="3614" y="17612"/>
                        <a:pt x="2730" y="17612"/>
                      </a:cubicBezTo>
                      <a:cubicBezTo>
                        <a:pt x="2409" y="17612"/>
                        <a:pt x="2142" y="17612"/>
                        <a:pt x="1847" y="17585"/>
                      </a:cubicBezTo>
                      <a:cubicBezTo>
                        <a:pt x="1553" y="17585"/>
                        <a:pt x="1258" y="17558"/>
                        <a:pt x="910" y="17532"/>
                      </a:cubicBezTo>
                      <a:lnTo>
                        <a:pt x="0" y="17424"/>
                      </a:lnTo>
                      <a:lnTo>
                        <a:pt x="0" y="17424"/>
                      </a:lnTo>
                      <a:cubicBezTo>
                        <a:pt x="322" y="17532"/>
                        <a:pt x="643" y="17585"/>
                        <a:pt x="991" y="17692"/>
                      </a:cubicBezTo>
                      <a:cubicBezTo>
                        <a:pt x="2061" y="17960"/>
                        <a:pt x="3132" y="18094"/>
                        <a:pt x="4122" y="18094"/>
                      </a:cubicBezTo>
                      <a:lnTo>
                        <a:pt x="4363" y="18094"/>
                      </a:lnTo>
                      <a:cubicBezTo>
                        <a:pt x="5434" y="18094"/>
                        <a:pt x="6478" y="17960"/>
                        <a:pt x="7468" y="17692"/>
                      </a:cubicBezTo>
                      <a:lnTo>
                        <a:pt x="7762" y="17585"/>
                      </a:lnTo>
                      <a:cubicBezTo>
                        <a:pt x="8779" y="17291"/>
                        <a:pt x="9689" y="16889"/>
                        <a:pt x="10519" y="16327"/>
                      </a:cubicBezTo>
                      <a:cubicBezTo>
                        <a:pt x="11456" y="15711"/>
                        <a:pt x="12259" y="14882"/>
                        <a:pt x="12875" y="13972"/>
                      </a:cubicBezTo>
                      <a:cubicBezTo>
                        <a:pt x="13410" y="13169"/>
                        <a:pt x="13811" y="12232"/>
                        <a:pt x="14052" y="11188"/>
                      </a:cubicBezTo>
                      <a:cubicBezTo>
                        <a:pt x="14293" y="10224"/>
                        <a:pt x="14373" y="9181"/>
                        <a:pt x="14266" y="8164"/>
                      </a:cubicBezTo>
                      <a:cubicBezTo>
                        <a:pt x="14159" y="7120"/>
                        <a:pt x="13918" y="6156"/>
                        <a:pt x="13517" y="5219"/>
                      </a:cubicBezTo>
                      <a:cubicBezTo>
                        <a:pt x="13330" y="4738"/>
                        <a:pt x="13089" y="4309"/>
                        <a:pt x="12821" y="3908"/>
                      </a:cubicBezTo>
                      <a:cubicBezTo>
                        <a:pt x="12553" y="3506"/>
                        <a:pt x="12205" y="3105"/>
                        <a:pt x="11858" y="2703"/>
                      </a:cubicBezTo>
                      <a:cubicBezTo>
                        <a:pt x="11188" y="2007"/>
                        <a:pt x="10385" y="1419"/>
                        <a:pt x="9449" y="990"/>
                      </a:cubicBezTo>
                      <a:cubicBezTo>
                        <a:pt x="8565" y="589"/>
                        <a:pt x="7602" y="294"/>
                        <a:pt x="6558" y="134"/>
                      </a:cubicBezTo>
                      <a:cubicBezTo>
                        <a:pt x="5969" y="27"/>
                        <a:pt x="5353" y="0"/>
                        <a:pt x="4711" y="0"/>
                      </a:cubicBezTo>
                      <a:close/>
                    </a:path>
                  </a:pathLst>
                </a:custGeom>
                <a:solidFill>
                  <a:srgbClr val="36292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5" name="Google Shape;7555;p54"/>
                <p:cNvSpPr/>
                <p:nvPr/>
              </p:nvSpPr>
              <p:spPr>
                <a:xfrm flipH="1">
                  <a:off x="2267945" y="1870826"/>
                  <a:ext cx="41035" cy="3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" h="2438" extrusionOk="0">
                      <a:moveTo>
                        <a:pt x="602" y="1"/>
                      </a:moveTo>
                      <a:cubicBezTo>
                        <a:pt x="379" y="1"/>
                        <a:pt x="206" y="67"/>
                        <a:pt x="108" y="209"/>
                      </a:cubicBezTo>
                      <a:cubicBezTo>
                        <a:pt x="1" y="369"/>
                        <a:pt x="54" y="637"/>
                        <a:pt x="241" y="958"/>
                      </a:cubicBezTo>
                      <a:cubicBezTo>
                        <a:pt x="456" y="1279"/>
                        <a:pt x="777" y="1600"/>
                        <a:pt x="1178" y="1868"/>
                      </a:cubicBezTo>
                      <a:cubicBezTo>
                        <a:pt x="1259" y="1948"/>
                        <a:pt x="1339" y="2002"/>
                        <a:pt x="1419" y="2029"/>
                      </a:cubicBezTo>
                      <a:cubicBezTo>
                        <a:pt x="1881" y="2299"/>
                        <a:pt x="2314" y="2437"/>
                        <a:pt x="2640" y="2437"/>
                      </a:cubicBezTo>
                      <a:cubicBezTo>
                        <a:pt x="2862" y="2437"/>
                        <a:pt x="3034" y="2373"/>
                        <a:pt x="3132" y="2243"/>
                      </a:cubicBezTo>
                      <a:cubicBezTo>
                        <a:pt x="3239" y="2082"/>
                        <a:pt x="3186" y="1815"/>
                        <a:pt x="2998" y="1467"/>
                      </a:cubicBezTo>
                      <a:cubicBezTo>
                        <a:pt x="2784" y="1172"/>
                        <a:pt x="2463" y="824"/>
                        <a:pt x="2062" y="557"/>
                      </a:cubicBezTo>
                      <a:cubicBezTo>
                        <a:pt x="1954" y="503"/>
                        <a:pt x="1901" y="423"/>
                        <a:pt x="1821" y="396"/>
                      </a:cubicBezTo>
                      <a:cubicBezTo>
                        <a:pt x="1360" y="142"/>
                        <a:pt x="928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130B0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6" name="Google Shape;7556;p54"/>
                <p:cNvSpPr/>
                <p:nvPr/>
              </p:nvSpPr>
              <p:spPr>
                <a:xfrm flipH="1">
                  <a:off x="2373039" y="1850296"/>
                  <a:ext cx="4645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1664" extrusionOk="0">
                      <a:moveTo>
                        <a:pt x="2285" y="1"/>
                      </a:moveTo>
                      <a:cubicBezTo>
                        <a:pt x="2102" y="1"/>
                        <a:pt x="1909" y="13"/>
                        <a:pt x="1714" y="36"/>
                      </a:cubicBezTo>
                      <a:cubicBezTo>
                        <a:pt x="1018" y="143"/>
                        <a:pt x="376" y="438"/>
                        <a:pt x="135" y="786"/>
                      </a:cubicBezTo>
                      <a:cubicBezTo>
                        <a:pt x="54" y="893"/>
                        <a:pt x="1" y="1027"/>
                        <a:pt x="54" y="1107"/>
                      </a:cubicBezTo>
                      <a:cubicBezTo>
                        <a:pt x="54" y="1241"/>
                        <a:pt x="135" y="1348"/>
                        <a:pt x="322" y="1455"/>
                      </a:cubicBezTo>
                      <a:cubicBezTo>
                        <a:pt x="545" y="1585"/>
                        <a:pt x="923" y="1663"/>
                        <a:pt x="1357" y="1663"/>
                      </a:cubicBezTo>
                      <a:cubicBezTo>
                        <a:pt x="1548" y="1663"/>
                        <a:pt x="1750" y="1648"/>
                        <a:pt x="1955" y="1615"/>
                      </a:cubicBezTo>
                      <a:cubicBezTo>
                        <a:pt x="2651" y="1508"/>
                        <a:pt x="3293" y="1214"/>
                        <a:pt x="3534" y="893"/>
                      </a:cubicBezTo>
                      <a:cubicBezTo>
                        <a:pt x="3614" y="786"/>
                        <a:pt x="3668" y="652"/>
                        <a:pt x="3614" y="545"/>
                      </a:cubicBezTo>
                      <a:cubicBezTo>
                        <a:pt x="3588" y="411"/>
                        <a:pt x="3480" y="304"/>
                        <a:pt x="3347" y="224"/>
                      </a:cubicBezTo>
                      <a:cubicBezTo>
                        <a:pt x="3119" y="72"/>
                        <a:pt x="2730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130B0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7" name="Google Shape;7557;p54"/>
                <p:cNvSpPr/>
                <p:nvPr/>
              </p:nvSpPr>
              <p:spPr>
                <a:xfrm>
                  <a:off x="2343750" y="1935375"/>
                  <a:ext cx="38100" cy="2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119" extrusionOk="0">
                      <a:moveTo>
                        <a:pt x="1048" y="0"/>
                      </a:moveTo>
                      <a:lnTo>
                        <a:pt x="381" y="0"/>
                      </a:lnTo>
                      <a:lnTo>
                        <a:pt x="0" y="523"/>
                      </a:lnTo>
                      <a:lnTo>
                        <a:pt x="405" y="1000"/>
                      </a:lnTo>
                      <a:lnTo>
                        <a:pt x="762" y="1119"/>
                      </a:lnTo>
                      <a:lnTo>
                        <a:pt x="1333" y="881"/>
                      </a:lnTo>
                      <a:lnTo>
                        <a:pt x="1524" y="619"/>
                      </a:lnTo>
                      <a:lnTo>
                        <a:pt x="1429" y="2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8" name="Google Shape;7558;p54"/>
                <p:cNvSpPr/>
                <p:nvPr/>
              </p:nvSpPr>
              <p:spPr>
                <a:xfrm flipH="1">
                  <a:off x="2336424" y="1920245"/>
                  <a:ext cx="47468" cy="4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8" h="3534" extrusionOk="0">
                      <a:moveTo>
                        <a:pt x="2222" y="1820"/>
                      </a:moveTo>
                      <a:cubicBezTo>
                        <a:pt x="2382" y="1847"/>
                        <a:pt x="2570" y="1874"/>
                        <a:pt x="2757" y="1954"/>
                      </a:cubicBezTo>
                      <a:cubicBezTo>
                        <a:pt x="2891" y="2008"/>
                        <a:pt x="2971" y="2088"/>
                        <a:pt x="3159" y="2142"/>
                      </a:cubicBezTo>
                      <a:cubicBezTo>
                        <a:pt x="3078" y="2329"/>
                        <a:pt x="2971" y="2463"/>
                        <a:pt x="2891" y="2597"/>
                      </a:cubicBezTo>
                      <a:cubicBezTo>
                        <a:pt x="2730" y="2757"/>
                        <a:pt x="2597" y="2891"/>
                        <a:pt x="2516" y="3025"/>
                      </a:cubicBezTo>
                      <a:cubicBezTo>
                        <a:pt x="2409" y="3132"/>
                        <a:pt x="2302" y="3159"/>
                        <a:pt x="2168" y="3212"/>
                      </a:cubicBezTo>
                      <a:cubicBezTo>
                        <a:pt x="2088" y="3292"/>
                        <a:pt x="1954" y="3319"/>
                        <a:pt x="1847" y="3319"/>
                      </a:cubicBezTo>
                      <a:lnTo>
                        <a:pt x="1499" y="3319"/>
                      </a:lnTo>
                      <a:cubicBezTo>
                        <a:pt x="1365" y="3292"/>
                        <a:pt x="1285" y="3266"/>
                        <a:pt x="1178" y="3212"/>
                      </a:cubicBezTo>
                      <a:cubicBezTo>
                        <a:pt x="1151" y="3185"/>
                        <a:pt x="1098" y="3185"/>
                        <a:pt x="1071" y="3159"/>
                      </a:cubicBezTo>
                      <a:cubicBezTo>
                        <a:pt x="1017" y="3159"/>
                        <a:pt x="964" y="3132"/>
                        <a:pt x="937" y="3078"/>
                      </a:cubicBezTo>
                      <a:cubicBezTo>
                        <a:pt x="830" y="3025"/>
                        <a:pt x="777" y="2944"/>
                        <a:pt x="696" y="2864"/>
                      </a:cubicBezTo>
                      <a:cubicBezTo>
                        <a:pt x="669" y="2811"/>
                        <a:pt x="669" y="2784"/>
                        <a:pt x="643" y="2757"/>
                      </a:cubicBezTo>
                      <a:lnTo>
                        <a:pt x="616" y="2730"/>
                      </a:lnTo>
                      <a:lnTo>
                        <a:pt x="643" y="2677"/>
                      </a:lnTo>
                      <a:lnTo>
                        <a:pt x="669" y="2623"/>
                      </a:lnTo>
                      <a:lnTo>
                        <a:pt x="696" y="2516"/>
                      </a:lnTo>
                      <a:lnTo>
                        <a:pt x="696" y="2543"/>
                      </a:lnTo>
                      <a:cubicBezTo>
                        <a:pt x="803" y="2409"/>
                        <a:pt x="910" y="2275"/>
                        <a:pt x="1044" y="2195"/>
                      </a:cubicBezTo>
                      <a:cubicBezTo>
                        <a:pt x="1178" y="2088"/>
                        <a:pt x="1285" y="2008"/>
                        <a:pt x="1419" y="1954"/>
                      </a:cubicBezTo>
                      <a:cubicBezTo>
                        <a:pt x="1526" y="1927"/>
                        <a:pt x="1633" y="1874"/>
                        <a:pt x="1767" y="1847"/>
                      </a:cubicBezTo>
                      <a:cubicBezTo>
                        <a:pt x="1901" y="1820"/>
                        <a:pt x="2088" y="1820"/>
                        <a:pt x="2222" y="1820"/>
                      </a:cubicBezTo>
                      <a:close/>
                      <a:moveTo>
                        <a:pt x="134" y="0"/>
                      </a:moveTo>
                      <a:lnTo>
                        <a:pt x="107" y="107"/>
                      </a:lnTo>
                      <a:cubicBezTo>
                        <a:pt x="81" y="268"/>
                        <a:pt x="81" y="402"/>
                        <a:pt x="54" y="589"/>
                      </a:cubicBezTo>
                      <a:cubicBezTo>
                        <a:pt x="54" y="776"/>
                        <a:pt x="0" y="910"/>
                        <a:pt x="0" y="1071"/>
                      </a:cubicBezTo>
                      <a:cubicBezTo>
                        <a:pt x="0" y="1419"/>
                        <a:pt x="54" y="1686"/>
                        <a:pt x="81" y="1954"/>
                      </a:cubicBezTo>
                      <a:cubicBezTo>
                        <a:pt x="107" y="2115"/>
                        <a:pt x="134" y="2249"/>
                        <a:pt x="188" y="2382"/>
                      </a:cubicBezTo>
                      <a:cubicBezTo>
                        <a:pt x="241" y="2543"/>
                        <a:pt x="268" y="2677"/>
                        <a:pt x="348" y="2784"/>
                      </a:cubicBezTo>
                      <a:cubicBezTo>
                        <a:pt x="482" y="3025"/>
                        <a:pt x="669" y="3212"/>
                        <a:pt x="884" y="3346"/>
                      </a:cubicBezTo>
                      <a:cubicBezTo>
                        <a:pt x="1044" y="3453"/>
                        <a:pt x="1258" y="3533"/>
                        <a:pt x="1472" y="3533"/>
                      </a:cubicBezTo>
                      <a:cubicBezTo>
                        <a:pt x="1660" y="3533"/>
                        <a:pt x="1847" y="3533"/>
                        <a:pt x="2008" y="3453"/>
                      </a:cubicBezTo>
                      <a:cubicBezTo>
                        <a:pt x="2195" y="3399"/>
                        <a:pt x="2356" y="3319"/>
                        <a:pt x="2490" y="3212"/>
                      </a:cubicBezTo>
                      <a:cubicBezTo>
                        <a:pt x="2623" y="3105"/>
                        <a:pt x="2757" y="2998"/>
                        <a:pt x="2891" y="2864"/>
                      </a:cubicBezTo>
                      <a:cubicBezTo>
                        <a:pt x="3132" y="2597"/>
                        <a:pt x="3319" y="2249"/>
                        <a:pt x="3480" y="1874"/>
                      </a:cubicBezTo>
                      <a:cubicBezTo>
                        <a:pt x="3614" y="1553"/>
                        <a:pt x="3748" y="1205"/>
                        <a:pt x="3748" y="884"/>
                      </a:cubicBezTo>
                      <a:lnTo>
                        <a:pt x="3748" y="884"/>
                      </a:lnTo>
                      <a:cubicBezTo>
                        <a:pt x="3614" y="897"/>
                        <a:pt x="3473" y="904"/>
                        <a:pt x="3333" y="904"/>
                      </a:cubicBezTo>
                      <a:cubicBezTo>
                        <a:pt x="3192" y="904"/>
                        <a:pt x="3052" y="897"/>
                        <a:pt x="2918" y="884"/>
                      </a:cubicBezTo>
                      <a:cubicBezTo>
                        <a:pt x="2543" y="857"/>
                        <a:pt x="2195" y="776"/>
                        <a:pt x="1820" y="723"/>
                      </a:cubicBezTo>
                      <a:cubicBezTo>
                        <a:pt x="1446" y="643"/>
                        <a:pt x="1125" y="509"/>
                        <a:pt x="777" y="375"/>
                      </a:cubicBezTo>
                      <a:cubicBezTo>
                        <a:pt x="643" y="321"/>
                        <a:pt x="536" y="241"/>
                        <a:pt x="402" y="188"/>
                      </a:cubicBezTo>
                      <a:cubicBezTo>
                        <a:pt x="375" y="134"/>
                        <a:pt x="322" y="107"/>
                        <a:pt x="268" y="81"/>
                      </a:cubicBezTo>
                      <a:cubicBezTo>
                        <a:pt x="241" y="81"/>
                        <a:pt x="188" y="54"/>
                        <a:pt x="134" y="0"/>
                      </a:cubicBezTo>
                      <a:close/>
                    </a:path>
                  </a:pathLst>
                </a:custGeom>
                <a:solidFill>
                  <a:srgbClr val="02010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9" name="Google Shape;7559;p54"/>
                <p:cNvSpPr/>
                <p:nvPr/>
              </p:nvSpPr>
              <p:spPr>
                <a:xfrm flipH="1">
                  <a:off x="2396431" y="1894763"/>
                  <a:ext cx="20682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2499" extrusionOk="0">
                      <a:moveTo>
                        <a:pt x="1046" y="1"/>
                      </a:moveTo>
                      <a:cubicBezTo>
                        <a:pt x="889" y="1"/>
                        <a:pt x="680" y="104"/>
                        <a:pt x="536" y="272"/>
                      </a:cubicBezTo>
                      <a:cubicBezTo>
                        <a:pt x="322" y="487"/>
                        <a:pt x="188" y="781"/>
                        <a:pt x="134" y="1102"/>
                      </a:cubicBezTo>
                      <a:cubicBezTo>
                        <a:pt x="0" y="1718"/>
                        <a:pt x="134" y="2280"/>
                        <a:pt x="429" y="2441"/>
                      </a:cubicBezTo>
                      <a:cubicBezTo>
                        <a:pt x="482" y="2441"/>
                        <a:pt x="509" y="2494"/>
                        <a:pt x="562" y="2494"/>
                      </a:cubicBezTo>
                      <a:cubicBezTo>
                        <a:pt x="582" y="2497"/>
                        <a:pt x="601" y="2498"/>
                        <a:pt x="621" y="2498"/>
                      </a:cubicBezTo>
                      <a:cubicBezTo>
                        <a:pt x="793" y="2498"/>
                        <a:pt x="980" y="2395"/>
                        <a:pt x="1124" y="2226"/>
                      </a:cubicBezTo>
                      <a:cubicBezTo>
                        <a:pt x="1339" y="2012"/>
                        <a:pt x="1472" y="1718"/>
                        <a:pt x="1526" y="1397"/>
                      </a:cubicBezTo>
                      <a:cubicBezTo>
                        <a:pt x="1633" y="781"/>
                        <a:pt x="1499" y="219"/>
                        <a:pt x="1232" y="58"/>
                      </a:cubicBezTo>
                      <a:cubicBezTo>
                        <a:pt x="1151" y="58"/>
                        <a:pt x="1124" y="5"/>
                        <a:pt x="1098" y="5"/>
                      </a:cubicBezTo>
                      <a:cubicBezTo>
                        <a:pt x="1081" y="2"/>
                        <a:pt x="1064" y="1"/>
                        <a:pt x="1046" y="1"/>
                      </a:cubicBezTo>
                      <a:close/>
                    </a:path>
                  </a:pathLst>
                </a:custGeom>
                <a:solidFill>
                  <a:srgbClr val="02010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0" name="Google Shape;7560;p54"/>
                <p:cNvSpPr/>
                <p:nvPr/>
              </p:nvSpPr>
              <p:spPr>
                <a:xfrm flipH="1">
                  <a:off x="2295073" y="1921891"/>
                  <a:ext cx="21024" cy="31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" h="2498" extrusionOk="0">
                      <a:moveTo>
                        <a:pt x="1066" y="0"/>
                      </a:moveTo>
                      <a:cubicBezTo>
                        <a:pt x="894" y="0"/>
                        <a:pt x="704" y="104"/>
                        <a:pt x="536" y="272"/>
                      </a:cubicBezTo>
                      <a:cubicBezTo>
                        <a:pt x="348" y="486"/>
                        <a:pt x="215" y="780"/>
                        <a:pt x="134" y="1101"/>
                      </a:cubicBezTo>
                      <a:cubicBezTo>
                        <a:pt x="0" y="1717"/>
                        <a:pt x="134" y="2279"/>
                        <a:pt x="429" y="2440"/>
                      </a:cubicBezTo>
                      <a:cubicBezTo>
                        <a:pt x="509" y="2440"/>
                        <a:pt x="536" y="2493"/>
                        <a:pt x="563" y="2493"/>
                      </a:cubicBezTo>
                      <a:cubicBezTo>
                        <a:pt x="584" y="2496"/>
                        <a:pt x="606" y="2497"/>
                        <a:pt x="627" y="2497"/>
                      </a:cubicBezTo>
                      <a:cubicBezTo>
                        <a:pt x="815" y="2497"/>
                        <a:pt x="983" y="2394"/>
                        <a:pt x="1151" y="2226"/>
                      </a:cubicBezTo>
                      <a:cubicBezTo>
                        <a:pt x="1339" y="2012"/>
                        <a:pt x="1473" y="1717"/>
                        <a:pt x="1553" y="1396"/>
                      </a:cubicBezTo>
                      <a:cubicBezTo>
                        <a:pt x="1660" y="780"/>
                        <a:pt x="1526" y="218"/>
                        <a:pt x="1258" y="58"/>
                      </a:cubicBezTo>
                      <a:cubicBezTo>
                        <a:pt x="1178" y="58"/>
                        <a:pt x="1151" y="4"/>
                        <a:pt x="1125" y="4"/>
                      </a:cubicBezTo>
                      <a:cubicBezTo>
                        <a:pt x="1106" y="1"/>
                        <a:pt x="1086" y="0"/>
                        <a:pt x="1066" y="0"/>
                      </a:cubicBezTo>
                      <a:close/>
                    </a:path>
                  </a:pathLst>
                </a:custGeom>
                <a:solidFill>
                  <a:srgbClr val="02010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561" name="Google Shape;7561;p54"/>
          <p:cNvGrpSpPr/>
          <p:nvPr/>
        </p:nvGrpSpPr>
        <p:grpSpPr>
          <a:xfrm>
            <a:off x="1028750" y="1447542"/>
            <a:ext cx="1278965" cy="681591"/>
            <a:chOff x="5205307" y="859734"/>
            <a:chExt cx="1645890" cy="877283"/>
          </a:xfrm>
        </p:grpSpPr>
        <p:sp>
          <p:nvSpPr>
            <p:cNvPr id="7562" name="Google Shape;7562;p54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563" name="Google Shape;7563;p54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7564" name="Google Shape;7564;p54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565" name="Google Shape;7565;p54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6" name="Google Shape;7566;p54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7" name="Google Shape;7567;p54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8" name="Google Shape;7568;p54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9" name="Google Shape;7569;p54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0" name="Google Shape;7570;p54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1" name="Google Shape;7571;p54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2" name="Google Shape;7572;p54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3" name="Google Shape;7573;p54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4" name="Google Shape;7574;p54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5" name="Google Shape;7575;p54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6" name="Google Shape;7576;p54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7" name="Google Shape;7577;p54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8" name="Google Shape;7578;p54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9" name="Google Shape;7579;p54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0" name="Google Shape;7580;p54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1" name="Google Shape;7581;p54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2" name="Google Shape;7582;p54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3" name="Google Shape;7583;p54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4" name="Google Shape;7584;p54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5" name="Google Shape;7585;p54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6" name="Google Shape;7586;p54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7" name="Google Shape;7587;p54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8" name="Google Shape;7588;p54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9" name="Google Shape;7589;p54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90" name="Google Shape;7590;p54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4574BEF-BEC0-5F7C-90A7-9D2A101B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87" y="1109310"/>
            <a:ext cx="6187976" cy="37249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99</Words>
  <Application>Microsoft Office PowerPoint</Application>
  <PresentationFormat>Widescreen</PresentationFormat>
  <Paragraphs>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Barlow</vt:lpstr>
      <vt:lpstr>Calibri</vt:lpstr>
      <vt:lpstr>Cambria</vt:lpstr>
      <vt:lpstr>Ranchers</vt:lpstr>
      <vt:lpstr>UVN Banh Mi</vt:lpstr>
      <vt:lpstr>1_Science Subject for Pre-K: Observe insect life by Slidesgo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</cp:revision>
  <dcterms:created xsi:type="dcterms:W3CDTF">2024-06-21T04:31:13Z</dcterms:created>
  <dcterms:modified xsi:type="dcterms:W3CDTF">2024-09-28T15:43:16Z</dcterms:modified>
</cp:coreProperties>
</file>