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16"/>
  </p:notesMasterIdLst>
  <p:sldIdLst>
    <p:sldId id="273" r:id="rId3"/>
    <p:sldId id="274" r:id="rId4"/>
    <p:sldId id="271" r:id="rId5"/>
    <p:sldId id="272" r:id="rId6"/>
    <p:sldId id="268" r:id="rId7"/>
    <p:sldId id="259" r:id="rId8"/>
    <p:sldId id="261" r:id="rId9"/>
    <p:sldId id="264" r:id="rId10"/>
    <p:sldId id="265" r:id="rId11"/>
    <p:sldId id="266" r:id="rId12"/>
    <p:sldId id="270" r:id="rId13"/>
    <p:sldId id="269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FFFF"/>
    <a:srgbClr val="CCECFF"/>
    <a:srgbClr val="FFFFCC"/>
    <a:srgbClr val="FF00FF"/>
    <a:srgbClr val="FF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3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B76FA-6C62-4DDD-AA89-F478B251B857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A8922-497E-465D-A3F2-2BAA6FFC2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C7F5515-9054-439F-8228-923802284298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62DBD6F-D67C-460F-B806-AD3F7BE9EF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3309419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3341979-362C-4C5E-B329-733768E8F345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5379391-3E59-45F3-A6EB-B765669AE0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0934645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BA997C4-B4D1-4FD2-A7FD-EF3C352C129C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2715032-A88C-4771-B2DA-B014D62BD2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1316155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008768A-F315-4F4F-BBC3-912ABE2FF38A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8527E66-95A4-47FD-AB24-3D13C9E4C8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7777978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AC09969-FB08-467F-82E3-20E0EDCCB0DB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CBAAE63-6479-4EED-B444-BF284BA24D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3745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99BE050-F282-444E-8144-B0F02949479F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7AFE921-B0DA-49C4-9488-00F6D0F64A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198611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ECA1A58-4167-491A-B494-676C23E03BC3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410A305-A780-4BA4-9237-3666348939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319429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86BA90C-365D-4A82-8985-BF802B618BF0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91F6E17-FE3D-4238-AB2B-BEC2269499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7902159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EE8F90E-C539-40A8-8EE7-CB4E81D7684F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13146D3-DB80-4408-82C4-966311476C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6918143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F40EAA8-8A82-4BCA-84BD-71373883CE18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D514599-B6DB-49BE-B509-BDE7979B11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4063343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DF99D09-66CE-4725-9967-154C509CAB41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A64841D-EC1A-4429-8C07-EBBC24EF3C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918772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6F00E31-CD18-43E9-A5E9-6BB280588863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1CE8401-BF9D-423C-B4A7-A14DCE7C9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36789930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1FFA4D2-51DB-48E7-9EA9-AFE134F3C80B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F38DB19-A36E-464F-AC34-CC9846D7DA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20298756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88ACB34-AE72-4793-AF4C-A39D0D5F5507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A4A1182-F4CF-40FB-B7B4-1CFE12BF27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1213784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ED5692-A769-4F30-B51B-43D48BC152F2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3FA3D44-5DE6-4FDB-A70F-33AE7ABB98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3462508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8" descr="b">
            <a:extLst>
              <a:ext uri="{FF2B5EF4-FFF2-40B4-BE49-F238E27FC236}">
                <a16:creationId xmlns:a16="http://schemas.microsoft.com/office/drawing/2014/main" xmlns="" id="{47D2A768-D0A5-740D-D769-70C9ABB46D72}"/>
              </a:ext>
            </a:extLst>
          </p:cNvPr>
          <p:cNvSpPr>
            <a:spLocks/>
          </p:cNvSpPr>
          <p:nvPr/>
        </p:nvSpPr>
        <p:spPr bwMode="gray">
          <a:xfrm>
            <a:off x="0" y="5"/>
            <a:ext cx="6030384" cy="6010275"/>
          </a:xfrm>
          <a:custGeom>
            <a:avLst/>
            <a:gdLst>
              <a:gd name="T0" fmla="*/ 0 w 2849"/>
              <a:gd name="T1" fmla="*/ 0 h 3786"/>
              <a:gd name="T2" fmla="*/ 0 w 2849"/>
              <a:gd name="T3" fmla="*/ 2147483646 h 3786"/>
              <a:gd name="T4" fmla="*/ 2147483646 w 2849"/>
              <a:gd name="T5" fmla="*/ 2147483646 h 3786"/>
              <a:gd name="T6" fmla="*/ 2147483646 w 2849"/>
              <a:gd name="T7" fmla="*/ 2147483646 h 3786"/>
              <a:gd name="T8" fmla="*/ 2147483646 w 2849"/>
              <a:gd name="T9" fmla="*/ 2147483646 h 3786"/>
              <a:gd name="T10" fmla="*/ 2147483646 w 2849"/>
              <a:gd name="T11" fmla="*/ 2147483646 h 3786"/>
              <a:gd name="T12" fmla="*/ 2147483646 w 2849"/>
              <a:gd name="T13" fmla="*/ 2147483646 h 3786"/>
              <a:gd name="T14" fmla="*/ 2147483646 w 2849"/>
              <a:gd name="T15" fmla="*/ 2147483646 h 3786"/>
              <a:gd name="T16" fmla="*/ 2147483646 w 2849"/>
              <a:gd name="T17" fmla="*/ 2147483646 h 3786"/>
              <a:gd name="T18" fmla="*/ 2147483646 w 2849"/>
              <a:gd name="T19" fmla="*/ 0 h 3786"/>
              <a:gd name="T20" fmla="*/ 0 w 2849"/>
              <a:gd name="T21" fmla="*/ 0 h 37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49" h="3786">
                <a:moveTo>
                  <a:pt x="0" y="0"/>
                </a:moveTo>
                <a:lnTo>
                  <a:pt x="0" y="3456"/>
                </a:lnTo>
                <a:cubicBezTo>
                  <a:pt x="249" y="3613"/>
                  <a:pt x="308" y="3665"/>
                  <a:pt x="550" y="3711"/>
                </a:cubicBezTo>
                <a:cubicBezTo>
                  <a:pt x="756" y="3769"/>
                  <a:pt x="1183" y="3786"/>
                  <a:pt x="1453" y="3731"/>
                </a:cubicBezTo>
                <a:cubicBezTo>
                  <a:pt x="1725" y="3691"/>
                  <a:pt x="1943" y="3590"/>
                  <a:pt x="2147" y="3417"/>
                </a:cubicBezTo>
                <a:cubicBezTo>
                  <a:pt x="2351" y="3244"/>
                  <a:pt x="2561" y="2974"/>
                  <a:pt x="2677" y="2690"/>
                </a:cubicBezTo>
                <a:cubicBezTo>
                  <a:pt x="2793" y="2406"/>
                  <a:pt x="2849" y="2012"/>
                  <a:pt x="2841" y="1715"/>
                </a:cubicBezTo>
                <a:cubicBezTo>
                  <a:pt x="2833" y="1418"/>
                  <a:pt x="2740" y="1135"/>
                  <a:pt x="2631" y="910"/>
                </a:cubicBezTo>
                <a:cubicBezTo>
                  <a:pt x="2498" y="686"/>
                  <a:pt x="2291" y="439"/>
                  <a:pt x="2186" y="367"/>
                </a:cubicBezTo>
                <a:cubicBezTo>
                  <a:pt x="2018" y="239"/>
                  <a:pt x="1886" y="98"/>
                  <a:pt x="1519" y="0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" name="Freeform 58">
            <a:extLst>
              <a:ext uri="{FF2B5EF4-FFF2-40B4-BE49-F238E27FC236}">
                <a16:creationId xmlns:a16="http://schemas.microsoft.com/office/drawing/2014/main" xmlns="" id="{16733A49-6FF9-FFBD-BCF7-91E43898A791}"/>
              </a:ext>
            </a:extLst>
          </p:cNvPr>
          <p:cNvSpPr>
            <a:spLocks/>
          </p:cNvSpPr>
          <p:nvPr/>
        </p:nvSpPr>
        <p:spPr bwMode="gray">
          <a:xfrm>
            <a:off x="0" y="4483100"/>
            <a:ext cx="5496984" cy="2368550"/>
          </a:xfrm>
          <a:custGeom>
            <a:avLst/>
            <a:gdLst>
              <a:gd name="T0" fmla="*/ 0 w 2597"/>
              <a:gd name="T1" fmla="*/ 1232357200 h 1492"/>
              <a:gd name="T2" fmla="*/ 2147483646 w 2597"/>
              <a:gd name="T3" fmla="*/ 2116931250 h 1492"/>
              <a:gd name="T4" fmla="*/ 2147483646 w 2597"/>
              <a:gd name="T5" fmla="*/ 0 h 1492"/>
              <a:gd name="T6" fmla="*/ 2147483646 w 2597"/>
              <a:gd name="T7" fmla="*/ 2147483646 h 1492"/>
              <a:gd name="T8" fmla="*/ 1602819569 w 2597"/>
              <a:gd name="T9" fmla="*/ 2147483646 h 1492"/>
              <a:gd name="T10" fmla="*/ 2520950 w 2597"/>
              <a:gd name="T11" fmla="*/ 2147483646 h 1492"/>
              <a:gd name="T12" fmla="*/ 0 w 2597"/>
              <a:gd name="T13" fmla="*/ 1232357200 h 14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97" h="1492">
                <a:moveTo>
                  <a:pt x="0" y="489"/>
                </a:moveTo>
                <a:cubicBezTo>
                  <a:pt x="247" y="671"/>
                  <a:pt x="632" y="920"/>
                  <a:pt x="1328" y="840"/>
                </a:cubicBezTo>
                <a:cubicBezTo>
                  <a:pt x="2024" y="760"/>
                  <a:pt x="2360" y="131"/>
                  <a:pt x="2488" y="0"/>
                </a:cubicBezTo>
                <a:cubicBezTo>
                  <a:pt x="2597" y="53"/>
                  <a:pt x="1792" y="1068"/>
                  <a:pt x="1712" y="1124"/>
                </a:cubicBezTo>
                <a:cubicBezTo>
                  <a:pt x="1632" y="1180"/>
                  <a:pt x="921" y="1431"/>
                  <a:pt x="636" y="1492"/>
                </a:cubicBezTo>
                <a:lnTo>
                  <a:pt x="1" y="1492"/>
                </a:lnTo>
                <a:lnTo>
                  <a:pt x="0" y="489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50000">
                <a:srgbClr val="99B4BA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4" name="Freeform 59">
            <a:extLst>
              <a:ext uri="{FF2B5EF4-FFF2-40B4-BE49-F238E27FC236}">
                <a16:creationId xmlns:a16="http://schemas.microsoft.com/office/drawing/2014/main" xmlns="" id="{07F23DE6-DAAA-A1FE-8DAB-DAB7A367DE86}"/>
              </a:ext>
            </a:extLst>
          </p:cNvPr>
          <p:cNvSpPr>
            <a:spLocks/>
          </p:cNvSpPr>
          <p:nvPr/>
        </p:nvSpPr>
        <p:spPr bwMode="gray">
          <a:xfrm>
            <a:off x="-16933" y="4149730"/>
            <a:ext cx="5537200" cy="2708275"/>
          </a:xfrm>
          <a:custGeom>
            <a:avLst/>
            <a:gdLst>
              <a:gd name="T0" fmla="*/ 0 w 2576"/>
              <a:gd name="T1" fmla="*/ 2147483646 h 1688"/>
              <a:gd name="T2" fmla="*/ 0 w 2576"/>
              <a:gd name="T3" fmla="*/ 2147483646 h 1688"/>
              <a:gd name="T4" fmla="*/ 2147483646 w 2576"/>
              <a:gd name="T5" fmla="*/ 0 h 1688"/>
              <a:gd name="T6" fmla="*/ 2147483646 w 2576"/>
              <a:gd name="T7" fmla="*/ 2147483646 h 1688"/>
              <a:gd name="T8" fmla="*/ 2147483646 w 2576"/>
              <a:gd name="T9" fmla="*/ 2147483646 h 1688"/>
              <a:gd name="T10" fmla="*/ 0 w 2576"/>
              <a:gd name="T11" fmla="*/ 2147483646 h 16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76" h="1688">
                <a:moveTo>
                  <a:pt x="0" y="1688"/>
                </a:moveTo>
                <a:lnTo>
                  <a:pt x="0" y="1112"/>
                </a:lnTo>
                <a:cubicBezTo>
                  <a:pt x="1960" y="1464"/>
                  <a:pt x="2419" y="304"/>
                  <a:pt x="2576" y="0"/>
                </a:cubicBezTo>
                <a:lnTo>
                  <a:pt x="2135" y="826"/>
                </a:lnTo>
                <a:cubicBezTo>
                  <a:pt x="1618" y="1315"/>
                  <a:pt x="1286" y="1456"/>
                  <a:pt x="635" y="1688"/>
                </a:cubicBezTo>
                <a:lnTo>
                  <a:pt x="0" y="1688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rgbClr val="EFEAC4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Freeform 60">
            <a:extLst>
              <a:ext uri="{FF2B5EF4-FFF2-40B4-BE49-F238E27FC236}">
                <a16:creationId xmlns:a16="http://schemas.microsoft.com/office/drawing/2014/main" xmlns="" id="{13E83C12-9181-ACDE-75D1-AB049586E9F6}"/>
              </a:ext>
            </a:extLst>
          </p:cNvPr>
          <p:cNvSpPr>
            <a:spLocks/>
          </p:cNvSpPr>
          <p:nvPr/>
        </p:nvSpPr>
        <p:spPr bwMode="grayWhite">
          <a:xfrm>
            <a:off x="3001435" y="-11113"/>
            <a:ext cx="9232900" cy="6881813"/>
          </a:xfrm>
          <a:custGeom>
            <a:avLst/>
            <a:gdLst>
              <a:gd name="T0" fmla="*/ 2147483646 w 4362"/>
              <a:gd name="T1" fmla="*/ 2147483646 h 4335"/>
              <a:gd name="T2" fmla="*/ 2147483646 w 4362"/>
              <a:gd name="T3" fmla="*/ 2147483646 h 4335"/>
              <a:gd name="T4" fmla="*/ 2147483646 w 4362"/>
              <a:gd name="T5" fmla="*/ 2147483646 h 4335"/>
              <a:gd name="T6" fmla="*/ 2147483646 w 4362"/>
              <a:gd name="T7" fmla="*/ 2147483646 h 4335"/>
              <a:gd name="T8" fmla="*/ 2147483646 w 4362"/>
              <a:gd name="T9" fmla="*/ 2147483646 h 4335"/>
              <a:gd name="T10" fmla="*/ 2147483646 w 4362"/>
              <a:gd name="T11" fmla="*/ 2147483646 h 4335"/>
              <a:gd name="T12" fmla="*/ 0 w 4362"/>
              <a:gd name="T13" fmla="*/ 2147483646 h 4335"/>
              <a:gd name="T14" fmla="*/ 2147483646 w 4362"/>
              <a:gd name="T15" fmla="*/ 2147483646 h 4335"/>
              <a:gd name="T16" fmla="*/ 2147483646 w 4362"/>
              <a:gd name="T17" fmla="*/ 0 h 4335"/>
              <a:gd name="T18" fmla="*/ 2147483646 w 4362"/>
              <a:gd name="T19" fmla="*/ 2147483646 h 43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362" h="4335">
                <a:moveTo>
                  <a:pt x="189" y="5"/>
                </a:moveTo>
                <a:lnTo>
                  <a:pt x="561" y="186"/>
                </a:lnTo>
                <a:lnTo>
                  <a:pt x="943" y="494"/>
                </a:lnTo>
                <a:lnTo>
                  <a:pt x="1221" y="960"/>
                </a:lnTo>
                <a:lnTo>
                  <a:pt x="1413" y="1623"/>
                </a:lnTo>
                <a:lnTo>
                  <a:pt x="1290" y="2653"/>
                </a:lnTo>
                <a:lnTo>
                  <a:pt x="0" y="4335"/>
                </a:lnTo>
                <a:lnTo>
                  <a:pt x="4349" y="4335"/>
                </a:lnTo>
                <a:lnTo>
                  <a:pt x="4362" y="0"/>
                </a:lnTo>
                <a:lnTo>
                  <a:pt x="189" y="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xmlns="" id="{CE60893C-3974-D263-C738-572842680B15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9855200" y="5791205"/>
            <a:ext cx="1845733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>
                <a:solidFill>
                  <a:srgbClr val="000000"/>
                </a:solidFill>
              </a:rPr>
              <a:t>LOGO</a:t>
            </a:r>
          </a:p>
        </p:txBody>
      </p:sp>
      <p:sp>
        <p:nvSpPr>
          <p:cNvPr id="7" name="Text Box 53">
            <a:extLst>
              <a:ext uri="{FF2B5EF4-FFF2-40B4-BE49-F238E27FC236}">
                <a16:creationId xmlns:a16="http://schemas.microsoft.com/office/drawing/2014/main" xmlns="" id="{57986C19-54B6-24EB-14A4-6367AE7CD95B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7416800" y="457200"/>
            <a:ext cx="43688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i="1">
                <a:solidFill>
                  <a:srgbClr val="BD6A1F"/>
                </a:solidFill>
              </a:rPr>
              <a:t>“ Add your company slogan ”</a:t>
            </a:r>
          </a:p>
        </p:txBody>
      </p:sp>
      <p:sp>
        <p:nvSpPr>
          <p:cNvPr id="8" name="Rectangle 62">
            <a:extLst>
              <a:ext uri="{FF2B5EF4-FFF2-40B4-BE49-F238E27FC236}">
                <a16:creationId xmlns:a16="http://schemas.microsoft.com/office/drawing/2014/main" xmlns="" id="{A83034B8-C356-1A0E-BB2F-09267F88A746}"/>
              </a:ext>
            </a:extLst>
          </p:cNvPr>
          <p:cNvSpPr>
            <a:spLocks noChangeArrowheads="1"/>
          </p:cNvSpPr>
          <p:nvPr/>
        </p:nvSpPr>
        <p:spPr bwMode="grayWhite">
          <a:xfrm>
            <a:off x="5712885" y="3933825"/>
            <a:ext cx="6500283" cy="431800"/>
          </a:xfrm>
          <a:prstGeom prst="rect">
            <a:avLst/>
          </a:prstGeom>
          <a:gradFill rotWithShape="1">
            <a:gsLst>
              <a:gs pos="0">
                <a:srgbClr val="C2C2C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" name="Line 63">
            <a:extLst>
              <a:ext uri="{FF2B5EF4-FFF2-40B4-BE49-F238E27FC236}">
                <a16:creationId xmlns:a16="http://schemas.microsoft.com/office/drawing/2014/main" xmlns="" id="{A609D605-1A05-040A-071F-63C17BF59026}"/>
              </a:ext>
            </a:extLst>
          </p:cNvPr>
          <p:cNvSpPr>
            <a:spLocks noChangeShapeType="1"/>
          </p:cNvSpPr>
          <p:nvPr/>
        </p:nvSpPr>
        <p:spPr bwMode="grayWhite">
          <a:xfrm>
            <a:off x="5712887" y="3933825"/>
            <a:ext cx="6479116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" name="Line 64">
            <a:extLst>
              <a:ext uri="{FF2B5EF4-FFF2-40B4-BE49-F238E27FC236}">
                <a16:creationId xmlns:a16="http://schemas.microsoft.com/office/drawing/2014/main" xmlns="" id="{6B855348-0028-208E-1D84-62368CDAB9F3}"/>
              </a:ext>
            </a:extLst>
          </p:cNvPr>
          <p:cNvSpPr>
            <a:spLocks noChangeShapeType="1"/>
          </p:cNvSpPr>
          <p:nvPr/>
        </p:nvSpPr>
        <p:spPr bwMode="grayWhite">
          <a:xfrm>
            <a:off x="5712887" y="4365625"/>
            <a:ext cx="6479116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xmlns="" id="{374985F7-26F0-64B6-4952-3234353A1B02}"/>
              </a:ext>
            </a:extLst>
          </p:cNvPr>
          <p:cNvSpPr>
            <a:spLocks/>
          </p:cNvSpPr>
          <p:nvPr/>
        </p:nvSpPr>
        <p:spPr bwMode="gray">
          <a:xfrm>
            <a:off x="1286936" y="-11113"/>
            <a:ext cx="5096933" cy="6881813"/>
          </a:xfrm>
          <a:custGeom>
            <a:avLst/>
            <a:gdLst>
              <a:gd name="T0" fmla="*/ 2147483646 w 2408"/>
              <a:gd name="T1" fmla="*/ 0 h 4335"/>
              <a:gd name="T2" fmla="*/ 2147483646 w 2408"/>
              <a:gd name="T3" fmla="*/ 2147483646 h 4335"/>
              <a:gd name="T4" fmla="*/ 0 w 2408"/>
              <a:gd name="T5" fmla="*/ 2147483646 h 4335"/>
              <a:gd name="T6" fmla="*/ 2147483646 w 2408"/>
              <a:gd name="T7" fmla="*/ 2147483646 h 4335"/>
              <a:gd name="T8" fmla="*/ 2147483646 w 2408"/>
              <a:gd name="T9" fmla="*/ 2147483646 h 4335"/>
              <a:gd name="T10" fmla="*/ 2147483646 w 2408"/>
              <a:gd name="T11" fmla="*/ 2147483646 h 4335"/>
              <a:gd name="T12" fmla="*/ 2147483646 w 2408"/>
              <a:gd name="T13" fmla="*/ 0 h 43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08" h="4335">
                <a:moveTo>
                  <a:pt x="858" y="0"/>
                </a:moveTo>
                <a:cubicBezTo>
                  <a:pt x="2020" y="270"/>
                  <a:pt x="2408" y="1631"/>
                  <a:pt x="1984" y="2583"/>
                </a:cubicBezTo>
                <a:cubicBezTo>
                  <a:pt x="1560" y="3535"/>
                  <a:pt x="880" y="3976"/>
                  <a:pt x="0" y="4327"/>
                </a:cubicBezTo>
                <a:lnTo>
                  <a:pt x="1208" y="4335"/>
                </a:lnTo>
                <a:cubicBezTo>
                  <a:pt x="1520" y="4079"/>
                  <a:pt x="2144" y="3343"/>
                  <a:pt x="2272" y="2567"/>
                </a:cubicBezTo>
                <a:cubicBezTo>
                  <a:pt x="2400" y="1791"/>
                  <a:pt x="2278" y="419"/>
                  <a:pt x="998" y="3"/>
                </a:cubicBezTo>
                <a:lnTo>
                  <a:pt x="858" y="0"/>
                </a:lnTo>
                <a:close/>
              </a:path>
            </a:pathLst>
          </a:custGeom>
          <a:gradFill rotWithShape="1">
            <a:gsLst>
              <a:gs pos="0">
                <a:srgbClr val="ACD0C9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6299200" y="2362200"/>
            <a:ext cx="5689600" cy="1219200"/>
          </a:xfrm>
        </p:spPr>
        <p:txBody>
          <a:bodyPr/>
          <a:lstStyle>
            <a:lvl1pPr algn="l">
              <a:defRPr sz="40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299200" y="3962400"/>
            <a:ext cx="5588000" cy="3810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127D0754-837E-3ED6-F1C8-296A007146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77005"/>
            <a:ext cx="2844800" cy="244475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0F4D5B"/>
              </a:solidFill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C1B44AA1-3AA7-8AED-13B0-0D98525F9D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black">
          <a:xfrm>
            <a:off x="7823200" y="6477005"/>
            <a:ext cx="3860800" cy="244475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0F4D5B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CE82BFAD-B283-B128-3E45-3511F5BBDC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black">
          <a:xfrm>
            <a:off x="4572000" y="6477005"/>
            <a:ext cx="2844800" cy="244475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1190ADB-34E9-4C8A-8D21-E9223D18EAF3}" type="slidenum">
              <a:rPr lang="en-US" altLang="en-US">
                <a:solidFill>
                  <a:srgbClr val="0F4D5B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F4D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787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CCAAFC9-BFC9-70C8-351E-32BA9E0EA4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B36AB76-E0A2-8D8D-B0F9-B85D1E274E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681E49F-77BB-6592-9C65-0088CEAC3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934A1-991D-4084-94CC-D39ADC5BE2E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11757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0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2B02D01-5F6D-E043-7489-04B16FAA95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87FD7A1-E078-3345-337B-E782572989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591E819-A888-BE5F-06FF-51B80A9675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06B8E-F8A2-477C-AF28-7BC25361F12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1051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B4928CC-BA27-7A93-DA05-19390A2143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BAAD02-2F6A-11EF-BD53-ACCF6E34B7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CC49692-10E1-2859-AEF8-D1D58A6831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78DEE-6087-473B-8C82-1EBB213286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9207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386F59CE-1E15-B7C8-955F-8CC737EEDD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E7592938-8533-FCA0-7C90-090E99ACC3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076F4A4-EE59-F400-95AE-7648E89E08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D535F-B429-4059-8791-BD4096D148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593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15CF7E8-7A9D-B090-5AB2-C2A6BA04E5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292F806-9EF9-5E71-3455-E4A1CD9DF3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F975A106-6915-1E3F-C672-E4FCF43E55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8671B-7179-4922-82BC-BC35774AB8E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147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BF8F957B-E48E-9CAC-C9AA-DC85623273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64EC731-F7C2-845A-6915-E90D95CCE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2CEF3AB-8317-FE91-D657-1D92406D8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4DF51-42B1-47E1-AF65-4D4E3BF773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48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D343C4A-2515-4CBA-A995-D9104980D4E9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99B8A51-BE94-498E-8769-70C8CAC8C0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5689763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C6E3032-B0D8-3755-8B57-6FBE9C6EEA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AAE846-30DE-5706-DF7C-045D98C1CA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7EB8404-35DD-257D-C62D-DE60694FEB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17990-4535-4A48-ADE0-97ABED3BCCC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608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F017464-39B2-A166-0A11-ABF5DA6025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09EEFA5-46B3-4B36-41F5-24CF84E287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0A7B9CC-7AEA-9550-6C98-8FBF02A208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E409E-0848-496B-8B88-62C63C6F8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70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0946217-3340-4138-85C9-E2EEA601ED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B1861CA-6613-A44E-1AC9-33DD4393B2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8148069-AC36-556D-6FDE-122A97EE3C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5E217-57E9-4AAB-811E-756B9B4714E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6693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19D09F5-5C88-1543-BD9E-25A04D4E5F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B312458-9B06-CC26-D327-04FF06E34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FB8B318-7034-9BDE-B74C-47C7310BE2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3EB0A-4318-493B-9F10-2ABBD06C3A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84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3"/>
            <a:ext cx="10464800" cy="563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219200"/>
            <a:ext cx="10972800" cy="51816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9C645E8-01BE-B4B2-B607-3036BFA044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A60CE8F-BFA3-37B2-67F4-0936C98E0B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7F13D6D-55AA-7DBF-DA2A-789CDDF28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B8363-F37A-4876-85CA-A4730041018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871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4296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7B8D09F-3B75-4D26-903B-D6EC7E29A2F3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0379272-F2C2-431F-BB43-91C3179297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5855396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892E6DD-B95D-4012-9B77-E58B7996AA53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612275C-665C-44D2-B0B1-607C5AFB7D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9646125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7994495-7B3C-4687-8F53-6A58D5A7CC58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E84A84A-91B4-4A31-8ED0-C27895F1EC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0076041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F90808F-C1D4-40C0-83EA-5AB72720ED31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1552536-3FBA-409C-AB28-DE8F201EBD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3285721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45B3750-FBA1-4204-B4CE-403C344C39B8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9291002-D09B-4373-A305-A4171B0EAA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1747952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49E4CA7-6AB2-4051-9B92-73DED2AA480C}" type="datetimeFigureOut">
              <a:rPr lang="zh-CN" altLang="en-US"/>
              <a:pPr>
                <a:defRPr/>
              </a:pPr>
              <a:t>2024/9/27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86BFBDF-E340-4AA4-8EAB-F55508E5B1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6191285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3251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 spd="slow">
    <p:wip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07">
            <a:extLst>
              <a:ext uri="{FF2B5EF4-FFF2-40B4-BE49-F238E27FC236}">
                <a16:creationId xmlns:a16="http://schemas.microsoft.com/office/drawing/2014/main" xmlns="" id="{21624BCC-9D24-4E54-CC3D-4C9F398D3D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192000" cy="609600"/>
        </p:xfrm>
        <a:graphic>
          <a:graphicData uri="http://schemas.openxmlformats.org/presentationml/2006/ole">
            <p:oleObj spid="_x0000_s39946" name="Image" r:id="rId16" imgW="8825397" imgH="990476" progId="">
              <p:embed/>
            </p:oleObj>
          </a:graphicData>
        </a:graphic>
      </p:graphicFrame>
      <p:sp>
        <p:nvSpPr>
          <p:cNvPr id="1027" name="Freeform 99">
            <a:extLst>
              <a:ext uri="{FF2B5EF4-FFF2-40B4-BE49-F238E27FC236}">
                <a16:creationId xmlns:a16="http://schemas.microsoft.com/office/drawing/2014/main" xmlns="" id="{2B32663A-B473-A7BD-D015-7117AFC821BA}"/>
              </a:ext>
            </a:extLst>
          </p:cNvPr>
          <p:cNvSpPr>
            <a:spLocks/>
          </p:cNvSpPr>
          <p:nvPr/>
        </p:nvSpPr>
        <p:spPr bwMode="gray">
          <a:xfrm>
            <a:off x="-2118" y="6413500"/>
            <a:ext cx="5607051" cy="444500"/>
          </a:xfrm>
          <a:custGeom>
            <a:avLst/>
            <a:gdLst>
              <a:gd name="T0" fmla="*/ 2147483646 w 2649"/>
              <a:gd name="T1" fmla="*/ 2147483646 h 280"/>
              <a:gd name="T2" fmla="*/ 2147483646 w 2649"/>
              <a:gd name="T3" fmla="*/ 2147483646 h 280"/>
              <a:gd name="T4" fmla="*/ 2147483646 w 2649"/>
              <a:gd name="T5" fmla="*/ 0 h 280"/>
              <a:gd name="T6" fmla="*/ 0 w 2649"/>
              <a:gd name="T7" fmla="*/ 2147483646 h 280"/>
              <a:gd name="T8" fmla="*/ 2147483646 w 2649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9" h="280">
                <a:moveTo>
                  <a:pt x="2649" y="280"/>
                </a:moveTo>
                <a:cubicBezTo>
                  <a:pt x="2211" y="248"/>
                  <a:pt x="2061" y="246"/>
                  <a:pt x="1337" y="184"/>
                </a:cubicBezTo>
                <a:cubicBezTo>
                  <a:pt x="610" y="123"/>
                  <a:pt x="9" y="0"/>
                  <a:pt x="1" y="0"/>
                </a:cubicBezTo>
                <a:lnTo>
                  <a:pt x="0" y="279"/>
                </a:lnTo>
                <a:lnTo>
                  <a:pt x="2649" y="28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28" name="Freeform 100">
            <a:extLst>
              <a:ext uri="{FF2B5EF4-FFF2-40B4-BE49-F238E27FC236}">
                <a16:creationId xmlns:a16="http://schemas.microsoft.com/office/drawing/2014/main" xmlns="" id="{BAC272D1-ED22-9270-0E30-9CD82D352911}"/>
              </a:ext>
            </a:extLst>
          </p:cNvPr>
          <p:cNvSpPr>
            <a:spLocks/>
          </p:cNvSpPr>
          <p:nvPr/>
        </p:nvSpPr>
        <p:spPr bwMode="gray">
          <a:xfrm>
            <a:off x="6576487" y="6337300"/>
            <a:ext cx="5615516" cy="520700"/>
          </a:xfrm>
          <a:custGeom>
            <a:avLst/>
            <a:gdLst>
              <a:gd name="T0" fmla="*/ 0 w 2653"/>
              <a:gd name="T1" fmla="*/ 2147483646 h 328"/>
              <a:gd name="T2" fmla="*/ 2147483646 w 2653"/>
              <a:gd name="T3" fmla="*/ 2147483646 h 328"/>
              <a:gd name="T4" fmla="*/ 2147483646 w 2653"/>
              <a:gd name="T5" fmla="*/ 0 h 328"/>
              <a:gd name="T6" fmla="*/ 2147483646 w 2653"/>
              <a:gd name="T7" fmla="*/ 2147483646 h 328"/>
              <a:gd name="T8" fmla="*/ 0 w 2653"/>
              <a:gd name="T9" fmla="*/ 2147483646 h 3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53" h="328">
                <a:moveTo>
                  <a:pt x="0" y="328"/>
                </a:moveTo>
                <a:cubicBezTo>
                  <a:pt x="428" y="297"/>
                  <a:pt x="612" y="285"/>
                  <a:pt x="1321" y="224"/>
                </a:cubicBezTo>
                <a:cubicBezTo>
                  <a:pt x="2031" y="163"/>
                  <a:pt x="2595" y="29"/>
                  <a:pt x="2653" y="0"/>
                </a:cubicBezTo>
                <a:lnTo>
                  <a:pt x="2653" y="328"/>
                </a:lnTo>
                <a:lnTo>
                  <a:pt x="0" y="328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29" name="Freeform 102">
            <a:extLst>
              <a:ext uri="{FF2B5EF4-FFF2-40B4-BE49-F238E27FC236}">
                <a16:creationId xmlns:a16="http://schemas.microsoft.com/office/drawing/2014/main" xmlns="" id="{D09FF355-6520-2134-43DB-1FDC862ABA43}"/>
              </a:ext>
            </a:extLst>
          </p:cNvPr>
          <p:cNvSpPr>
            <a:spLocks/>
          </p:cNvSpPr>
          <p:nvPr/>
        </p:nvSpPr>
        <p:spPr bwMode="gray">
          <a:xfrm>
            <a:off x="6096000" y="800100"/>
            <a:ext cx="6096000" cy="444500"/>
          </a:xfrm>
          <a:custGeom>
            <a:avLst/>
            <a:gdLst>
              <a:gd name="T0" fmla="*/ 0 w 2880"/>
              <a:gd name="T1" fmla="*/ 2147483646 h 280"/>
              <a:gd name="T2" fmla="*/ 2147483646 w 2880"/>
              <a:gd name="T3" fmla="*/ 2147483646 h 280"/>
              <a:gd name="T4" fmla="*/ 2147483646 w 2880"/>
              <a:gd name="T5" fmla="*/ 2147483646 h 280"/>
              <a:gd name="T6" fmla="*/ 2147483646 w 2880"/>
              <a:gd name="T7" fmla="*/ 0 h 280"/>
              <a:gd name="T8" fmla="*/ 0 w 2880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80" h="280">
                <a:moveTo>
                  <a:pt x="0" y="8"/>
                </a:moveTo>
                <a:cubicBezTo>
                  <a:pt x="481" y="40"/>
                  <a:pt x="691" y="18"/>
                  <a:pt x="1486" y="79"/>
                </a:cubicBezTo>
                <a:cubicBezTo>
                  <a:pt x="2284" y="140"/>
                  <a:pt x="2871" y="280"/>
                  <a:pt x="2880" y="280"/>
                </a:cubicBezTo>
                <a:lnTo>
                  <a:pt x="2880" y="0"/>
                </a:lnTo>
                <a:lnTo>
                  <a:pt x="0" y="8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127" name="Freeform 103">
            <a:extLst>
              <a:ext uri="{FF2B5EF4-FFF2-40B4-BE49-F238E27FC236}">
                <a16:creationId xmlns:a16="http://schemas.microsoft.com/office/drawing/2014/main" xmlns="" id="{AAA59BAD-6942-9C2E-083B-0684A0F5DEE1}"/>
              </a:ext>
            </a:extLst>
          </p:cNvPr>
          <p:cNvSpPr>
            <a:spLocks/>
          </p:cNvSpPr>
          <p:nvPr/>
        </p:nvSpPr>
        <p:spPr bwMode="invGray">
          <a:xfrm>
            <a:off x="0" y="0"/>
            <a:ext cx="12192000" cy="812800"/>
          </a:xfrm>
          <a:custGeom>
            <a:avLst/>
            <a:gdLst>
              <a:gd name="T0" fmla="*/ 0 w 5760"/>
              <a:gd name="T1" fmla="*/ 1290320000 h 512"/>
              <a:gd name="T2" fmla="*/ 2147483646 w 5760"/>
              <a:gd name="T3" fmla="*/ 1290320000 h 512"/>
              <a:gd name="T4" fmla="*/ 2147483646 w 5760"/>
              <a:gd name="T5" fmla="*/ 0 h 512"/>
              <a:gd name="T6" fmla="*/ 2147483646 w 5760"/>
              <a:gd name="T7" fmla="*/ 337700938 h 512"/>
              <a:gd name="T8" fmla="*/ 0 w 5760"/>
              <a:gd name="T9" fmla="*/ 22682200 h 512"/>
              <a:gd name="T10" fmla="*/ 0 w 5760"/>
              <a:gd name="T11" fmla="*/ 1290320000 h 5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0" h="512">
                <a:moveTo>
                  <a:pt x="0" y="512"/>
                </a:moveTo>
                <a:lnTo>
                  <a:pt x="5760" y="512"/>
                </a:lnTo>
                <a:lnTo>
                  <a:pt x="5760" y="0"/>
                </a:lnTo>
                <a:cubicBezTo>
                  <a:pt x="5554" y="37"/>
                  <a:pt x="3760" y="147"/>
                  <a:pt x="2804" y="134"/>
                </a:cubicBezTo>
                <a:cubicBezTo>
                  <a:pt x="1848" y="121"/>
                  <a:pt x="582" y="97"/>
                  <a:pt x="0" y="9"/>
                </a:cubicBezTo>
                <a:lnTo>
                  <a:pt x="0" y="512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50000">
                <a:srgbClr val="678E97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031" name="Rectangle 3">
            <a:extLst>
              <a:ext uri="{FF2B5EF4-FFF2-40B4-BE49-F238E27FC236}">
                <a16:creationId xmlns:a16="http://schemas.microsoft.com/office/drawing/2014/main" xmlns="" id="{421B20F2-9AAF-642F-7342-4FABC6B5C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FBA47B5-01EA-BAF0-FB48-9445D121CFC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09600" y="6562725"/>
            <a:ext cx="243840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863FADD-443D-D7C0-46E3-A3CABB47BB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9245600" y="6591300"/>
            <a:ext cx="254000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DDB4EAC6-C85D-A870-61B2-1F2E03DA2B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008033" y="6551613"/>
            <a:ext cx="284480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FEF19F-FB97-4B2A-9F3D-676F7C4CECD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5" name="Rectangle 2">
            <a:extLst>
              <a:ext uri="{FF2B5EF4-FFF2-40B4-BE49-F238E27FC236}">
                <a16:creationId xmlns:a16="http://schemas.microsoft.com/office/drawing/2014/main" xmlns="" id="{4166EBEF-B579-6663-1641-69386CA3C1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228603"/>
            <a:ext cx="104648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6" name="Freeform 104">
            <a:extLst>
              <a:ext uri="{FF2B5EF4-FFF2-40B4-BE49-F238E27FC236}">
                <a16:creationId xmlns:a16="http://schemas.microsoft.com/office/drawing/2014/main" xmlns="" id="{4D7D079E-E1F6-41CE-8F42-34055E2A3434}"/>
              </a:ext>
            </a:extLst>
          </p:cNvPr>
          <p:cNvSpPr>
            <a:spLocks/>
          </p:cNvSpPr>
          <p:nvPr/>
        </p:nvSpPr>
        <p:spPr bwMode="gray">
          <a:xfrm>
            <a:off x="0" y="793750"/>
            <a:ext cx="6096000" cy="444500"/>
          </a:xfrm>
          <a:custGeom>
            <a:avLst/>
            <a:gdLst>
              <a:gd name="T0" fmla="*/ 2147483646 w 2880"/>
              <a:gd name="T1" fmla="*/ 2147483646 h 280"/>
              <a:gd name="T2" fmla="*/ 2147483646 w 2880"/>
              <a:gd name="T3" fmla="*/ 2147483646 h 280"/>
              <a:gd name="T4" fmla="*/ 0 w 2880"/>
              <a:gd name="T5" fmla="*/ 2147483646 h 280"/>
              <a:gd name="T6" fmla="*/ 0 w 2880"/>
              <a:gd name="T7" fmla="*/ 0 h 280"/>
              <a:gd name="T8" fmla="*/ 2147483646 w 2880"/>
              <a:gd name="T9" fmla="*/ 2147483646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80" h="280">
                <a:moveTo>
                  <a:pt x="2880" y="16"/>
                </a:moveTo>
                <a:cubicBezTo>
                  <a:pt x="2396" y="48"/>
                  <a:pt x="2233" y="22"/>
                  <a:pt x="1433" y="83"/>
                </a:cubicBezTo>
                <a:cubicBezTo>
                  <a:pt x="631" y="144"/>
                  <a:pt x="66" y="251"/>
                  <a:pt x="0" y="280"/>
                </a:cubicBezTo>
                <a:lnTo>
                  <a:pt x="0" y="0"/>
                </a:lnTo>
                <a:lnTo>
                  <a:pt x="2880" y="16"/>
                </a:lnTo>
                <a:close/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550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hai\Downloads\VIDEO%20B&#7900;M%20C&#210;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hai\Downloads\B&#224;i%20h&#225;t%20-%20G&#7885;i%20t&#234;n%20c&#7843;m%20x&#250;c%20-%20AnNa%20(1)%20(1).mp4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136698">
            <a:off x="0" y="4419600"/>
            <a:ext cx="272838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Frames PPT 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WordArt 5"/>
          <p:cNvSpPr>
            <a:spLocks noChangeArrowheads="1" noChangeShapeType="1" noTextEdit="1"/>
          </p:cNvSpPr>
          <p:nvPr/>
        </p:nvSpPr>
        <p:spPr bwMode="auto">
          <a:xfrm>
            <a:off x="2133600" y="1576388"/>
            <a:ext cx="7721600" cy="4876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en-US" sz="32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MÔN: HOẠT ĐỘNG TRẢI NGHIỆM – LỚP </a:t>
            </a:r>
            <a:r>
              <a:rPr lang="en-US" sz="32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5</a:t>
            </a:r>
          </a:p>
        </p:txBody>
      </p:sp>
      <p:sp>
        <p:nvSpPr>
          <p:cNvPr id="411654" name="WordArt 6"/>
          <p:cNvSpPr>
            <a:spLocks noChangeArrowheads="1" noChangeShapeType="1" noTextEdit="1"/>
          </p:cNvSpPr>
          <p:nvPr/>
        </p:nvSpPr>
        <p:spPr bwMode="auto">
          <a:xfrm>
            <a:off x="2834640" y="4495800"/>
            <a:ext cx="6335486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THỰC HÀNH CÂN BẰNG CẢM XÚC</a:t>
            </a:r>
            <a:endParaRPr lang="en-US" sz="32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2032000" y="56388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2024-2025</a:t>
            </a:r>
            <a:endParaRPr lang="en-US" sz="2800" b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7" name="Picture 13" descr="FLOW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0" y="6248400"/>
            <a:ext cx="822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69" name="WordArt 21"/>
          <p:cNvSpPr>
            <a:spLocks noChangeArrowheads="1" noChangeShapeType="1" noTextEdit="1"/>
          </p:cNvSpPr>
          <p:nvPr/>
        </p:nvSpPr>
        <p:spPr bwMode="auto">
          <a:xfrm>
            <a:off x="1727200" y="533400"/>
            <a:ext cx="9118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b="1" kern="10" dirty="0" err="1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b="1" kern="10" dirty="0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b="1" kern="10" dirty="0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b="1" kern="10" dirty="0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b="1" kern="10" dirty="0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b="1" kern="10" dirty="0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b="1" kern="10" dirty="0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b="1" kern="10" dirty="0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b="1" kern="10" dirty="0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b="1" kern="10" dirty="0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CCE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dự</a:t>
            </a:r>
            <a:endParaRPr lang="en-US" b="1" kern="10" dirty="0">
              <a:ln w="19050">
                <a:solidFill>
                  <a:schemeClr val="folHlink"/>
                </a:solidFill>
                <a:round/>
                <a:headEnd/>
                <a:tailEnd/>
              </a:ln>
              <a:solidFill>
                <a:srgbClr val="CCEC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129" name="Text Box 22"/>
          <p:cNvSpPr txBox="1">
            <a:spLocks noChangeArrowheads="1"/>
          </p:cNvSpPr>
          <p:nvPr/>
        </p:nvSpPr>
        <p:spPr bwMode="auto">
          <a:xfrm>
            <a:off x="3454400" y="5105400"/>
            <a:ext cx="62992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endParaRPr lang="en-US" sz="2800" b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2800" b="1" dirty="0">
              <a:solidFill>
                <a:schemeClr val="folHlink"/>
              </a:solidFill>
            </a:endParaRPr>
          </a:p>
        </p:txBody>
      </p:sp>
      <p:sp>
        <p:nvSpPr>
          <p:cNvPr id="5130" name="TextBox 1"/>
          <p:cNvSpPr txBox="1">
            <a:spLocks noChangeArrowheads="1"/>
          </p:cNvSpPr>
          <p:nvPr/>
        </p:nvSpPr>
        <p:spPr bwMode="auto">
          <a:xfrm>
            <a:off x="2235200" y="219075"/>
            <a:ext cx="7721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dirty="0">
                <a:solidFill>
                  <a:srgbClr val="CCECFF"/>
                </a:solidFill>
                <a:cs typeface="Times New Roman" pitchFamily="18" charset="0"/>
              </a:rPr>
              <a:t>TRƯỜNG TIỂU HỌC MỸ ĐỨC 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6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953" y="0"/>
            <a:ext cx="12134047" cy="69167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b="1" kern="100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 động </a:t>
            </a:r>
            <a:r>
              <a:rPr lang="vi-VN" sz="4000" b="1" kern="1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2:</a:t>
            </a:r>
            <a:r>
              <a:rPr lang="en-US" sz="4000" b="1" kern="1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kern="1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Sắm vai nhân vật để thực hành cân bằng cảm xúc</a:t>
            </a:r>
          </a:p>
          <a:p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000" dirty="0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000" dirty="0" err="1" smtClean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 smtClean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000" dirty="0" smtClean="0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4000" kern="100" dirty="0" smtClean="0">
              <a:solidFill>
                <a:srgbClr val="FF00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4000" kern="100" dirty="0" smtClean="0">
              <a:solidFill>
                <a:srgbClr val="FF00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4000" kern="100" dirty="0" smtClean="0">
              <a:solidFill>
                <a:srgbClr val="FF00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4000" kern="100" dirty="0" smtClean="0">
              <a:solidFill>
                <a:srgbClr val="FF00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527" y="4146953"/>
            <a:ext cx="2886567" cy="2763941"/>
          </a:xfrm>
          <a:prstGeom prst="rect">
            <a:avLst/>
          </a:prstGeom>
        </p:spPr>
      </p:pic>
      <p:sp>
        <p:nvSpPr>
          <p:cNvPr id="6" name="Cloud Callout 5"/>
          <p:cNvSpPr>
            <a:spLocks noChangeArrowheads="1"/>
          </p:cNvSpPr>
          <p:nvPr/>
        </p:nvSpPr>
        <p:spPr bwMode="auto">
          <a:xfrm>
            <a:off x="2612572" y="4193177"/>
            <a:ext cx="5839098" cy="2495005"/>
          </a:xfrm>
          <a:prstGeom prst="cloudCallout">
            <a:avLst>
              <a:gd name="adj1" fmla="val -62787"/>
              <a:gd name="adj2" fmla="val 48773"/>
            </a:avLst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zh-CN" sz="4400" b="1" dirty="0" err="1">
                <a:solidFill>
                  <a:srgbClr val="C00000"/>
                </a:solidFill>
                <a:latin typeface="Times New Roman" pitchFamily="18" charset="0"/>
              </a:rPr>
              <a:t>Thảo</a:t>
            </a:r>
            <a:r>
              <a:rPr lang="en-US" altLang="zh-CN" sz="4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Times New Roman" pitchFamily="18" charset="0"/>
              </a:rPr>
              <a:t>luận</a:t>
            </a:r>
            <a:r>
              <a:rPr lang="zh-CN" altLang="en-US" sz="4400" b="1" dirty="0">
                <a:solidFill>
                  <a:srgbClr val="C00000"/>
                </a:solidFill>
                <a:latin typeface="Times New Roman" pitchFamily="18" charset="0"/>
              </a:rPr>
              <a:t> nhóm </a:t>
            </a:r>
            <a:r>
              <a:rPr lang="en-US" altLang="zh-CN" sz="4400" b="1" dirty="0">
                <a:solidFill>
                  <a:srgbClr val="C00000"/>
                </a:solidFill>
                <a:latin typeface="Times New Roman" pitchFamily="18" charset="0"/>
              </a:rPr>
              <a:t>4</a:t>
            </a:r>
            <a:endParaRPr lang="en-US" altLang="zh-CN" sz="3600" b="1" dirty="0">
              <a:solidFill>
                <a:srgbClr val="660066"/>
              </a:solidFill>
              <a:latin typeface="Times New Roman" pitchFamily="18" charset="0"/>
            </a:endParaRPr>
          </a:p>
          <a:p>
            <a:pPr algn="ctr"/>
            <a:r>
              <a:rPr lang="en-US" altLang="zh-CN" sz="3600" b="1" dirty="0">
                <a:solidFill>
                  <a:srgbClr val="660066"/>
                </a:solidFill>
                <a:latin typeface="Times New Roman" pitchFamily="18" charset="0"/>
              </a:rPr>
              <a:t>( 4 </a:t>
            </a:r>
            <a:r>
              <a:rPr lang="en-US" altLang="zh-CN" sz="3600" b="1" dirty="0" err="1">
                <a:solidFill>
                  <a:srgbClr val="660066"/>
                </a:solidFill>
                <a:latin typeface="Times New Roman" pitchFamily="18" charset="0"/>
              </a:rPr>
              <a:t>phút</a:t>
            </a:r>
            <a:r>
              <a:rPr lang="en-US" altLang="zh-CN" sz="3600" b="1" dirty="0">
                <a:solidFill>
                  <a:srgbClr val="660066"/>
                </a:solidFill>
                <a:latin typeface="Times New Roman" pitchFamily="18" charset="0"/>
              </a:rPr>
              <a:t> )</a:t>
            </a:r>
            <a:endParaRPr lang="zh-CN" altLang="en-US" sz="3600" b="1" dirty="0">
              <a:solidFill>
                <a:srgbClr val="660066"/>
              </a:solidFill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52453" y="4770783"/>
            <a:ext cx="3397500" cy="20872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xmlns="" val="941058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0" y="-279400"/>
            <a:ext cx="9715500" cy="737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0350" y="0"/>
            <a:ext cx="2316163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25" y="796925"/>
            <a:ext cx="217963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3113" y="3744913"/>
            <a:ext cx="1770062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15938" y="474663"/>
            <a:ext cx="2401887" cy="623887"/>
            <a:chOff x="515922" y="474502"/>
            <a:chExt cx="2402013" cy="624011"/>
          </a:xfrm>
        </p:grpSpPr>
        <p:pic>
          <p:nvPicPr>
            <p:cNvPr id="36877" name="图片 2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22" y="474502"/>
              <a:ext cx="2402013" cy="624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文本框 29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642929" y="534839"/>
              <a:ext cx="357206" cy="5239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2800" dirty="0"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Phobia" panose="02000506000000020003" pitchFamily="2" charset="0"/>
                  <a:ea typeface="思源黑体 CN Heavy" panose="020B0A00000000000000" pitchFamily="34" charset="-122"/>
                </a:rPr>
                <a:t>H</a:t>
              </a:r>
              <a:endParaRPr lang="zh-CN" altLang="en-US" sz="2800" dirty="0"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#9Slide05 Phobia" panose="02000506000000020003" pitchFamily="2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230334" y="534839"/>
              <a:ext cx="357206" cy="5239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2800" dirty="0"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Phobia" panose="02000506000000020003" pitchFamily="2" charset="0"/>
                  <a:ea typeface="思源黑体 CN Heavy" panose="020B0A00000000000000" pitchFamily="34" charset="-122"/>
                </a:rPr>
                <a:t>Đ</a:t>
              </a:r>
              <a:endParaRPr lang="zh-CN" altLang="en-US" sz="2800" dirty="0"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#9Slide05 Phobia" panose="02000506000000020003" pitchFamily="2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819327" y="534839"/>
              <a:ext cx="355619" cy="5239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2800" dirty="0"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Phobia" panose="02000506000000020003" pitchFamily="2" charset="0"/>
                  <a:ea typeface="思源黑体 CN Heavy" panose="020B0A00000000000000" pitchFamily="34" charset="-122"/>
                </a:rPr>
                <a:t>T</a:t>
              </a:r>
              <a:endParaRPr lang="zh-CN" altLang="en-US" sz="2800" dirty="0"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#9Slide05 Phobia" panose="02000506000000020003" pitchFamily="2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406733" y="534839"/>
              <a:ext cx="355619" cy="5239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2800" dirty="0"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Phobia" panose="02000506000000020003" pitchFamily="2" charset="0"/>
                  <a:ea typeface="思源黑体 CN Heavy" panose="020B0A00000000000000" pitchFamily="34" charset="-122"/>
                </a:rPr>
                <a:t>N</a:t>
              </a:r>
              <a:endParaRPr lang="zh-CN" altLang="en-US" sz="2800" dirty="0"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#9Slide05 Phobia" panose="02000506000000020003" pitchFamily="2" charset="0"/>
                <a:ea typeface="思源黑体 CN Heavy" panose="020B0A00000000000000" pitchFamily="34" charset="-122"/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5425" y="3744913"/>
            <a:ext cx="386397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63525" y="3216275"/>
            <a:ext cx="2670175" cy="396240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93463" y="19050"/>
            <a:ext cx="10318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512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ỜM CÒ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62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66994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3" y="-954088"/>
            <a:ext cx="13428662" cy="969010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-269875"/>
            <a:ext cx="2505075" cy="371633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6225" y="2460625"/>
            <a:ext cx="94996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05386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"/>
            <a:ext cx="12295717" cy="6834187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</p:pic>
      <p:sp>
        <p:nvSpPr>
          <p:cNvPr id="4" name="Rectangle 3"/>
          <p:cNvSpPr/>
          <p:nvPr/>
        </p:nvSpPr>
        <p:spPr>
          <a:xfrm>
            <a:off x="3962400" y="2133600"/>
            <a:ext cx="7213600" cy="2971800"/>
          </a:xfrm>
          <a:prstGeom prst="rect">
            <a:avLst/>
          </a:prstGeom>
          <a:solidFill>
            <a:srgbClr val="00B0F0"/>
          </a:solidFill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KHỞI ĐỘNG</a:t>
            </a:r>
            <a:endParaRPr lang="en-US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08566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0" y="-279400"/>
            <a:ext cx="9715500" cy="737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0350" y="0"/>
            <a:ext cx="2316163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25" y="796925"/>
            <a:ext cx="217963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3113" y="3744913"/>
            <a:ext cx="1770062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15938" y="474663"/>
            <a:ext cx="2401887" cy="623887"/>
            <a:chOff x="515922" y="474502"/>
            <a:chExt cx="2402013" cy="624011"/>
          </a:xfrm>
        </p:grpSpPr>
        <p:pic>
          <p:nvPicPr>
            <p:cNvPr id="36877" name="图片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22" y="474502"/>
              <a:ext cx="2402013" cy="624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文本框 29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642929" y="534839"/>
              <a:ext cx="357206" cy="5239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2800" dirty="0"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Phobia" panose="02000506000000020003" pitchFamily="2" charset="0"/>
                  <a:ea typeface="思源黑体 CN Heavy" panose="020B0A00000000000000" pitchFamily="34" charset="-122"/>
                </a:rPr>
                <a:t>H</a:t>
              </a:r>
              <a:endParaRPr lang="zh-CN" altLang="en-US" sz="2800" dirty="0"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#9Slide05 Phobia" panose="02000506000000020003" pitchFamily="2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230334" y="534839"/>
              <a:ext cx="357206" cy="5239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2800" dirty="0"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Phobia" panose="02000506000000020003" pitchFamily="2" charset="0"/>
                  <a:ea typeface="思源黑体 CN Heavy" panose="020B0A00000000000000" pitchFamily="34" charset="-122"/>
                </a:rPr>
                <a:t>Đ</a:t>
              </a:r>
              <a:endParaRPr lang="zh-CN" altLang="en-US" sz="2800" dirty="0"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#9Slide05 Phobia" panose="02000506000000020003" pitchFamily="2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819327" y="534839"/>
              <a:ext cx="355619" cy="5239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2800" dirty="0"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Phobia" panose="02000506000000020003" pitchFamily="2" charset="0"/>
                  <a:ea typeface="思源黑体 CN Heavy" panose="020B0A00000000000000" pitchFamily="34" charset="-122"/>
                </a:rPr>
                <a:t>T</a:t>
              </a:r>
              <a:endParaRPr lang="zh-CN" altLang="en-US" sz="2800" dirty="0"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#9Slide05 Phobia" panose="02000506000000020003" pitchFamily="2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406733" y="534839"/>
              <a:ext cx="355619" cy="5239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2800" dirty="0"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Phobia" panose="02000506000000020003" pitchFamily="2" charset="0"/>
                  <a:ea typeface="思源黑体 CN Heavy" panose="020B0A00000000000000" pitchFamily="34" charset="-122"/>
                </a:rPr>
                <a:t>N</a:t>
              </a:r>
              <a:endParaRPr lang="zh-CN" altLang="en-US" sz="2800" dirty="0"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#9Slide05 Phobia" panose="02000506000000020003" pitchFamily="2" charset="0"/>
                <a:ea typeface="思源黑体 CN Heavy" panose="020B0A00000000000000" pitchFamily="34" charset="-122"/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5425" y="3744913"/>
            <a:ext cx="386397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63525" y="3216275"/>
            <a:ext cx="2670175" cy="396240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93463" y="19050"/>
            <a:ext cx="10318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8873" y="1743230"/>
            <a:ext cx="8254251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</a:rPr>
              <a:t>KHỞI ĐỘNG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18" name="Bài hát - Gọi tên cảm xúc - AnNa (1)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64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512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0" y="-279400"/>
            <a:ext cx="9715500" cy="737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0350" y="0"/>
            <a:ext cx="2316163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25" y="796925"/>
            <a:ext cx="217963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3113" y="3744913"/>
            <a:ext cx="1770062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15938" y="474663"/>
            <a:ext cx="2401887" cy="623887"/>
            <a:chOff x="515922" y="474502"/>
            <a:chExt cx="2402013" cy="624011"/>
          </a:xfrm>
        </p:grpSpPr>
        <p:pic>
          <p:nvPicPr>
            <p:cNvPr id="36877" name="图片 2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22" y="474502"/>
              <a:ext cx="2402013" cy="624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文本框 29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642929" y="534839"/>
              <a:ext cx="357206" cy="5239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2800" dirty="0"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Phobia" panose="02000506000000020003" pitchFamily="2" charset="0"/>
                  <a:ea typeface="思源黑体 CN Heavy" panose="020B0A00000000000000" pitchFamily="34" charset="-122"/>
                </a:rPr>
                <a:t>H</a:t>
              </a:r>
              <a:endParaRPr lang="zh-CN" altLang="en-US" sz="2800" dirty="0"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#9Slide05 Phobia" panose="02000506000000020003" pitchFamily="2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230334" y="534839"/>
              <a:ext cx="357206" cy="5239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2800" dirty="0"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Phobia" panose="02000506000000020003" pitchFamily="2" charset="0"/>
                  <a:ea typeface="思源黑体 CN Heavy" panose="020B0A00000000000000" pitchFamily="34" charset="-122"/>
                </a:rPr>
                <a:t>Đ</a:t>
              </a:r>
              <a:endParaRPr lang="zh-CN" altLang="en-US" sz="2800" dirty="0"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#9Slide05 Phobia" panose="02000506000000020003" pitchFamily="2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819327" y="534839"/>
              <a:ext cx="355619" cy="5239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2800" dirty="0"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Phobia" panose="02000506000000020003" pitchFamily="2" charset="0"/>
                  <a:ea typeface="思源黑体 CN Heavy" panose="020B0A00000000000000" pitchFamily="34" charset="-122"/>
                </a:rPr>
                <a:t>T</a:t>
              </a:r>
              <a:endParaRPr lang="zh-CN" altLang="en-US" sz="2800" dirty="0"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#9Slide05 Phobia" panose="02000506000000020003" pitchFamily="2" charset="0"/>
                <a:ea typeface="思源黑体 CN Heavy" panose="020B0A00000000000000" pitchFamily="34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406733" y="534839"/>
              <a:ext cx="355619" cy="5239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2800" dirty="0"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Phobia" panose="02000506000000020003" pitchFamily="2" charset="0"/>
                  <a:ea typeface="思源黑体 CN Heavy" panose="020B0A00000000000000" pitchFamily="34" charset="-122"/>
                </a:rPr>
                <a:t>N</a:t>
              </a:r>
              <a:endParaRPr lang="zh-CN" altLang="en-US" sz="2800" dirty="0"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#9Slide05 Phobia" panose="02000506000000020003" pitchFamily="2" charset="0"/>
                <a:ea typeface="思源黑体 CN Heavy" panose="020B0A00000000000000" pitchFamily="34" charset="-122"/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5425" y="3744913"/>
            <a:ext cx="386397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63525" y="3216275"/>
            <a:ext cx="2670175" cy="396240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93463" y="19050"/>
            <a:ext cx="10318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8873" y="1743230"/>
            <a:ext cx="82542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THỰC HÀNH </a:t>
            </a:r>
          </a:p>
          <a:p>
            <a:pPr algn="ctr"/>
            <a:r>
              <a:rPr lang="vi-VN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CÂN BẰNG CẢM XÚC</a:t>
            </a:r>
            <a:endParaRPr 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12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F0EF3103-5DAF-11B9-2A13-8EE512F2FF38}"/>
              </a:ext>
            </a:extLst>
          </p:cNvPr>
          <p:cNvSpPr/>
          <p:nvPr/>
        </p:nvSpPr>
        <p:spPr bwMode="auto">
          <a:xfrm>
            <a:off x="1127131" y="2172832"/>
            <a:ext cx="2630057" cy="2375818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440DF0D9-3B65-EC4C-653C-BFF3882C2E9D}"/>
              </a:ext>
            </a:extLst>
          </p:cNvPr>
          <p:cNvCxnSpPr>
            <a:cxnSpLocks/>
            <a:stCxn id="2" idx="6"/>
            <a:endCxn id="6" idx="1"/>
          </p:cNvCxnSpPr>
          <p:nvPr/>
        </p:nvCxnSpPr>
        <p:spPr bwMode="auto">
          <a:xfrm flipV="1">
            <a:off x="3757188" y="1465025"/>
            <a:ext cx="1446885" cy="189571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" name="Rounded Rectangle 30">
            <a:extLst>
              <a:ext uri="{FF2B5EF4-FFF2-40B4-BE49-F238E27FC236}">
                <a16:creationId xmlns:a16="http://schemas.microsoft.com/office/drawing/2014/main" xmlns="" id="{7BC38C7A-7CDC-8FB0-6F1C-A46906CFE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4073" y="903050"/>
            <a:ext cx="5611973" cy="1123950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dirty="0" smtClean="0">
                <a:solidFill>
                  <a:srgbClr val="0070C0"/>
                </a:solidFill>
              </a:rPr>
              <a:t>Phần 1: Tổng kết thi đua tuần </a:t>
            </a:r>
            <a:r>
              <a:rPr lang="en-US" dirty="0" smtClean="0">
                <a:solidFill>
                  <a:srgbClr val="0070C0"/>
                </a:solidFill>
              </a:rPr>
              <a:t>3</a:t>
            </a:r>
            <a:endParaRPr lang="vi-VN" dirty="0" smtClean="0">
              <a:solidFill>
                <a:srgbClr val="0070C0"/>
              </a:solidFill>
            </a:endParaRPr>
          </a:p>
        </p:txBody>
      </p:sp>
      <p:sp>
        <p:nvSpPr>
          <p:cNvPr id="8" name="Rounded Rectangle 34">
            <a:extLst>
              <a:ext uri="{FF2B5EF4-FFF2-40B4-BE49-F238E27FC236}">
                <a16:creationId xmlns:a16="http://schemas.microsoft.com/office/drawing/2014/main" xmlns="" id="{BDB5C5F9-8BDC-DF70-D0AE-4038E9511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024" y="4548650"/>
            <a:ext cx="5745776" cy="111283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Phần 3: Sinh hoạt chủ đề: ‘‘Thực hành cân bằng cảm xúc’’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FFDCBD8C-8F6A-F9B5-07B9-90B8A6B26C7A}"/>
              </a:ext>
            </a:extLst>
          </p:cNvPr>
          <p:cNvCxnSpPr>
            <a:cxnSpLocks/>
            <a:stCxn id="2" idx="6"/>
            <a:endCxn id="10" idx="1"/>
          </p:cNvCxnSpPr>
          <p:nvPr/>
        </p:nvCxnSpPr>
        <p:spPr bwMode="auto">
          <a:xfrm flipV="1">
            <a:off x="3757188" y="3229222"/>
            <a:ext cx="1489898" cy="131519"/>
          </a:xfrm>
          <a:prstGeom prst="straightConnector1">
            <a:avLst/>
          </a:prstGeom>
          <a:ln>
            <a:headEnd/>
            <a:tailEnd type="triangl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ounded Rectangle 40">
            <a:extLst>
              <a:ext uri="{FF2B5EF4-FFF2-40B4-BE49-F238E27FC236}">
                <a16:creationId xmlns:a16="http://schemas.microsoft.com/office/drawing/2014/main" xmlns="" id="{241D7C41-3491-2F7C-3FDC-009F7B2CA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7086" y="2672803"/>
            <a:ext cx="5608148" cy="111283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dirty="0" smtClean="0">
                <a:solidFill>
                  <a:srgbClr val="0070C0"/>
                </a:solidFill>
              </a:rPr>
              <a:t>Phần 2: Phương hướng hoạt động tuần </a:t>
            </a:r>
            <a:r>
              <a:rPr lang="en-US" dirty="0" smtClean="0">
                <a:solidFill>
                  <a:srgbClr val="0070C0"/>
                </a:solidFill>
              </a:rPr>
              <a:t>4</a:t>
            </a:r>
            <a:endParaRPr lang="vi-VN" dirty="0" smtClean="0">
              <a:solidFill>
                <a:srgbClr val="0070C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b="1" dirty="0">
              <a:solidFill>
                <a:srgbClr val="000000"/>
              </a:solidFill>
            </a:endParaRPr>
          </a:p>
        </p:txBody>
      </p:sp>
      <p:cxnSp>
        <p:nvCxnSpPr>
          <p:cNvPr id="20" name="Straight Arrow Connector 19"/>
          <p:cNvCxnSpPr>
            <a:stCxn id="2" idx="6"/>
            <a:endCxn id="8" idx="1"/>
          </p:cNvCxnSpPr>
          <p:nvPr/>
        </p:nvCxnSpPr>
        <p:spPr>
          <a:xfrm>
            <a:off x="3757188" y="3360741"/>
            <a:ext cx="1469836" cy="1744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23957" y="3056709"/>
            <a:ext cx="261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37314"/>
            <a:ext cx="4336867" cy="22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5674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6544" y="336430"/>
            <a:ext cx="10248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Phần 1: Tổng kết thi đua tuần </a:t>
            </a:r>
            <a:r>
              <a:rPr lang="en-US" sz="48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  <a:endParaRPr lang="en-US" sz="4800" b="1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3999944"/>
              </p:ext>
            </p:extLst>
          </p:nvPr>
        </p:nvGraphicFramePr>
        <p:xfrm>
          <a:off x="97766" y="2626374"/>
          <a:ext cx="12094234" cy="3206512"/>
        </p:xfrm>
        <a:graphic>
          <a:graphicData uri="http://schemas.openxmlformats.org/drawingml/2006/table">
            <a:tbl>
              <a:tblPr firstRow="1" firstCol="1" bandRow="1"/>
              <a:tblGrid>
                <a:gridCol w="1917770"/>
                <a:gridCol w="2295169"/>
                <a:gridCol w="2574475"/>
                <a:gridCol w="2695914"/>
                <a:gridCol w="2610906"/>
              </a:tblGrid>
              <a:tr h="801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3200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Tổ     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Nề</a:t>
                      </a: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nếp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trào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8016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8016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 2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8016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 3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96124" y="1617575"/>
            <a:ext cx="677173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0070C0"/>
                </a:solidFill>
                <a:latin typeface="+mj-lt"/>
              </a:rPr>
              <a:t>KẾT QUẢ THU ĐUA GIỮA CÁC TỔ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3517" y="2626374"/>
            <a:ext cx="1906438" cy="7896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27051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9125" y="215660"/>
            <a:ext cx="10808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Phần 2: Phương h</a:t>
            </a:r>
            <a:r>
              <a:rPr lang="en-US" sz="44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ướn</a:t>
            </a:r>
            <a:r>
              <a:rPr lang="en-US" sz="44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</a:t>
            </a:r>
            <a:r>
              <a:rPr lang="vi-VN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hoạt động tuần </a:t>
            </a:r>
            <a:r>
              <a:rPr lang="en-US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</a:t>
            </a:r>
            <a:endParaRPr lang="en-US" sz="4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25689"/>
            <a:ext cx="9575320" cy="5523307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</a:t>
            </a:r>
            <a:r>
              <a:rPr lang="vi-VN" sz="2800" b="1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lang="en-US" sz="2800" b="1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ếp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nếp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vi-VN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endParaRPr lang="en-US" sz="2800" kern="1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b="1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vi-VN" sz="2800" b="1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2800" b="1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ội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20/10</a:t>
            </a:r>
            <a:r>
              <a:rPr lang="vi-VN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800" kern="1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5320" y="925688"/>
            <a:ext cx="2616680" cy="552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3036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3" y="-228600"/>
            <a:ext cx="10833100" cy="781685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7475" y="320675"/>
            <a:ext cx="2152650" cy="319563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52538" y="1363663"/>
            <a:ext cx="6951662" cy="441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</a:t>
            </a:r>
            <a:endParaRPr lang="nl-NL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chủ đề: Thực hành cân bằng cảm xúc</a:t>
            </a:r>
            <a:endParaRPr lang="en-US" sz="19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200" y="1793875"/>
            <a:ext cx="3800475" cy="506412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07411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7443" y="2034209"/>
            <a:ext cx="4086614" cy="20872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52" y="309435"/>
            <a:ext cx="12438848" cy="67764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</a:t>
            </a:r>
            <a:r>
              <a:rPr lang="en-US" sz="32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kern="1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endParaRPr lang="en-US" sz="3200" b="1" kern="1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b="1" kern="1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b="1" kern="1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b="1" kern="1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b="1" kern="1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b="1" kern="1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b="1" kern="1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b="1" kern="1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b="1" kern="1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kern="1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>
            <a:spLocks noChangeArrowheads="1"/>
          </p:cNvSpPr>
          <p:nvPr/>
        </p:nvSpPr>
        <p:spPr bwMode="auto">
          <a:xfrm>
            <a:off x="278297" y="4293704"/>
            <a:ext cx="7832034" cy="2564295"/>
          </a:xfrm>
          <a:prstGeom prst="cloudCallout">
            <a:avLst>
              <a:gd name="adj1" fmla="val -62787"/>
              <a:gd name="adj2" fmla="val 48773"/>
            </a:avLst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zh-CN" sz="4400" b="1" dirty="0" err="1">
                <a:solidFill>
                  <a:srgbClr val="C00000"/>
                </a:solidFill>
                <a:latin typeface="Times New Roman" pitchFamily="18" charset="0"/>
              </a:rPr>
              <a:t>Thảo</a:t>
            </a:r>
            <a:r>
              <a:rPr lang="en-US" altLang="zh-CN" sz="4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Times New Roman" pitchFamily="18" charset="0"/>
              </a:rPr>
              <a:t>luận</a:t>
            </a:r>
            <a:r>
              <a:rPr lang="zh-CN" altLang="en-US" sz="4400" b="1" dirty="0">
                <a:solidFill>
                  <a:srgbClr val="C00000"/>
                </a:solidFill>
                <a:latin typeface="Times New Roman" pitchFamily="18" charset="0"/>
              </a:rPr>
              <a:t> nhóm </a:t>
            </a:r>
            <a:r>
              <a:rPr lang="en-US" altLang="zh-CN" sz="4400" b="1" dirty="0">
                <a:solidFill>
                  <a:srgbClr val="C00000"/>
                </a:solidFill>
                <a:latin typeface="Times New Roman" pitchFamily="18" charset="0"/>
              </a:rPr>
              <a:t>4</a:t>
            </a:r>
            <a:endParaRPr lang="en-US" altLang="zh-CN" sz="3600" b="1" dirty="0">
              <a:solidFill>
                <a:srgbClr val="660066"/>
              </a:solidFill>
              <a:latin typeface="Times New Roman" pitchFamily="18" charset="0"/>
            </a:endParaRPr>
          </a:p>
          <a:p>
            <a:pPr algn="ctr"/>
            <a:r>
              <a:rPr lang="en-US" altLang="zh-CN" sz="3600" b="1" dirty="0">
                <a:solidFill>
                  <a:srgbClr val="660066"/>
                </a:solidFill>
                <a:latin typeface="Times New Roman" pitchFamily="18" charset="0"/>
              </a:rPr>
              <a:t>( </a:t>
            </a:r>
            <a:r>
              <a:rPr lang="en-US" altLang="zh-CN" sz="3600" b="1" dirty="0" smtClean="0">
                <a:solidFill>
                  <a:srgbClr val="660066"/>
                </a:solidFill>
                <a:latin typeface="Times New Roman" pitchFamily="18" charset="0"/>
              </a:rPr>
              <a:t>3 </a:t>
            </a:r>
            <a:r>
              <a:rPr lang="en-US" altLang="zh-CN" sz="3600" b="1" dirty="0" err="1">
                <a:solidFill>
                  <a:srgbClr val="660066"/>
                </a:solidFill>
                <a:latin typeface="Times New Roman" pitchFamily="18" charset="0"/>
              </a:rPr>
              <a:t>phút</a:t>
            </a:r>
            <a:r>
              <a:rPr lang="en-US" altLang="zh-CN" sz="3600" b="1" dirty="0">
                <a:solidFill>
                  <a:srgbClr val="660066"/>
                </a:solidFill>
                <a:latin typeface="Times New Roman" pitchFamily="18" charset="0"/>
              </a:rPr>
              <a:t> )</a:t>
            </a:r>
            <a:endParaRPr lang="zh-CN" altLang="en-US" sz="3600" b="1" dirty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784" y="1590261"/>
            <a:ext cx="12178748" cy="2521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bìa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kern="100" dirty="0" smtClean="0">
                <a:solidFill>
                  <a:srgbClr val="CC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2609" y="4041913"/>
            <a:ext cx="3967344" cy="247815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xmlns="" val="2822756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8tgp_time_light">
  <a:themeElements>
    <a:clrScheme name="208tgp_time_light 3">
      <a:dk1>
        <a:srgbClr val="000000"/>
      </a:dk1>
      <a:lt1>
        <a:srgbClr val="FFFFFF"/>
      </a:lt1>
      <a:dk2>
        <a:srgbClr val="0F4D5B"/>
      </a:dk2>
      <a:lt2>
        <a:srgbClr val="969696"/>
      </a:lt2>
      <a:accent1>
        <a:srgbClr val="1B7D6A"/>
      </a:accent1>
      <a:accent2>
        <a:srgbClr val="CBBA3B"/>
      </a:accent2>
      <a:accent3>
        <a:srgbClr val="FFFFFF"/>
      </a:accent3>
      <a:accent4>
        <a:srgbClr val="000000"/>
      </a:accent4>
      <a:accent5>
        <a:srgbClr val="ABBFB9"/>
      </a:accent5>
      <a:accent6>
        <a:srgbClr val="B8A835"/>
      </a:accent6>
      <a:hlink>
        <a:srgbClr val="3790D3"/>
      </a:hlink>
      <a:folHlink>
        <a:srgbClr val="BD6A1F"/>
      </a:folHlink>
    </a:clrScheme>
    <a:fontScheme name="208tgp_time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08tgp_time_light 1">
        <a:dk1>
          <a:srgbClr val="000000"/>
        </a:dk1>
        <a:lt1>
          <a:srgbClr val="FFFFFF"/>
        </a:lt1>
        <a:dk2>
          <a:srgbClr val="351155"/>
        </a:dk2>
        <a:lt2>
          <a:srgbClr val="969696"/>
        </a:lt2>
        <a:accent1>
          <a:srgbClr val="7053CB"/>
        </a:accent1>
        <a:accent2>
          <a:srgbClr val="3282BE"/>
        </a:accent2>
        <a:accent3>
          <a:srgbClr val="FFFFFF"/>
        </a:accent3>
        <a:accent4>
          <a:srgbClr val="000000"/>
        </a:accent4>
        <a:accent5>
          <a:srgbClr val="BBB3E2"/>
        </a:accent5>
        <a:accent6>
          <a:srgbClr val="2C75AC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8tgp_time_light 2">
        <a:dk1>
          <a:srgbClr val="000000"/>
        </a:dk1>
        <a:lt1>
          <a:srgbClr val="FFFFFF"/>
        </a:lt1>
        <a:dk2>
          <a:srgbClr val="1129A1"/>
        </a:dk2>
        <a:lt2>
          <a:srgbClr val="969696"/>
        </a:lt2>
        <a:accent1>
          <a:srgbClr val="4987E3"/>
        </a:accent1>
        <a:accent2>
          <a:srgbClr val="40C3EC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39B0D6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8tgp_time_light 3">
        <a:dk1>
          <a:srgbClr val="000000"/>
        </a:dk1>
        <a:lt1>
          <a:srgbClr val="FFFFFF"/>
        </a:lt1>
        <a:dk2>
          <a:srgbClr val="0F4D5B"/>
        </a:dk2>
        <a:lt2>
          <a:srgbClr val="969696"/>
        </a:lt2>
        <a:accent1>
          <a:srgbClr val="1B7D6A"/>
        </a:accent1>
        <a:accent2>
          <a:srgbClr val="CBBA3B"/>
        </a:accent2>
        <a:accent3>
          <a:srgbClr val="FFFFFF"/>
        </a:accent3>
        <a:accent4>
          <a:srgbClr val="000000"/>
        </a:accent4>
        <a:accent5>
          <a:srgbClr val="ABBFB9"/>
        </a:accent5>
        <a:accent6>
          <a:srgbClr val="B8A835"/>
        </a:accent6>
        <a:hlink>
          <a:srgbClr val="3790D3"/>
        </a:hlink>
        <a:folHlink>
          <a:srgbClr val="BD6A1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407</Words>
  <Application>Microsoft Office PowerPoint</Application>
  <PresentationFormat>Custom</PresentationFormat>
  <Paragraphs>81</Paragraphs>
  <Slides>13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主题</vt:lpstr>
      <vt:lpstr>208tgp_time_light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hai vu duy</cp:lastModifiedBy>
  <cp:revision>55</cp:revision>
  <dcterms:created xsi:type="dcterms:W3CDTF">2024-09-24T09:01:42Z</dcterms:created>
  <dcterms:modified xsi:type="dcterms:W3CDTF">2024-09-27T01:25:28Z</dcterms:modified>
</cp:coreProperties>
</file>