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88" d="100"/>
          <a:sy n="88" d="100"/>
        </p:scale>
        <p:origin x="211" y="53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xmlns="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xmlns="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xmlns="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xmlns="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xmlns="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xmlns="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xmlns="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xmlns="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xmlns="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xmlns="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xmlns="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xmlns="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xmlns="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xmlns="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xmlns="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xmlns="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xmlns="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xmlns="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xmlns="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xmlns="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xmlns="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xmlns="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xmlns="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xmlns="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xmlns="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xmlns="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xmlns="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xmlns="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361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Cambria</vt:lpstr>
      <vt:lpstr>Noto Sans CJK Bold</vt:lpstr>
      <vt:lpstr>Times New Roman</vt:lpstr>
      <vt:lpstr>UTM Avo</vt:lpstr>
      <vt:lpstr>UTM Showcard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ad</cp:lastModifiedBy>
  <cp:revision>72</cp:revision>
  <dcterms:created xsi:type="dcterms:W3CDTF">2019-09-08T10:16:45Z</dcterms:created>
  <dcterms:modified xsi:type="dcterms:W3CDTF">2024-11-26T08:32:30Z</dcterms:modified>
</cp:coreProperties>
</file>