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2" r:id="rId4"/>
  </p:sldMasterIdLst>
  <p:notesMasterIdLst>
    <p:notesMasterId r:id="rId29"/>
  </p:notesMasterIdLst>
  <p:sldIdLst>
    <p:sldId id="259" r:id="rId5"/>
    <p:sldId id="334" r:id="rId6"/>
    <p:sldId id="335" r:id="rId7"/>
    <p:sldId id="336" r:id="rId8"/>
    <p:sldId id="337" r:id="rId9"/>
    <p:sldId id="338" r:id="rId10"/>
    <p:sldId id="327" r:id="rId11"/>
    <p:sldId id="274" r:id="rId12"/>
    <p:sldId id="266" r:id="rId13"/>
    <p:sldId id="339" r:id="rId14"/>
    <p:sldId id="340" r:id="rId15"/>
    <p:sldId id="342" r:id="rId16"/>
    <p:sldId id="341" r:id="rId17"/>
    <p:sldId id="343" r:id="rId18"/>
    <p:sldId id="344" r:id="rId19"/>
    <p:sldId id="345" r:id="rId20"/>
    <p:sldId id="272" r:id="rId21"/>
    <p:sldId id="290" r:id="rId22"/>
    <p:sldId id="346" r:id="rId23"/>
    <p:sldId id="347" r:id="rId24"/>
    <p:sldId id="283" r:id="rId25"/>
    <p:sldId id="348" r:id="rId26"/>
    <p:sldId id="287" r:id="rId27"/>
    <p:sldId id="27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5EEA0"/>
    <a:srgbClr val="FFE1FD"/>
    <a:srgbClr val="FFCCFF"/>
    <a:srgbClr val="F44A4C"/>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89601" autoAdjust="0"/>
  </p:normalViewPr>
  <p:slideViewPr>
    <p:cSldViewPr snapToGrid="0">
      <p:cViewPr varScale="1">
        <p:scale>
          <a:sx n="79" d="100"/>
          <a:sy n="79" d="100"/>
        </p:scale>
        <p:origin x="662" y="48"/>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E4A748-83F7-4730-AB8A-7FEEC7F0182E}"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60F3-3E4C-45D3-826D-AA04F5C248B7}" type="slidenum">
              <a:rPr lang="en-US" smtClean="0"/>
              <a:t>‹#›</a:t>
            </a:fld>
            <a:endParaRPr lang="en-US"/>
          </a:p>
        </p:txBody>
      </p:sp>
    </p:spTree>
    <p:extLst>
      <p:ext uri="{BB962C8B-B14F-4D97-AF65-F5344CB8AC3E}">
        <p14:creationId xmlns:p14="http://schemas.microsoft.com/office/powerpoint/2010/main" val="1147101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vi-VN" dirty="0"/>
              <a:t>Click</a:t>
            </a:r>
            <a:r>
              <a:rPr lang="vi-VN" baseline="0" dirty="0"/>
              <a:t> vào quả trứng để chọn câu hỏi</a:t>
            </a:r>
          </a:p>
          <a:p>
            <a:pPr marL="158750" indent="0">
              <a:buNone/>
            </a:pPr>
            <a:r>
              <a:rPr lang="vi-VN" baseline="0" dirty="0"/>
              <a:t>Hoàn thành xong các câu hỏi click vào mũi tên để sang slide tiếp theo.</a:t>
            </a:r>
            <a:endParaRPr lang="en-US" dirty="0"/>
          </a:p>
        </p:txBody>
      </p:sp>
    </p:spTree>
    <p:extLst>
      <p:ext uri="{BB962C8B-B14F-4D97-AF65-F5344CB8AC3E}">
        <p14:creationId xmlns:p14="http://schemas.microsoft.com/office/powerpoint/2010/main" val="35873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Trả</a:t>
            </a:r>
            <a:r>
              <a:rPr lang="vi-VN" baseline="0" dirty="0"/>
              <a:t> lời xong click vào mũi tên để trở về slide trước</a:t>
            </a:r>
            <a:endParaRPr lang="en-US" dirty="0"/>
          </a:p>
        </p:txBody>
      </p:sp>
    </p:spTree>
    <p:extLst>
      <p:ext uri="{BB962C8B-B14F-4D97-AF65-F5344CB8AC3E}">
        <p14:creationId xmlns:p14="http://schemas.microsoft.com/office/powerpoint/2010/main" val="159516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157292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dirty="0"/>
              <a:t>Trả</a:t>
            </a:r>
            <a:r>
              <a:rPr lang="vi-VN" baseline="0" dirty="0"/>
              <a:t> lời xong click vào mũi tên để trở về slide trước</a:t>
            </a:r>
            <a:endParaRPr lang="en-US" dirty="0"/>
          </a:p>
          <a:p>
            <a:endParaRPr lang="en-US" dirty="0"/>
          </a:p>
        </p:txBody>
      </p:sp>
    </p:spTree>
    <p:extLst>
      <p:ext uri="{BB962C8B-B14F-4D97-AF65-F5344CB8AC3E}">
        <p14:creationId xmlns:p14="http://schemas.microsoft.com/office/powerpoint/2010/main" val="2636907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8</a:t>
            </a:fld>
            <a:endParaRPr lang="en-US"/>
          </a:p>
        </p:txBody>
      </p:sp>
    </p:spTree>
    <p:extLst>
      <p:ext uri="{BB962C8B-B14F-4D97-AF65-F5344CB8AC3E}">
        <p14:creationId xmlns:p14="http://schemas.microsoft.com/office/powerpoint/2010/main" val="166873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18</a:t>
            </a:fld>
            <a:endParaRPr lang="en-US"/>
          </a:p>
        </p:txBody>
      </p:sp>
    </p:spTree>
    <p:extLst>
      <p:ext uri="{BB962C8B-B14F-4D97-AF65-F5344CB8AC3E}">
        <p14:creationId xmlns:p14="http://schemas.microsoft.com/office/powerpoint/2010/main" val="426635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60F3-3E4C-45D3-826D-AA04F5C248B7}" type="slidenum">
              <a:rPr lang="en-US" smtClean="0"/>
              <a:t>24</a:t>
            </a:fld>
            <a:endParaRPr lang="en-US"/>
          </a:p>
        </p:txBody>
      </p:sp>
    </p:spTree>
    <p:extLst>
      <p:ext uri="{BB962C8B-B14F-4D97-AF65-F5344CB8AC3E}">
        <p14:creationId xmlns:p14="http://schemas.microsoft.com/office/powerpoint/2010/main" val="3381263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388867" y="3573400"/>
            <a:ext cx="3414400" cy="5460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667"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3190100" y="4119384"/>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0" y="-20450"/>
            <a:ext cx="12206400" cy="7140572"/>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959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687051" y="2885497"/>
            <a:ext cx="681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5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7909200" y="1619067"/>
            <a:ext cx="159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 name="Google Shape;32;p3"/>
          <p:cNvSpPr txBox="1">
            <a:spLocks noGrp="1"/>
          </p:cNvSpPr>
          <p:nvPr>
            <p:ph type="subTitle" idx="1"/>
          </p:nvPr>
        </p:nvSpPr>
        <p:spPr>
          <a:xfrm>
            <a:off x="3189200" y="4706967"/>
            <a:ext cx="5813600" cy="49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20450"/>
            <a:ext cx="12206400" cy="7140572"/>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696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4"/>
        </a:solidFill>
        <a:effectLst/>
      </p:bgPr>
    </p:bg>
    <p:spTree>
      <p:nvGrpSpPr>
        <p:cNvPr id="1" name="Shape 86"/>
        <p:cNvGrpSpPr/>
        <p:nvPr/>
      </p:nvGrpSpPr>
      <p:grpSpPr>
        <a:xfrm>
          <a:off x="0" y="0"/>
          <a:ext cx="0" cy="0"/>
          <a:chOff x="0" y="0"/>
          <a:chExt cx="0" cy="0"/>
        </a:xfrm>
      </p:grpSpPr>
      <p:grpSp>
        <p:nvGrpSpPr>
          <p:cNvPr id="87" name="Google Shape;87;p6"/>
          <p:cNvGrpSpPr/>
          <p:nvPr/>
        </p:nvGrpSpPr>
        <p:grpSpPr>
          <a:xfrm>
            <a:off x="0" y="-20450"/>
            <a:ext cx="12206400" cy="7140572"/>
            <a:chOff x="0" y="-15338"/>
            <a:chExt cx="9154800" cy="5355429"/>
          </a:xfrm>
        </p:grpSpPr>
        <p:sp>
          <p:nvSpPr>
            <p:cNvPr id="88" name="Google Shape;88;p6"/>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6"/>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6"/>
          <p:cNvSpPr/>
          <p:nvPr/>
        </p:nvSpPr>
        <p:spPr>
          <a:xfrm flipH="1">
            <a:off x="953333" y="518000"/>
            <a:ext cx="10285200" cy="6924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6"/>
          <p:cNvSpPr txBox="1">
            <a:spLocks noGrp="1"/>
          </p:cNvSpPr>
          <p:nvPr>
            <p:ph type="title"/>
          </p:nvPr>
        </p:nvSpPr>
        <p:spPr>
          <a:xfrm>
            <a:off x="960000" y="503720"/>
            <a:ext cx="10272000" cy="763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500"/>
              <a:buNone/>
              <a:defRPr sz="3333"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6162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736600" y="1140600"/>
            <a:ext cx="6718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747800" y="2738733"/>
            <a:ext cx="8710800" cy="2569600"/>
          </a:xfrm>
          <a:prstGeom prst="rect">
            <a:avLst/>
          </a:prstGeom>
        </p:spPr>
        <p:txBody>
          <a:bodyPr spcFirstLastPara="1" wrap="square" lIns="91425" tIns="91425" rIns="91425" bIns="91425" anchor="t" anchorCtr="0">
            <a:noAutofit/>
          </a:bodyPr>
          <a:lstStyle>
            <a:lvl1pPr marL="609585" lvl="0" indent="-389457" rtl="0">
              <a:lnSpc>
                <a:spcPct val="100000"/>
              </a:lnSpc>
              <a:spcBef>
                <a:spcPts val="0"/>
              </a:spcBef>
              <a:spcAft>
                <a:spcPts val="0"/>
              </a:spcAft>
              <a:buClr>
                <a:schemeClr val="dk2"/>
              </a:buClr>
              <a:buSzPts val="1000"/>
              <a:buAutoNum type="arabicPeriod"/>
              <a:defRPr sz="1867">
                <a:solidFill>
                  <a:srgbClr val="434343"/>
                </a:solidFill>
              </a:defRPr>
            </a:lvl1pPr>
            <a:lvl2pPr marL="1219170" lvl="1" indent="-423323" rtl="0">
              <a:lnSpc>
                <a:spcPct val="115000"/>
              </a:lnSpc>
              <a:spcBef>
                <a:spcPts val="0"/>
              </a:spcBef>
              <a:spcAft>
                <a:spcPts val="0"/>
              </a:spcAft>
              <a:buClr>
                <a:schemeClr val="dk2"/>
              </a:buClr>
              <a:buSzPts val="1400"/>
              <a:buAutoNum type="alphaLcPeriod"/>
              <a:defRPr>
                <a:solidFill>
                  <a:srgbClr val="434343"/>
                </a:solidFill>
              </a:defRPr>
            </a:lvl2pPr>
            <a:lvl3pPr marL="1828754" lvl="2" indent="-423323" rtl="0">
              <a:lnSpc>
                <a:spcPct val="115000"/>
              </a:lnSpc>
              <a:spcBef>
                <a:spcPts val="0"/>
              </a:spcBef>
              <a:spcAft>
                <a:spcPts val="0"/>
              </a:spcAft>
              <a:buClr>
                <a:schemeClr val="dk2"/>
              </a:buClr>
              <a:buSzPts val="1400"/>
              <a:buAutoNum type="romanLcPeriod"/>
              <a:defRPr>
                <a:solidFill>
                  <a:srgbClr val="434343"/>
                </a:solidFill>
              </a:defRPr>
            </a:lvl3pPr>
            <a:lvl4pPr marL="2438339" lvl="3" indent="-423323" rtl="0">
              <a:lnSpc>
                <a:spcPct val="115000"/>
              </a:lnSpc>
              <a:spcBef>
                <a:spcPts val="0"/>
              </a:spcBef>
              <a:spcAft>
                <a:spcPts val="0"/>
              </a:spcAft>
              <a:buClr>
                <a:schemeClr val="dk2"/>
              </a:buClr>
              <a:buSzPts val="1400"/>
              <a:buAutoNum type="arabicPeriod"/>
              <a:defRPr>
                <a:solidFill>
                  <a:srgbClr val="434343"/>
                </a:solidFill>
              </a:defRPr>
            </a:lvl4pPr>
            <a:lvl5pPr marL="3047924" lvl="4" indent="-423323" rtl="0">
              <a:lnSpc>
                <a:spcPct val="115000"/>
              </a:lnSpc>
              <a:spcBef>
                <a:spcPts val="0"/>
              </a:spcBef>
              <a:spcAft>
                <a:spcPts val="0"/>
              </a:spcAft>
              <a:buClr>
                <a:schemeClr val="dk2"/>
              </a:buClr>
              <a:buSzPts val="1400"/>
              <a:buAutoNum type="alphaLcPeriod"/>
              <a:defRPr>
                <a:solidFill>
                  <a:srgbClr val="434343"/>
                </a:solidFill>
              </a:defRPr>
            </a:lvl5pPr>
            <a:lvl6pPr marL="3657509" lvl="5" indent="-423323" rtl="0">
              <a:lnSpc>
                <a:spcPct val="115000"/>
              </a:lnSpc>
              <a:spcBef>
                <a:spcPts val="0"/>
              </a:spcBef>
              <a:spcAft>
                <a:spcPts val="0"/>
              </a:spcAft>
              <a:buClr>
                <a:schemeClr val="dk2"/>
              </a:buClr>
              <a:buSzPts val="1400"/>
              <a:buAutoNum type="romanLcPeriod"/>
              <a:defRPr>
                <a:solidFill>
                  <a:srgbClr val="434343"/>
                </a:solidFill>
              </a:defRPr>
            </a:lvl6pPr>
            <a:lvl7pPr marL="4267093" lvl="6" indent="-423323" rtl="0">
              <a:lnSpc>
                <a:spcPct val="115000"/>
              </a:lnSpc>
              <a:spcBef>
                <a:spcPts val="0"/>
              </a:spcBef>
              <a:spcAft>
                <a:spcPts val="0"/>
              </a:spcAft>
              <a:buClr>
                <a:schemeClr val="dk2"/>
              </a:buClr>
              <a:buSzPts val="1400"/>
              <a:buAutoNum type="arabicPeriod"/>
              <a:defRPr>
                <a:solidFill>
                  <a:srgbClr val="434343"/>
                </a:solidFill>
              </a:defRPr>
            </a:lvl7pPr>
            <a:lvl8pPr marL="4876678" lvl="7" indent="-423323" rtl="0">
              <a:lnSpc>
                <a:spcPct val="115000"/>
              </a:lnSpc>
              <a:spcBef>
                <a:spcPts val="0"/>
              </a:spcBef>
              <a:spcAft>
                <a:spcPts val="0"/>
              </a:spcAft>
              <a:buClr>
                <a:schemeClr val="dk2"/>
              </a:buClr>
              <a:buSzPts val="1400"/>
              <a:buAutoNum type="alphaLcPeriod"/>
              <a:defRPr>
                <a:solidFill>
                  <a:srgbClr val="434343"/>
                </a:solidFill>
              </a:defRPr>
            </a:lvl8pPr>
            <a:lvl9pPr marL="5486263" lvl="8" indent="-423323"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20450"/>
            <a:ext cx="12206400" cy="7140572"/>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8819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120"/>
        <p:cNvGrpSpPr/>
        <p:nvPr/>
      </p:nvGrpSpPr>
      <p:grpSpPr>
        <a:xfrm>
          <a:off x="0" y="0"/>
          <a:ext cx="0" cy="0"/>
          <a:chOff x="0" y="0"/>
          <a:chExt cx="0" cy="0"/>
        </a:xfrm>
      </p:grpSpPr>
      <p:grpSp>
        <p:nvGrpSpPr>
          <p:cNvPr id="121" name="Google Shape;121;p8"/>
          <p:cNvGrpSpPr/>
          <p:nvPr/>
        </p:nvGrpSpPr>
        <p:grpSpPr>
          <a:xfrm>
            <a:off x="0" y="-20450"/>
            <a:ext cx="12206400" cy="7140572"/>
            <a:chOff x="0" y="-15338"/>
            <a:chExt cx="9154800" cy="5355429"/>
          </a:xfrm>
        </p:grpSpPr>
        <p:sp>
          <p:nvSpPr>
            <p:cNvPr id="122" name="Google Shape;122;p8"/>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8"/>
          <p:cNvSpPr txBox="1">
            <a:spLocks noGrp="1"/>
          </p:cNvSpPr>
          <p:nvPr>
            <p:ph type="title"/>
          </p:nvPr>
        </p:nvSpPr>
        <p:spPr>
          <a:xfrm>
            <a:off x="1850800" y="17428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17366226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591826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accent4"/>
        </a:solidFill>
        <a:effectLst/>
      </p:bgPr>
    </p:bg>
    <p:spTree>
      <p:nvGrpSpPr>
        <p:cNvPr id="1" name="Shape 402"/>
        <p:cNvGrpSpPr/>
        <p:nvPr/>
      </p:nvGrpSpPr>
      <p:grpSpPr>
        <a:xfrm>
          <a:off x="0" y="0"/>
          <a:ext cx="0" cy="0"/>
          <a:chOff x="0" y="0"/>
          <a:chExt cx="0" cy="0"/>
        </a:xfrm>
      </p:grpSpPr>
      <p:grpSp>
        <p:nvGrpSpPr>
          <p:cNvPr id="403" name="Google Shape;403;p22"/>
          <p:cNvGrpSpPr/>
          <p:nvPr/>
        </p:nvGrpSpPr>
        <p:grpSpPr>
          <a:xfrm>
            <a:off x="0" y="-20450"/>
            <a:ext cx="12206400" cy="7140572"/>
            <a:chOff x="0" y="-15338"/>
            <a:chExt cx="9154800" cy="5355429"/>
          </a:xfrm>
        </p:grpSpPr>
        <p:sp>
          <p:nvSpPr>
            <p:cNvPr id="404" name="Google Shape;404;p2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2"/>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2"/>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22"/>
          <p:cNvSpPr txBox="1">
            <a:spLocks noGrp="1"/>
          </p:cNvSpPr>
          <p:nvPr>
            <p:ph type="title" hasCustomPrompt="1"/>
          </p:nvPr>
        </p:nvSpPr>
        <p:spPr>
          <a:xfrm>
            <a:off x="953467" y="1923188"/>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18" name="Google Shape;418;p22"/>
          <p:cNvSpPr txBox="1">
            <a:spLocks noGrp="1"/>
          </p:cNvSpPr>
          <p:nvPr>
            <p:ph type="subTitle" idx="1"/>
          </p:nvPr>
        </p:nvSpPr>
        <p:spPr>
          <a:xfrm>
            <a:off x="953467" y="2966159"/>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9" name="Google Shape;419;p22"/>
          <p:cNvSpPr txBox="1">
            <a:spLocks noGrp="1"/>
          </p:cNvSpPr>
          <p:nvPr>
            <p:ph type="title" idx="2" hasCustomPrompt="1"/>
          </p:nvPr>
        </p:nvSpPr>
        <p:spPr>
          <a:xfrm>
            <a:off x="6766133" y="1923179"/>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0" name="Google Shape;420;p22"/>
          <p:cNvSpPr txBox="1">
            <a:spLocks noGrp="1"/>
          </p:cNvSpPr>
          <p:nvPr>
            <p:ph type="subTitle" idx="3"/>
          </p:nvPr>
        </p:nvSpPr>
        <p:spPr>
          <a:xfrm>
            <a:off x="6766133" y="2966148"/>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1" name="Google Shape;421;p22"/>
          <p:cNvSpPr txBox="1">
            <a:spLocks noGrp="1"/>
          </p:cNvSpPr>
          <p:nvPr>
            <p:ph type="title" idx="4" hasCustomPrompt="1"/>
          </p:nvPr>
        </p:nvSpPr>
        <p:spPr>
          <a:xfrm>
            <a:off x="3859800" y="3806252"/>
            <a:ext cx="44724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22" name="Google Shape;422;p22"/>
          <p:cNvSpPr txBox="1">
            <a:spLocks noGrp="1"/>
          </p:cNvSpPr>
          <p:nvPr>
            <p:ph type="subTitle" idx="5"/>
          </p:nvPr>
        </p:nvSpPr>
        <p:spPr>
          <a:xfrm>
            <a:off x="3859800" y="4849221"/>
            <a:ext cx="44724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84843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4"/>
        </a:solidFill>
        <a:effectLst/>
      </p:bgPr>
    </p:bg>
    <p:spTree>
      <p:nvGrpSpPr>
        <p:cNvPr id="1" name="Shape 441"/>
        <p:cNvGrpSpPr/>
        <p:nvPr/>
      </p:nvGrpSpPr>
      <p:grpSpPr>
        <a:xfrm>
          <a:off x="0" y="0"/>
          <a:ext cx="0" cy="0"/>
          <a:chOff x="0" y="0"/>
          <a:chExt cx="0" cy="0"/>
        </a:xfrm>
      </p:grpSpPr>
    </p:spTree>
    <p:extLst>
      <p:ext uri="{BB962C8B-B14F-4D97-AF65-F5344CB8AC3E}">
        <p14:creationId xmlns:p14="http://schemas.microsoft.com/office/powerpoint/2010/main" val="242058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20450"/>
            <a:ext cx="12206400" cy="7140572"/>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88616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3475328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468005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05298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790326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1309081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2545472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extLst>
      <p:ext uri="{BB962C8B-B14F-4D97-AF65-F5344CB8AC3E}">
        <p14:creationId xmlns:p14="http://schemas.microsoft.com/office/powerpoint/2010/main" val="4233927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8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1917099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26/11/2024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11/26/2024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Tree>
    <p:extLst>
      <p:ext uri="{BB962C8B-B14F-4D97-AF65-F5344CB8AC3E}">
        <p14:creationId xmlns:p14="http://schemas.microsoft.com/office/powerpoint/2010/main" val="167204539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56919567"/>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2.xml"/><Relationship Id="rId5" Type="http://schemas.microsoft.com/office/2007/relationships/hdphoto" Target="../media/hdphoto10.wdp"/><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41.png"/><Relationship Id="rId1" Type="http://schemas.openxmlformats.org/officeDocument/2006/relationships/slideLayout" Target="../slideLayouts/slideLayout3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61.svg"/><Relationship Id="rId18" Type="http://schemas.openxmlformats.org/officeDocument/2006/relationships/image" Target="../media/image48.png"/><Relationship Id="rId3" Type="http://schemas.openxmlformats.org/officeDocument/2006/relationships/image" Target="../media/image33.svg"/><Relationship Id="rId21" Type="http://schemas.openxmlformats.org/officeDocument/2006/relationships/image" Target="../media/image41.png"/><Relationship Id="rId7" Type="http://schemas.openxmlformats.org/officeDocument/2006/relationships/image" Target="../media/image57.svg"/><Relationship Id="rId12" Type="http://schemas.openxmlformats.org/officeDocument/2006/relationships/image" Target="../media/image46.png"/><Relationship Id="rId17" Type="http://schemas.openxmlformats.org/officeDocument/2006/relationships/image" Target="../media/image63.svg"/><Relationship Id="rId2" Type="http://schemas.openxmlformats.org/officeDocument/2006/relationships/image" Target="../media/image25.png"/><Relationship Id="rId16" Type="http://schemas.openxmlformats.org/officeDocument/2006/relationships/image" Target="../media/image47.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44.png"/><Relationship Id="rId11" Type="http://schemas.openxmlformats.org/officeDocument/2006/relationships/image" Target="../media/image59.svg"/><Relationship Id="rId5" Type="http://schemas.openxmlformats.org/officeDocument/2006/relationships/image" Target="../media/image23.svg"/><Relationship Id="rId15" Type="http://schemas.openxmlformats.org/officeDocument/2006/relationships/image" Target="../media/image37.svg"/><Relationship Id="rId23"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65.svg"/><Relationship Id="rId4" Type="http://schemas.openxmlformats.org/officeDocument/2006/relationships/image" Target="../media/image20.png"/><Relationship Id="rId9" Type="http://schemas.openxmlformats.org/officeDocument/2006/relationships/image" Target="../media/image29.svg"/><Relationship Id="rId14" Type="http://schemas.openxmlformats.org/officeDocument/2006/relationships/image" Target="../media/image27.png"/><Relationship Id="rId22"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69.svg"/><Relationship Id="rId5" Type="http://schemas.openxmlformats.org/officeDocument/2006/relationships/image" Target="../media/image51.png"/><Relationship Id="rId4" Type="http://schemas.openxmlformats.org/officeDocument/2006/relationships/image" Target="../media/image23.svg"/></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0.png"/><Relationship Id="rId5" Type="http://schemas.microsoft.com/office/2007/relationships/hdphoto" Target="../media/hdphoto2.wdp"/><Relationship Id="rId10" Type="http://schemas.microsoft.com/office/2007/relationships/hdphoto" Target="../media/hdphoto3.wdp"/><Relationship Id="rId4" Type="http://schemas.openxmlformats.org/officeDocument/2006/relationships/image" Target="../media/image7.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62.png"/><Relationship Id="rId18" Type="http://schemas.openxmlformats.org/officeDocument/2006/relationships/image" Target="../media/image90.svg"/><Relationship Id="rId26" Type="http://schemas.openxmlformats.org/officeDocument/2006/relationships/image" Target="../media/image25.svg"/><Relationship Id="rId3" Type="http://schemas.openxmlformats.org/officeDocument/2006/relationships/image" Target="../media/image57.png"/><Relationship Id="rId21" Type="http://schemas.openxmlformats.org/officeDocument/2006/relationships/image" Target="../media/image65.png"/><Relationship Id="rId7" Type="http://schemas.openxmlformats.org/officeDocument/2006/relationships/image" Target="../media/image59.png"/><Relationship Id="rId12" Type="http://schemas.openxmlformats.org/officeDocument/2006/relationships/image" Target="../media/image84.svg"/><Relationship Id="rId17" Type="http://schemas.openxmlformats.org/officeDocument/2006/relationships/image" Target="../media/image64.png"/><Relationship Id="rId25"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image" Target="../media/image88.svg"/><Relationship Id="rId20" Type="http://schemas.openxmlformats.org/officeDocument/2006/relationships/image" Target="../media/image59.svg"/><Relationship Id="rId29" Type="http://schemas.openxmlformats.org/officeDocument/2006/relationships/image" Target="../media/image67.png"/><Relationship Id="rId1" Type="http://schemas.openxmlformats.org/officeDocument/2006/relationships/slideLayout" Target="../slideLayouts/slideLayout18.xml"/><Relationship Id="rId6" Type="http://schemas.openxmlformats.org/officeDocument/2006/relationships/image" Target="../media/image78.svg"/><Relationship Id="rId11" Type="http://schemas.openxmlformats.org/officeDocument/2006/relationships/image" Target="../media/image61.png"/><Relationship Id="rId24" Type="http://schemas.openxmlformats.org/officeDocument/2006/relationships/image" Target="../media/image29.svg"/><Relationship Id="rId5" Type="http://schemas.openxmlformats.org/officeDocument/2006/relationships/image" Target="../media/image58.png"/><Relationship Id="rId15" Type="http://schemas.openxmlformats.org/officeDocument/2006/relationships/image" Target="../media/image63.png"/><Relationship Id="rId23" Type="http://schemas.openxmlformats.org/officeDocument/2006/relationships/image" Target="../media/image23.png"/><Relationship Id="rId28" Type="http://schemas.openxmlformats.org/officeDocument/2006/relationships/image" Target="../media/image94.svg"/><Relationship Id="rId10" Type="http://schemas.openxmlformats.org/officeDocument/2006/relationships/image" Target="../media/image82.svg"/><Relationship Id="rId19" Type="http://schemas.openxmlformats.org/officeDocument/2006/relationships/image" Target="../media/image45.png"/><Relationship Id="rId4" Type="http://schemas.openxmlformats.org/officeDocument/2006/relationships/image" Target="../media/image76.svg"/><Relationship Id="rId9" Type="http://schemas.openxmlformats.org/officeDocument/2006/relationships/image" Target="../media/image60.png"/><Relationship Id="rId14" Type="http://schemas.openxmlformats.org/officeDocument/2006/relationships/image" Target="../media/image86.svg"/><Relationship Id="rId22" Type="http://schemas.openxmlformats.org/officeDocument/2006/relationships/image" Target="../media/image92.svg"/><Relationship Id="rId27"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slide" Target="slide4.xml"/><Relationship Id="rId18" Type="http://schemas.openxmlformats.org/officeDocument/2006/relationships/slide" Target="slide5.xml"/><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slideLayout" Target="../slideLayouts/slideLayout23.xml"/><Relationship Id="rId12" Type="http://schemas.microsoft.com/office/2007/relationships/hdphoto" Target="../media/hdphoto3.wdp"/><Relationship Id="rId17" Type="http://schemas.microsoft.com/office/2007/relationships/hdphoto" Target="../media/hdphoto4.wdp"/><Relationship Id="rId25"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1.png"/><Relationship Id="rId20" Type="http://schemas.openxmlformats.org/officeDocument/2006/relationships/image" Target="../media/image12.png"/><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9.png"/><Relationship Id="rId24" Type="http://schemas.openxmlformats.org/officeDocument/2006/relationships/image" Target="../media/image14.png"/><Relationship Id="rId5" Type="http://schemas.microsoft.com/office/2007/relationships/media" Target="../media/media3.m4a"/><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 Target="slide6.xml"/><Relationship Id="rId19" Type="http://schemas.openxmlformats.org/officeDocument/2006/relationships/image" Target="../media/image7.png"/><Relationship Id="rId4" Type="http://schemas.microsoft.com/office/2007/relationships/media" Target="../media/media2.mp3"/><Relationship Id="rId9" Type="http://schemas.openxmlformats.org/officeDocument/2006/relationships/image" Target="../media/image6.png"/><Relationship Id="rId14" Type="http://schemas.openxmlformats.org/officeDocument/2006/relationships/image" Target="../media/image8.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slideLayout" Target="../slideLayouts/slideLayout28.xml"/><Relationship Id="rId7" Type="http://schemas.openxmlformats.org/officeDocument/2006/relationships/image" Target="../media/image14.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2.wdp"/><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Layout" Target="../slideLayouts/slideLayout28.xml"/><Relationship Id="rId7" Type="http://schemas.openxmlformats.org/officeDocument/2006/relationships/slide" Target="slide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4.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3.xml"/><Relationship Id="rId6" Type="http://schemas.microsoft.com/office/2007/relationships/hdphoto" Target="../media/hdphoto8.wdp"/><Relationship Id="rId5" Type="http://schemas.openxmlformats.org/officeDocument/2006/relationships/image" Target="../media/image1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24.png"/><Relationship Id="rId18" Type="http://schemas.openxmlformats.org/officeDocument/2006/relationships/image" Target="../media/image35.svg"/><Relationship Id="rId3" Type="http://schemas.openxmlformats.org/officeDocument/2006/relationships/image" Target="../media/image19.png"/><Relationship Id="rId21"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29.sv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33.svg"/><Relationship Id="rId20" Type="http://schemas.openxmlformats.org/officeDocument/2006/relationships/image" Target="../media/image37.svg"/><Relationship Id="rId1" Type="http://schemas.openxmlformats.org/officeDocument/2006/relationships/slideLayout" Target="../slideLayouts/slideLayout18.xml"/><Relationship Id="rId6" Type="http://schemas.openxmlformats.org/officeDocument/2006/relationships/image" Target="../media/image23.svg"/><Relationship Id="rId11" Type="http://schemas.openxmlformats.org/officeDocument/2006/relationships/image" Target="../media/image23.png"/><Relationship Id="rId24" Type="http://schemas.openxmlformats.org/officeDocument/2006/relationships/image" Target="../media/image31.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30.png"/><Relationship Id="rId10" Type="http://schemas.openxmlformats.org/officeDocument/2006/relationships/image" Target="../media/image27.svg"/><Relationship Id="rId19"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2.png"/><Relationship Id="rId14" Type="http://schemas.openxmlformats.org/officeDocument/2006/relationships/image" Target="../media/image31.svg"/><Relationship Id="rId22"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xmlns=""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63" y="2732077"/>
            <a:ext cx="4773127" cy="4125923"/>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xmlns="" id="{23E4B8AF-02D8-04CF-880C-0FD37F55A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9697" y="1828800"/>
            <a:ext cx="9005993" cy="3061409"/>
          </a:xfrm>
          <a:prstGeom prst="rect">
            <a:avLst/>
          </a:prstGeom>
        </p:spPr>
      </p:pic>
    </p:spTree>
    <p:extLst>
      <p:ext uri="{BB962C8B-B14F-4D97-AF65-F5344CB8AC3E}">
        <p14:creationId xmlns:p14="http://schemas.microsoft.com/office/powerpoint/2010/main" val="31468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1. </a:t>
            </a:r>
            <a:r>
              <a:rPr kumimoji="0" lang="vi-VN"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Dấu gạch ngang trong các câu dưới đây được dùng để làm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8" name="Picture 7">
            <a:extLst>
              <a:ext uri="{FF2B5EF4-FFF2-40B4-BE49-F238E27FC236}">
                <a16:creationId xmlns:a16="http://schemas.microsoft.com/office/drawing/2014/main" xmlns="" id="{ABB2CB29-6B2F-E9A4-260F-634051B93554}"/>
              </a:ext>
            </a:extLst>
          </p:cNvPr>
          <p:cNvPicPr>
            <a:picLocks noChangeAspect="1"/>
          </p:cNvPicPr>
          <p:nvPr/>
        </p:nvPicPr>
        <p:blipFill>
          <a:blip r:embed="rId3"/>
          <a:stretch>
            <a:fillRect/>
          </a:stretch>
        </p:blipFill>
        <p:spPr>
          <a:xfrm>
            <a:off x="637953" y="1440758"/>
            <a:ext cx="10820400" cy="2215924"/>
          </a:xfrm>
          <a:prstGeom prst="rect">
            <a:avLst/>
          </a:prstGeom>
        </p:spPr>
      </p:pic>
      <p:sp>
        <p:nvSpPr>
          <p:cNvPr id="11" name="td">
            <a:extLst>
              <a:ext uri="{FF2B5EF4-FFF2-40B4-BE49-F238E27FC236}">
                <a16:creationId xmlns:a16="http://schemas.microsoft.com/office/drawing/2014/main" xmlns="" id="{F0A15E68-65C1-D855-B4F5-77181B4F7714}"/>
              </a:ext>
            </a:extLst>
          </p:cNvPr>
          <p:cNvSpPr/>
          <p:nvPr/>
        </p:nvSpPr>
        <p:spPr>
          <a:xfrm>
            <a:off x="1537160" y="3787454"/>
            <a:ext cx="8935910"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A. Đánh dấu lời nói trực tiếp của nhân vật.</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piano">
            <a:extLst>
              <a:ext uri="{FF2B5EF4-FFF2-40B4-BE49-F238E27FC236}">
                <a16:creationId xmlns:a16="http://schemas.microsoft.com/office/drawing/2014/main" xmlns="" id="{199A5845-FDD1-8439-8295-6EE8E54CAC3D}"/>
              </a:ext>
            </a:extLst>
          </p:cNvPr>
          <p:cNvSpPr/>
          <p:nvPr/>
        </p:nvSpPr>
        <p:spPr>
          <a:xfrm>
            <a:off x="1537159" y="4494043"/>
            <a:ext cx="8957175"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B. Đánh dấu các ý liệt kê.</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sao">
            <a:extLst>
              <a:ext uri="{FF2B5EF4-FFF2-40B4-BE49-F238E27FC236}">
                <a16:creationId xmlns:a16="http://schemas.microsoft.com/office/drawing/2014/main" xmlns="" id="{C5D10718-D566-5A74-A440-CAEA2FA0542B}"/>
              </a:ext>
            </a:extLst>
          </p:cNvPr>
          <p:cNvSpPr/>
          <p:nvPr/>
        </p:nvSpPr>
        <p:spPr>
          <a:xfrm>
            <a:off x="1537159" y="5191007"/>
            <a:ext cx="8765789"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C. Nối các từ ngữ trong một liên danh.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ghi">
            <a:extLst>
              <a:ext uri="{FF2B5EF4-FFF2-40B4-BE49-F238E27FC236}">
                <a16:creationId xmlns:a16="http://schemas.microsoft.com/office/drawing/2014/main" xmlns="" id="{661D6261-898E-CD81-AD81-C46F126EAB0B}"/>
              </a:ext>
            </a:extLst>
          </p:cNvPr>
          <p:cNvSpPr/>
          <p:nvPr/>
        </p:nvSpPr>
        <p:spPr>
          <a:xfrm>
            <a:off x="1537160" y="5907221"/>
            <a:ext cx="8712626"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1" fmla="*/ 0 w 9268853"/>
              <a:gd name="connsiteY0-2" fmla="*/ 164422 h 986511"/>
              <a:gd name="connsiteX1-3" fmla="*/ 314548 w 9268853"/>
              <a:gd name="connsiteY1-4" fmla="*/ 81887 h 986511"/>
              <a:gd name="connsiteX2-5" fmla="*/ 9104431 w 9268853"/>
              <a:gd name="connsiteY2-6" fmla="*/ 0 h 986511"/>
              <a:gd name="connsiteX3-7" fmla="*/ 9268853 w 9268853"/>
              <a:gd name="connsiteY3-8" fmla="*/ 164422 h 986511"/>
              <a:gd name="connsiteX4-9" fmla="*/ 9268853 w 9268853"/>
              <a:gd name="connsiteY4-10" fmla="*/ 822089 h 986511"/>
              <a:gd name="connsiteX5-11" fmla="*/ 9104431 w 9268853"/>
              <a:gd name="connsiteY5-12" fmla="*/ 986511 h 986511"/>
              <a:gd name="connsiteX6-13" fmla="*/ 164422 w 9268853"/>
              <a:gd name="connsiteY6-14" fmla="*/ 986511 h 986511"/>
              <a:gd name="connsiteX7-15" fmla="*/ 0 w 9268853"/>
              <a:gd name="connsiteY7-16" fmla="*/ 822089 h 986511"/>
              <a:gd name="connsiteX8-17" fmla="*/ 0 w 9268853"/>
              <a:gd name="connsiteY8-18" fmla="*/ 164422 h 986511"/>
              <a:gd name="connsiteX0-19" fmla="*/ 0 w 9268853"/>
              <a:gd name="connsiteY0-20" fmla="*/ 170805 h 992894"/>
              <a:gd name="connsiteX1-21" fmla="*/ 314548 w 9268853"/>
              <a:gd name="connsiteY1-22" fmla="*/ 88270 h 992894"/>
              <a:gd name="connsiteX2-23" fmla="*/ 1464106 w 9268853"/>
              <a:gd name="connsiteY2-24" fmla="*/ 0 h 992894"/>
              <a:gd name="connsiteX3-25" fmla="*/ 9104431 w 9268853"/>
              <a:gd name="connsiteY3-26" fmla="*/ 6383 h 992894"/>
              <a:gd name="connsiteX4-27" fmla="*/ 9268853 w 9268853"/>
              <a:gd name="connsiteY4-28" fmla="*/ 170805 h 992894"/>
              <a:gd name="connsiteX5-29" fmla="*/ 9268853 w 9268853"/>
              <a:gd name="connsiteY5-30" fmla="*/ 828472 h 992894"/>
              <a:gd name="connsiteX6-31" fmla="*/ 9104431 w 9268853"/>
              <a:gd name="connsiteY6-32" fmla="*/ 992894 h 992894"/>
              <a:gd name="connsiteX7-33" fmla="*/ 164422 w 9268853"/>
              <a:gd name="connsiteY7-34" fmla="*/ 992894 h 992894"/>
              <a:gd name="connsiteX8-35" fmla="*/ 0 w 9268853"/>
              <a:gd name="connsiteY8-36" fmla="*/ 828472 h 992894"/>
              <a:gd name="connsiteX9" fmla="*/ 0 w 9268853"/>
              <a:gd name="connsiteY9" fmla="*/ 170805 h 992894"/>
              <a:gd name="connsiteX0-37" fmla="*/ 0 w 9268853"/>
              <a:gd name="connsiteY0-38" fmla="*/ 170805 h 992894"/>
              <a:gd name="connsiteX1-39" fmla="*/ 314548 w 9268853"/>
              <a:gd name="connsiteY1-40" fmla="*/ 88270 h 992894"/>
              <a:gd name="connsiteX2-41" fmla="*/ 1464106 w 9268853"/>
              <a:gd name="connsiteY2-42" fmla="*/ 0 h 992894"/>
              <a:gd name="connsiteX3-43" fmla="*/ 6923210 w 9268853"/>
              <a:gd name="connsiteY3-44" fmla="*/ 109182 h 992894"/>
              <a:gd name="connsiteX4-45" fmla="*/ 9104431 w 9268853"/>
              <a:gd name="connsiteY4-46" fmla="*/ 6383 h 992894"/>
              <a:gd name="connsiteX5-47" fmla="*/ 9268853 w 9268853"/>
              <a:gd name="connsiteY5-48" fmla="*/ 170805 h 992894"/>
              <a:gd name="connsiteX6-49" fmla="*/ 9268853 w 9268853"/>
              <a:gd name="connsiteY6-50" fmla="*/ 828472 h 992894"/>
              <a:gd name="connsiteX7-51" fmla="*/ 9104431 w 9268853"/>
              <a:gd name="connsiteY7-52" fmla="*/ 992894 h 992894"/>
              <a:gd name="connsiteX8-53" fmla="*/ 164422 w 9268853"/>
              <a:gd name="connsiteY8-54" fmla="*/ 992894 h 992894"/>
              <a:gd name="connsiteX9-55" fmla="*/ 0 w 9268853"/>
              <a:gd name="connsiteY9-56" fmla="*/ 828472 h 992894"/>
              <a:gd name="connsiteX10" fmla="*/ 0 w 9268853"/>
              <a:gd name="connsiteY10" fmla="*/ 170805 h 992894"/>
              <a:gd name="connsiteX0-57" fmla="*/ 0 w 9366160"/>
              <a:gd name="connsiteY0-58" fmla="*/ 170805 h 992894"/>
              <a:gd name="connsiteX1-59" fmla="*/ 314548 w 9366160"/>
              <a:gd name="connsiteY1-60" fmla="*/ 88270 h 992894"/>
              <a:gd name="connsiteX2-61" fmla="*/ 1464106 w 9366160"/>
              <a:gd name="connsiteY2-62" fmla="*/ 0 h 992894"/>
              <a:gd name="connsiteX3-63" fmla="*/ 6923210 w 9366160"/>
              <a:gd name="connsiteY3-64" fmla="*/ 109182 h 992894"/>
              <a:gd name="connsiteX4-65" fmla="*/ 9104431 w 9366160"/>
              <a:gd name="connsiteY4-66" fmla="*/ 6383 h 992894"/>
              <a:gd name="connsiteX5-67" fmla="*/ 9268853 w 9366160"/>
              <a:gd name="connsiteY5-68" fmla="*/ 170805 h 992894"/>
              <a:gd name="connsiteX6-69" fmla="*/ 9366160 w 9366160"/>
              <a:gd name="connsiteY6-70" fmla="*/ 518615 h 992894"/>
              <a:gd name="connsiteX7-71" fmla="*/ 9268853 w 9366160"/>
              <a:gd name="connsiteY7-72" fmla="*/ 828472 h 992894"/>
              <a:gd name="connsiteX8-73" fmla="*/ 9104431 w 9366160"/>
              <a:gd name="connsiteY8-74" fmla="*/ 992894 h 992894"/>
              <a:gd name="connsiteX9-75" fmla="*/ 164422 w 9366160"/>
              <a:gd name="connsiteY9-76" fmla="*/ 992894 h 992894"/>
              <a:gd name="connsiteX10-77" fmla="*/ 0 w 9366160"/>
              <a:gd name="connsiteY10-78" fmla="*/ 828472 h 992894"/>
              <a:gd name="connsiteX11" fmla="*/ 0 w 9366160"/>
              <a:gd name="connsiteY11" fmla="*/ 170805 h 992894"/>
              <a:gd name="connsiteX0-79" fmla="*/ 0 w 9366160"/>
              <a:gd name="connsiteY0-80" fmla="*/ 170805 h 1009934"/>
              <a:gd name="connsiteX1-81" fmla="*/ 314548 w 9366160"/>
              <a:gd name="connsiteY1-82" fmla="*/ 88270 h 1009934"/>
              <a:gd name="connsiteX2-83" fmla="*/ 1464106 w 9366160"/>
              <a:gd name="connsiteY2-84" fmla="*/ 0 h 1009934"/>
              <a:gd name="connsiteX3-85" fmla="*/ 6923210 w 9366160"/>
              <a:gd name="connsiteY3-86" fmla="*/ 109182 h 1009934"/>
              <a:gd name="connsiteX4-87" fmla="*/ 9104431 w 9366160"/>
              <a:gd name="connsiteY4-88" fmla="*/ 6383 h 1009934"/>
              <a:gd name="connsiteX5-89" fmla="*/ 9268853 w 9366160"/>
              <a:gd name="connsiteY5-90" fmla="*/ 170805 h 1009934"/>
              <a:gd name="connsiteX6-91" fmla="*/ 9366160 w 9366160"/>
              <a:gd name="connsiteY6-92" fmla="*/ 518615 h 1009934"/>
              <a:gd name="connsiteX7-93" fmla="*/ 9268853 w 9366160"/>
              <a:gd name="connsiteY7-94" fmla="*/ 828472 h 1009934"/>
              <a:gd name="connsiteX8-95" fmla="*/ 9104431 w 9366160"/>
              <a:gd name="connsiteY8-96" fmla="*/ 992894 h 1009934"/>
              <a:gd name="connsiteX9-97" fmla="*/ 4985227 w 9366160"/>
              <a:gd name="connsiteY9-98" fmla="*/ 1009934 h 1009934"/>
              <a:gd name="connsiteX10-99" fmla="*/ 164422 w 9366160"/>
              <a:gd name="connsiteY10-100" fmla="*/ 992894 h 1009934"/>
              <a:gd name="connsiteX11-101" fmla="*/ 0 w 9366160"/>
              <a:gd name="connsiteY11-102" fmla="*/ 828472 h 1009934"/>
              <a:gd name="connsiteX12" fmla="*/ 0 w 9366160"/>
              <a:gd name="connsiteY12" fmla="*/ 170805 h 10099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55" y="connsiteY9-56"/>
              </a:cxn>
              <a:cxn ang="0">
                <a:pos x="connsiteX10-77" y="connsiteY10-78"/>
              </a:cxn>
              <a:cxn ang="0">
                <a:pos x="connsiteX11-101" y="connsiteY11-102"/>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defRPr/>
            </a:pP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D. Đánh dấu bộ phận chú thích, giải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2" descr="Vector cute cartoon tick and cross">
            <a:extLst>
              <a:ext uri="{FF2B5EF4-FFF2-40B4-BE49-F238E27FC236}">
                <a16:creationId xmlns:a16="http://schemas.microsoft.com/office/drawing/2014/main" xmlns="" id="{4FEE192E-8B47-8310-DEC5-AE4BF4CA4468}"/>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t="26938" r="47797" b="26571"/>
          <a:stretch>
            <a:fillRect/>
          </a:stretch>
        </p:blipFill>
        <p:spPr bwMode="auto">
          <a:xfrm>
            <a:off x="9155175" y="5733950"/>
            <a:ext cx="893579" cy="7957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53439" y="276448"/>
            <a:ext cx="11177273" cy="617751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Hình ảnh 6">
            <a:extLst>
              <a:ext uri="{FF2B5EF4-FFF2-40B4-BE49-F238E27FC236}">
                <a16:creationId xmlns:a16="http://schemas.microsoft.com/office/drawing/2014/main" xmlns="" id="{30B31683-425F-8846-EC4A-D053C7A6240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162728" y="512902"/>
            <a:ext cx="7172657" cy="5744522"/>
          </a:xfrm>
          <a:prstGeom prst="rect">
            <a:avLst/>
          </a:prstGeom>
        </p:spPr>
      </p:pic>
    </p:spTree>
    <p:extLst>
      <p:ext uri="{BB962C8B-B14F-4D97-AF65-F5344CB8AC3E}">
        <p14:creationId xmlns:p14="http://schemas.microsoft.com/office/powerpoint/2010/main" val="126267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414129"/>
            <a:ext cx="11177273" cy="526311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
            <a:ext cx="11411488" cy="1169580"/>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890554" y="-79063"/>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3600" kern="0" dirty="0">
                <a:solidFill>
                  <a:srgbClr val="FFFFFF"/>
                </a:solidFill>
                <a:latin typeface="Calibri" panose="020F0502020204030204" pitchFamily="34" charset="0"/>
                <a:cs typeface="Calibri" panose="020F0502020204030204" pitchFamily="34" charset="0"/>
              </a:rPr>
              <a:t>2. </a:t>
            </a:r>
            <a:r>
              <a:rPr lang="vi-VN" sz="3600" kern="0" dirty="0">
                <a:solidFill>
                  <a:srgbClr val="FFFFFF"/>
                </a:solidFill>
                <a:latin typeface="Calibri" panose="020F0502020204030204" pitchFamily="34" charset="0"/>
                <a:cs typeface="Calibri" panose="020F0502020204030204" pitchFamily="34" charset="0"/>
              </a:rPr>
              <a:t>Nêu đặc điểm về vị trí và công dụng của dấu gạch ngang trong mỗi trường hợp dưới đây:</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6" name="Picture 5">
            <a:extLst>
              <a:ext uri="{FF2B5EF4-FFF2-40B4-BE49-F238E27FC236}">
                <a16:creationId xmlns:a16="http://schemas.microsoft.com/office/drawing/2014/main" xmlns="" id="{ECED657F-F89B-220E-2685-ADC35318A46B}"/>
              </a:ext>
            </a:extLst>
          </p:cNvPr>
          <p:cNvPicPr>
            <a:picLocks noChangeAspect="1"/>
          </p:cNvPicPr>
          <p:nvPr/>
        </p:nvPicPr>
        <p:blipFill>
          <a:blip r:embed="rId2"/>
          <a:stretch>
            <a:fillRect/>
          </a:stretch>
        </p:blipFill>
        <p:spPr>
          <a:xfrm>
            <a:off x="1057940" y="1913860"/>
            <a:ext cx="9482580" cy="4063963"/>
          </a:xfrm>
          <a:prstGeom prst="rect">
            <a:avLst/>
          </a:prstGeom>
        </p:spPr>
      </p:pic>
    </p:spTree>
    <p:extLst>
      <p:ext uri="{BB962C8B-B14F-4D97-AF65-F5344CB8AC3E}">
        <p14:creationId xmlns:p14="http://schemas.microsoft.com/office/powerpoint/2010/main" val="24163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xmlns="" id="{350BA6F9-A758-E21D-AA1E-EF79EF69C0B3}"/>
              </a:ext>
            </a:extLst>
          </p:cNvPr>
          <p:cNvPicPr>
            <a:picLocks noChangeAspect="1"/>
          </p:cNvPicPr>
          <p:nvPr/>
        </p:nvPicPr>
        <p:blipFill>
          <a:blip r:embed="rId2"/>
          <a:stretch>
            <a:fillRect/>
          </a:stretch>
        </p:blipFill>
        <p:spPr>
          <a:xfrm>
            <a:off x="3168502" y="726890"/>
            <a:ext cx="5071730" cy="1971239"/>
          </a:xfrm>
          <a:prstGeom prst="rect">
            <a:avLst/>
          </a:prstGeom>
        </p:spPr>
      </p:pic>
      <p:sp>
        <p:nvSpPr>
          <p:cNvPr id="8" name="Rounded Rectangle 44">
            <a:extLst>
              <a:ext uri="{FF2B5EF4-FFF2-40B4-BE49-F238E27FC236}">
                <a16:creationId xmlns:a16="http://schemas.microsoft.com/office/drawing/2014/main" xmlns="" id="{9E88C0D7-3DA5-91AC-6A05-5DBF20809827}"/>
              </a:ext>
            </a:extLst>
          </p:cNvPr>
          <p:cNvSpPr/>
          <p:nvPr/>
        </p:nvSpPr>
        <p:spPr>
          <a:xfrm>
            <a:off x="1198680" y="3273005"/>
            <a:ext cx="10146260" cy="1809358"/>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GB" dirty="0"/>
          </a:p>
        </p:txBody>
      </p:sp>
      <p:grpSp>
        <p:nvGrpSpPr>
          <p:cNvPr id="9" name="Group 8">
            <a:extLst>
              <a:ext uri="{FF2B5EF4-FFF2-40B4-BE49-F238E27FC236}">
                <a16:creationId xmlns:a16="http://schemas.microsoft.com/office/drawing/2014/main" xmlns="" id="{2161C493-35F7-3C02-7805-E75AFCC98B8A}"/>
              </a:ext>
            </a:extLst>
          </p:cNvPr>
          <p:cNvGrpSpPr/>
          <p:nvPr/>
        </p:nvGrpSpPr>
        <p:grpSpPr>
          <a:xfrm>
            <a:off x="1316971" y="3443672"/>
            <a:ext cx="9857848" cy="1323439"/>
            <a:chOff x="787721" y="2752083"/>
            <a:chExt cx="9857848" cy="1323439"/>
          </a:xfrm>
        </p:grpSpPr>
        <p:sp>
          <p:nvSpPr>
            <p:cNvPr id="10" name="Freeform 14">
              <a:extLst>
                <a:ext uri="{FF2B5EF4-FFF2-40B4-BE49-F238E27FC236}">
                  <a16:creationId xmlns:a16="http://schemas.microsoft.com/office/drawing/2014/main" xmlns=""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1" name="Rectangle 10">
              <a:extLst>
                <a:ext uri="{FF2B5EF4-FFF2-40B4-BE49-F238E27FC236}">
                  <a16:creationId xmlns:a16="http://schemas.microsoft.com/office/drawing/2014/main" xmlns="" id="{434795B0-8429-148F-BC14-8A71D139FB2B}"/>
                </a:ext>
              </a:extLst>
            </p:cNvPr>
            <p:cNvSpPr/>
            <p:nvPr/>
          </p:nvSpPr>
          <p:spPr>
            <a:xfrm>
              <a:off x="1282663" y="2752083"/>
              <a:ext cx="9362906" cy="1323439"/>
            </a:xfrm>
            <a:prstGeom prst="rect">
              <a:avLst/>
            </a:prstGeom>
          </p:spPr>
          <p:txBody>
            <a:bodyPr wrap="square">
              <a:spAutoFit/>
            </a:bodyPr>
            <a:lstStyle/>
            <a:p>
              <a:pPr algn="just"/>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gạch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ngang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đứng</a:t>
              </a:r>
              <a:r>
                <a:rPr lang="en-US" sz="4000" dirty="0">
                  <a:solidFill>
                    <a:schemeClr val="bg1">
                      <a:lumMod val="50000"/>
                    </a:schemeClr>
                  </a:solidFill>
                  <a:effectLst/>
                  <a:latin typeface="Cambria" panose="02040503050406030204" pitchFamily="18" charset="0"/>
                  <a:ea typeface="Cambria" panose="02040503050406030204" pitchFamily="18" charset="0"/>
                </a:rPr>
                <a:t> ở </a:t>
              </a:r>
              <a:r>
                <a:rPr lang="en-US" sz="4000" dirty="0" err="1">
                  <a:solidFill>
                    <a:schemeClr val="bg1">
                      <a:lumMod val="50000"/>
                    </a:schemeClr>
                  </a:solidFill>
                  <a:effectLst/>
                  <a:latin typeface="Cambria" panose="02040503050406030204" pitchFamily="18" charset="0"/>
                  <a:ea typeface="Cambria" panose="02040503050406030204" pitchFamily="18" charset="0"/>
                </a:rPr>
                <a:t>giữa</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dùng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để</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đánh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dấu</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bộ</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phận</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chú</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thích</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trong</a:t>
              </a:r>
              <a:r>
                <a:rPr lang="en-US" sz="4000" dirty="0">
                  <a:solidFill>
                    <a:schemeClr val="bg1">
                      <a:lumMod val="50000"/>
                    </a:schemeClr>
                  </a:solidFill>
                  <a:effectLst/>
                  <a:latin typeface="Cambria" panose="02040503050406030204" pitchFamily="18" charset="0"/>
                  <a:ea typeface="Cambria" panose="02040503050406030204" pitchFamily="18" charset="0"/>
                </a:rPr>
                <a:t> </a:t>
              </a:r>
              <a:r>
                <a:rPr lang="en-US" sz="4000" dirty="0" err="1">
                  <a:solidFill>
                    <a:schemeClr val="bg1">
                      <a:lumMod val="50000"/>
                    </a:schemeClr>
                  </a:solidFill>
                  <a:effectLst/>
                  <a:latin typeface="Cambria" panose="02040503050406030204" pitchFamily="18" charset="0"/>
                  <a:ea typeface="Cambria" panose="02040503050406030204" pitchFamily="18" charset="0"/>
                </a:rPr>
                <a:t>câu</a:t>
              </a:r>
              <a:endParaRPr lang="en-GB" sz="4800" dirty="0">
                <a:solidFill>
                  <a:schemeClr val="bg1">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8015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xmlns="" id="{9E88C0D7-3DA5-91AC-6A05-5DBF20809827}"/>
              </a:ext>
            </a:extLst>
          </p:cNvPr>
          <p:cNvSpPr/>
          <p:nvPr/>
        </p:nvSpPr>
        <p:spPr>
          <a:xfrm>
            <a:off x="5061098" y="1678120"/>
            <a:ext cx="6443330" cy="2893879"/>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2161C493-35F7-3C02-7805-E75AFCC98B8A}"/>
              </a:ext>
            </a:extLst>
          </p:cNvPr>
          <p:cNvGrpSpPr/>
          <p:nvPr/>
        </p:nvGrpSpPr>
        <p:grpSpPr>
          <a:xfrm>
            <a:off x="1231911" y="1923216"/>
            <a:ext cx="10187456" cy="3252892"/>
            <a:chOff x="787721" y="-65545"/>
            <a:chExt cx="10187456" cy="3252892"/>
          </a:xfrm>
        </p:grpSpPr>
        <p:sp>
          <p:nvSpPr>
            <p:cNvPr id="10" name="Freeform 14">
              <a:extLst>
                <a:ext uri="{FF2B5EF4-FFF2-40B4-BE49-F238E27FC236}">
                  <a16:creationId xmlns:a16="http://schemas.microsoft.com/office/drawing/2014/main" xmlns=""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xmlns="" id="{434795B0-8429-148F-BC14-8A71D139FB2B}"/>
                </a:ext>
              </a:extLst>
            </p:cNvPr>
            <p:cNvSpPr/>
            <p:nvPr/>
          </p:nvSpPr>
          <p:spPr>
            <a:xfrm>
              <a:off x="4914619" y="-65545"/>
              <a:ext cx="6060558"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gạch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ngang</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đánh</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dấu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các</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và</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đứng</a:t>
              </a:r>
              <a:r>
                <a:rPr lang="en-US" sz="4400" dirty="0">
                  <a:solidFill>
                    <a:schemeClr val="bg1">
                      <a:lumMod val="50000"/>
                    </a:schemeClr>
                  </a:solidFill>
                  <a:effectLst/>
                  <a:latin typeface="Cambria" panose="02040503050406030204" pitchFamily="18" charset="0"/>
                  <a:ea typeface="Cambria" panose="02040503050406030204" pitchFamily="18" charset="0"/>
                </a:rPr>
                <a:t> ở </a:t>
              </a:r>
              <a:r>
                <a:rPr lang="en-US" sz="4400" dirty="0" err="1">
                  <a:solidFill>
                    <a:schemeClr val="bg1">
                      <a:lumMod val="50000"/>
                    </a:schemeClr>
                  </a:solidFill>
                  <a:effectLst/>
                  <a:latin typeface="Cambria" panose="02040503050406030204" pitchFamily="18" charset="0"/>
                  <a:ea typeface="Cambria" panose="02040503050406030204" pitchFamily="18" charset="0"/>
                </a:rPr>
                <a:t>đầu</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mỗi</a:t>
              </a:r>
              <a:r>
                <a:rPr lang="en-US" sz="4400" dirty="0">
                  <a:solidFill>
                    <a:schemeClr val="bg1">
                      <a:lumMod val="50000"/>
                    </a:schemeClr>
                  </a:solidFill>
                  <a:effectLst/>
                  <a:latin typeface="Cambria" panose="02040503050406030204" pitchFamily="18" charset="0"/>
                  <a:ea typeface="Cambria" panose="02040503050406030204" pitchFamily="18" charset="0"/>
                </a:rPr>
                <a:t> ý </a:t>
              </a:r>
              <a:r>
                <a:rPr lang="en-US" sz="4400" dirty="0" err="1">
                  <a:solidFill>
                    <a:schemeClr val="bg1">
                      <a:lumMod val="50000"/>
                    </a:schemeClr>
                  </a:solidFill>
                  <a:effectLst/>
                  <a:latin typeface="Cambria" panose="02040503050406030204" pitchFamily="18" charset="0"/>
                  <a:ea typeface="Cambria" panose="02040503050406030204" pitchFamily="18" charset="0"/>
                </a:rPr>
                <a:t>liệt</a:t>
              </a:r>
              <a:r>
                <a:rPr lang="en-US" sz="4400" dirty="0">
                  <a:solidFill>
                    <a:schemeClr val="bg1">
                      <a:lumMod val="50000"/>
                    </a:schemeClr>
                  </a:solidFill>
                  <a:effectLst/>
                  <a:latin typeface="Cambria" panose="02040503050406030204" pitchFamily="18" charset="0"/>
                  <a:ea typeface="Cambria" panose="02040503050406030204" pitchFamily="18" charset="0"/>
                </a:rPr>
                <a:t> </a:t>
              </a:r>
              <a:r>
                <a:rPr lang="en-US" sz="4400" dirty="0" err="1">
                  <a:solidFill>
                    <a:schemeClr val="bg1">
                      <a:lumMod val="50000"/>
                    </a:schemeClr>
                  </a:solidFill>
                  <a:effectLst/>
                  <a:latin typeface="Cambria" panose="02040503050406030204" pitchFamily="18" charset="0"/>
                  <a:ea typeface="Cambria" panose="02040503050406030204" pitchFamily="18" charset="0"/>
                </a:rPr>
                <a:t>kê</a:t>
              </a:r>
              <a:r>
                <a:rPr lang="en-US" sz="4400" dirty="0">
                  <a:solidFill>
                    <a:schemeClr val="bg1">
                      <a:lumMod val="50000"/>
                    </a:schemeClr>
                  </a:solidFill>
                  <a:effectLst/>
                  <a:latin typeface="Cambria" panose="02040503050406030204" pitchFamily="18" charset="0"/>
                  <a:ea typeface="Cambria" panose="02040503050406030204" pitchFamily="18" charset="0"/>
                </a:rPr>
                <a:t>.</a:t>
              </a:r>
              <a:endParaRPr kumimoji="0" lang="en-GB" sz="96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4F6CF7AF-BB24-7A79-ADA1-0E2A6212EC07}"/>
              </a:ext>
            </a:extLst>
          </p:cNvPr>
          <p:cNvPicPr>
            <a:picLocks noChangeAspect="1"/>
          </p:cNvPicPr>
          <p:nvPr/>
        </p:nvPicPr>
        <p:blipFill>
          <a:blip r:embed="rId4"/>
          <a:stretch>
            <a:fillRect/>
          </a:stretch>
        </p:blipFill>
        <p:spPr>
          <a:xfrm>
            <a:off x="800321" y="1462752"/>
            <a:ext cx="3829050" cy="3762375"/>
          </a:xfrm>
          <a:prstGeom prst="rect">
            <a:avLst/>
          </a:prstGeom>
        </p:spPr>
      </p:pic>
    </p:spTree>
    <p:extLst>
      <p:ext uri="{BB962C8B-B14F-4D97-AF65-F5344CB8AC3E}">
        <p14:creationId xmlns:p14="http://schemas.microsoft.com/office/powerpoint/2010/main" val="324676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531629"/>
            <a:ext cx="11177273" cy="61456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Rounded Rectangle 44">
            <a:extLst>
              <a:ext uri="{FF2B5EF4-FFF2-40B4-BE49-F238E27FC236}">
                <a16:creationId xmlns:a16="http://schemas.microsoft.com/office/drawing/2014/main" xmlns="" id="{9E88C0D7-3DA5-91AC-6A05-5DBF20809827}"/>
              </a:ext>
            </a:extLst>
          </p:cNvPr>
          <p:cNvSpPr/>
          <p:nvPr/>
        </p:nvSpPr>
        <p:spPr>
          <a:xfrm>
            <a:off x="1198680" y="3273004"/>
            <a:ext cx="10146260" cy="2596167"/>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7A9BD"/>
              </a:solidFill>
              <a:effectLst/>
              <a:uLnTx/>
              <a:uFillTx/>
              <a:latin typeface="Arial"/>
              <a:ea typeface="+mn-ea"/>
              <a:cs typeface="+mn-cs"/>
            </a:endParaRPr>
          </a:p>
        </p:txBody>
      </p:sp>
      <p:grpSp>
        <p:nvGrpSpPr>
          <p:cNvPr id="9" name="Group 8">
            <a:extLst>
              <a:ext uri="{FF2B5EF4-FFF2-40B4-BE49-F238E27FC236}">
                <a16:creationId xmlns:a16="http://schemas.microsoft.com/office/drawing/2014/main" xmlns="" id="{2161C493-35F7-3C02-7805-E75AFCC98B8A}"/>
              </a:ext>
            </a:extLst>
          </p:cNvPr>
          <p:cNvGrpSpPr/>
          <p:nvPr/>
        </p:nvGrpSpPr>
        <p:grpSpPr>
          <a:xfrm>
            <a:off x="1316971" y="3443672"/>
            <a:ext cx="9857848" cy="2308324"/>
            <a:chOff x="787721" y="2752083"/>
            <a:chExt cx="9857848" cy="2308324"/>
          </a:xfrm>
        </p:grpSpPr>
        <p:sp>
          <p:nvSpPr>
            <p:cNvPr id="10" name="Freeform 14">
              <a:extLst>
                <a:ext uri="{FF2B5EF4-FFF2-40B4-BE49-F238E27FC236}">
                  <a16:creationId xmlns:a16="http://schemas.microsoft.com/office/drawing/2014/main" xmlns="" id="{70BFE18E-F1E0-9A80-51E8-78FE3BFF333B}"/>
                </a:ext>
              </a:extLst>
            </p:cNvPr>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Rectangle 10">
              <a:extLst>
                <a:ext uri="{FF2B5EF4-FFF2-40B4-BE49-F238E27FC236}">
                  <a16:creationId xmlns:a16="http://schemas.microsoft.com/office/drawing/2014/main" xmlns="" id="{434795B0-8429-148F-BC14-8A71D139FB2B}"/>
                </a:ext>
              </a:extLst>
            </p:cNvPr>
            <p:cNvSpPr/>
            <p:nvPr/>
          </p:nvSpPr>
          <p:spPr>
            <a:xfrm>
              <a:off x="1282663" y="2752083"/>
              <a:ext cx="9362906" cy="2308324"/>
            </a:xfrm>
            <a:prstGeom prst="rect">
              <a:avLst/>
            </a:prstGeom>
          </p:spPr>
          <p:txBody>
            <a:bodyPr wrap="square">
              <a:spAutoFit/>
            </a:bodyPr>
            <a:lstStyle/>
            <a:p>
              <a:pPr marL="0" marR="0" algn="just">
                <a:spcBef>
                  <a:spcPts val="0"/>
                </a:spcBef>
                <a:spcAft>
                  <a:spcPts val="0"/>
                </a:spcAft>
              </a:pPr>
              <a:r>
                <a:rPr lang="en-US" sz="4800" dirty="0" err="1">
                  <a:solidFill>
                    <a:schemeClr val="bg1">
                      <a:lumMod val="50000"/>
                    </a:schemeClr>
                  </a:solidFill>
                  <a:effectLst/>
                  <a:latin typeface="Cambria" panose="02040503050406030204" pitchFamily="18" charset="0"/>
                  <a:ea typeface="Cambria" panose="02040503050406030204" pitchFamily="18" charset="0"/>
                </a:rPr>
                <a:t>Dấu</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gạch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ngang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nối</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trong</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một</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liên</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danh</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và</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đứng</a:t>
              </a:r>
              <a:r>
                <a:rPr lang="en-US" sz="4800" dirty="0">
                  <a:solidFill>
                    <a:schemeClr val="bg1">
                      <a:lumMod val="50000"/>
                    </a:schemeClr>
                  </a:solidFill>
                  <a:effectLst/>
                  <a:latin typeface="Cambria" panose="02040503050406030204" pitchFamily="18" charset="0"/>
                  <a:ea typeface="Cambria" panose="02040503050406030204" pitchFamily="18" charset="0"/>
                </a:rPr>
                <a:t> ở </a:t>
              </a:r>
              <a:r>
                <a:rPr lang="en-US" sz="4800" dirty="0" err="1">
                  <a:solidFill>
                    <a:schemeClr val="bg1">
                      <a:lumMod val="50000"/>
                    </a:schemeClr>
                  </a:solidFill>
                  <a:effectLst/>
                  <a:latin typeface="Cambria" panose="02040503050406030204" pitchFamily="18" charset="0"/>
                  <a:ea typeface="Cambria" panose="02040503050406030204" pitchFamily="18" charset="0"/>
                </a:rPr>
                <a:t>giữa</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các</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từ</a:t>
              </a:r>
              <a:r>
                <a:rPr lang="en-US" sz="4800" dirty="0">
                  <a:solidFill>
                    <a:schemeClr val="bg1">
                      <a:lumMod val="50000"/>
                    </a:schemeClr>
                  </a:solidFill>
                  <a:effectLst/>
                  <a:latin typeface="Cambria" panose="02040503050406030204" pitchFamily="18" charset="0"/>
                  <a:ea typeface="Cambria" panose="02040503050406030204" pitchFamily="18" charset="0"/>
                </a:rPr>
                <a:t> </a:t>
              </a:r>
              <a:r>
                <a:rPr lang="en-US" sz="4800" dirty="0" err="1">
                  <a:solidFill>
                    <a:schemeClr val="bg1">
                      <a:lumMod val="50000"/>
                    </a:schemeClr>
                  </a:solidFill>
                  <a:effectLst/>
                  <a:latin typeface="Cambria" panose="02040503050406030204" pitchFamily="18" charset="0"/>
                  <a:ea typeface="Cambria" panose="02040503050406030204" pitchFamily="18" charset="0"/>
                </a:rPr>
                <a:t>ngữ</a:t>
              </a:r>
              <a:r>
                <a:rPr lang="en-US" sz="4800" dirty="0">
                  <a:solidFill>
                    <a:schemeClr val="bg1">
                      <a:lumMod val="50000"/>
                    </a:schemeClr>
                  </a:solidFill>
                  <a:effectLst/>
                  <a:latin typeface="Cambria" panose="02040503050406030204" pitchFamily="18" charset="0"/>
                  <a:ea typeface="Cambria" panose="02040503050406030204" pitchFamily="18" charset="0"/>
                </a:rPr>
                <a:t>.</a:t>
              </a:r>
            </a:p>
          </p:txBody>
        </p:sp>
      </p:grpSp>
      <p:pic>
        <p:nvPicPr>
          <p:cNvPr id="4" name="Picture 3">
            <a:extLst>
              <a:ext uri="{FF2B5EF4-FFF2-40B4-BE49-F238E27FC236}">
                <a16:creationId xmlns:a16="http://schemas.microsoft.com/office/drawing/2014/main" xmlns="" id="{DFDBB2A6-4724-4A51-6FE6-AD7ECBF33850}"/>
              </a:ext>
            </a:extLst>
          </p:cNvPr>
          <p:cNvPicPr>
            <a:picLocks noChangeAspect="1"/>
          </p:cNvPicPr>
          <p:nvPr/>
        </p:nvPicPr>
        <p:blipFill>
          <a:blip r:embed="rId4"/>
          <a:stretch>
            <a:fillRect/>
          </a:stretch>
        </p:blipFill>
        <p:spPr>
          <a:xfrm>
            <a:off x="3112792" y="852265"/>
            <a:ext cx="5531478" cy="2086341"/>
          </a:xfrm>
          <a:prstGeom prst="rect">
            <a:avLst/>
          </a:prstGeom>
        </p:spPr>
      </p:pic>
    </p:spTree>
    <p:extLst>
      <p:ext uri="{BB962C8B-B14F-4D97-AF65-F5344CB8AC3E}">
        <p14:creationId xmlns:p14="http://schemas.microsoft.com/office/powerpoint/2010/main" val="266461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45" name="Rounded Rectangle 44"/>
          <p:cNvSpPr/>
          <p:nvPr/>
        </p:nvSpPr>
        <p:spPr>
          <a:xfrm>
            <a:off x="581991" y="1795079"/>
            <a:ext cx="11152809" cy="3327400"/>
          </a:xfrm>
          <a:prstGeom prst="roundRect">
            <a:avLst/>
          </a:prstGeom>
          <a:solidFill>
            <a:schemeClr val="accent5">
              <a:lumMod val="20000"/>
              <a:lumOff val="80000"/>
            </a:schemeClr>
          </a:solidFill>
          <a:ln w="57150">
            <a:solidFill>
              <a:schemeClr val="accent5">
                <a:lumMod val="40000"/>
                <a:lumOff val="60000"/>
              </a:schemeClr>
            </a:solidFill>
          </a:ln>
          <a:effectLst>
            <a:glow rad="101600">
              <a:schemeClr val="accent1">
                <a:satMod val="175000"/>
                <a:alpha val="40000"/>
              </a:scheme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6"/>
          <p:cNvSpPr/>
          <p:nvPr/>
        </p:nvSpPr>
        <p:spPr>
          <a:xfrm flipH="1">
            <a:off x="-314862" y="5227225"/>
            <a:ext cx="10800568" cy="2253665"/>
          </a:xfrm>
          <a:custGeom>
            <a:avLst/>
            <a:gdLst/>
            <a:ahLst/>
            <a:cxnLst/>
            <a:rect l="l" t="t" r="r" b="b"/>
            <a:pathLst>
              <a:path w="16200852" h="3380498">
                <a:moveTo>
                  <a:pt x="16200852" y="0"/>
                </a:moveTo>
                <a:lnTo>
                  <a:pt x="0" y="0"/>
                </a:lnTo>
                <a:lnTo>
                  <a:pt x="0" y="3380498"/>
                </a:lnTo>
                <a:lnTo>
                  <a:pt x="16200852" y="3380498"/>
                </a:lnTo>
                <a:lnTo>
                  <a:pt x="16200852" y="0"/>
                </a:lnTo>
                <a:close/>
              </a:path>
            </a:pathLst>
          </a:custGeom>
          <a:blipFill>
            <a:blip r:embed="rId2">
              <a:extLst>
                <a:ext uri="{96DAC541-7B7A-43D3-8B79-37D633B846F1}">
                  <asvg:svgBlip xmlns="" xmlns:asvg="http://schemas.microsoft.com/office/drawing/2016/SVG/main" r:embed="rId3"/>
                </a:ext>
              </a:extLst>
            </a:blip>
            <a:stretch>
              <a:fillRect b="-40778"/>
            </a:stretch>
          </a:blipFill>
          <a:ln cap="sq">
            <a:noFill/>
            <a:prstDash val="solid"/>
            <a:miter/>
          </a:ln>
        </p:spPr>
        <p:txBody>
          <a:bodyPr/>
          <a:lstStyle/>
          <a:p>
            <a:endParaRPr lang="en-US"/>
          </a:p>
        </p:txBody>
      </p:sp>
      <p:sp>
        <p:nvSpPr>
          <p:cNvPr id="7" name="Freeform 7"/>
          <p:cNvSpPr/>
          <p:nvPr/>
        </p:nvSpPr>
        <p:spPr>
          <a:xfrm>
            <a:off x="6858980" y="4511053"/>
            <a:ext cx="6984969" cy="2560865"/>
          </a:xfrm>
          <a:custGeom>
            <a:avLst/>
            <a:gdLst/>
            <a:ahLst/>
            <a:cxnLst/>
            <a:rect l="l" t="t" r="r" b="b"/>
            <a:pathLst>
              <a:path w="10477454" h="3841298">
                <a:moveTo>
                  <a:pt x="0" y="0"/>
                </a:moveTo>
                <a:lnTo>
                  <a:pt x="10477454" y="0"/>
                </a:lnTo>
                <a:lnTo>
                  <a:pt x="10477454" y="3841297"/>
                </a:lnTo>
                <a:lnTo>
                  <a:pt x="0" y="3841297"/>
                </a:lnTo>
                <a:lnTo>
                  <a:pt x="0" y="0"/>
                </a:lnTo>
                <a:close/>
              </a:path>
            </a:pathLst>
          </a:custGeom>
          <a:blipFill>
            <a:blip r:embed="rId2">
              <a:extLst>
                <a:ext uri="{96DAC541-7B7A-43D3-8B79-37D633B846F1}">
                  <asvg:svgBlip xmlns="" xmlns:asvg="http://schemas.microsoft.com/office/drawing/2016/SVG/main" r:embed="rId3"/>
                </a:ext>
              </a:extLst>
            </a:blip>
            <a:stretch>
              <a:fillRect r="-75411" b="-40544"/>
            </a:stretch>
          </a:blipFill>
          <a:ln cap="sq">
            <a:noFill/>
            <a:prstDash val="solid"/>
            <a:miter/>
          </a:ln>
        </p:spPr>
        <p:txBody>
          <a:bodyPr/>
          <a:lstStyle/>
          <a:p>
            <a:endParaRPr lang="en-US"/>
          </a:p>
        </p:txBody>
      </p:sp>
      <p:sp>
        <p:nvSpPr>
          <p:cNvPr id="9" name="Freeform 9"/>
          <p:cNvSpPr/>
          <p:nvPr/>
        </p:nvSpPr>
        <p:spPr>
          <a:xfrm>
            <a:off x="3929100" y="6015242"/>
            <a:ext cx="862942" cy="404504"/>
          </a:xfrm>
          <a:custGeom>
            <a:avLst/>
            <a:gdLst/>
            <a:ahLst/>
            <a:cxnLst/>
            <a:rect l="l" t="t" r="r" b="b"/>
            <a:pathLst>
              <a:path w="1294413" h="606756">
                <a:moveTo>
                  <a:pt x="0" y="0"/>
                </a:moveTo>
                <a:lnTo>
                  <a:pt x="1294413" y="0"/>
                </a:lnTo>
                <a:lnTo>
                  <a:pt x="1294413" y="606756"/>
                </a:lnTo>
                <a:lnTo>
                  <a:pt x="0" y="60675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0" name="Freeform 10"/>
          <p:cNvSpPr/>
          <p:nvPr/>
        </p:nvSpPr>
        <p:spPr>
          <a:xfrm>
            <a:off x="7565500" y="5416949"/>
            <a:ext cx="665033" cy="311734"/>
          </a:xfrm>
          <a:custGeom>
            <a:avLst/>
            <a:gdLst/>
            <a:ahLst/>
            <a:cxnLst/>
            <a:rect l="l" t="t" r="r" b="b"/>
            <a:pathLst>
              <a:path w="997549" h="467601">
                <a:moveTo>
                  <a:pt x="0" y="0"/>
                </a:moveTo>
                <a:lnTo>
                  <a:pt x="997549" y="0"/>
                </a:lnTo>
                <a:lnTo>
                  <a:pt x="997549" y="467601"/>
                </a:lnTo>
                <a:lnTo>
                  <a:pt x="0" y="46760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rot="571201">
            <a:off x="1903073" y="479884"/>
            <a:ext cx="1230049" cy="908698"/>
          </a:xfrm>
          <a:custGeom>
            <a:avLst/>
            <a:gdLst/>
            <a:ahLst/>
            <a:cxnLst/>
            <a:rect l="l" t="t" r="r" b="b"/>
            <a:pathLst>
              <a:path w="1845073" h="1363047">
                <a:moveTo>
                  <a:pt x="0" y="0"/>
                </a:moveTo>
                <a:lnTo>
                  <a:pt x="1845072" y="0"/>
                </a:lnTo>
                <a:lnTo>
                  <a:pt x="1845072" y="1363047"/>
                </a:lnTo>
                <a:lnTo>
                  <a:pt x="0" y="13630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9297264" y="698463"/>
            <a:ext cx="1054201" cy="436176"/>
          </a:xfrm>
          <a:custGeom>
            <a:avLst/>
            <a:gdLst/>
            <a:ahLst/>
            <a:cxnLst/>
            <a:rect l="l" t="t" r="r" b="b"/>
            <a:pathLst>
              <a:path w="1581302" h="654264">
                <a:moveTo>
                  <a:pt x="1581302" y="0"/>
                </a:moveTo>
                <a:lnTo>
                  <a:pt x="0" y="0"/>
                </a:lnTo>
                <a:lnTo>
                  <a:pt x="0" y="654264"/>
                </a:lnTo>
                <a:lnTo>
                  <a:pt x="1581302" y="654264"/>
                </a:lnTo>
                <a:lnTo>
                  <a:pt x="1581302" y="0"/>
                </a:lnTo>
                <a:close/>
              </a:path>
            </a:pathLst>
          </a:custGeom>
          <a:blipFill>
            <a:blip r:embed="rId8">
              <a:extLst>
                <a:ext uri="{96DAC541-7B7A-43D3-8B79-37D633B846F1}">
                  <asvg:svgBlip xmlns="" xmlns:asvg="http://schemas.microsoft.com/office/drawing/2016/SVG/main" r:embed="rId9"/>
                </a:ext>
              </a:extLst>
            </a:blip>
            <a:stretch>
              <a:fillRect/>
            </a:stretch>
          </a:blipFill>
          <a:ln cap="sq">
            <a:noFill/>
            <a:prstDash val="solid"/>
            <a:miter/>
          </a:ln>
        </p:spPr>
        <p:txBody>
          <a:bodyPr/>
          <a:lstStyle/>
          <a:p>
            <a:endParaRPr lang="en-US"/>
          </a:p>
        </p:txBody>
      </p:sp>
      <p:sp>
        <p:nvSpPr>
          <p:cNvPr id="13" name="Freeform 13"/>
          <p:cNvSpPr/>
          <p:nvPr/>
        </p:nvSpPr>
        <p:spPr>
          <a:xfrm flipH="1">
            <a:off x="6309692" y="6043426"/>
            <a:ext cx="356225" cy="213289"/>
          </a:xfrm>
          <a:custGeom>
            <a:avLst/>
            <a:gdLst/>
            <a:ahLst/>
            <a:cxnLst/>
            <a:rect l="l" t="t" r="r" b="b"/>
            <a:pathLst>
              <a:path w="534337" h="319934">
                <a:moveTo>
                  <a:pt x="534337" y="0"/>
                </a:moveTo>
                <a:lnTo>
                  <a:pt x="0" y="0"/>
                </a:lnTo>
                <a:lnTo>
                  <a:pt x="0" y="319934"/>
                </a:lnTo>
                <a:lnTo>
                  <a:pt x="534337" y="319934"/>
                </a:lnTo>
                <a:lnTo>
                  <a:pt x="534337" y="0"/>
                </a:lnTo>
                <a:close/>
              </a:path>
            </a:pathLst>
          </a:custGeom>
          <a:blipFill>
            <a:blip r:embed="rId10">
              <a:extLst>
                <a:ext uri="{96DAC541-7B7A-43D3-8B79-37D633B846F1}">
                  <asvg:svgBlip xmlns="" xmlns:asvg="http://schemas.microsoft.com/office/drawing/2016/SVG/main" r:embed="rId11"/>
                </a:ext>
              </a:extLst>
            </a:blip>
            <a:stretch>
              <a:fillRect/>
            </a:stretch>
          </a:blipFill>
          <a:ln cap="sq">
            <a:noFill/>
            <a:prstDash val="solid"/>
            <a:miter/>
          </a:ln>
        </p:spPr>
        <p:txBody>
          <a:bodyPr/>
          <a:lstStyle/>
          <a:p>
            <a:endParaRPr lang="en-US"/>
          </a:p>
        </p:txBody>
      </p:sp>
      <p:sp>
        <p:nvSpPr>
          <p:cNvPr id="15" name="Freeform 15"/>
          <p:cNvSpPr/>
          <p:nvPr/>
        </p:nvSpPr>
        <p:spPr>
          <a:xfrm rot="-8436903" flipH="1" flipV="1">
            <a:off x="10999127" y="4355081"/>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6" name="Freeform 16"/>
          <p:cNvSpPr/>
          <p:nvPr/>
        </p:nvSpPr>
        <p:spPr>
          <a:xfrm rot="1787426" flipH="1">
            <a:off x="1493042" y="5673553"/>
            <a:ext cx="694885" cy="1087883"/>
          </a:xfrm>
          <a:custGeom>
            <a:avLst/>
            <a:gdLst/>
            <a:ahLst/>
            <a:cxnLst/>
            <a:rect l="l" t="t" r="r" b="b"/>
            <a:pathLst>
              <a:path w="1042328" h="1631825">
                <a:moveTo>
                  <a:pt x="1042328" y="0"/>
                </a:moveTo>
                <a:lnTo>
                  <a:pt x="0" y="0"/>
                </a:lnTo>
                <a:lnTo>
                  <a:pt x="0" y="1631825"/>
                </a:lnTo>
                <a:lnTo>
                  <a:pt x="1042328" y="1631825"/>
                </a:lnTo>
                <a:lnTo>
                  <a:pt x="1042328"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17" name="Freeform 17"/>
          <p:cNvSpPr/>
          <p:nvPr/>
        </p:nvSpPr>
        <p:spPr>
          <a:xfrm rot="-1787999">
            <a:off x="10004023" y="5673553"/>
            <a:ext cx="694885" cy="1087883"/>
          </a:xfrm>
          <a:custGeom>
            <a:avLst/>
            <a:gdLst/>
            <a:ahLst/>
            <a:cxnLst/>
            <a:rect l="l" t="t" r="r" b="b"/>
            <a:pathLst>
              <a:path w="1042328" h="1631825">
                <a:moveTo>
                  <a:pt x="0" y="0"/>
                </a:moveTo>
                <a:lnTo>
                  <a:pt x="1042328" y="0"/>
                </a:lnTo>
                <a:lnTo>
                  <a:pt x="1042328" y="1631825"/>
                </a:lnTo>
                <a:lnTo>
                  <a:pt x="0" y="163182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a:ln cap="sq">
            <a:noFill/>
            <a:prstDash val="solid"/>
            <a:miter/>
          </a:ln>
        </p:spPr>
        <p:txBody>
          <a:bodyPr/>
          <a:lstStyle/>
          <a:p>
            <a:endParaRPr lang="en-US"/>
          </a:p>
        </p:txBody>
      </p:sp>
      <p:sp>
        <p:nvSpPr>
          <p:cNvPr id="18" name="Freeform 18"/>
          <p:cNvSpPr/>
          <p:nvPr/>
        </p:nvSpPr>
        <p:spPr>
          <a:xfrm rot="-1009316">
            <a:off x="460052" y="5494060"/>
            <a:ext cx="838053" cy="1312021"/>
          </a:xfrm>
          <a:custGeom>
            <a:avLst/>
            <a:gdLst/>
            <a:ahLst/>
            <a:cxnLst/>
            <a:rect l="l" t="t" r="r" b="b"/>
            <a:pathLst>
              <a:path w="1257080" h="1968032">
                <a:moveTo>
                  <a:pt x="0" y="0"/>
                </a:moveTo>
                <a:lnTo>
                  <a:pt x="1257081" y="0"/>
                </a:lnTo>
                <a:lnTo>
                  <a:pt x="1257081" y="1968032"/>
                </a:lnTo>
                <a:lnTo>
                  <a:pt x="0" y="1968032"/>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sp>
        <p:nvSpPr>
          <p:cNvPr id="19" name="Freeform 19"/>
          <p:cNvSpPr/>
          <p:nvPr/>
        </p:nvSpPr>
        <p:spPr>
          <a:xfrm rot="1007999" flipH="1">
            <a:off x="10894089" y="5494060"/>
            <a:ext cx="838053" cy="1312021"/>
          </a:xfrm>
          <a:custGeom>
            <a:avLst/>
            <a:gdLst/>
            <a:ahLst/>
            <a:cxnLst/>
            <a:rect l="l" t="t" r="r" b="b"/>
            <a:pathLst>
              <a:path w="1257080" h="1968032">
                <a:moveTo>
                  <a:pt x="1257080" y="0"/>
                </a:moveTo>
                <a:lnTo>
                  <a:pt x="0" y="0"/>
                </a:lnTo>
                <a:lnTo>
                  <a:pt x="0" y="1968032"/>
                </a:lnTo>
                <a:lnTo>
                  <a:pt x="1257080" y="1968032"/>
                </a:lnTo>
                <a:lnTo>
                  <a:pt x="1257080" y="0"/>
                </a:lnTo>
                <a:close/>
              </a:path>
            </a:pathLst>
          </a:custGeom>
          <a:blipFill>
            <a:blip r:embed="rId14">
              <a:extLst>
                <a:ext uri="{96DAC541-7B7A-43D3-8B79-37D633B846F1}">
                  <asvg:svgBlip xmlns="" xmlns:asvg="http://schemas.microsoft.com/office/drawing/2016/SVG/main" r:embed="rId15"/>
                </a:ext>
              </a:extLst>
            </a:blip>
            <a:stretch>
              <a:fillRect/>
            </a:stretch>
          </a:blipFill>
          <a:ln cap="sq">
            <a:noFill/>
            <a:prstDash val="solid"/>
            <a:miter/>
          </a:ln>
        </p:spPr>
        <p:txBody>
          <a:bodyPr/>
          <a:lstStyle/>
          <a:p>
            <a:endParaRPr lang="en-US"/>
          </a:p>
        </p:txBody>
      </p:sp>
      <p:sp>
        <p:nvSpPr>
          <p:cNvPr id="20" name="Freeform 20"/>
          <p:cNvSpPr/>
          <p:nvPr/>
        </p:nvSpPr>
        <p:spPr>
          <a:xfrm>
            <a:off x="-575186" y="6328466"/>
            <a:ext cx="2884150" cy="623697"/>
          </a:xfrm>
          <a:custGeom>
            <a:avLst/>
            <a:gdLst/>
            <a:ahLst/>
            <a:cxnLst/>
            <a:rect l="l" t="t" r="r" b="b"/>
            <a:pathLst>
              <a:path w="4326225" h="935546">
                <a:moveTo>
                  <a:pt x="0" y="0"/>
                </a:moveTo>
                <a:lnTo>
                  <a:pt x="4326225" y="0"/>
                </a:lnTo>
                <a:lnTo>
                  <a:pt x="4326225" y="935546"/>
                </a:lnTo>
                <a:lnTo>
                  <a:pt x="0" y="93554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21" name="Freeform 21"/>
          <p:cNvSpPr/>
          <p:nvPr/>
        </p:nvSpPr>
        <p:spPr>
          <a:xfrm flipH="1">
            <a:off x="9883036" y="6328466"/>
            <a:ext cx="2884150" cy="623697"/>
          </a:xfrm>
          <a:custGeom>
            <a:avLst/>
            <a:gdLst/>
            <a:ahLst/>
            <a:cxnLst/>
            <a:rect l="l" t="t" r="r" b="b"/>
            <a:pathLst>
              <a:path w="4326225" h="935546">
                <a:moveTo>
                  <a:pt x="4326225" y="0"/>
                </a:moveTo>
                <a:lnTo>
                  <a:pt x="0" y="0"/>
                </a:lnTo>
                <a:lnTo>
                  <a:pt x="0" y="935546"/>
                </a:lnTo>
                <a:lnTo>
                  <a:pt x="4326225" y="935546"/>
                </a:lnTo>
                <a:lnTo>
                  <a:pt x="4326225"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endParaRPr lang="en-US"/>
          </a:p>
        </p:txBody>
      </p:sp>
      <p:sp>
        <p:nvSpPr>
          <p:cNvPr id="33" name="Freeform 33"/>
          <p:cNvSpPr/>
          <p:nvPr/>
        </p:nvSpPr>
        <p:spPr>
          <a:xfrm rot="165132" flipH="1">
            <a:off x="11283168" y="343844"/>
            <a:ext cx="597039" cy="537335"/>
          </a:xfrm>
          <a:custGeom>
            <a:avLst/>
            <a:gdLst/>
            <a:ahLst/>
            <a:cxnLst/>
            <a:rect l="l" t="t" r="r" b="b"/>
            <a:pathLst>
              <a:path w="895558" h="806002">
                <a:moveTo>
                  <a:pt x="895558" y="0"/>
                </a:moveTo>
                <a:lnTo>
                  <a:pt x="0" y="0"/>
                </a:lnTo>
                <a:lnTo>
                  <a:pt x="0" y="806002"/>
                </a:lnTo>
                <a:lnTo>
                  <a:pt x="895558" y="806002"/>
                </a:lnTo>
                <a:lnTo>
                  <a:pt x="895558" y="0"/>
                </a:lnTo>
                <a:close/>
              </a:path>
            </a:pathLst>
          </a:custGeom>
          <a:blipFill>
            <a:blip r:embed="rId18">
              <a:extLst>
                <a:ext uri="{96DAC541-7B7A-43D3-8B79-37D633B846F1}">
                  <asvg:svgBlip xmlns="" xmlns:asvg="http://schemas.microsoft.com/office/drawing/2016/SVG/main" r:embed="rId19"/>
                </a:ext>
              </a:extLst>
            </a:blip>
            <a:stretch>
              <a:fillRect/>
            </a:stretch>
          </a:blipFill>
        </p:spPr>
        <p:txBody>
          <a:bodyPr/>
          <a:lstStyle/>
          <a:p>
            <a:endParaRPr lang="en-US"/>
          </a:p>
        </p:txBody>
      </p:sp>
      <p:pic>
        <p:nvPicPr>
          <p:cNvPr id="47" name="Picture 4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9845077">
            <a:off x="126839" y="962668"/>
            <a:ext cx="1370065" cy="1319229"/>
          </a:xfrm>
          <a:prstGeom prst="rect">
            <a:avLst/>
          </a:prstGeom>
        </p:spPr>
      </p:pic>
      <p:grpSp>
        <p:nvGrpSpPr>
          <p:cNvPr id="52" name="Group 51"/>
          <p:cNvGrpSpPr/>
          <p:nvPr/>
        </p:nvGrpSpPr>
        <p:grpSpPr>
          <a:xfrm>
            <a:off x="785344" y="2082704"/>
            <a:ext cx="10779941" cy="2862322"/>
            <a:chOff x="787721" y="2528799"/>
            <a:chExt cx="10779941" cy="2862322"/>
          </a:xfrm>
        </p:grpSpPr>
        <p:sp>
          <p:nvSpPr>
            <p:cNvPr id="48" name="Freeform 14"/>
            <p:cNvSpPr/>
            <p:nvPr/>
          </p:nvSpPr>
          <p:spPr>
            <a:xfrm rot="10706020" flipH="1" flipV="1">
              <a:off x="787721" y="2939893"/>
              <a:ext cx="413285" cy="247454"/>
            </a:xfrm>
            <a:custGeom>
              <a:avLst/>
              <a:gdLst/>
              <a:ahLst/>
              <a:cxnLst/>
              <a:rect l="l" t="t" r="r" b="b"/>
              <a:pathLst>
                <a:path w="619927" h="371181">
                  <a:moveTo>
                    <a:pt x="619926" y="371181"/>
                  </a:moveTo>
                  <a:lnTo>
                    <a:pt x="0" y="371181"/>
                  </a:lnTo>
                  <a:lnTo>
                    <a:pt x="0" y="0"/>
                  </a:lnTo>
                  <a:lnTo>
                    <a:pt x="619926" y="0"/>
                  </a:lnTo>
                  <a:lnTo>
                    <a:pt x="619926" y="371181"/>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50" name="Rectangle 49"/>
            <p:cNvSpPr/>
            <p:nvPr/>
          </p:nvSpPr>
          <p:spPr>
            <a:xfrm>
              <a:off x="1272029" y="2528799"/>
              <a:ext cx="10295633" cy="2862322"/>
            </a:xfrm>
            <a:prstGeom prst="rect">
              <a:avLst/>
            </a:prstGeom>
          </p:spPr>
          <p:txBody>
            <a:bodyPr wrap="square">
              <a:spAutoFit/>
            </a:bodyPr>
            <a:lstStyle/>
            <a:p>
              <a:pPr algn="just" rtl="0">
                <a:spcBef>
                  <a:spcPts val="0"/>
                </a:spcBef>
                <a:spcAft>
                  <a:spcPts val="500"/>
                </a:spcAft>
              </a:pPr>
              <a:r>
                <a:rPr lang="vi-VN" sz="3600" b="0" i="0" u="none" strike="noStrike" dirty="0">
                  <a:solidFill>
                    <a:srgbClr val="FF0000"/>
                  </a:solidFill>
                  <a:effectLst/>
                  <a:latin typeface="Cambria" panose="02040503050406030204" pitchFamily="18" charset="0"/>
                  <a:ea typeface="Cambria" panose="02040503050406030204" pitchFamily="18" charset="0"/>
                </a:rPr>
                <a:t>Ngoài việc dùng để đánh dấu lời nói trực tiếp của nhân vật, đánh dấu các ý liệt kê, nối các từ ngữ trong một liên danh, dấu gạch ngang có thể được đặt ở giữa câu để đánh dấu bộ phận chú thích, giải thích trong câu.</a:t>
              </a:r>
              <a:endParaRPr lang="vi-VN" sz="4800" b="0" dirty="0">
                <a:solidFill>
                  <a:srgbClr val="FF0000"/>
                </a:solidFill>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xmlns="" id="{D1E6DEFC-AD84-E621-9423-E9F1AF9D8F15}"/>
              </a:ext>
            </a:extLst>
          </p:cNvPr>
          <p:cNvPicPr>
            <a:picLocks noChangeAspect="1"/>
          </p:cNvPicPr>
          <p:nvPr/>
        </p:nvPicPr>
        <p:blipFill>
          <a:blip r:embed="rId23"/>
          <a:stretch>
            <a:fillRect/>
          </a:stretch>
        </p:blipFill>
        <p:spPr>
          <a:xfrm>
            <a:off x="4018610" y="453187"/>
            <a:ext cx="3261643" cy="1018120"/>
          </a:xfrm>
          <a:prstGeom prst="rect">
            <a:avLst/>
          </a:prstGeom>
        </p:spPr>
      </p:pic>
    </p:spTree>
    <p:extLst>
      <p:ext uri="{BB962C8B-B14F-4D97-AF65-F5344CB8AC3E}">
        <p14:creationId xmlns:p14="http://schemas.microsoft.com/office/powerpoint/2010/main" val="13409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wipe(down)">
                                      <p:cBhvr>
                                        <p:cTn id="1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13" name="Rounded Rectangle 12"/>
          <p:cNvSpPr/>
          <p:nvPr/>
        </p:nvSpPr>
        <p:spPr>
          <a:xfrm>
            <a:off x="131630" y="1391737"/>
            <a:ext cx="11917496" cy="5189815"/>
          </a:xfrm>
          <a:prstGeom prst="roundRect">
            <a:avLst/>
          </a:prstGeom>
          <a:solidFill>
            <a:srgbClr val="B5EEA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Freeform 42"/>
          <p:cNvSpPr/>
          <p:nvPr/>
        </p:nvSpPr>
        <p:spPr>
          <a:xfrm rot="229997">
            <a:off x="11117967" y="6368272"/>
            <a:ext cx="1181255" cy="553713"/>
          </a:xfrm>
          <a:custGeom>
            <a:avLst/>
            <a:gdLst/>
            <a:ahLst/>
            <a:cxnLst/>
            <a:rect l="l" t="t" r="r" b="b"/>
            <a:pathLst>
              <a:path w="1771883" h="830570">
                <a:moveTo>
                  <a:pt x="0" y="0"/>
                </a:moveTo>
                <a:lnTo>
                  <a:pt x="1771883" y="0"/>
                </a:lnTo>
                <a:lnTo>
                  <a:pt x="1771883" y="830571"/>
                </a:lnTo>
                <a:lnTo>
                  <a:pt x="0" y="8305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43" name="Freeform 43"/>
          <p:cNvSpPr/>
          <p:nvPr/>
        </p:nvSpPr>
        <p:spPr>
          <a:xfrm>
            <a:off x="-368584" y="694323"/>
            <a:ext cx="1284906" cy="409564"/>
          </a:xfrm>
          <a:custGeom>
            <a:avLst/>
            <a:gdLst/>
            <a:ahLst/>
            <a:cxnLst/>
            <a:rect l="l" t="t" r="r" b="b"/>
            <a:pathLst>
              <a:path w="1927359" h="614346">
                <a:moveTo>
                  <a:pt x="0" y="0"/>
                </a:moveTo>
                <a:lnTo>
                  <a:pt x="1927359" y="0"/>
                </a:lnTo>
                <a:lnTo>
                  <a:pt x="1927359" y="614346"/>
                </a:lnTo>
                <a:lnTo>
                  <a:pt x="0" y="6143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44" name="Freeform 44"/>
          <p:cNvSpPr/>
          <p:nvPr/>
        </p:nvSpPr>
        <p:spPr>
          <a:xfrm>
            <a:off x="10938133" y="1128862"/>
            <a:ext cx="1284906" cy="409564"/>
          </a:xfrm>
          <a:custGeom>
            <a:avLst/>
            <a:gdLst/>
            <a:ahLst/>
            <a:cxnLst/>
            <a:rect l="l" t="t" r="r" b="b"/>
            <a:pathLst>
              <a:path w="1927359" h="614346">
                <a:moveTo>
                  <a:pt x="0" y="0"/>
                </a:moveTo>
                <a:lnTo>
                  <a:pt x="1927360" y="0"/>
                </a:lnTo>
                <a:lnTo>
                  <a:pt x="1927360" y="614346"/>
                </a:lnTo>
                <a:lnTo>
                  <a:pt x="0" y="61434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a:ln cap="sq">
            <a:noFill/>
            <a:prstDash val="solid"/>
            <a:miter/>
          </a:ln>
        </p:spPr>
        <p:txBody>
          <a:bodyPr/>
          <a:lstStyle/>
          <a:p>
            <a:endParaRPr lang="en-US"/>
          </a:p>
        </p:txBody>
      </p:sp>
      <p:sp>
        <p:nvSpPr>
          <p:cNvPr id="8" name="Rectangle 7"/>
          <p:cNvSpPr/>
          <p:nvPr/>
        </p:nvSpPr>
        <p:spPr>
          <a:xfrm>
            <a:off x="406210" y="1738997"/>
            <a:ext cx="8408181" cy="4928850"/>
          </a:xfrm>
          <a:prstGeom prst="rect">
            <a:avLst/>
          </a:prstGeom>
        </p:spPr>
        <p:txBody>
          <a:bodyPr wrap="square">
            <a:spAutoFit/>
          </a:bodyPr>
          <a:lstStyle/>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 (2) Năm mười một tuổi, cậu định đi theo một chiếc thuyền Ấn Độ – chiếc thuyền mà cậu hi vọng sẽ căng buồm đi khắp đó đây. (3) Khi cha phản đối, cậu đã hứa:</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a:p>
            <a:pPr lvl="0" algn="r">
              <a:lnSpc>
                <a:spcPct val="120000"/>
              </a:lnSpc>
              <a:defRPr/>
            </a:pPr>
            <a:r>
              <a:rPr lang="vi-VN" sz="24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Bảo Ngọc)</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p:cNvSpPr/>
          <p:nvPr/>
        </p:nvSpPr>
        <p:spPr>
          <a:xfrm>
            <a:off x="406211" y="198959"/>
            <a:ext cx="11640477" cy="954107"/>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Dấu gạch ngang trong câu nào dưới đây dùng để đánh dấu bộ phận chú thích, giải thích?</a:t>
            </a:r>
            <a:endParaRPr kumimoji="0" lang="en-GB"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B98B3A3-36F5-530E-F24E-BF7BF88226B9}"/>
              </a:ext>
            </a:extLst>
          </p:cNvPr>
          <p:cNvPicPr>
            <a:picLocks noChangeAspect="1"/>
          </p:cNvPicPr>
          <p:nvPr/>
        </p:nvPicPr>
        <p:blipFill>
          <a:blip r:embed="rId7"/>
          <a:stretch>
            <a:fillRect/>
          </a:stretch>
        </p:blipFill>
        <p:spPr>
          <a:xfrm>
            <a:off x="8882776" y="2105248"/>
            <a:ext cx="2802184" cy="3791946"/>
          </a:xfrm>
          <a:prstGeom prst="rect">
            <a:avLst/>
          </a:prstGeom>
        </p:spPr>
      </p:pic>
    </p:spTree>
    <p:extLst>
      <p:ext uri="{BB962C8B-B14F-4D97-AF65-F5344CB8AC3E}">
        <p14:creationId xmlns:p14="http://schemas.microsoft.com/office/powerpoint/2010/main" val="32287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xmlns="" id="{EBCD6A7A-583C-0360-B06C-130EF58C8EC2}"/>
              </a:ext>
            </a:extLst>
          </p:cNvPr>
          <p:cNvGrpSpPr/>
          <p:nvPr/>
        </p:nvGrpSpPr>
        <p:grpSpPr>
          <a:xfrm>
            <a:off x="155445" y="873407"/>
            <a:ext cx="4916286" cy="5102090"/>
            <a:chOff x="9829246" y="1292838"/>
            <a:chExt cx="2154835" cy="1798729"/>
          </a:xfrm>
        </p:grpSpPr>
        <p:pic>
          <p:nvPicPr>
            <p:cNvPr id="5" name="Picture 4">
              <a:extLst>
                <a:ext uri="{FF2B5EF4-FFF2-40B4-BE49-F238E27FC236}">
                  <a16:creationId xmlns:a16="http://schemas.microsoft.com/office/drawing/2014/main" xmlns=""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xmlns="" id="{3324A629-8B2C-55AE-C1DA-A98EA1C61E8F}"/>
                </a:ext>
              </a:extLst>
            </p:cNvPr>
            <p:cNvSpPr/>
            <p:nvPr/>
          </p:nvSpPr>
          <p:spPr>
            <a:xfrm>
              <a:off x="10185953" y="1991995"/>
              <a:ext cx="1383361" cy="423173"/>
            </a:xfrm>
            <a:prstGeom prst="rect">
              <a:avLst/>
            </a:prstGeom>
          </p:spPr>
          <p:txBody>
            <a:bodyPr wrap="square">
              <a:spAutoFit/>
            </a:bodyPr>
            <a:lstStyle/>
            <a:p>
              <a:pPr algn="ct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gạch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ngang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dùng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để</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dấu</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phận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chú</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giải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thích</a:t>
              </a:r>
              <a:endParaRPr lang="en-GB" b="1" dirty="0">
                <a:solidFill>
                  <a:srgbClr val="FF0000"/>
                </a:solidFill>
                <a:latin typeface="Cambria" panose="02040503050406030204" pitchFamily="18" charset="0"/>
                <a:ea typeface="Cambria" panose="02040503050406030204" pitchFamily="18" charset="0"/>
              </a:endParaRPr>
            </a:p>
          </p:txBody>
        </p:sp>
      </p:grpSp>
      <p:cxnSp>
        <p:nvCxnSpPr>
          <p:cNvPr id="12" name="Straight Connector 11">
            <a:extLst>
              <a:ext uri="{FF2B5EF4-FFF2-40B4-BE49-F238E27FC236}">
                <a16:creationId xmlns:a16="http://schemas.microsoft.com/office/drawing/2014/main" xmlns="" id="{DB36841B-8B1F-AAF2-C03E-549B39E97C8E}"/>
              </a:ext>
            </a:extLst>
          </p:cNvPr>
          <p:cNvCxnSpPr>
            <a:cxnSpLocks/>
          </p:cNvCxnSpPr>
          <p:nvPr/>
        </p:nvCxnSpPr>
        <p:spPr>
          <a:xfrm flipV="1">
            <a:off x="3689498" y="1350335"/>
            <a:ext cx="648586" cy="12546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xmlns="" id="{5C8B802D-D958-49A1-F997-128FFB83E3EF}"/>
              </a:ext>
            </a:extLst>
          </p:cNvPr>
          <p:cNvSpPr/>
          <p:nvPr/>
        </p:nvSpPr>
        <p:spPr>
          <a:xfrm>
            <a:off x="4393417" y="743812"/>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(1) Giuyn Véc-nơ – một trong những người được gọi là “cha đẻ của khoa học viễn tưởng” – rất thích du lịch tới các miền xa xôi.</a:t>
            </a:r>
            <a:endParaRPr lang="en-GB" sz="2800" dirty="0">
              <a:solidFill>
                <a:srgbClr val="002060"/>
              </a:solidFill>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xmlns="" id="{AC2C93E0-BB1A-4FFD-4694-D920DDE3F901}"/>
              </a:ext>
            </a:extLst>
          </p:cNvPr>
          <p:cNvCxnSpPr>
            <a:cxnSpLocks/>
          </p:cNvCxnSpPr>
          <p:nvPr/>
        </p:nvCxnSpPr>
        <p:spPr>
          <a:xfrm>
            <a:off x="3561907" y="4327451"/>
            <a:ext cx="914401" cy="95693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ounded Rectangle 33">
            <a:extLst>
              <a:ext uri="{FF2B5EF4-FFF2-40B4-BE49-F238E27FC236}">
                <a16:creationId xmlns:a16="http://schemas.microsoft.com/office/drawing/2014/main" xmlns="" id="{4FFB1582-0CCA-A72C-1867-DC6C48A1C773}"/>
              </a:ext>
            </a:extLst>
          </p:cNvPr>
          <p:cNvSpPr/>
          <p:nvPr/>
        </p:nvSpPr>
        <p:spPr>
          <a:xfrm>
            <a:off x="4531641" y="4677859"/>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(2) Năm mười một tuổi, cậu định đi theo một chiếc thuyền Ấn Độ – chiếc thuyền mà cậu hi vọng sẽ căng buồm đi khắp đó đây. </a:t>
            </a:r>
            <a:endParaRPr lang="en-GB"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26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7103707"/>
          </a:xfrm>
          <a:prstGeom prst="rect">
            <a:avLst/>
          </a:prstGeom>
        </p:spPr>
      </p:pic>
      <p:pic>
        <p:nvPicPr>
          <p:cNvPr id="5" name="Picture 4">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5614675" y="2875963"/>
            <a:ext cx="1523403" cy="1916539"/>
          </a:xfrm>
          <a:prstGeom prst="rect">
            <a:avLst/>
          </a:prstGeom>
        </p:spPr>
      </p:pic>
      <p:pic>
        <p:nvPicPr>
          <p:cNvPr id="6" name="Picture 5">
            <a:hlinkClick r:id="rId6" action="ppaction://hlinksldjump"/>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89107" y="3714595"/>
            <a:ext cx="1578523" cy="1958168"/>
          </a:xfrm>
          <a:prstGeom prst="rect">
            <a:avLst/>
          </a:prstGeom>
        </p:spPr>
      </p:pic>
      <p:pic>
        <p:nvPicPr>
          <p:cNvPr id="8" name="Picture 7">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extLst>
              <a:ext uri="{FF2B5EF4-FFF2-40B4-BE49-F238E27FC236}">
                <a16:creationId xmlns:a16="http://schemas.microsoft.com/office/drawing/2014/main" xmlns="" id="{7D941ACC-6B42-C5B3-9151-7FA5D133ED28}"/>
              </a:ext>
            </a:extLst>
          </p:cNvPr>
          <p:cNvPicPr>
            <a:picLocks noChangeAspect="1"/>
          </p:cNvPicPr>
          <p:nvPr/>
        </p:nvPicPr>
        <p:blipFill>
          <a:blip r:embed="rId11"/>
          <a:stretch>
            <a:fillRect/>
          </a:stretch>
        </p:blipFill>
        <p:spPr>
          <a:xfrm>
            <a:off x="1109042" y="915319"/>
            <a:ext cx="9912955" cy="2243522"/>
          </a:xfrm>
          <a:prstGeom prst="rect">
            <a:avLst/>
          </a:prstGeom>
        </p:spPr>
      </p:pic>
    </p:spTree>
    <p:extLst>
      <p:ext uri="{BB962C8B-B14F-4D97-AF65-F5344CB8AC3E}">
        <p14:creationId xmlns:p14="http://schemas.microsoft.com/office/powerpoint/2010/main" val="2383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329609"/>
            <a:ext cx="11177273" cy="634763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xmlns="" id="{EBCD6A7A-583C-0360-B06C-130EF58C8EC2}"/>
              </a:ext>
            </a:extLst>
          </p:cNvPr>
          <p:cNvGrpSpPr/>
          <p:nvPr/>
        </p:nvGrpSpPr>
        <p:grpSpPr>
          <a:xfrm>
            <a:off x="229873" y="-955393"/>
            <a:ext cx="3778602" cy="5102090"/>
            <a:chOff x="9829246" y="1292838"/>
            <a:chExt cx="2154835" cy="1798729"/>
          </a:xfrm>
        </p:grpSpPr>
        <p:pic>
          <p:nvPicPr>
            <p:cNvPr id="5" name="Picture 4">
              <a:extLst>
                <a:ext uri="{FF2B5EF4-FFF2-40B4-BE49-F238E27FC236}">
                  <a16:creationId xmlns:a16="http://schemas.microsoft.com/office/drawing/2014/main" xmlns="" id="{3C00B2FE-5D7E-0867-CDFB-646EAC789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6" name="Rectangle 5">
              <a:extLst>
                <a:ext uri="{FF2B5EF4-FFF2-40B4-BE49-F238E27FC236}">
                  <a16:creationId xmlns:a16="http://schemas.microsoft.com/office/drawing/2014/main" xmlns="" id="{3324A629-8B2C-55AE-C1DA-A98EA1C61E8F}"/>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nói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tiếp</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2" name="Straight Connector 11">
            <a:extLst>
              <a:ext uri="{FF2B5EF4-FFF2-40B4-BE49-F238E27FC236}">
                <a16:creationId xmlns:a16="http://schemas.microsoft.com/office/drawing/2014/main" xmlns="" id="{DB36841B-8B1F-AAF2-C03E-549B39E97C8E}"/>
              </a:ext>
            </a:extLst>
          </p:cNvPr>
          <p:cNvCxnSpPr>
            <a:cxnSpLocks/>
          </p:cNvCxnSpPr>
          <p:nvPr/>
        </p:nvCxnSpPr>
        <p:spPr>
          <a:xfrm>
            <a:off x="3466215" y="1637414"/>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ounded Rectangle 33">
            <a:extLst>
              <a:ext uri="{FF2B5EF4-FFF2-40B4-BE49-F238E27FC236}">
                <a16:creationId xmlns:a16="http://schemas.microsoft.com/office/drawing/2014/main" xmlns="" id="{5C8B802D-D958-49A1-F997-128FFB83E3EF}"/>
              </a:ext>
            </a:extLst>
          </p:cNvPr>
          <p:cNvSpPr/>
          <p:nvPr/>
        </p:nvSpPr>
        <p:spPr>
          <a:xfrm>
            <a:off x="4435947" y="1020258"/>
            <a:ext cx="7079113" cy="1308272"/>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(3) Khi cha phản đối, cậu đã hứa:</a:t>
            </a:r>
          </a:p>
          <a:p>
            <a:pPr lvl="0" algn="just"/>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Từ nay, con chỉ du lịch trong tưởng tượng thôi.</a:t>
            </a:r>
          </a:p>
        </p:txBody>
      </p:sp>
      <p:grpSp>
        <p:nvGrpSpPr>
          <p:cNvPr id="7" name="Group 6">
            <a:extLst>
              <a:ext uri="{FF2B5EF4-FFF2-40B4-BE49-F238E27FC236}">
                <a16:creationId xmlns:a16="http://schemas.microsoft.com/office/drawing/2014/main" xmlns="" id="{44CE739B-D0A2-FC41-0B45-9DCDCA6CC0BE}"/>
              </a:ext>
            </a:extLst>
          </p:cNvPr>
          <p:cNvGrpSpPr/>
          <p:nvPr/>
        </p:nvGrpSpPr>
        <p:grpSpPr>
          <a:xfrm>
            <a:off x="219240" y="1989826"/>
            <a:ext cx="3778602" cy="5102090"/>
            <a:chOff x="9829246" y="1292838"/>
            <a:chExt cx="2154835" cy="1798729"/>
          </a:xfrm>
        </p:grpSpPr>
        <p:pic>
          <p:nvPicPr>
            <p:cNvPr id="8" name="Picture 7">
              <a:extLst>
                <a:ext uri="{FF2B5EF4-FFF2-40B4-BE49-F238E27FC236}">
                  <a16:creationId xmlns:a16="http://schemas.microsoft.com/office/drawing/2014/main" xmlns="" id="{36249803-AC38-C043-EDD9-C1C8D37F85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246" y="1292838"/>
              <a:ext cx="2154835" cy="1798729"/>
            </a:xfrm>
            <a:prstGeom prst="rect">
              <a:avLst/>
            </a:prstGeom>
          </p:spPr>
        </p:pic>
        <p:sp>
          <p:nvSpPr>
            <p:cNvPr id="9" name="Rectangle 8">
              <a:extLst>
                <a:ext uri="{FF2B5EF4-FFF2-40B4-BE49-F238E27FC236}">
                  <a16:creationId xmlns:a16="http://schemas.microsoft.com/office/drawing/2014/main" xmlns="" id="{54D710F7-960B-FFA1-25F6-782716DBD4AA}"/>
                </a:ext>
              </a:extLst>
            </p:cNvPr>
            <p:cNvSpPr/>
            <p:nvPr/>
          </p:nvSpPr>
          <p:spPr>
            <a:xfrm>
              <a:off x="10185953" y="2018234"/>
              <a:ext cx="1383361" cy="33636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Đánh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dấu</a:t>
              </a:r>
              <a:r>
                <a:rPr lang="en-US" sz="2800" b="1" dirty="0">
                  <a:solidFill>
                    <a:srgbClr val="FF0000"/>
                  </a:solidFill>
                  <a:latin typeface="Cambria" panose="02040503050406030204" pitchFamily="18" charset="0"/>
                  <a:ea typeface="Cambria" panose="02040503050406030204" pitchFamily="18" charset="0"/>
                </a:rPr>
                <a:t> ý </a:t>
              </a:r>
              <a:r>
                <a:rPr lang="en-US" sz="2800" b="1" dirty="0" err="1">
                  <a:solidFill>
                    <a:srgbClr val="FF0000"/>
                  </a:solidFill>
                  <a:latin typeface="Cambria" panose="02040503050406030204" pitchFamily="18" charset="0"/>
                  <a:ea typeface="Cambria" panose="02040503050406030204" pitchFamily="18" charset="0"/>
                </a:rPr>
                <a:t>liệt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kê</a:t>
              </a:r>
              <a:endParaRPr kumimoji="0" lang="en-GB"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cxnSp>
        <p:nvCxnSpPr>
          <p:cNvPr id="10" name="Straight Connector 9">
            <a:extLst>
              <a:ext uri="{FF2B5EF4-FFF2-40B4-BE49-F238E27FC236}">
                <a16:creationId xmlns:a16="http://schemas.microsoft.com/office/drawing/2014/main" xmlns="" id="{23D7A702-D614-8631-E2C0-423DEEA482A0}"/>
              </a:ext>
            </a:extLst>
          </p:cNvPr>
          <p:cNvCxnSpPr>
            <a:cxnSpLocks/>
          </p:cNvCxnSpPr>
          <p:nvPr/>
        </p:nvCxnSpPr>
        <p:spPr>
          <a:xfrm>
            <a:off x="3455582" y="4582633"/>
            <a:ext cx="9144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ounded Rectangle 33">
            <a:extLst>
              <a:ext uri="{FF2B5EF4-FFF2-40B4-BE49-F238E27FC236}">
                <a16:creationId xmlns:a16="http://schemas.microsoft.com/office/drawing/2014/main" xmlns="" id="{2E3C6F04-59BD-5BE8-4D08-82A9E13DBBB2}"/>
              </a:ext>
            </a:extLst>
          </p:cNvPr>
          <p:cNvSpPr/>
          <p:nvPr/>
        </p:nvSpPr>
        <p:spPr>
          <a:xfrm>
            <a:off x="4425314" y="3423684"/>
            <a:ext cx="7079113" cy="2743200"/>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(4) Nhờ những chuyến “du lịch” đó, Giuyn Véc-nơ đã viết nên nhiều truyện khoa học viễn tưởng:</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Hai vạn dặm dưới biển,</a:t>
            </a:r>
          </a:p>
          <a:p>
            <a:pPr lvl="0">
              <a:lnSpc>
                <a:spcPct val="120000"/>
              </a:lnSpc>
              <a:defRP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Vòng quanh thế giới trong 80 ngày....</a:t>
            </a:r>
          </a:p>
        </p:txBody>
      </p:sp>
    </p:spTree>
    <p:extLst>
      <p:ext uri="{BB962C8B-B14F-4D97-AF65-F5344CB8AC3E}">
        <p14:creationId xmlns:p14="http://schemas.microsoft.com/office/powerpoint/2010/main" val="423754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690037" y="691116"/>
            <a:ext cx="7889875" cy="1746985"/>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BA96F0">
                    <a:lumMod val="50000"/>
                  </a:srgbClr>
                </a:solidFill>
                <a:latin typeface="Calibri" panose="020F0502020204030204" pitchFamily="34" charset="0"/>
                <a:cs typeface="Calibri" panose="020F0502020204030204" pitchFamily="34" charset="0"/>
              </a:rPr>
              <a:t> </a:t>
            </a:r>
            <a:r>
              <a:rPr lang="en-US" sz="3600" dirty="0">
                <a:solidFill>
                  <a:srgbClr val="BA96F0">
                    <a:lumMod val="50000"/>
                  </a:srgbClr>
                </a:solidFill>
                <a:latin typeface="Calibri" panose="020F0502020204030204" pitchFamily="34" charset="0"/>
                <a:cs typeface="Calibri" panose="020F0502020204030204" pitchFamily="34" charset="0"/>
              </a:rPr>
              <a:t>4. </a:t>
            </a:r>
            <a:r>
              <a:rPr lang="vi-VN" sz="3600" dirty="0">
                <a:solidFill>
                  <a:srgbClr val="BA96F0">
                    <a:lumMod val="50000"/>
                  </a:srgbClr>
                </a:solidFill>
                <a:latin typeface="Calibri" panose="020F0502020204030204" pitchFamily="34" charset="0"/>
                <a:cs typeface="Calibri" panose="020F0502020204030204" pitchFamily="34" charset="0"/>
              </a:rPr>
              <a:t>Viết 2 – 3 câu về một danh nhân, trong đó có dùng dấu gạch ngang để đánh dấu bộ phận chú thích, giải thích.</a:t>
            </a:r>
            <a:endParaRPr kumimoji="0" lang="en-GB" sz="3600" b="0"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ounded Rectangle 33">
            <a:extLst>
              <a:ext uri="{FF2B5EF4-FFF2-40B4-BE49-F238E27FC236}">
                <a16:creationId xmlns:a16="http://schemas.microsoft.com/office/drawing/2014/main" xmlns="" id="{B919E411-EA60-5C76-B496-3EE66B288828}"/>
              </a:ext>
            </a:extLst>
          </p:cNvPr>
          <p:cNvSpPr/>
          <p:nvPr/>
        </p:nvSpPr>
        <p:spPr>
          <a:xfrm>
            <a:off x="3744831" y="2849057"/>
            <a:ext cx="7291764" cy="3222133"/>
          </a:xfrm>
          <a:prstGeom prst="roundRect">
            <a:avLst/>
          </a:prstGeom>
          <a:solidFill>
            <a:srgbClr val="FFE181"/>
          </a:solidFill>
          <a:ln>
            <a:solidFill>
              <a:srgbClr val="7F3A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Ví dụ: </a:t>
            </a: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Một lần, Pa-xcan đi về khuya, thấy bố – một viên chức tài chính – vẫn cặm cụi ngồi kiểm tra sổ sách. Anh rất thương bố, lặng lẽ đi về phòng mình và vạch sơ đồ gì đó lên giấy. Ít hôm sau, anh đã chế tạo xong cái máy cộng trừ và mang tặng bố, giúp bố bớt vất vả vì những con tính.</a:t>
            </a:r>
            <a:endParaRPr lang="en-GB" sz="2800"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313" y="2732077"/>
            <a:ext cx="4773127" cy="4125923"/>
          </a:xfrm>
          <a:prstGeom prst="rect">
            <a:avLst/>
          </a:prstGeom>
        </p:spPr>
      </p:pic>
      <p:pic>
        <p:nvPicPr>
          <p:cNvPr id="5" name="Picture 4" descr="A yellow letters on a black background&#10;&#10;Description automatically generated">
            <a:extLst>
              <a:ext uri="{FF2B5EF4-FFF2-40B4-BE49-F238E27FC236}">
                <a16:creationId xmlns:a16="http://schemas.microsoft.com/office/drawing/2014/main" xmlns="" id="{7C95BC74-4ABC-E947-B029-FB6A232708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561" y="1562987"/>
            <a:ext cx="8895657" cy="2953636"/>
          </a:xfrm>
          <a:prstGeom prst="rect">
            <a:avLst/>
          </a:prstGeom>
        </p:spPr>
      </p:pic>
    </p:spTree>
    <p:extLst>
      <p:ext uri="{BB962C8B-B14F-4D97-AF65-F5344CB8AC3E}">
        <p14:creationId xmlns:p14="http://schemas.microsoft.com/office/powerpoint/2010/main" val="11986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75;p7"/>
          <p:cNvSpPr/>
          <p:nvPr/>
        </p:nvSpPr>
        <p:spPr>
          <a:xfrm>
            <a:off x="598035" y="730050"/>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172404" y="1456938"/>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nl-NL" sz="4000" b="1" dirty="0">
                <a:solidFill>
                  <a:srgbClr val="F7A9BD">
                    <a:lumMod val="10000"/>
                  </a:srgbClr>
                </a:solidFill>
                <a:latin typeface="Calibri" panose="020F0502020204030204" pitchFamily="34" charset="0"/>
                <a:cs typeface="Calibri" panose="020F0502020204030204" pitchFamily="34" charset="0"/>
              </a:rPr>
              <a:t>Tìm 1 - 2 câu trong sách, truyện, báo chí,….có sử dụng dấu gạch ngang để đánh dấu bộ phận chú thích, giải thích.</a:t>
            </a:r>
            <a:endParaRPr kumimoji="0" lang="en-US" sz="4000" b="1"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txBody>
            <a:bodyPr/>
            <a:lstStyle/>
            <a:p>
              <a:endParaRPr lang="en-US"/>
            </a:p>
          </p:txBody>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txBody>
            <a:bodyPr/>
            <a:lstStyle/>
            <a:p>
              <a:endParaRPr lang="en-US"/>
            </a:p>
          </p:txBody>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US"/>
          </a:p>
        </p:txBody>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7">
              <a:extLst>
                <a:ext uri="{96DAC541-7B7A-43D3-8B79-37D633B846F1}">
                  <asvg:svgBlip xmlns="" xmlns:asvg="http://schemas.microsoft.com/office/drawing/2016/SVG/main" r:embed="rId8"/>
                </a:ext>
              </a:extLst>
            </a:blip>
            <a:stretch>
              <a:fillRect b="-40778"/>
            </a:stretch>
          </a:blipFill>
          <a:ln cap="sq">
            <a:noFill/>
            <a:prstDash val="solid"/>
            <a:miter/>
          </a:ln>
        </p:spPr>
        <p:txBody>
          <a:bodyPr/>
          <a:lstStyle/>
          <a:p>
            <a:endParaRPr lang="en-US"/>
          </a:p>
        </p:txBody>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1">
              <a:extLst>
                <a:ext uri="{96DAC541-7B7A-43D3-8B79-37D633B846F1}">
                  <asvg:svgBlip xmlns="" xmlns:asvg="http://schemas.microsoft.com/office/drawing/2016/SVG/main" r:embed="rId12"/>
                </a:ext>
              </a:extLst>
            </a:blip>
            <a:stretch>
              <a:fillRect t="-38654"/>
            </a:stretch>
          </a:blipFill>
        </p:spPr>
        <p:txBody>
          <a:bodyPr/>
          <a:lstStyle/>
          <a:p>
            <a:endParaRPr lang="en-US"/>
          </a:p>
        </p:txBody>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a:ln cap="sq">
            <a:noFill/>
            <a:prstDash val="solid"/>
            <a:miter/>
          </a:ln>
        </p:spPr>
        <p:txBody>
          <a:bodyPr/>
          <a:lstStyle/>
          <a:p>
            <a:endParaRPr lang="en-US"/>
          </a:p>
        </p:txBody>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a:ln cap="sq">
            <a:noFill/>
            <a:prstDash val="solid"/>
            <a:miter/>
          </a:ln>
        </p:spPr>
        <p:txBody>
          <a:bodyPr/>
          <a:lstStyle/>
          <a:p>
            <a:endParaRPr lang="en-US"/>
          </a:p>
        </p:txBody>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endParaRPr lang="en-US"/>
          </a:p>
        </p:txBody>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3">
              <a:extLst>
                <a:ext uri="{96DAC541-7B7A-43D3-8B79-37D633B846F1}">
                  <asvg:svgBlip xmlns="" xmlns:asvg="http://schemas.microsoft.com/office/drawing/2016/SVG/main" r:embed="rId24"/>
                </a:ext>
              </a:extLst>
            </a:blip>
            <a:stretch>
              <a:fillRect/>
            </a:stretch>
          </a:blipFill>
          <a:ln cap="sq">
            <a:noFill/>
            <a:prstDash val="solid"/>
            <a:miter/>
          </a:ln>
        </p:spPr>
        <p:txBody>
          <a:bodyPr/>
          <a:lstStyle/>
          <a:p>
            <a:endParaRPr lang="en-US"/>
          </a:p>
        </p:txBody>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txBody>
          <a:bodyPr/>
          <a:lstStyle/>
          <a:p>
            <a:endParaRPr lang="en-US"/>
          </a:p>
        </p:txBody>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a:ln cap="sq">
            <a:noFill/>
            <a:prstDash val="solid"/>
            <a:miter/>
          </a:ln>
        </p:spPr>
        <p:txBody>
          <a:bodyPr/>
          <a:lstStyle/>
          <a:p>
            <a:endParaRPr lang="en-US"/>
          </a:p>
        </p:txBody>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txBody>
          <a:bodyPr/>
          <a:lstStyle/>
          <a:p>
            <a:endParaRPr lang="en-US"/>
          </a:p>
        </p:txBody>
      </p:sp>
      <p:sp>
        <p:nvSpPr>
          <p:cNvPr id="28" name="TextBox 27"/>
          <p:cNvSpPr txBox="1"/>
          <p:nvPr/>
        </p:nvSpPr>
        <p:spPr>
          <a:xfrm>
            <a:off x="3258472" y="2200592"/>
            <a:ext cx="5386411" cy="1754326"/>
          </a:xfrm>
          <a:prstGeom prst="rect">
            <a:avLst/>
          </a:prstGeom>
          <a:noFill/>
        </p:spPr>
        <p:txBody>
          <a:bodyPr wrap="none" rtlCol="0">
            <a:spAutoFit/>
          </a:bodyPr>
          <a:lstStyle/>
          <a:p>
            <a:pPr algn="ctr"/>
            <a:r>
              <a:rPr lang="en-GB" sz="5400" dirty="0" err="1">
                <a:solidFill>
                  <a:srgbClr val="F44A4C"/>
                </a:solidFill>
                <a:latin typeface="UTM Bienvenue" panose="02040603050506020204" pitchFamily="18" charset="0"/>
              </a:rPr>
              <a:t>Tạm</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biệt</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các</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em</a:t>
            </a:r>
            <a:r>
              <a:rPr lang="en-GB" sz="5400" dirty="0">
                <a:solidFill>
                  <a:srgbClr val="F44A4C"/>
                </a:solidFill>
                <a:latin typeface="UTM Bienvenue" panose="02040603050506020204" pitchFamily="18" charset="0"/>
              </a:rPr>
              <a:t> </a:t>
            </a:r>
          </a:p>
          <a:p>
            <a:pPr algn="ctr"/>
            <a:r>
              <a:rPr lang="en-GB" sz="5400" dirty="0" err="1">
                <a:solidFill>
                  <a:srgbClr val="F44A4C"/>
                </a:solidFill>
                <a:latin typeface="UTM Bienvenue" panose="02040603050506020204" pitchFamily="18" charset="0"/>
              </a:rPr>
              <a:t>và</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hẹn</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gặp</a:t>
            </a:r>
            <a:r>
              <a:rPr lang="en-GB" sz="5400" dirty="0">
                <a:solidFill>
                  <a:srgbClr val="F44A4C"/>
                </a:solidFill>
                <a:latin typeface="UTM Bienvenue" panose="02040603050506020204" pitchFamily="18" charset="0"/>
              </a:rPr>
              <a:t> </a:t>
            </a:r>
            <a:r>
              <a:rPr lang="en-GB" sz="5400" dirty="0" err="1">
                <a:solidFill>
                  <a:srgbClr val="F44A4C"/>
                </a:solidFill>
                <a:latin typeface="UTM Bienvenue" panose="02040603050506020204" pitchFamily="18" charset="0"/>
              </a:rPr>
              <a:t>lại</a:t>
            </a:r>
            <a:r>
              <a:rPr lang="en-GB" sz="5400" dirty="0">
                <a:solidFill>
                  <a:srgbClr val="F44A4C"/>
                </a:solidFill>
                <a:latin typeface="UTM Bienvenue" panose="02040603050506020204" pitchFamily="18" charset="0"/>
              </a:rPr>
              <a:t>.</a:t>
            </a:r>
          </a:p>
        </p:txBody>
      </p:sp>
      <p:pic>
        <p:nvPicPr>
          <p:cNvPr id="29" name="Picture 28"/>
          <p:cNvPicPr>
            <a:picLocks noChangeAspect="1"/>
          </p:cNvPicPr>
          <p:nvPr/>
        </p:nvPicPr>
        <p:blipFill rotWithShape="1">
          <a:blip r:embed="rId29"/>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9"/>
          <a:srcRect l="-48057" t="-5534" r="48057" b="5534"/>
          <a:stretch/>
        </p:blipFill>
        <p:spPr>
          <a:xfrm>
            <a:off x="-1114350" y="3262931"/>
            <a:ext cx="4922927" cy="3409356"/>
          </a:xfrm>
          <a:prstGeom prst="rect">
            <a:avLst/>
          </a:prstGeom>
        </p:spPr>
      </p:pic>
    </p:spTree>
    <p:extLst>
      <p:ext uri="{BB962C8B-B14F-4D97-AF65-F5344CB8AC3E}">
        <p14:creationId xmlns:p14="http://schemas.microsoft.com/office/powerpoint/2010/main" val="2280998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9"/>
          <a:stretch>
            <a:fillRect/>
          </a:stretch>
        </p:blipFill>
        <p:spPr>
          <a:xfrm>
            <a:off x="0" y="0"/>
            <a:ext cx="12192000" cy="7103707"/>
          </a:xfrm>
          <a:prstGeom prst="rect">
            <a:avLst/>
          </a:prstGeom>
        </p:spPr>
      </p:pic>
      <p:pic>
        <p:nvPicPr>
          <p:cNvPr id="2" name="Picture 1">
            <a:hlinkClick r:id="rId10" action="ppaction://hlinksldjump"/>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447446" y="3034539"/>
            <a:ext cx="1904975" cy="2331691"/>
          </a:xfrm>
          <a:prstGeom prst="rect">
            <a:avLst/>
          </a:prstGeom>
        </p:spPr>
      </p:pic>
      <p:pic>
        <p:nvPicPr>
          <p:cNvPr id="3" name="Picture 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5" y="3440063"/>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178220" y="2413675"/>
            <a:ext cx="2329107" cy="27193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15">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4334940" y="1900508"/>
            <a:ext cx="1523403" cy="1916539"/>
          </a:xfrm>
          <a:prstGeom prst="rect">
            <a:avLst/>
          </a:prstGeom>
        </p:spPr>
      </p:pic>
      <p:pic>
        <p:nvPicPr>
          <p:cNvPr id="7" name="Picture 6"/>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211744" y="2594127"/>
            <a:ext cx="1938921" cy="2772103"/>
          </a:xfrm>
          <a:prstGeom prst="rect">
            <a:avLst/>
          </a:prstGeom>
        </p:spPr>
      </p:pic>
      <p:pic>
        <p:nvPicPr>
          <p:cNvPr id="8" name="Picture 7"/>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410759" y="1143531"/>
            <a:ext cx="1588232" cy="2579055"/>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4"/>
          <a:stretch>
            <a:fillRect/>
          </a:stretch>
        </p:blipFill>
        <p:spPr>
          <a:xfrm>
            <a:off x="13487400" y="-371563"/>
            <a:ext cx="1028700" cy="1028700"/>
          </a:xfrm>
          <a:prstGeom prst="rect">
            <a:avLst/>
          </a:prstGeom>
        </p:spPr>
      </p:pic>
      <p:grpSp>
        <p:nvGrpSpPr>
          <p:cNvPr id="14" name="Group 13"/>
          <p:cNvGrpSpPr/>
          <p:nvPr/>
        </p:nvGrpSpPr>
        <p:grpSpPr>
          <a:xfrm>
            <a:off x="117525" y="56837"/>
            <a:ext cx="4172041" cy="2486469"/>
            <a:chOff x="269924" y="56836"/>
            <a:chExt cx="4172041" cy="2486469"/>
          </a:xfrm>
        </p:grpSpPr>
        <p:sp>
          <p:nvSpPr>
            <p:cNvPr id="13" name="Cloud 12"/>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15" name="Rectangle 14"/>
            <p:cNvSpPr/>
            <p:nvPr/>
          </p:nvSpPr>
          <p:spPr>
            <a:xfrm>
              <a:off x="513439" y="558147"/>
              <a:ext cx="3685009" cy="1323439"/>
            </a:xfrm>
            <a:prstGeom prst="rect">
              <a:avLst/>
            </a:prstGeom>
          </p:spPr>
          <p:txBody>
            <a:bodyPr wrap="square">
              <a:spAutoFit/>
            </a:bodyPr>
            <a:lstStyle/>
            <a:p>
              <a:pPr algn="ctr" defTabSz="1219170">
                <a:buClr>
                  <a:srgbClr val="000000"/>
                </a:buClr>
              </a:pPr>
              <a:r>
                <a:rPr lang="en-US" sz="4000" kern="0" dirty="0">
                  <a:solidFill>
                    <a:srgbClr val="FF0066"/>
                  </a:solidFill>
                  <a:latin typeface="Baloo 2" pitchFamily="2" charset="0"/>
                  <a:cs typeface="Baloo 2" pitchFamily="2" charset="0"/>
                  <a:sym typeface="Arial"/>
                </a:rPr>
                <a:t>Xin </a:t>
              </a:r>
              <a:r>
                <a:rPr lang="en-US" sz="4000" kern="0" dirty="0" err="1">
                  <a:solidFill>
                    <a:srgbClr val="FF0066"/>
                  </a:solidFill>
                  <a:latin typeface="Baloo 2" pitchFamily="2" charset="0"/>
                  <a:cs typeface="Baloo 2" pitchFamily="2" charset="0"/>
                  <a:sym typeface="Arial"/>
                </a:rPr>
                <a:t>chào</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tất</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cả</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các</a:t>
              </a:r>
              <a:r>
                <a:rPr lang="en-US" sz="4000" kern="0" dirty="0">
                  <a:solidFill>
                    <a:srgbClr val="FF0066"/>
                  </a:solidFill>
                  <a:latin typeface="Baloo 2" pitchFamily="2" charset="0"/>
                  <a:cs typeface="Baloo 2" pitchFamily="2" charset="0"/>
                  <a:sym typeface="Arial"/>
                </a:rPr>
                <a:t> </a:t>
              </a:r>
              <a:r>
                <a:rPr lang="en-US" sz="4000" kern="0" dirty="0" err="1">
                  <a:solidFill>
                    <a:srgbClr val="FF0066"/>
                  </a:solidFill>
                  <a:latin typeface="Baloo 2" pitchFamily="2" charset="0"/>
                  <a:cs typeface="Baloo 2" pitchFamily="2" charset="0"/>
                  <a:sym typeface="Arial"/>
                </a:rPr>
                <a:t>bạn</a:t>
              </a:r>
              <a:r>
                <a:rPr lang="en-US" sz="4000" kern="0" dirty="0">
                  <a:solidFill>
                    <a:srgbClr val="FF0066"/>
                  </a:solidFill>
                  <a:latin typeface="Baloo 2" pitchFamily="2" charset="0"/>
                  <a:cs typeface="Baloo 2" pitchFamily="2" charset="0"/>
                  <a:sym typeface="Arial"/>
                </a:rPr>
                <a:t>!</a:t>
              </a:r>
              <a:endParaRPr lang="en-US" sz="4000" kern="0" dirty="0">
                <a:solidFill>
                  <a:srgbClr val="000000"/>
                </a:solidFill>
                <a:latin typeface="Baloo 2" pitchFamily="2" charset="0"/>
                <a:cs typeface="Baloo 2" pitchFamily="2" charset="0"/>
                <a:sym typeface="Arial"/>
              </a:endParaRPr>
            </a:p>
          </p:txBody>
        </p:sp>
      </p:grpSp>
      <p:sp>
        <p:nvSpPr>
          <p:cNvPr id="17" name="Left Arrow 16">
            <a:hlinkClick r:id="rId25" action="ppaction://hlinksldjump"/>
          </p:cNvPr>
          <p:cNvSpPr/>
          <p:nvPr/>
        </p:nvSpPr>
        <p:spPr>
          <a:xfrm flipH="1">
            <a:off x="10508506" y="6107852"/>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800" kern="0" dirty="0">
              <a:solidFill>
                <a:srgbClr val="00B050"/>
              </a:solidFill>
              <a:latin typeface="Baloo 2" pitchFamily="2" charset="0"/>
              <a:cs typeface="Baloo 2" pitchFamily="2" charset="0"/>
              <a:sym typeface="Arial"/>
            </a:endParaRPr>
          </a:p>
        </p:txBody>
      </p:sp>
      <p:grpSp>
        <p:nvGrpSpPr>
          <p:cNvPr id="18" name="Group 17"/>
          <p:cNvGrpSpPr/>
          <p:nvPr/>
        </p:nvGrpSpPr>
        <p:grpSpPr>
          <a:xfrm>
            <a:off x="163419" y="-62250"/>
            <a:ext cx="4369733" cy="2656376"/>
            <a:chOff x="269924" y="56836"/>
            <a:chExt cx="4172041" cy="2486469"/>
          </a:xfrm>
        </p:grpSpPr>
        <p:sp>
          <p:nvSpPr>
            <p:cNvPr id="19" name="Cloud 18"/>
            <p:cNvSpPr/>
            <p:nvPr/>
          </p:nvSpPr>
          <p:spPr>
            <a:xfrm>
              <a:off x="269924" y="56836"/>
              <a:ext cx="4172041" cy="2486469"/>
            </a:xfrm>
            <a:prstGeom prst="cloud">
              <a:avLst/>
            </a:pr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2D1B61"/>
                </a:solidFill>
                <a:latin typeface="Baloo 2" pitchFamily="2" charset="0"/>
                <a:cs typeface="Baloo 2" pitchFamily="2" charset="0"/>
                <a:sym typeface="Arial"/>
              </a:endParaRPr>
            </a:p>
          </p:txBody>
        </p:sp>
        <p:sp>
          <p:nvSpPr>
            <p:cNvPr id="20" name="Rectangle 19"/>
            <p:cNvSpPr/>
            <p:nvPr/>
          </p:nvSpPr>
          <p:spPr>
            <a:xfrm>
              <a:off x="513438" y="513097"/>
              <a:ext cx="3685008" cy="1814970"/>
            </a:xfrm>
            <a:prstGeom prst="rect">
              <a:avLst/>
            </a:prstGeom>
          </p:spPr>
          <p:txBody>
            <a:bodyPr wrap="square">
              <a:spAutoFit/>
            </a:bodyPr>
            <a:lstStyle/>
            <a:p>
              <a:pPr algn="ctr" defTabSz="1219170">
                <a:buClr>
                  <a:srgbClr val="000000"/>
                </a:buClr>
              </a:pPr>
              <a:r>
                <a:rPr lang="vi-VN" sz="4000" kern="0" dirty="0">
                  <a:solidFill>
                    <a:srgbClr val="FF0066"/>
                  </a:solidFill>
                  <a:latin typeface="Nunito" panose="00000500000000000000" pitchFamily="2" charset="0"/>
                  <a:cs typeface="Baloo 2" pitchFamily="2" charset="0"/>
                  <a:sym typeface="Arial"/>
                </a:rPr>
                <a:t>Hãy chọn 1 quả trứng mà mình yêu thích.</a:t>
              </a:r>
              <a:endParaRPr lang="en-US" sz="4000" kern="0" dirty="0">
                <a:solidFill>
                  <a:srgbClr val="000000"/>
                </a:solidFill>
                <a:latin typeface="Nunito" panose="00000500000000000000" pitchFamily="2" charset="0"/>
                <a:cs typeface="Baloo 2" pitchFamily="2" charset="0"/>
                <a:sym typeface="Arial"/>
              </a:endParaRPr>
            </a:p>
          </p:txBody>
        </p:sp>
      </p:grpSp>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1507747" y="6560029"/>
            <a:ext cx="812800" cy="812800"/>
          </a:xfrm>
          <a:prstGeom prst="rect">
            <a:avLst/>
          </a:prstGeom>
        </p:spPr>
      </p:pic>
    </p:spTree>
    <p:extLst>
      <p:ext uri="{BB962C8B-B14F-4D97-AF65-F5344CB8AC3E}">
        <p14:creationId xmlns:p14="http://schemas.microsoft.com/office/powerpoint/2010/main" val="299166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8641" fill="hold"/>
                                        <p:tgtEl>
                                          <p:spTgt spid="4"/>
                                        </p:tgtEl>
                                      </p:cBhvr>
                                    </p:cmd>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2" presetClass="emph" presetSubtype="0" repeatCount="5000" fill="hold" nodeType="withEffect">
                                  <p:stCondLst>
                                    <p:cond delay="0"/>
                                  </p:stCondLst>
                                  <p:childTnLst>
                                    <p:animRot by="120000">
                                      <p:cBhvr>
                                        <p:cTn id="40" dur="100" fill="hold">
                                          <p:stCondLst>
                                            <p:cond delay="0"/>
                                          </p:stCondLst>
                                        </p:cTn>
                                        <p:tgtEl>
                                          <p:spTgt spid="8"/>
                                        </p:tgtEl>
                                        <p:attrNameLst>
                                          <p:attrName>r</p:attrName>
                                        </p:attrNameLst>
                                      </p:cBhvr>
                                    </p:animRot>
                                    <p:animRot by="-240000">
                                      <p:cBhvr>
                                        <p:cTn id="41" dur="200" fill="hold">
                                          <p:stCondLst>
                                            <p:cond delay="200"/>
                                          </p:stCondLst>
                                        </p:cTn>
                                        <p:tgtEl>
                                          <p:spTgt spid="8"/>
                                        </p:tgtEl>
                                        <p:attrNameLst>
                                          <p:attrName>r</p:attrName>
                                        </p:attrNameLst>
                                      </p:cBhvr>
                                    </p:animRot>
                                    <p:animRot by="240000">
                                      <p:cBhvr>
                                        <p:cTn id="42" dur="200" fill="hold">
                                          <p:stCondLst>
                                            <p:cond delay="400"/>
                                          </p:stCondLst>
                                        </p:cTn>
                                        <p:tgtEl>
                                          <p:spTgt spid="8"/>
                                        </p:tgtEl>
                                        <p:attrNameLst>
                                          <p:attrName>r</p:attrName>
                                        </p:attrNameLst>
                                      </p:cBhvr>
                                    </p:animRot>
                                    <p:animRot by="-240000">
                                      <p:cBhvr>
                                        <p:cTn id="43" dur="200" fill="hold">
                                          <p:stCondLst>
                                            <p:cond delay="600"/>
                                          </p:stCondLst>
                                        </p:cTn>
                                        <p:tgtEl>
                                          <p:spTgt spid="8"/>
                                        </p:tgtEl>
                                        <p:attrNameLst>
                                          <p:attrName>r</p:attrName>
                                        </p:attrNameLst>
                                      </p:cBhvr>
                                    </p:animRot>
                                    <p:animRot by="120000">
                                      <p:cBhvr>
                                        <p:cTn id="44"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par>
                          <p:cTn id="51" fill="hold">
                            <p:stCondLst>
                              <p:cond delay="500"/>
                            </p:stCondLst>
                            <p:childTnLst>
                              <p:par>
                                <p:cTn id="52" presetID="1" presetClass="mediacall" presetSubtype="0" fill="hold" nodeType="afterEffect">
                                  <p:stCondLst>
                                    <p:cond delay="0"/>
                                  </p:stCondLst>
                                  <p:childTnLst>
                                    <p:cmd type="call" cmd="playFrom(0.0)">
                                      <p:cBhvr>
                                        <p:cTn id="53" dur="6397" fill="hold"/>
                                        <p:tgtEl>
                                          <p:spTgt spid="10"/>
                                        </p:tgtEl>
                                      </p:cBhvr>
                                    </p:cmd>
                                  </p:childTnLst>
                                </p:cTn>
                              </p:par>
                              <p:par>
                                <p:cTn id="54" presetID="10"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par>
                                <p:cTn id="57" presetID="32" presetClass="emph" presetSubtype="0" repeatCount="5000" fill="hold" nodeType="withEffect">
                                  <p:stCondLst>
                                    <p:cond delay="0"/>
                                  </p:stCondLst>
                                  <p:childTnLst>
                                    <p:animRot by="120000">
                                      <p:cBhvr>
                                        <p:cTn id="58" dur="100" fill="hold">
                                          <p:stCondLst>
                                            <p:cond delay="0"/>
                                          </p:stCondLst>
                                        </p:cTn>
                                        <p:tgtEl>
                                          <p:spTgt spid="7"/>
                                        </p:tgtEl>
                                        <p:attrNameLst>
                                          <p:attrName>r</p:attrName>
                                        </p:attrNameLst>
                                      </p:cBhvr>
                                    </p:animRot>
                                    <p:animRot by="-240000">
                                      <p:cBhvr>
                                        <p:cTn id="59" dur="200" fill="hold">
                                          <p:stCondLst>
                                            <p:cond delay="200"/>
                                          </p:stCondLst>
                                        </p:cTn>
                                        <p:tgtEl>
                                          <p:spTgt spid="7"/>
                                        </p:tgtEl>
                                        <p:attrNameLst>
                                          <p:attrName>r</p:attrName>
                                        </p:attrNameLst>
                                      </p:cBhvr>
                                    </p:animRot>
                                    <p:animRot by="240000">
                                      <p:cBhvr>
                                        <p:cTn id="60" dur="200" fill="hold">
                                          <p:stCondLst>
                                            <p:cond delay="400"/>
                                          </p:stCondLst>
                                        </p:cTn>
                                        <p:tgtEl>
                                          <p:spTgt spid="7"/>
                                        </p:tgtEl>
                                        <p:attrNameLst>
                                          <p:attrName>r</p:attrName>
                                        </p:attrNameLst>
                                      </p:cBhvr>
                                    </p:animRot>
                                    <p:animRot by="-240000">
                                      <p:cBhvr>
                                        <p:cTn id="61" dur="200" fill="hold">
                                          <p:stCondLst>
                                            <p:cond delay="600"/>
                                          </p:stCondLst>
                                        </p:cTn>
                                        <p:tgtEl>
                                          <p:spTgt spid="7"/>
                                        </p:tgtEl>
                                        <p:attrNameLst>
                                          <p:attrName>r</p:attrName>
                                        </p:attrNameLst>
                                      </p:cBhvr>
                                    </p:animRot>
                                    <p:animRot by="120000">
                                      <p:cBhvr>
                                        <p:cTn id="62" dur="200" fill="hold">
                                          <p:stCondLst>
                                            <p:cond delay="800"/>
                                          </p:stCondLst>
                                        </p:cTn>
                                        <p:tgtEl>
                                          <p:spTgt spid="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nextCondLst>
                <p:cond evt="onClick" delay="0">
                  <p:tgtEl>
                    <p:spTgt spid="2"/>
                  </p:tgtEl>
                </p:cond>
              </p:nextCondLst>
            </p:seq>
            <p:audio>
              <p:cMediaNode vol="80000">
                <p:cTn id="70" fill="hold" display="0">
                  <p:stCondLst>
                    <p:cond delay="indefinite"/>
                  </p:stCondLst>
                  <p:endCondLst>
                    <p:cond evt="onStopAudio" delay="0">
                      <p:tgtEl>
                        <p:sldTgt/>
                      </p:tgtEl>
                    </p:cond>
                  </p:endCondLst>
                </p:cTn>
                <p:tgtEl>
                  <p:spTgt spid="9"/>
                </p:tgtEl>
              </p:cMediaNode>
            </p:audio>
            <p:audio>
              <p:cMediaNode vol="100000">
                <p:cTn id="71" fill="hold" display="0">
                  <p:stCondLst>
                    <p:cond delay="indefinite"/>
                  </p:stCondLst>
                  <p:endCondLst>
                    <p:cond evt="onStopAudio" delay="0">
                      <p:tgtEl>
                        <p:sldTgt/>
                      </p:tgtEl>
                    </p:cond>
                  </p:endCondLst>
                </p:cTn>
                <p:tgtEl>
                  <p:spTgt spid="10"/>
                </p:tgtEl>
              </p:cMediaNode>
            </p:audio>
            <p:audio>
              <p:cMediaNode vol="80000">
                <p:cTn id="72"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sp>
        <p:nvSpPr>
          <p:cNvPr id="6" name="Left Arrow 5">
            <a:hlinkClick r:id="rId6"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7"/>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636166" y="2701223"/>
            <a:ext cx="9165184"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636166" y="3825960"/>
            <a:ext cx="8919668"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636166" y="4989627"/>
            <a:ext cx="8919668"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2" name="AutoShape 6"/>
          <p:cNvSpPr>
            <a:spLocks noChangeArrowheads="1"/>
          </p:cNvSpPr>
          <p:nvPr/>
        </p:nvSpPr>
        <p:spPr bwMode="auto">
          <a:xfrm>
            <a:off x="1066800" y="506607"/>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Bác</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dân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đáp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Trí</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khôn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tôi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để</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ở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nhà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p:txBody>
      </p:sp>
      <p:pic>
        <p:nvPicPr>
          <p:cNvPr id="13" name="Picture 12">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0429891" y="1085489"/>
            <a:ext cx="1578523" cy="1958168"/>
          </a:xfrm>
          <a:prstGeom prst="rect">
            <a:avLst/>
          </a:prstGeom>
        </p:spPr>
      </p:pic>
    </p:spTree>
    <p:extLst>
      <p:ext uri="{BB962C8B-B14F-4D97-AF65-F5344CB8AC3E}">
        <p14:creationId xmlns:p14="http://schemas.microsoft.com/office/powerpoint/2010/main" val="188677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FFF86D"/>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906828" y="2813110"/>
            <a:ext cx="923742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906828" y="4014601"/>
            <a:ext cx="8861147"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phần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chú</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thích</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906828" y="5213410"/>
            <a:ext cx="10163252"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500"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500"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1066800" y="177801"/>
            <a:ext cx="10642600" cy="2325935"/>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733"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sau</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733"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trưởng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phân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công</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1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2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lau</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cửa</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kính</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a:t>
            </a:r>
          </a:p>
          <a:p>
            <a:pPr defTabSz="1219170">
              <a:buClr>
                <a:srgbClr val="000000"/>
              </a:buClr>
            </a:pP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3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tổ</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4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quét</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lớp</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và</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kê</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lại</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bàn</a:t>
            </a:r>
            <a:r>
              <a:rPr lang="en-US" altLang="en-US" sz="3733"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733"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ghế</a:t>
            </a:r>
            <a:r>
              <a:rPr lang="en-US" altLang="en-US" sz="3733" kern="0" dirty="0">
                <a:solidFill>
                  <a:srgbClr val="FFC000"/>
                </a:solidFill>
                <a:latin typeface="Cambria" panose="02040503050406030204" pitchFamily="18" charset="0"/>
                <a:ea typeface="Cambria" panose="02040503050406030204" pitchFamily="18" charset="0"/>
                <a:cs typeface="Pattaya" panose="00000500000000000000" pitchFamily="2" charset="-34"/>
                <a:sym typeface="Arial"/>
              </a:rPr>
              <a:t>.</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10641780" y="944479"/>
            <a:ext cx="1523403" cy="1916539"/>
          </a:xfrm>
          <a:prstGeom prst="rect">
            <a:avLst/>
          </a:prstGeom>
        </p:spPr>
      </p:pic>
    </p:spTree>
    <p:extLst>
      <p:ext uri="{BB962C8B-B14F-4D97-AF65-F5344CB8AC3E}">
        <p14:creationId xmlns:p14="http://schemas.microsoft.com/office/powerpoint/2010/main" val="417446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rgbClr val="FFFF00"/>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4130"/>
            <a:ext cx="12192000" cy="6843871"/>
          </a:xfrm>
          <a:prstGeom prst="rect">
            <a:avLst/>
          </a:prstGeom>
        </p:spPr>
      </p:pic>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1"/>
            <a:ext cx="1085851" cy="1085851"/>
          </a:xfrm>
          <a:prstGeom prst="rect">
            <a:avLst/>
          </a:prstGeom>
        </p:spPr>
      </p:pic>
      <p:sp>
        <p:nvSpPr>
          <p:cNvPr id="9" name="AutoShape 9" descr="5%"/>
          <p:cNvSpPr>
            <a:spLocks noChangeArrowheads="1"/>
          </p:cNvSpPr>
          <p:nvPr/>
        </p:nvSpPr>
        <p:spPr bwMode="auto">
          <a:xfrm>
            <a:off x="1333805" y="2418069"/>
            <a:ext cx="914750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A.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0" name="AutoShape 8" descr="5%"/>
          <p:cNvSpPr>
            <a:spLocks noChangeArrowheads="1"/>
          </p:cNvSpPr>
          <p:nvPr/>
        </p:nvSpPr>
        <p:spPr bwMode="auto">
          <a:xfrm>
            <a:off x="1333805" y="3498875"/>
            <a:ext cx="8900161" cy="850651"/>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B.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000"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000"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1" name="AutoShape 10" descr="5%"/>
          <p:cNvSpPr>
            <a:spLocks noChangeArrowheads="1"/>
          </p:cNvSpPr>
          <p:nvPr/>
        </p:nvSpPr>
        <p:spPr bwMode="auto">
          <a:xfrm>
            <a:off x="1333805" y="4682282"/>
            <a:ext cx="10667695" cy="853335"/>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C.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Dùng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để</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ý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đoạn</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liệt</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3733" b="1" kern="0" dirty="0" err="1">
                <a:solidFill>
                  <a:srgbClr val="002060"/>
                </a:solidFill>
                <a:latin typeface="Cambria" panose="02040503050406030204" pitchFamily="18" charset="0"/>
                <a:ea typeface="Cambria" panose="02040503050406030204" pitchFamily="18" charset="0"/>
                <a:cs typeface="Baloo 2" pitchFamily="2" charset="0"/>
                <a:sym typeface="Arial"/>
              </a:rPr>
              <a:t>kê</a:t>
            </a:r>
            <a:r>
              <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rPr>
              <a:t> </a:t>
            </a:r>
          </a:p>
        </p:txBody>
      </p:sp>
      <p:sp>
        <p:nvSpPr>
          <p:cNvPr id="12" name="AutoShape 6"/>
          <p:cNvSpPr>
            <a:spLocks noChangeArrowheads="1"/>
          </p:cNvSpPr>
          <p:nvPr/>
        </p:nvSpPr>
        <p:spPr bwMode="auto">
          <a:xfrm>
            <a:off x="774700" y="277095"/>
            <a:ext cx="10642600" cy="1852808"/>
          </a:xfrm>
          <a:prstGeom prst="roundRect">
            <a:avLst>
              <a:gd name="adj" fmla="val 16667"/>
            </a:avLst>
          </a:prstGeom>
          <a:solidFill>
            <a:srgbClr val="FFFFFF"/>
          </a:solidFill>
          <a:ln w="9525">
            <a:solidFill>
              <a:srgbClr val="0033CC"/>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algn="ctr" defTabSz="1219170">
              <a:buClr>
                <a:srgbClr val="000000"/>
              </a:buClr>
            </a:pPr>
            <a:r>
              <a:rPr lang="en-US" altLang="en-US" sz="3200" b="1" kern="0" dirty="0">
                <a:solidFill>
                  <a:srgbClr val="002060"/>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a:solidFill>
                  <a:srgbClr val="FFFF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Dấu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gạch</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ngang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trong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câu</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có</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tác</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dụng</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b="1" kern="0" dirty="0" err="1">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gì</a:t>
            </a:r>
            <a:r>
              <a:rPr lang="en-US" altLang="en-US" sz="3200" b="1" kern="0" dirty="0">
                <a:solidFill>
                  <a:srgbClr val="2D1B61"/>
                </a:solidFill>
                <a:latin typeface="Cambria" panose="02040503050406030204" pitchFamily="18" charset="0"/>
                <a:ea typeface="Cambria" panose="02040503050406030204" pitchFamily="18" charset="0"/>
                <a:cs typeface="Pattaya" panose="00000500000000000000" pitchFamily="2" charset="-34"/>
                <a:sym typeface="Arial"/>
              </a:rPr>
              <a:t>?</a:t>
            </a:r>
          </a:p>
          <a:p>
            <a:pPr algn="ctr" defTabSz="1219170">
              <a:buClr>
                <a:srgbClr val="000000"/>
              </a:buClr>
            </a:pP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Sài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Gòn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 Gia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Định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được</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đổi</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tên</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là</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thành</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phố</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a:t>
            </a:r>
            <a:r>
              <a:rPr lang="en-US" altLang="en-US" sz="3200" kern="0" dirty="0" err="1">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Hồ</a:t>
            </a:r>
            <a:r>
              <a:rPr lang="en-US" altLang="en-US" sz="3200" kern="0" dirty="0">
                <a:solidFill>
                  <a:srgbClr val="FF0066"/>
                </a:solidFill>
                <a:latin typeface="Cambria" panose="02040503050406030204" pitchFamily="18" charset="0"/>
                <a:ea typeface="Cambria" panose="02040503050406030204" pitchFamily="18" charset="0"/>
                <a:cs typeface="Pattaya" panose="00000500000000000000" pitchFamily="2" charset="-34"/>
                <a:sym typeface="Arial"/>
              </a:rPr>
              <a:t> Chí Minh</a:t>
            </a:r>
          </a:p>
        </p:txBody>
      </p:sp>
      <p:sp>
        <p:nvSpPr>
          <p:cNvPr id="13" name="Left Arrow 12">
            <a:hlinkClick r:id="rId7" action="ppaction://hlinksldjump"/>
          </p:cNvPr>
          <p:cNvSpPr/>
          <p:nvPr/>
        </p:nvSpPr>
        <p:spPr>
          <a:xfrm>
            <a:off x="335280" y="5897880"/>
            <a:ext cx="1463040" cy="838200"/>
          </a:xfrm>
          <a:prstGeom prst="leftArrow">
            <a:avLst/>
          </a:prstGeom>
          <a:solidFill>
            <a:schemeClr val="accent4">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Trở</a:t>
            </a:r>
            <a:r>
              <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rPr>
              <a:t> </a:t>
            </a:r>
            <a:r>
              <a:rPr lang="en-US" sz="2800" kern="0" dirty="0" err="1">
                <a:solidFill>
                  <a:srgbClr val="00B050"/>
                </a:solidFill>
                <a:latin typeface="Cambria" panose="02040503050406030204" pitchFamily="18" charset="0"/>
                <a:ea typeface="Cambria" panose="02040503050406030204" pitchFamily="18" charset="0"/>
                <a:cs typeface="Baloo 2" pitchFamily="2" charset="0"/>
                <a:sym typeface="Arial"/>
              </a:rPr>
              <a:t>về</a:t>
            </a:r>
            <a:endParaRPr lang="en-US" sz="2800" kern="0" dirty="0">
              <a:solidFill>
                <a:srgbClr val="00B050"/>
              </a:solidFill>
              <a:latin typeface="Cambria" panose="02040503050406030204" pitchFamily="18" charset="0"/>
              <a:ea typeface="Cambria" panose="02040503050406030204" pitchFamily="18" charset="0"/>
              <a:cs typeface="Baloo 2" pitchFamily="2" charset="0"/>
              <a:sym typeface="Arial"/>
            </a:endParaRPr>
          </a:p>
        </p:txBody>
      </p:sp>
      <p:pic>
        <p:nvPicPr>
          <p:cNvPr id="14" name="Picture 13">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rot="1728870">
            <a:off x="10558290" y="1439470"/>
            <a:ext cx="1718021" cy="2102860"/>
          </a:xfrm>
          <a:prstGeom prst="rect">
            <a:avLst/>
          </a:prstGeom>
        </p:spPr>
      </p:pic>
    </p:spTree>
    <p:extLst>
      <p:ext uri="{BB962C8B-B14F-4D97-AF65-F5344CB8AC3E}">
        <p14:creationId xmlns:p14="http://schemas.microsoft.com/office/powerpoint/2010/main" val="231891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FFFF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par>
                                <p:cTn id="9" presetID="1" presetClass="mediacall" presetSubtype="0" fill="hold" nodeType="withEffect">
                                  <p:stCondLst>
                                    <p:cond delay="0"/>
                                  </p:stCondLst>
                                  <p:childTnLst>
                                    <p:cmd type="call" cmd="playFrom(0.0)">
                                      <p:cBhvr>
                                        <p:cTn id="10"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7103707"/>
          </a:xfrm>
          <a:prstGeom prst="rect">
            <a:avLst/>
          </a:prstGeom>
        </p:spPr>
      </p:pic>
      <p:sp>
        <p:nvSpPr>
          <p:cNvPr id="11" name="AutoShape 9" descr="5%"/>
          <p:cNvSpPr>
            <a:spLocks noChangeArrowheads="1"/>
          </p:cNvSpPr>
          <p:nvPr/>
        </p:nvSpPr>
        <p:spPr bwMode="auto">
          <a:xfrm>
            <a:off x="908181" y="2192486"/>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8195" name="Text Box 7"/>
          <p:cNvSpPr txBox="1">
            <a:spLocks noChangeArrowheads="1"/>
          </p:cNvSpPr>
          <p:nvPr/>
        </p:nvSpPr>
        <p:spPr bwMode="auto">
          <a:xfrm>
            <a:off x="1653057" y="2205548"/>
            <a:ext cx="9993120" cy="1323439"/>
          </a:xfrm>
          <a:prstGeom prst="rect">
            <a:avLst/>
          </a:prstGeom>
          <a:noFill/>
          <a:ln>
            <a:noFill/>
          </a:ln>
        </p:spPr>
        <p:txBody>
          <a:bodyPr wrap="square">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Dùng để đánh dấu các ý trong một đoạn</a:t>
            </a:r>
            <a:r>
              <a:rPr lang="en-US"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 </a:t>
            </a:r>
            <a:r>
              <a:rPr lang="vi-VN" altLang="en-US" sz="4000" b="1" kern="0" dirty="0">
                <a:solidFill>
                  <a:srgbClr val="2D1B61"/>
                </a:solidFill>
                <a:latin typeface="Cambria" panose="02040503050406030204" pitchFamily="18" charset="0"/>
                <a:ea typeface="Cambria" panose="02040503050406030204" pitchFamily="18" charset="0"/>
                <a:cs typeface="Baloo 2" panose="020B0604020202020204" charset="0"/>
                <a:sym typeface="Arial"/>
              </a:rPr>
              <a:t>liệt kê </a:t>
            </a:r>
          </a:p>
        </p:txBody>
      </p:sp>
      <p:sp>
        <p:nvSpPr>
          <p:cNvPr id="13" name="AutoShape 9" descr="5%"/>
          <p:cNvSpPr>
            <a:spLocks noChangeArrowheads="1"/>
          </p:cNvSpPr>
          <p:nvPr/>
        </p:nvSpPr>
        <p:spPr bwMode="auto">
          <a:xfrm>
            <a:off x="869340" y="3703430"/>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4" name="AutoShape 9" descr="5%"/>
          <p:cNvSpPr>
            <a:spLocks noChangeArrowheads="1"/>
          </p:cNvSpPr>
          <p:nvPr/>
        </p:nvSpPr>
        <p:spPr bwMode="auto">
          <a:xfrm>
            <a:off x="869340" y="5325177"/>
            <a:ext cx="11010123" cy="1354364"/>
          </a:xfrm>
          <a:prstGeom prst="roundRect">
            <a:avLst>
              <a:gd name="adj" fmla="val 16667"/>
            </a:avLst>
          </a:prstGeom>
          <a:solidFill>
            <a:srgbClr val="FFFFFF"/>
          </a:solidFill>
          <a:ln w="19050">
            <a:solidFill>
              <a:srgbClr val="CCFFFF"/>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2" name="Rectangle 1"/>
          <p:cNvSpPr/>
          <p:nvPr/>
        </p:nvSpPr>
        <p:spPr>
          <a:xfrm>
            <a:off x="1633636" y="4021935"/>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Nối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các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từ</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ngữ</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trong</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một</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liên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danh</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3" name="Rectangle 2"/>
          <p:cNvSpPr/>
          <p:nvPr/>
        </p:nvSpPr>
        <p:spPr>
          <a:xfrm>
            <a:off x="1789905" y="5612507"/>
            <a:ext cx="9993120" cy="748988"/>
          </a:xfrm>
          <a:prstGeom prst="rect">
            <a:avLst/>
          </a:prstGeom>
          <a:noFill/>
        </p:spPr>
        <p:txBody>
          <a:bodyPr wrap="square">
            <a:spAutoFit/>
          </a:bodyPr>
          <a:lstStyle/>
          <a:p>
            <a:pPr defTabSz="1219170">
              <a:buClr>
                <a:srgbClr val="000000"/>
              </a:buClr>
            </a:pP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Đánh</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dấu</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lời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nói</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trực</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tiếp</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của</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nhân</a:t>
            </a:r>
            <a:r>
              <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rPr>
              <a:t> </a:t>
            </a:r>
            <a:r>
              <a:rPr lang="en-US" altLang="en-US" sz="4267" b="1" kern="0" dirty="0" err="1">
                <a:solidFill>
                  <a:srgbClr val="002060"/>
                </a:solidFill>
                <a:latin typeface="Cambria" panose="02040503050406030204" pitchFamily="18" charset="0"/>
                <a:ea typeface="Cambria" panose="02040503050406030204" pitchFamily="18" charset="0"/>
                <a:cs typeface="Baloo 2" pitchFamily="2" charset="0"/>
                <a:sym typeface="Arial"/>
              </a:rPr>
              <a:t>vật</a:t>
            </a:r>
            <a:endParaRPr lang="en-US" altLang="en-US" sz="4267"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pic>
        <p:nvPicPr>
          <p:cNvPr id="8" name="Picture 2" descr="Cute baduck cartoon Royalty Free Vector Image - VectorStock"/>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223935" y="2197636"/>
            <a:ext cx="1156996" cy="1350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357751" y="3546850"/>
            <a:ext cx="1023180" cy="1462855"/>
          </a:xfrm>
          <a:prstGeom prst="rect">
            <a:avLst/>
          </a:prstGeom>
        </p:spPr>
      </p:pic>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91568" y="5145384"/>
            <a:ext cx="889363" cy="1444195"/>
          </a:xfrm>
          <a:prstGeom prst="rect">
            <a:avLst/>
          </a:prstGeom>
        </p:spPr>
      </p:pic>
      <p:grpSp>
        <p:nvGrpSpPr>
          <p:cNvPr id="4" name="Group 3"/>
          <p:cNvGrpSpPr/>
          <p:nvPr/>
        </p:nvGrpSpPr>
        <p:grpSpPr>
          <a:xfrm>
            <a:off x="1380931" y="221738"/>
            <a:ext cx="9666515" cy="1359189"/>
            <a:chOff x="1035698" y="166303"/>
            <a:chExt cx="7249886" cy="1019392"/>
          </a:xfrm>
        </p:grpSpPr>
        <p:sp>
          <p:nvSpPr>
            <p:cNvPr id="16" name="AutoShape 9" descr="5%"/>
            <p:cNvSpPr>
              <a:spLocks noChangeArrowheads="1"/>
            </p:cNvSpPr>
            <p:nvPr/>
          </p:nvSpPr>
          <p:spPr bwMode="auto">
            <a:xfrm>
              <a:off x="1035698" y="262363"/>
              <a:ext cx="7249886" cy="923332"/>
            </a:xfrm>
            <a:prstGeom prst="roundRect">
              <a:avLst>
                <a:gd name="adj" fmla="val 16667"/>
              </a:avLst>
            </a:prstGeom>
            <a:solidFill>
              <a:srgbClr val="FFC000"/>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sp>
          <p:nvSpPr>
            <p:cNvPr id="15" name="AutoShape 9" descr="5%"/>
            <p:cNvSpPr>
              <a:spLocks noChangeArrowheads="1"/>
            </p:cNvSpPr>
            <p:nvPr/>
          </p:nvSpPr>
          <p:spPr bwMode="auto">
            <a:xfrm>
              <a:off x="1035698" y="166303"/>
              <a:ext cx="7249886" cy="923332"/>
            </a:xfrm>
            <a:prstGeom prst="roundRect">
              <a:avLst>
                <a:gd name="adj" fmla="val 16667"/>
              </a:avLst>
            </a:prstGeom>
            <a:solidFill>
              <a:srgbClr val="FFFFFF"/>
            </a:solidFill>
            <a:ln w="19050">
              <a:solidFill>
                <a:srgbClr val="FFC000"/>
              </a:solidFill>
              <a:round/>
              <a:headEnd/>
              <a:tailEnd/>
            </a:ln>
          </p:spPr>
          <p:txBody>
            <a:bodyPr wrap="none" anchor="ct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defTabSz="1219170">
                <a:buClr>
                  <a:srgbClr val="000000"/>
                </a:buClr>
              </a:pPr>
              <a:r>
                <a:rPr lang="en-US" altLang="en-US" sz="3733" kern="0" dirty="0">
                  <a:solidFill>
                    <a:srgbClr val="002060"/>
                  </a:solidFill>
                  <a:latin typeface="Cambria" panose="02040503050406030204" pitchFamily="18" charset="0"/>
                  <a:ea typeface="Cambria" panose="02040503050406030204" pitchFamily="18" charset="0"/>
                  <a:cs typeface="Baloo 2" pitchFamily="2" charset="0"/>
                  <a:sym typeface="Arial"/>
                </a:rPr>
                <a:t> </a:t>
              </a:r>
              <a:endParaRPr lang="en-US" altLang="en-US" sz="3733" b="1" kern="0" dirty="0">
                <a:solidFill>
                  <a:srgbClr val="002060"/>
                </a:solidFill>
                <a:latin typeface="Cambria" panose="02040503050406030204" pitchFamily="18" charset="0"/>
                <a:ea typeface="Cambria" panose="02040503050406030204" pitchFamily="18" charset="0"/>
                <a:cs typeface="Baloo 2" pitchFamily="2" charset="0"/>
                <a:sym typeface="Arial"/>
              </a:endParaRPr>
            </a:p>
          </p:txBody>
        </p:sp>
      </p:grpSp>
      <p:sp>
        <p:nvSpPr>
          <p:cNvPr id="8194" name="Rectangle 2"/>
          <p:cNvSpPr>
            <a:spLocks noGrp="1" noChangeArrowheads="1"/>
          </p:cNvSpPr>
          <p:nvPr>
            <p:ph type="ctrTitle"/>
          </p:nvPr>
        </p:nvSpPr>
        <p:spPr>
          <a:xfrm>
            <a:off x="2362525" y="380092"/>
            <a:ext cx="8023753" cy="914400"/>
          </a:xfrm>
          <a:noFill/>
        </p:spPr>
        <p:txBody>
          <a:bodyPr/>
          <a:lstStyle/>
          <a:p>
            <a:pPr eaLnBrk="1" hangingPunct="1"/>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Tác</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dụng</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của</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dấu</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gạch</a:t>
            </a:r>
            <a:r>
              <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rPr>
              <a:t> </a:t>
            </a:r>
            <a:r>
              <a:rPr lang="en-US" altLang="en-US" sz="4267" dirty="0" err="1">
                <a:solidFill>
                  <a:srgbClr val="FFC000"/>
                </a:solidFill>
                <a:latin typeface="Cambria" panose="02040503050406030204" pitchFamily="18" charset="0"/>
                <a:ea typeface="Cambria" panose="02040503050406030204" pitchFamily="18" charset="0"/>
                <a:cs typeface="Pattaya" panose="00000500000000000000" pitchFamily="2" charset="-34"/>
              </a:rPr>
              <a:t>ngang</a:t>
            </a:r>
            <a:endParaRPr lang="en-US" altLang="en-US" sz="4267" dirty="0">
              <a:solidFill>
                <a:srgbClr val="FFC00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5671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195"/>
                                        </p:tgtEl>
                                        <p:attrNameLst>
                                          <p:attrName>style.visibility</p:attrName>
                                        </p:attrNameLst>
                                      </p:cBhvr>
                                      <p:to>
                                        <p:strVal val="visible"/>
                                      </p:to>
                                    </p:set>
                                    <p:animEffect transition="in" filter="barn(inVertical)">
                                      <p:cBhvr>
                                        <p:cTn id="13" dur="500"/>
                                        <p:tgtEl>
                                          <p:spTgt spid="819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195" grpId="0"/>
      <p:bldP spid="13" grpId="0" animBg="1"/>
      <p:bldP spid="14" grpId="0"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3">
              <a:extLst>
                <a:ext uri="{96DAC541-7B7A-43D3-8B79-37D633B846F1}">
                  <asvg:svgBlip xmlns="" xmlns:asvg="http://schemas.microsoft.com/office/drawing/2016/SVG/main" r:embed="rId4"/>
                </a:ext>
              </a:extLst>
            </a:blip>
            <a:stretch>
              <a:fillRect/>
            </a:stretch>
          </a:blipFill>
          <a:ln cap="sq">
            <a:noFill/>
            <a:prstDash val="solid"/>
            <a:miter/>
          </a:ln>
        </p:spPr>
        <p:txBody>
          <a:bodyPr/>
          <a:lstStyle/>
          <a:p>
            <a:endParaRPr lang="en-US"/>
          </a:p>
        </p:txBody>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a:ln cap="sq">
            <a:noFill/>
            <a:prstDash val="solid"/>
            <a:miter/>
          </a:ln>
        </p:spPr>
        <p:txBody>
          <a:bodyPr/>
          <a:lstStyle/>
          <a:p>
            <a:endParaRPr lang="en-US"/>
          </a:p>
        </p:txBody>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1">
              <a:extLst>
                <a:ext uri="{96DAC541-7B7A-43D3-8B79-37D633B846F1}">
                  <asvg:svgBlip xmlns="" xmlns:asvg="http://schemas.microsoft.com/office/drawing/2016/SVG/main" r:embed="rId12"/>
                </a:ext>
              </a:extLst>
            </a:blip>
            <a:stretch>
              <a:fillRect/>
            </a:stretch>
          </a:blipFill>
          <a:ln cap="sq">
            <a:noFill/>
            <a:prstDash val="solid"/>
            <a:miter/>
          </a:ln>
        </p:spPr>
        <p:txBody>
          <a:bodyPr/>
          <a:lstStyle/>
          <a:p>
            <a:endParaRPr lang="en-US"/>
          </a:p>
        </p:txBody>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5">
              <a:extLst>
                <a:ext uri="{96DAC541-7B7A-43D3-8B79-37D633B846F1}">
                  <asvg:svgBlip xmlns="" xmlns:asvg="http://schemas.microsoft.com/office/drawing/2016/SVG/main" r:embed="rId16"/>
                </a:ext>
              </a:extLst>
            </a:blip>
            <a:stretch>
              <a:fillRect b="-40778"/>
            </a:stretch>
          </a:blipFill>
          <a:ln cap="sq">
            <a:noFill/>
            <a:prstDash val="solid"/>
            <a:miter/>
          </a:ln>
        </p:spPr>
        <p:txBody>
          <a:bodyPr/>
          <a:lstStyle/>
          <a:p>
            <a:endParaRPr lang="en-US"/>
          </a:p>
        </p:txBody>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5">
              <a:extLst>
                <a:ext uri="{96DAC541-7B7A-43D3-8B79-37D633B846F1}">
                  <asvg:svgBlip xmlns="" xmlns:asvg="http://schemas.microsoft.com/office/drawing/2016/SVG/main" r:embed="rId16"/>
                </a:ext>
              </a:extLst>
            </a:blip>
            <a:stretch>
              <a:fillRect b="-40778"/>
            </a:stretch>
          </a:blipFill>
          <a:ln cap="sq">
            <a:noFill/>
            <a:prstDash val="solid"/>
            <a:miter/>
          </a:ln>
        </p:spPr>
        <p:txBody>
          <a:bodyPr/>
          <a:lstStyle/>
          <a:p>
            <a:endParaRPr lang="en-US"/>
          </a:p>
        </p:txBody>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endParaRPr lang="en-US"/>
          </a:p>
        </p:txBody>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endParaRPr lang="en-US"/>
          </a:p>
        </p:txBody>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endParaRPr lang="en-US"/>
          </a:p>
        </p:txBody>
      </p:sp>
      <p:pic>
        <p:nvPicPr>
          <p:cNvPr id="35" name="Picture 34"/>
          <p:cNvPicPr>
            <a:picLocks noChangeAspect="1"/>
          </p:cNvPicPr>
          <p:nvPr/>
        </p:nvPicPr>
        <p:blipFill rotWithShape="1">
          <a:blip r:embed="rId21">
            <a:extLst>
              <a:ext uri="{28A0092B-C50C-407E-A947-70E740481C1C}">
                <a14:useLocalDpi xmlns:a14="http://schemas.microsoft.com/office/drawing/2010/main" val="0"/>
              </a:ext>
            </a:extLst>
          </a:blip>
          <a:srcRect l="34460"/>
          <a:stretch/>
        </p:blipFill>
        <p:spPr>
          <a:xfrm>
            <a:off x="8664486" y="2109364"/>
            <a:ext cx="6225018" cy="5342638"/>
          </a:xfrm>
          <a:prstGeom prst="rect">
            <a:avLst/>
          </a:prstGeom>
        </p:spPr>
      </p:pic>
      <p:pic>
        <p:nvPicPr>
          <p:cNvPr id="4" name="Picture 3">
            <a:extLst>
              <a:ext uri="{FF2B5EF4-FFF2-40B4-BE49-F238E27FC236}">
                <a16:creationId xmlns:a16="http://schemas.microsoft.com/office/drawing/2014/main" xmlns="" id="{91488F32-21CA-9A62-8AFC-E7ACD7245589}"/>
              </a:ext>
            </a:extLst>
          </p:cNvPr>
          <p:cNvPicPr>
            <a:picLocks noChangeAspect="1"/>
          </p:cNvPicPr>
          <p:nvPr/>
        </p:nvPicPr>
        <p:blipFill>
          <a:blip r:embed="rId22"/>
          <a:stretch>
            <a:fillRect/>
          </a:stretch>
        </p:blipFill>
        <p:spPr>
          <a:xfrm>
            <a:off x="2099382" y="1841665"/>
            <a:ext cx="8644877" cy="1450974"/>
          </a:xfrm>
          <a:prstGeom prst="rect">
            <a:avLst/>
          </a:prstGeom>
        </p:spPr>
      </p:pic>
      <p:pic>
        <p:nvPicPr>
          <p:cNvPr id="10" name="Picture 9">
            <a:extLst>
              <a:ext uri="{FF2B5EF4-FFF2-40B4-BE49-F238E27FC236}">
                <a16:creationId xmlns:a16="http://schemas.microsoft.com/office/drawing/2014/main" xmlns="" id="{684AAC5F-F7B0-E7B8-FCB1-6B80AEF57E4A}"/>
              </a:ext>
            </a:extLst>
          </p:cNvPr>
          <p:cNvPicPr>
            <a:picLocks noChangeAspect="1"/>
          </p:cNvPicPr>
          <p:nvPr/>
        </p:nvPicPr>
        <p:blipFill>
          <a:blip r:embed="rId23"/>
          <a:stretch>
            <a:fillRect/>
          </a:stretch>
        </p:blipFill>
        <p:spPr>
          <a:xfrm>
            <a:off x="3863428" y="430354"/>
            <a:ext cx="4023709" cy="1036410"/>
          </a:xfrm>
          <a:prstGeom prst="rect">
            <a:avLst/>
          </a:prstGeom>
        </p:spPr>
      </p:pic>
      <p:pic>
        <p:nvPicPr>
          <p:cNvPr id="14" name="Picture 13">
            <a:extLst>
              <a:ext uri="{FF2B5EF4-FFF2-40B4-BE49-F238E27FC236}">
                <a16:creationId xmlns:a16="http://schemas.microsoft.com/office/drawing/2014/main" xmlns="" id="{05AD146D-0D3B-7A20-7118-48F0D92A36A0}"/>
              </a:ext>
            </a:extLst>
          </p:cNvPr>
          <p:cNvPicPr>
            <a:picLocks noChangeAspect="1"/>
          </p:cNvPicPr>
          <p:nvPr/>
        </p:nvPicPr>
        <p:blipFill>
          <a:blip r:embed="rId24"/>
          <a:stretch>
            <a:fillRect/>
          </a:stretch>
        </p:blipFill>
        <p:spPr>
          <a:xfrm>
            <a:off x="0" y="256823"/>
            <a:ext cx="2944623" cy="1152244"/>
          </a:xfrm>
          <a:prstGeom prst="rect">
            <a:avLst/>
          </a:prstGeom>
        </p:spPr>
      </p:pic>
    </p:spTree>
    <p:extLst>
      <p:ext uri="{BB962C8B-B14F-4D97-AF65-F5344CB8AC3E}">
        <p14:creationId xmlns:p14="http://schemas.microsoft.com/office/powerpoint/2010/main" val="4423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535680" y="3087154"/>
            <a:ext cx="7194550" cy="2246769"/>
            <a:chOff x="3695700" y="2549944"/>
            <a:chExt cx="7194550" cy="2246769"/>
          </a:xfrm>
        </p:grpSpPr>
        <p:sp>
          <p:nvSpPr>
            <p:cNvPr id="4" name="TextBox 3"/>
            <p:cNvSpPr txBox="1"/>
            <p:nvPr/>
          </p:nvSpPr>
          <p:spPr>
            <a:xfrm>
              <a:off x="3999524" y="2549944"/>
              <a:ext cx="6890726" cy="2246769"/>
            </a:xfrm>
            <a:prstGeom prst="rect">
              <a:avLst/>
            </a:prstGeom>
            <a:noFill/>
          </p:spPr>
          <p:txBody>
            <a:bodyPr wrap="square" rtlCol="0">
              <a:spAutoFit/>
            </a:bodyPr>
            <a:lstStyle/>
            <a:p>
              <a:pPr marL="0" marR="0" indent="228600" algn="just">
                <a:spcBef>
                  <a:spcPts val="0"/>
                </a:spcBef>
                <a:spcAft>
                  <a:spcPts val="0"/>
                </a:spcAft>
              </a:pP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thêm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một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công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của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đặt</a:t>
              </a:r>
              <a:r>
                <a:rPr lang="en-US" sz="2800" dirty="0">
                  <a:effectLst/>
                  <a:latin typeface="Cambria" panose="02040503050406030204" pitchFamily="18" charset="0"/>
                  <a:ea typeface="Cambria" panose="02040503050406030204" pitchFamily="18" charset="0"/>
                </a:rPr>
                <a:t> ở </a:t>
              </a:r>
              <a:r>
                <a:rPr lang="en-US" sz="2800" dirty="0" err="1">
                  <a:effectLst/>
                  <a:latin typeface="Cambria" panose="02040503050406030204" pitchFamily="18" charset="0"/>
                  <a:ea typeface="Cambria" panose="02040503050406030204" pitchFamily="18" charset="0"/>
                </a:rPr>
                <a:t>giữa</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biết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dùng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ngang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đánh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dấu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bộ</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phận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chú</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thích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viết</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7485</TotalTime>
  <Words>1009</Words>
  <Application>Microsoft Office PowerPoint</Application>
  <PresentationFormat>Widescreen</PresentationFormat>
  <Paragraphs>73</Paragraphs>
  <Slides>24</Slides>
  <Notes>7</Notes>
  <HiddenSlides>0</HiddenSlides>
  <MMClips>6</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Arial</vt:lpstr>
      <vt:lpstr>Baloo 2</vt:lpstr>
      <vt:lpstr>Calibri</vt:lpstr>
      <vt:lpstr>Calibri Light</vt:lpstr>
      <vt:lpstr>Cambria</vt:lpstr>
      <vt:lpstr>Englebert</vt:lpstr>
      <vt:lpstr>Fredoka One</vt:lpstr>
      <vt:lpstr>Nunito</vt:lpstr>
      <vt:lpstr>Pattaya</vt:lpstr>
      <vt:lpstr>Times New Roman</vt:lpstr>
      <vt:lpstr>UTM Bienvenue</vt:lpstr>
      <vt:lpstr>Office Theme</vt:lpstr>
      <vt:lpstr>1_Office Theme</vt:lpstr>
      <vt:lpstr>Cute Instagram Business Plan by Slidesgo</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Tác dụng của dấu gạch ngang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cp:lastModifiedBy>
  <cp:revision>226</cp:revision>
  <dcterms:created xsi:type="dcterms:W3CDTF">2024-06-19T08:15:46Z</dcterms:created>
  <dcterms:modified xsi:type="dcterms:W3CDTF">2024-11-26T08:33:39Z</dcterms:modified>
</cp:coreProperties>
</file>