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17"/>
  </p:notesMasterIdLst>
  <p:sldIdLst>
    <p:sldId id="2661" r:id="rId3"/>
    <p:sldId id="2652" r:id="rId4"/>
    <p:sldId id="2658" r:id="rId5"/>
    <p:sldId id="2660" r:id="rId6"/>
    <p:sldId id="2659" r:id="rId7"/>
    <p:sldId id="2649" r:id="rId8"/>
    <p:sldId id="2650" r:id="rId9"/>
    <p:sldId id="2663" r:id="rId10"/>
    <p:sldId id="2633" r:id="rId11"/>
    <p:sldId id="2637" r:id="rId12"/>
    <p:sldId id="2643" r:id="rId13"/>
    <p:sldId id="2664" r:id="rId14"/>
    <p:sldId id="2645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9E5"/>
    <a:srgbClr val="C5F4FF"/>
    <a:srgbClr val="D1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42" autoAdjust="0"/>
    <p:restoredTop sz="94660"/>
  </p:normalViewPr>
  <p:slideViewPr>
    <p:cSldViewPr snapToGrid="0">
      <p:cViewPr varScale="1">
        <p:scale>
          <a:sx n="60" d="100"/>
          <a:sy n="60" d="100"/>
        </p:scale>
        <p:origin x="68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31AF-5E57-4AAF-9FC2-393C66FB8E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2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28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A53F03-4498-4949-B4AE-869077210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593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709" r:id="rId13"/>
    <p:sldLayoutId id="214748371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6.sv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7.svg"/><Relationship Id="rId10" Type="http://schemas.openxmlformats.org/officeDocument/2006/relationships/image" Target="../media/image49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microsoft.com/office/2007/relationships/media" Target="../media/media4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4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video" Target="../media/media2.mp4"/><Relationship Id="rId11" Type="http://schemas.openxmlformats.org/officeDocument/2006/relationships/image" Target="../media/image53.png"/><Relationship Id="rId5" Type="http://schemas.microsoft.com/office/2007/relationships/media" Target="../media/media2.mp4"/><Relationship Id="rId1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audio" Target="../media/media4.m4a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sv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svg"/><Relationship Id="rId5" Type="http://schemas.openxmlformats.org/officeDocument/2006/relationships/image" Target="../media/image50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emf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gif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emf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svg"/><Relationship Id="rId12" Type="http://schemas.openxmlformats.org/officeDocument/2006/relationships/image" Target="../media/image44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 floral border with red flowers Royalty Free Vector Image">
            <a:extLst>
              <a:ext uri="{FF2B5EF4-FFF2-40B4-BE49-F238E27FC236}">
                <a16:creationId xmlns:a16="http://schemas.microsoft.com/office/drawing/2014/main" id="{9590AD69-E28F-4909-8CA6-4D25340D9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157"/>
          <a:stretch>
            <a:fillRect/>
          </a:stretch>
        </p:blipFill>
        <p:spPr bwMode="auto">
          <a:xfrm>
            <a:off x="-862933" y="-338909"/>
            <a:ext cx="13054933" cy="7802965"/>
          </a:xfrm>
          <a:prstGeom prst="rect">
            <a:avLst/>
          </a:prstGeom>
          <a:noFill/>
        </p:spPr>
      </p:pic>
      <p:pic>
        <p:nvPicPr>
          <p:cNvPr id="13" name="Picture 3" descr="Kết quả hình ảnh cho hoa để bục phát biểu">
            <a:extLst>
              <a:ext uri="{FF2B5EF4-FFF2-40B4-BE49-F238E27FC236}">
                <a16:creationId xmlns:a16="http://schemas.microsoft.com/office/drawing/2014/main" id="{029DB77C-52E5-43B4-AE80-B4FBF5F64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008" y="3973905"/>
            <a:ext cx="12784330" cy="350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6">
            <a:extLst>
              <a:ext uri="{FF2B5EF4-FFF2-40B4-BE49-F238E27FC236}">
                <a16:creationId xmlns:a16="http://schemas.microsoft.com/office/drawing/2014/main" id="{5FBC3C23-D8C8-45AA-84F0-ED29177B1C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71089">
            <a:off x="1364449" y="1480331"/>
            <a:ext cx="9087265" cy="63992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Nhiệt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liệt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mừng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quý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thầy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,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cô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vê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̀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dư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̣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giơ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̀</a:t>
            </a:r>
          </a:p>
          <a:p>
            <a:pPr algn="ctr"/>
            <a:endParaRPr lang="en-US" sz="48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66FF"/>
                  </a:gs>
                  <a:gs pos="100000">
                    <a:srgbClr val="CC66FF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4DF07E-6FEE-4FF1-8B22-9642D014564A}"/>
              </a:ext>
            </a:extLst>
          </p:cNvPr>
          <p:cNvSpPr txBox="1"/>
          <p:nvPr/>
        </p:nvSpPr>
        <p:spPr>
          <a:xfrm>
            <a:off x="3979740" y="1508150"/>
            <a:ext cx="356883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00" b="1" u="sng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Môn:Toán</a:t>
            </a:r>
            <a:endParaRPr lang="en-US" sz="4500" b="1" u="sng" kern="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E9369C3-E56A-4969-83E9-90582A6842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680" y="-248069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14">
            <a:extLst>
              <a:ext uri="{FF2B5EF4-FFF2-40B4-BE49-F238E27FC236}">
                <a16:creationId xmlns:a16="http://schemas.microsoft.com/office/drawing/2014/main" id="{76B96608-D7B3-49AF-B083-CF81664482A4}"/>
              </a:ext>
            </a:extLst>
          </p:cNvPr>
          <p:cNvSpPr/>
          <p:nvPr/>
        </p:nvSpPr>
        <p:spPr>
          <a:xfrm>
            <a:off x="3019059" y="3327701"/>
            <a:ext cx="5262736" cy="646204"/>
          </a:xfrm>
          <a:prstGeom prst="rect">
            <a:avLst/>
          </a:prstGeom>
        </p:spPr>
        <p:txBody>
          <a:bodyPr wrap="none" lIns="91319" tIns="45657" rIns="91319" bIns="4565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GV: Lê </a:t>
            </a:r>
            <a:r>
              <a:rPr lang="en-US" altLang="zh-CN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Thanh </a:t>
            </a:r>
            <a:r>
              <a:rPr lang="en-US" altLang="zh-CN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Luyên</a:t>
            </a:r>
            <a:endParaRPr lang="zh-CN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259">
            <a:extLst>
              <a:ext uri="{FF2B5EF4-FFF2-40B4-BE49-F238E27FC236}">
                <a16:creationId xmlns:a16="http://schemas.microsoft.com/office/drawing/2014/main" id="{A41C67A3-1ADB-42D4-9172-B1D80EB12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29" y="2469431"/>
            <a:ext cx="3671945" cy="5847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3800" b="1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3B</a:t>
            </a:r>
            <a:endParaRPr lang="zh-CN" altLang="en-US" sz="3800" b="1" cap="all" spc="234" dirty="0">
              <a:solidFill>
                <a:srgbClr val="FF0000"/>
              </a:solidFill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 descr="Firewrk8"/>
          <p:cNvPicPr>
            <a:picLocks noChangeAspect="1" noChangeArrowheads="1"/>
          </p:cNvPicPr>
          <p:nvPr/>
        </p:nvPicPr>
        <p:blipFill>
          <a:blip r:embed="rId6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7" y="3670776"/>
            <a:ext cx="1604957" cy="10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Firewrk8"/>
          <p:cNvPicPr>
            <a:picLocks noChangeAspect="1" noChangeArrowheads="1"/>
          </p:cNvPicPr>
          <p:nvPr/>
        </p:nvPicPr>
        <p:blipFill>
          <a:blip r:embed="rId6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03" y="3894809"/>
            <a:ext cx="1604957" cy="10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03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7D96AEE-4BEF-6A3B-95D7-EAFEFBA7CDCD}"/>
              </a:ext>
            </a:extLst>
          </p:cNvPr>
          <p:cNvSpPr/>
          <p:nvPr/>
        </p:nvSpPr>
        <p:spPr>
          <a:xfrm>
            <a:off x="-116958" y="-425302"/>
            <a:ext cx="12111818" cy="6641294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2:TĂNG TỐC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09" y="1219693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1" y="151000"/>
            <a:ext cx="4579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(T39).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tieng-dem-nguoc-10-giay-bao-het-gio-www_hieuu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3952" y="-576347"/>
            <a:ext cx="492108" cy="487363"/>
          </a:xfrm>
          <a:prstGeom prst="rect">
            <a:avLst/>
          </a:prstGeom>
        </p:spPr>
      </p:pic>
      <p:pic>
        <p:nvPicPr>
          <p:cNvPr id="67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69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83093" y="6318408"/>
            <a:ext cx="2343079" cy="535980"/>
          </a:xfrm>
          <a:prstGeom prst="rect">
            <a:avLst/>
          </a:prstGeom>
        </p:spPr>
      </p:pic>
      <p:pic>
        <p:nvPicPr>
          <p:cNvPr id="83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8508" r="116" b="53658"/>
          <a:stretch/>
        </p:blipFill>
        <p:spPr>
          <a:xfrm rot="18964200">
            <a:off x="9200885" y="5958715"/>
            <a:ext cx="663730" cy="759794"/>
          </a:xfrm>
          <a:prstGeom prst="rect">
            <a:avLst/>
          </a:prstGeom>
        </p:spPr>
      </p:pic>
      <p:pic>
        <p:nvPicPr>
          <p:cNvPr id="121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8508" r="116" b="53658"/>
          <a:stretch/>
        </p:blipFill>
        <p:spPr>
          <a:xfrm rot="18964200">
            <a:off x="9961648" y="6001976"/>
            <a:ext cx="663730" cy="759794"/>
          </a:xfrm>
          <a:prstGeom prst="rect">
            <a:avLst/>
          </a:prstGeom>
        </p:spPr>
      </p:pic>
      <p:pic>
        <p:nvPicPr>
          <p:cNvPr id="122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8508" r="116" b="53658"/>
          <a:stretch/>
        </p:blipFill>
        <p:spPr>
          <a:xfrm rot="18964200">
            <a:off x="10587053" y="5974264"/>
            <a:ext cx="663730" cy="759794"/>
          </a:xfrm>
          <a:prstGeom prst="rect">
            <a:avLst/>
          </a:prstGeom>
        </p:spPr>
      </p:pic>
      <p:pic>
        <p:nvPicPr>
          <p:cNvPr id="123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8508" r="116" b="53658"/>
          <a:stretch/>
        </p:blipFill>
        <p:spPr>
          <a:xfrm rot="18964200">
            <a:off x="11492544" y="5986577"/>
            <a:ext cx="663730" cy="759794"/>
          </a:xfrm>
          <a:prstGeom prst="rect">
            <a:avLst/>
          </a:prstGeom>
        </p:spPr>
      </p:pic>
      <p:pic>
        <p:nvPicPr>
          <p:cNvPr id="124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8508" r="116" b="53658"/>
          <a:stretch/>
        </p:blipFill>
        <p:spPr>
          <a:xfrm rot="18964200">
            <a:off x="11008508" y="6001975"/>
            <a:ext cx="663730" cy="759794"/>
          </a:xfrm>
          <a:prstGeom prst="rect">
            <a:avLst/>
          </a:prstGeom>
        </p:spPr>
      </p:pic>
      <p:pic>
        <p:nvPicPr>
          <p:cNvPr id="127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128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04186" y="6165516"/>
            <a:ext cx="2870937" cy="656728"/>
          </a:xfrm>
          <a:prstGeom prst="rect">
            <a:avLst/>
          </a:prstGeom>
        </p:spPr>
      </p:pic>
      <p:pic>
        <p:nvPicPr>
          <p:cNvPr id="158" name="tieng-dem-nguoc-10-giay-bao-het-gio-www_hieuu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001" y="-652986"/>
            <a:ext cx="492108" cy="487363"/>
          </a:xfrm>
          <a:prstGeom prst="rect">
            <a:avLst/>
          </a:prstGeom>
        </p:spPr>
      </p:pic>
      <p:pic>
        <p:nvPicPr>
          <p:cNvPr id="159" name="tieng-dem-nguoc-10-giay-bao-het-gio-www_hieuu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4711" y="-596987"/>
            <a:ext cx="492108" cy="487363"/>
          </a:xfrm>
          <a:prstGeom prst="rect">
            <a:avLst/>
          </a:prstGeom>
        </p:spPr>
      </p:pic>
      <p:pic>
        <p:nvPicPr>
          <p:cNvPr id="160" name="tieng-dem-nguoc-10-giay-bao-het-gio-www_hieuu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89416" y="-585354"/>
            <a:ext cx="492108" cy="487363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83" y="6294534"/>
            <a:ext cx="2129351" cy="463309"/>
          </a:xfrm>
          <a:prstGeom prst="rect">
            <a:avLst/>
          </a:prstGeom>
        </p:spPr>
      </p:pic>
      <p:pic>
        <p:nvPicPr>
          <p:cNvPr id="162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8508" r="116" b="53658"/>
          <a:stretch/>
        </p:blipFill>
        <p:spPr>
          <a:xfrm rot="18964200">
            <a:off x="1818608" y="5938509"/>
            <a:ext cx="663730" cy="759794"/>
          </a:xfrm>
          <a:prstGeom prst="rect">
            <a:avLst/>
          </a:prstGeom>
        </p:spPr>
      </p:pic>
      <p:pic>
        <p:nvPicPr>
          <p:cNvPr id="163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8508" r="116" b="53658"/>
          <a:stretch/>
        </p:blipFill>
        <p:spPr>
          <a:xfrm rot="18964200">
            <a:off x="-149399" y="5993982"/>
            <a:ext cx="663730" cy="759794"/>
          </a:xfrm>
          <a:prstGeom prst="rect">
            <a:avLst/>
          </a:prstGeom>
        </p:spPr>
      </p:pic>
      <p:pic>
        <p:nvPicPr>
          <p:cNvPr id="164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8508" r="116" b="53658"/>
          <a:stretch/>
        </p:blipFill>
        <p:spPr>
          <a:xfrm rot="18964200">
            <a:off x="948499" y="6087154"/>
            <a:ext cx="523138" cy="598854"/>
          </a:xfrm>
          <a:prstGeom prst="rect">
            <a:avLst/>
          </a:prstGeom>
        </p:spPr>
      </p:pic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6907B6EF-5B55-4ABF-9206-04E7C39E8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672579"/>
              </p:ext>
            </p:extLst>
          </p:nvPr>
        </p:nvGraphicFramePr>
        <p:xfrm>
          <a:off x="786053" y="1894502"/>
          <a:ext cx="3976463" cy="213390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3726714074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990776172"/>
                    </a:ext>
                  </a:extLst>
                </a:gridCol>
              </a:tblGrid>
              <a:tr h="7317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187502"/>
                  </a:ext>
                </a:extLst>
              </a:tr>
              <a:tr h="7123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771111"/>
                  </a:ext>
                </a:extLst>
              </a:tr>
              <a:tr h="6897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813913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BF421822-0776-468A-9854-A745E6134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165138"/>
              </p:ext>
            </p:extLst>
          </p:nvPr>
        </p:nvGraphicFramePr>
        <p:xfrm>
          <a:off x="4790456" y="1895932"/>
          <a:ext cx="1693870" cy="2156883"/>
        </p:xfrm>
        <a:graphic>
          <a:graphicData uri="http://schemas.openxmlformats.org/drawingml/2006/table">
            <a:tbl>
              <a:tblPr firstRow="1" bandRow="1"/>
              <a:tblGrid>
                <a:gridCol w="1693870">
                  <a:extLst>
                    <a:ext uri="{9D8B030D-6E8A-4147-A177-3AD203B41FA5}">
                      <a16:colId xmlns:a16="http://schemas.microsoft.com/office/drawing/2014/main" val="330700679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189466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438334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319779"/>
                  </a:ext>
                </a:extLst>
              </a:tr>
            </a:tbl>
          </a:graphicData>
        </a:graphic>
      </p:graphicFrame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2A872603-4946-4A03-8796-6878BE55B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594378"/>
              </p:ext>
            </p:extLst>
          </p:nvPr>
        </p:nvGraphicFramePr>
        <p:xfrm>
          <a:off x="6479162" y="1895931"/>
          <a:ext cx="1838468" cy="2156883"/>
        </p:xfrm>
        <a:graphic>
          <a:graphicData uri="http://schemas.openxmlformats.org/drawingml/2006/table">
            <a:tbl>
              <a:tblPr firstRow="1" bandRow="1"/>
              <a:tblGrid>
                <a:gridCol w="1838468">
                  <a:extLst>
                    <a:ext uri="{9D8B030D-6E8A-4147-A177-3AD203B41FA5}">
                      <a16:colId xmlns:a16="http://schemas.microsoft.com/office/drawing/2014/main" val="376522657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636999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319255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186621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02904304-645D-45A0-AC9A-0A8545896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710433"/>
              </p:ext>
            </p:extLst>
          </p:nvPr>
        </p:nvGraphicFramePr>
        <p:xfrm>
          <a:off x="8310464" y="1895930"/>
          <a:ext cx="1724856" cy="2156883"/>
        </p:xfrm>
        <a:graphic>
          <a:graphicData uri="http://schemas.openxmlformats.org/drawingml/2006/table">
            <a:tbl>
              <a:tblPr firstRow="1" bandRow="1"/>
              <a:tblGrid>
                <a:gridCol w="1724856">
                  <a:extLst>
                    <a:ext uri="{9D8B030D-6E8A-4147-A177-3AD203B41FA5}">
                      <a16:colId xmlns:a16="http://schemas.microsoft.com/office/drawing/2014/main" val="95614694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788003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200435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36375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485AEFC5-DF90-4A4B-B5F9-36A7FEE20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271056"/>
              </p:ext>
            </p:extLst>
          </p:nvPr>
        </p:nvGraphicFramePr>
        <p:xfrm>
          <a:off x="10035320" y="1894503"/>
          <a:ext cx="1497632" cy="2156883"/>
        </p:xfrm>
        <a:graphic>
          <a:graphicData uri="http://schemas.openxmlformats.org/drawingml/2006/table">
            <a:tbl>
              <a:tblPr firstRow="1" bandRow="1"/>
              <a:tblGrid>
                <a:gridCol w="1497632">
                  <a:extLst>
                    <a:ext uri="{9D8B030D-6E8A-4147-A177-3AD203B41FA5}">
                      <a16:colId xmlns:a16="http://schemas.microsoft.com/office/drawing/2014/main" val="107686277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988077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07196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364456"/>
                  </a:ext>
                </a:extLst>
              </a:tr>
            </a:tbl>
          </a:graphicData>
        </a:graphic>
      </p:graphicFrame>
      <p:pic>
        <p:nvPicPr>
          <p:cNvPr id="4" name="Cách chơi Rung chuông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74483" y="-585354"/>
            <a:ext cx="487363" cy="4873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52" y="3501986"/>
            <a:ext cx="5016863" cy="3219488"/>
          </a:xfrm>
          <a:prstGeom prst="rect">
            <a:avLst/>
          </a:prstGeom>
        </p:spPr>
      </p:pic>
      <p:pic>
        <p:nvPicPr>
          <p:cNvPr id="5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0CF3A755-2FCF-41BE-6378-3FFCB12620A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73749" y="4158622"/>
            <a:ext cx="2714436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áp treo Cát Bà">
            <a:extLst>
              <a:ext uri="{FF2B5EF4-FFF2-40B4-BE49-F238E27FC236}">
                <a16:creationId xmlns:a16="http://schemas.microsoft.com/office/drawing/2014/main" id="{6DCFB122-0557-26D0-CA19-0677F6220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4" y="127592"/>
            <a:ext cx="6156250" cy="66825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7D976BA8-8C17-DECB-4224-3E0760184039}"/>
              </a:ext>
            </a:extLst>
          </p:cNvPr>
          <p:cNvSpPr/>
          <p:nvPr/>
        </p:nvSpPr>
        <p:spPr>
          <a:xfrm>
            <a:off x="691116" y="5951439"/>
            <a:ext cx="5178056" cy="778969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 TREO CÁT BÀ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7B103C-5B6F-9E36-F089-19A4FAB04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562" y="127592"/>
            <a:ext cx="5794744" cy="6682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99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0" y="2630968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70581" y="2806455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T40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ca-bin chở tất cả 30 người. Biết rằng số người ở mỗi ca-bin như nhau. Hỏi mỗi ca-bin chở bao nhiêu người?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12702"/>
            <a:ext cx="12192001" cy="15895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1E8EF6-F9A5-953D-A8F1-6CA632292B7D}"/>
              </a:ext>
            </a:extLst>
          </p:cNvPr>
          <p:cNvCxnSpPr/>
          <p:nvPr/>
        </p:nvCxnSpPr>
        <p:spPr>
          <a:xfrm>
            <a:off x="3282712" y="3406967"/>
            <a:ext cx="164151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FBB1AB-91E0-309D-A86E-8961D0F829E6}"/>
              </a:ext>
            </a:extLst>
          </p:cNvPr>
          <p:cNvCxnSpPr/>
          <p:nvPr/>
        </p:nvCxnSpPr>
        <p:spPr>
          <a:xfrm>
            <a:off x="6246434" y="3429000"/>
            <a:ext cx="327670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3C84C6-F9D3-6A30-BBA0-6C15049BD637}"/>
              </a:ext>
            </a:extLst>
          </p:cNvPr>
          <p:cNvCxnSpPr/>
          <p:nvPr/>
        </p:nvCxnSpPr>
        <p:spPr>
          <a:xfrm>
            <a:off x="8567788" y="4131325"/>
            <a:ext cx="319121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60E95D-F863-A144-BC07-CE434D655CD6}"/>
              </a:ext>
            </a:extLst>
          </p:cNvPr>
          <p:cNvCxnSpPr/>
          <p:nvPr/>
        </p:nvCxnSpPr>
        <p:spPr>
          <a:xfrm>
            <a:off x="380234" y="4723413"/>
            <a:ext cx="349833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Heart 6">
            <a:extLst>
              <a:ext uri="{FF2B5EF4-FFF2-40B4-BE49-F238E27FC236}">
                <a16:creationId xmlns:a16="http://schemas.microsoft.com/office/drawing/2014/main" id="{619E621D-7B09-291E-AAD8-7603C5F54337}"/>
              </a:ext>
            </a:extLst>
          </p:cNvPr>
          <p:cNvSpPr/>
          <p:nvPr/>
        </p:nvSpPr>
        <p:spPr>
          <a:xfrm>
            <a:off x="3878570" y="-134180"/>
            <a:ext cx="4191917" cy="2826892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VỀ ĐÍCH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19DBFE-1835-45EC-A7EB-46704EA4CCE9}"/>
              </a:ext>
            </a:extLst>
          </p:cNvPr>
          <p:cNvSpPr/>
          <p:nvPr/>
        </p:nvSpPr>
        <p:spPr>
          <a:xfrm>
            <a:off x="5938008" y="5134745"/>
            <a:ext cx="6441280" cy="5665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58F21D-A52F-E1F5-1255-E6DE552135C3}"/>
              </a:ext>
            </a:extLst>
          </p:cNvPr>
          <p:cNvCxnSpPr>
            <a:cxnSpLocks/>
          </p:cNvCxnSpPr>
          <p:nvPr/>
        </p:nvCxnSpPr>
        <p:spPr>
          <a:xfrm>
            <a:off x="429658" y="4043190"/>
            <a:ext cx="691859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64" y="-1171170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2629241" y="690156"/>
            <a:ext cx="7285217" cy="409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CÁC THẦY, CÔ ĐÃ VỀ DỰ GIỜ, THĂM LỚP!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1" y="-1128104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1975023" y="1846619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b="1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US" sz="6000" b="1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6000" b="1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6000" b="1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1533;p42"/>
          <p:cNvSpPr txBox="1">
            <a:spLocks/>
          </p:cNvSpPr>
          <p:nvPr/>
        </p:nvSpPr>
        <p:spPr>
          <a:xfrm>
            <a:off x="2498641" y="894908"/>
            <a:ext cx="5524563" cy="9821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2087" y="124597"/>
            <a:ext cx="684110" cy="5620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2679" y="1416967"/>
            <a:ext cx="684110" cy="5620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8923" y="1939751"/>
            <a:ext cx="684110" cy="5620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1815" y="92039"/>
            <a:ext cx="684110" cy="5620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2318" y="1798733"/>
            <a:ext cx="684110" cy="56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araoke - Em Yêu Trường Em - Lớp 3 - Bài 8 - Âm Nhạc Lớp 3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A285548A-6D03-F7A7-B000-4F4AA5214C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367554" y="435430"/>
            <a:ext cx="11187952" cy="5682342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12" name="Picture 711">
            <a:extLst>
              <a:ext uri="{FF2B5EF4-FFF2-40B4-BE49-F238E27FC236}">
                <a16:creationId xmlns:a16="http://schemas.microsoft.com/office/drawing/2014/main" id="{78BB251A-618F-4CAA-91E0-7F8EC0A3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185" y="957482"/>
            <a:ext cx="7436670" cy="475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87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953" y="4073081"/>
            <a:ext cx="6817862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9299716" y="2838694"/>
            <a:ext cx="2272400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6848" y="2160136"/>
            <a:ext cx="1489454" cy="12236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236" y="2298087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44">
            <a:off x="-1462934" y="-2437399"/>
            <a:ext cx="13052637" cy="7606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087" y="124597"/>
            <a:ext cx="924966" cy="759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2679" y="1416967"/>
            <a:ext cx="684110" cy="5620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006" y="3255417"/>
            <a:ext cx="684110" cy="5620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815" y="92039"/>
            <a:ext cx="684110" cy="5620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8205" y="5403914"/>
            <a:ext cx="1147352" cy="9426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063" y="5126696"/>
            <a:ext cx="1147352" cy="9426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003" y="4691073"/>
            <a:ext cx="1147352" cy="9426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553" y="5299860"/>
            <a:ext cx="1147352" cy="8659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183" y="5277137"/>
            <a:ext cx="867975" cy="71308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09292" y="401700"/>
            <a:ext cx="9955796" cy="2751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13: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thừa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40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FA67A79-191C-4C7A-AE9B-B400D75F7C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63765" y="5598351"/>
            <a:ext cx="1088108" cy="125964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4BE3D0-564B-4538-86ED-F3E470DF8E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64965" y="5268041"/>
            <a:ext cx="1210642" cy="1643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4AC88F-1B35-407D-83A1-8974751B4181}"/>
              </a:ext>
            </a:extLst>
          </p:cNvPr>
          <p:cNvSpPr txBox="1"/>
          <p:nvPr/>
        </p:nvSpPr>
        <p:spPr>
          <a:xfrm>
            <a:off x="225357" y="238533"/>
            <a:ext cx="1174128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Bài</a:t>
            </a:r>
            <a:r>
              <a:rPr lang="en-US" sz="4000" b="1" u="sng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u="sng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toán</a:t>
            </a:r>
            <a:r>
              <a:rPr lang="en-US" sz="4000" b="1" u="sng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: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3 ca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đựng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tất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cả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6</a:t>
            </a:r>
            <a:r>
              <a:rPr lang="en-US" sz="4000" b="1" i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Hỏi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mỗi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ca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đựng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mấy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lít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C8112831-2F06-4AB6-890D-1CB471F19E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10" y="1878002"/>
            <a:ext cx="2450803" cy="2680573"/>
          </a:xfrm>
          <a:prstGeom prst="rect">
            <a:avLst/>
          </a:prstGeom>
        </p:spPr>
      </p:pic>
      <p:pic>
        <p:nvPicPr>
          <p:cNvPr id="11" name="Picture 10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AF539FCE-071A-4723-AD62-04DAE5907F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94" y="1878002"/>
            <a:ext cx="2450803" cy="2680573"/>
          </a:xfrm>
          <a:prstGeom prst="rect">
            <a:avLst/>
          </a:prstGeom>
        </p:spPr>
      </p:pic>
      <p:pic>
        <p:nvPicPr>
          <p:cNvPr id="12" name="Picture 11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40AD3F12-D637-40BE-A5D4-6FBAAB592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81" y="1878002"/>
            <a:ext cx="2450803" cy="2680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495FDC-DDFF-4A66-AE0F-3EF87C25C12B}"/>
              </a:ext>
            </a:extLst>
          </p:cNvPr>
          <p:cNvSpPr txBox="1"/>
          <p:nvPr/>
        </p:nvSpPr>
        <p:spPr>
          <a:xfrm>
            <a:off x="5843737" y="228908"/>
            <a:ext cx="319555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như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100" b="1" u="sng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nhau</a:t>
            </a:r>
            <a:r>
              <a:rPr lang="en-US" sz="4100" b="1" u="sng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endParaRPr lang="en-US" sz="4100" u="sng" dirty="0">
              <a:solidFill>
                <a:srgbClr val="FF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322FC6-8FB1-43AC-897A-3C18A006B7F0}"/>
              </a:ext>
            </a:extLst>
          </p:cNvPr>
          <p:cNvGrpSpPr/>
          <p:nvPr/>
        </p:nvGrpSpPr>
        <p:grpSpPr>
          <a:xfrm>
            <a:off x="2290886" y="4189820"/>
            <a:ext cx="7095264" cy="1675699"/>
            <a:chOff x="1255280" y="3295757"/>
            <a:chExt cx="3958894" cy="1121957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655B6BC4-1097-454A-A855-9AC4E3CDC3BF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784A44-F3E4-41B3-A30B-FC053F3AFF3E}"/>
                </a:ext>
              </a:extLst>
            </p:cNvPr>
            <p:cNvSpPr txBox="1"/>
            <p:nvPr/>
          </p:nvSpPr>
          <p:spPr>
            <a:xfrm>
              <a:off x="2542156" y="3826616"/>
              <a:ext cx="1372732" cy="591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B4C68DAE-A196-48D5-81F7-3AE1EA72F2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64002" y="6092792"/>
            <a:ext cx="550577" cy="7473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D31603-9E09-445E-8C17-EE8CCAD00A1C}"/>
              </a:ext>
            </a:extLst>
          </p:cNvPr>
          <p:cNvSpPr/>
          <p:nvPr/>
        </p:nvSpPr>
        <p:spPr>
          <a:xfrm>
            <a:off x="2865103" y="2766265"/>
            <a:ext cx="642794" cy="5648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E3F9E3-F5F8-4454-BF23-56652A819D3D}"/>
              </a:ext>
            </a:extLst>
          </p:cNvPr>
          <p:cNvSpPr/>
          <p:nvPr/>
        </p:nvSpPr>
        <p:spPr>
          <a:xfrm>
            <a:off x="5601578" y="2748479"/>
            <a:ext cx="674951" cy="5624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80ED89-4A48-4B0B-B829-9C5A676AA0F7}"/>
              </a:ext>
            </a:extLst>
          </p:cNvPr>
          <p:cNvSpPr/>
          <p:nvPr/>
        </p:nvSpPr>
        <p:spPr>
          <a:xfrm>
            <a:off x="8354980" y="2795233"/>
            <a:ext cx="650894" cy="5509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B6E331-199A-4102-83A3-7A07BC662C93}"/>
              </a:ext>
            </a:extLst>
          </p:cNvPr>
          <p:cNvSpPr txBox="1"/>
          <p:nvPr/>
        </p:nvSpPr>
        <p:spPr>
          <a:xfrm>
            <a:off x="357350" y="5642956"/>
            <a:ext cx="923536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3500" b="1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C66282-B642-44BA-99EE-562642E01EFB}"/>
              </a:ext>
            </a:extLst>
          </p:cNvPr>
          <p:cNvCxnSpPr/>
          <p:nvPr/>
        </p:nvCxnSpPr>
        <p:spPr>
          <a:xfrm flipV="1">
            <a:off x="2638097" y="2500223"/>
            <a:ext cx="1104867" cy="10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AC192E-2FC3-4560-A8F6-C17CCD934D5D}"/>
              </a:ext>
            </a:extLst>
          </p:cNvPr>
          <p:cNvCxnSpPr/>
          <p:nvPr/>
        </p:nvCxnSpPr>
        <p:spPr>
          <a:xfrm flipV="1">
            <a:off x="5386619" y="2505494"/>
            <a:ext cx="1104867" cy="10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28F883-4925-421B-8295-9290EEA66CAE}"/>
              </a:ext>
            </a:extLst>
          </p:cNvPr>
          <p:cNvCxnSpPr/>
          <p:nvPr/>
        </p:nvCxnSpPr>
        <p:spPr>
          <a:xfrm flipV="1">
            <a:off x="8117483" y="2505493"/>
            <a:ext cx="1104867" cy="10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8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8" grpId="0" animBg="1"/>
      <p:bldP spid="19" grpId="0" animBg="1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FA67A79-191C-4C7A-AE9B-B400D75F7C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63765" y="6230538"/>
            <a:ext cx="1088108" cy="6274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4BE3D0-564B-4538-86ED-F3E470DF8E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64965" y="6092791"/>
            <a:ext cx="1210642" cy="81858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4C68DAE-A196-48D5-81F7-3AE1EA72F2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64002" y="6467871"/>
            <a:ext cx="550577" cy="372278"/>
          </a:xfrm>
          <a:prstGeom prst="rect">
            <a:avLst/>
          </a:prstGeom>
        </p:spPr>
      </p:pic>
      <p:pic>
        <p:nvPicPr>
          <p:cNvPr id="21" name="Picture 20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95C4659D-09FF-4221-9D97-10BA5C1F43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" y="404363"/>
            <a:ext cx="2066924" cy="2015738"/>
          </a:xfrm>
          <a:prstGeom prst="rect">
            <a:avLst/>
          </a:prstGeom>
        </p:spPr>
      </p:pic>
      <p:pic>
        <p:nvPicPr>
          <p:cNvPr id="22" name="Picture 21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EE7166B4-C047-46AF-B196-C3869CE80A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61" y="414405"/>
            <a:ext cx="2066925" cy="2015738"/>
          </a:xfrm>
          <a:prstGeom prst="rect">
            <a:avLst/>
          </a:prstGeom>
        </p:spPr>
      </p:pic>
      <p:pic>
        <p:nvPicPr>
          <p:cNvPr id="23" name="Picture 22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3E707642-EA96-4CE2-884A-C5C6E21F19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25" y="437781"/>
            <a:ext cx="2066925" cy="201573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59AAD7-FED4-4832-B6F7-0742C793AB16}"/>
              </a:ext>
            </a:extLst>
          </p:cNvPr>
          <p:cNvGrpSpPr/>
          <p:nvPr/>
        </p:nvGrpSpPr>
        <p:grpSpPr>
          <a:xfrm>
            <a:off x="543012" y="2227352"/>
            <a:ext cx="4779759" cy="1037526"/>
            <a:chOff x="1255280" y="3295757"/>
            <a:chExt cx="3958894" cy="1037526"/>
          </a:xfrm>
        </p:grpSpPr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741EEE12-9018-4955-A4A0-AA37024DCFC7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F834A4-20E2-4970-A7BB-E9B8C25E0144}"/>
                </a:ext>
              </a:extLst>
            </p:cNvPr>
            <p:cNvSpPr txBox="1"/>
            <p:nvPr/>
          </p:nvSpPr>
          <p:spPr>
            <a:xfrm>
              <a:off x="2552707" y="368695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C7D655D-41D7-43E4-A531-5440B96CDD76}"/>
              </a:ext>
            </a:extLst>
          </p:cNvPr>
          <p:cNvSpPr/>
          <p:nvPr/>
        </p:nvSpPr>
        <p:spPr>
          <a:xfrm>
            <a:off x="872323" y="1005780"/>
            <a:ext cx="535630" cy="5210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10164C-BE02-4F96-BAD7-4A8C3A164C26}"/>
              </a:ext>
            </a:extLst>
          </p:cNvPr>
          <p:cNvSpPr/>
          <p:nvPr/>
        </p:nvSpPr>
        <p:spPr>
          <a:xfrm>
            <a:off x="2791675" y="1055685"/>
            <a:ext cx="562426" cy="5187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439392-6920-4B6A-8145-B5B57EAFD781}"/>
              </a:ext>
            </a:extLst>
          </p:cNvPr>
          <p:cNvSpPr/>
          <p:nvPr/>
        </p:nvSpPr>
        <p:spPr>
          <a:xfrm>
            <a:off x="4506795" y="1066792"/>
            <a:ext cx="542379" cy="5081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9B3F759-632B-461F-839A-CB9B41FA9CA5}"/>
              </a:ext>
            </a:extLst>
          </p:cNvPr>
          <p:cNvSpPr/>
          <p:nvPr/>
        </p:nvSpPr>
        <p:spPr>
          <a:xfrm>
            <a:off x="207768" y="3513681"/>
            <a:ext cx="5730240" cy="251187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635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B01ADA-E4AC-4B57-86DA-009539E5BF41}"/>
              </a:ext>
            </a:extLst>
          </p:cNvPr>
          <p:cNvSpPr txBox="1"/>
          <p:nvPr/>
        </p:nvSpPr>
        <p:spPr>
          <a:xfrm>
            <a:off x="1071789" y="3795152"/>
            <a:ext cx="473426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      3    =     6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1BA9C1-B40A-466D-97D3-3BF275F86A89}"/>
              </a:ext>
            </a:extLst>
          </p:cNvPr>
          <p:cNvSpPr/>
          <p:nvPr/>
        </p:nvSpPr>
        <p:spPr>
          <a:xfrm>
            <a:off x="1022058" y="3887942"/>
            <a:ext cx="635091" cy="5376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2ACBF0-9EDE-4775-A7D6-53BCC632ED21}"/>
              </a:ext>
            </a:extLst>
          </p:cNvPr>
          <p:cNvSpPr txBox="1"/>
          <p:nvPr/>
        </p:nvSpPr>
        <p:spPr>
          <a:xfrm>
            <a:off x="6631059" y="666504"/>
            <a:ext cx="53670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lít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 </a:t>
            </a:r>
            <a:r>
              <a:rPr lang="en-US" sz="3500" b="1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lít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6 : 3 = 2 </a:t>
            </a:r>
            <a:r>
              <a:rPr lang="en-US" sz="3500" b="1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(l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B56A34-D174-4A05-9658-45AC64070335}"/>
              </a:ext>
            </a:extLst>
          </p:cNvPr>
          <p:cNvSpPr/>
          <p:nvPr/>
        </p:nvSpPr>
        <p:spPr>
          <a:xfrm>
            <a:off x="8888496" y="2172271"/>
            <a:ext cx="4667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FE45F6-4031-4655-A2AD-B6994941C380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1299380" y="4502676"/>
            <a:ext cx="19469" cy="66464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659340-67D6-4FE2-8113-EB8CEA303022}"/>
              </a:ext>
            </a:extLst>
          </p:cNvPr>
          <p:cNvSpPr/>
          <p:nvPr/>
        </p:nvSpPr>
        <p:spPr>
          <a:xfrm>
            <a:off x="400773" y="5167316"/>
            <a:ext cx="1797214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0B4A884-9F4E-4733-A3C4-0C8B8E104E54}"/>
              </a:ext>
            </a:extLst>
          </p:cNvPr>
          <p:cNvCxnSpPr>
            <a:cxnSpLocks/>
          </p:cNvCxnSpPr>
          <p:nvPr/>
        </p:nvCxnSpPr>
        <p:spPr>
          <a:xfrm>
            <a:off x="3411054" y="4510376"/>
            <a:ext cx="0" cy="65694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336433B-0B6E-47DE-A0E3-E2284824044D}"/>
              </a:ext>
            </a:extLst>
          </p:cNvPr>
          <p:cNvSpPr/>
          <p:nvPr/>
        </p:nvSpPr>
        <p:spPr>
          <a:xfrm>
            <a:off x="2461883" y="5196258"/>
            <a:ext cx="1797214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8DA2C96-5921-446F-AF1C-083B9BB504C2}"/>
              </a:ext>
            </a:extLst>
          </p:cNvPr>
          <p:cNvCxnSpPr>
            <a:cxnSpLocks/>
          </p:cNvCxnSpPr>
          <p:nvPr/>
        </p:nvCxnSpPr>
        <p:spPr>
          <a:xfrm>
            <a:off x="5130454" y="4518427"/>
            <a:ext cx="0" cy="648889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FDD0AE0-A921-48E0-894A-1F76BD2F4352}"/>
              </a:ext>
            </a:extLst>
          </p:cNvPr>
          <p:cNvSpPr/>
          <p:nvPr/>
        </p:nvSpPr>
        <p:spPr>
          <a:xfrm>
            <a:off x="4533154" y="5195841"/>
            <a:ext cx="1166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C66282-B642-44BA-99EE-562642E01EFB}"/>
              </a:ext>
            </a:extLst>
          </p:cNvPr>
          <p:cNvCxnSpPr/>
          <p:nvPr/>
        </p:nvCxnSpPr>
        <p:spPr>
          <a:xfrm flipV="1">
            <a:off x="685003" y="876107"/>
            <a:ext cx="903632" cy="10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C66282-B642-44BA-99EE-562642E01EFB}"/>
              </a:ext>
            </a:extLst>
          </p:cNvPr>
          <p:cNvCxnSpPr/>
          <p:nvPr/>
        </p:nvCxnSpPr>
        <p:spPr>
          <a:xfrm flipV="1">
            <a:off x="2597788" y="870835"/>
            <a:ext cx="903632" cy="10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DC66282-B642-44BA-99EE-562642E01EFB}"/>
              </a:ext>
            </a:extLst>
          </p:cNvPr>
          <p:cNvCxnSpPr/>
          <p:nvPr/>
        </p:nvCxnSpPr>
        <p:spPr>
          <a:xfrm flipV="1">
            <a:off x="4403441" y="920785"/>
            <a:ext cx="903632" cy="10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Wave 1">
            <a:extLst>
              <a:ext uri="{FF2B5EF4-FFF2-40B4-BE49-F238E27FC236}">
                <a16:creationId xmlns:a16="http://schemas.microsoft.com/office/drawing/2014/main" id="{99C970B7-5FCA-9CB7-49B5-E706FDB5F989}"/>
              </a:ext>
            </a:extLst>
          </p:cNvPr>
          <p:cNvSpPr/>
          <p:nvPr/>
        </p:nvSpPr>
        <p:spPr>
          <a:xfrm>
            <a:off x="5973817" y="3355534"/>
            <a:ext cx="6296155" cy="3118847"/>
          </a:xfrm>
          <a:prstGeom prst="wave">
            <a:avLst>
              <a:gd name="adj1" fmla="val 12500"/>
              <a:gd name="adj2" fmla="val -95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600" b="1" kern="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noProof="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kern="0" noProof="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noProof="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4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65729 0.2261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65" y="1129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  <p:bldP spid="36" grpId="0" animBg="1"/>
      <p:bldP spid="36" grpId="1" animBg="1"/>
      <p:bldP spid="37" grpId="0" uiExpand="1" build="p"/>
      <p:bldP spid="38" grpId="0"/>
      <p:bldP spid="38" grpId="1"/>
      <p:bldP spid="40" grpId="0" animBg="1"/>
      <p:bldP spid="42" grpId="0" animBg="1"/>
      <p:bldP spid="4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694672" y="53987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9428" y="511552"/>
            <a:ext cx="7260965" cy="235326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63FFE9F-D23D-DFD8-3EE5-4F81F43AA561}"/>
              </a:ext>
            </a:extLst>
          </p:cNvPr>
          <p:cNvSpPr/>
          <p:nvPr/>
        </p:nvSpPr>
        <p:spPr>
          <a:xfrm>
            <a:off x="3254326" y="2804421"/>
            <a:ext cx="5977532" cy="2353259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1149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67148" y="720512"/>
            <a:ext cx="9020597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(T39). </a:t>
            </a:r>
            <a:r>
              <a:rPr 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759818" y="1549015"/>
            <a:ext cx="5086976" cy="2130908"/>
            <a:chOff x="500513" y="1916824"/>
            <a:chExt cx="5086976" cy="213090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500513" y="1916824"/>
              <a:ext cx="5086976" cy="213090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71921" y="2452254"/>
              <a:ext cx="598975" cy="51532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7166859" y="2014048"/>
            <a:ext cx="5572539" cy="2219838"/>
            <a:chOff x="5865730" y="1129066"/>
            <a:chExt cx="5572539" cy="221983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865730" y="1129066"/>
              <a:ext cx="5572539" cy="221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1901" y="1350617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1901" y="2087436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A3F09181-DF86-4F51-9F31-BE451288FCF1}"/>
              </a:ext>
            </a:extLst>
          </p:cNvPr>
          <p:cNvSpPr/>
          <p:nvPr/>
        </p:nvSpPr>
        <p:spPr>
          <a:xfrm>
            <a:off x="4255971" y="5196229"/>
            <a:ext cx="3515360" cy="589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34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446E8898-4766-42A9-67FE-E668E2EBE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95911" y="4518207"/>
            <a:ext cx="2714436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300</Words>
  <Application>Microsoft Office PowerPoint</Application>
  <PresentationFormat>Widescreen</PresentationFormat>
  <Paragraphs>70</Paragraphs>
  <Slides>14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Berkshire Swash</vt:lpstr>
      <vt:lpstr>Bubblegum Sans</vt:lpstr>
      <vt:lpstr>等线</vt:lpstr>
      <vt:lpstr>Arial</vt:lpstr>
      <vt:lpstr>Calibri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2_Weltkindertag!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128</cp:revision>
  <dcterms:created xsi:type="dcterms:W3CDTF">2022-06-30T08:03:45Z</dcterms:created>
  <dcterms:modified xsi:type="dcterms:W3CDTF">2024-10-15T22:43:21Z</dcterms:modified>
</cp:coreProperties>
</file>