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4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48" r:id="rId3"/>
    <p:sldId id="329" r:id="rId4"/>
    <p:sldId id="330" r:id="rId5"/>
    <p:sldId id="347" r:id="rId6"/>
    <p:sldId id="332" r:id="rId7"/>
    <p:sldId id="333" r:id="rId8"/>
    <p:sldId id="334" r:id="rId9"/>
    <p:sldId id="351" r:id="rId10"/>
    <p:sldId id="349" r:id="rId11"/>
    <p:sldId id="259" r:id="rId12"/>
    <p:sldId id="260" r:id="rId13"/>
    <p:sldId id="346" r:id="rId14"/>
    <p:sldId id="342" r:id="rId15"/>
    <p:sldId id="358" r:id="rId16"/>
    <p:sldId id="359" r:id="rId17"/>
    <p:sldId id="361" r:id="rId18"/>
    <p:sldId id="362" r:id="rId19"/>
    <p:sldId id="363" r:id="rId20"/>
    <p:sldId id="367" r:id="rId21"/>
    <p:sldId id="366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546" y="48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30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724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792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8.wdp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microsoft.com/office/2007/relationships/hdphoto" Target="../media/hdphoto19.wdp"/><Relationship Id="rId5" Type="http://schemas.openxmlformats.org/officeDocument/2006/relationships/slide" Target="slide3.xml"/><Relationship Id="rId15" Type="http://schemas.microsoft.com/office/2007/relationships/hdphoto" Target="../media/hdphoto20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slide" Target="slide15.xml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jpeg"/><Relationship Id="rId11" Type="http://schemas.openxmlformats.org/officeDocument/2006/relationships/image" Target="../media/image46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4.gif"/><Relationship Id="rId7" Type="http://schemas.openxmlformats.org/officeDocument/2006/relationships/image" Target="../media/image52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9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60.gif"/><Relationship Id="rId7" Type="http://schemas.openxmlformats.org/officeDocument/2006/relationships/image" Target="../media/image6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slide" Target="slide7.xml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17" Type="http://schemas.openxmlformats.org/officeDocument/2006/relationships/slide" Target="slide10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microsoft.com/office/2007/relationships/hdphoto" Target="../media/hdphoto3.wdp"/><Relationship Id="rId19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microsoft.com/office/2007/relationships/hdphoto" Target="../media/hdphoto7.wdp"/><Relationship Id="rId21" Type="http://schemas.openxmlformats.org/officeDocument/2006/relationships/image" Target="../media/image27.png"/><Relationship Id="rId7" Type="http://schemas.microsoft.com/office/2007/relationships/hdphoto" Target="../media/hdphoto9.wdp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10.xml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28" Type="http://schemas.microsoft.com/office/2007/relationships/hdphoto" Target="../media/hdphoto15.wdp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18.png"/><Relationship Id="rId9" Type="http://schemas.microsoft.com/office/2007/relationships/hdphoto" Target="../media/hdphoto10.wdp"/><Relationship Id="rId14" Type="http://schemas.openxmlformats.org/officeDocument/2006/relationships/slide" Target="slide7.xml"/><Relationship Id="rId22" Type="http://schemas.microsoft.com/office/2007/relationships/hdphoto" Target="../media/hdphoto13.wdp"/><Relationship Id="rId27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3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17.wdp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2.png"/><Relationship Id="rId5" Type="http://schemas.openxmlformats.org/officeDocument/2006/relationships/image" Target="../media/image8.jpeg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3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17.wdp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2.png"/><Relationship Id="rId5" Type="http://schemas.openxmlformats.org/officeDocument/2006/relationships/image" Target="../media/image8.jpeg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3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17.wdp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2.png"/><Relationship Id="rId5" Type="http://schemas.openxmlformats.org/officeDocument/2006/relationships/image" Target="../media/image8.jpeg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3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17.wdp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image" Target="../media/image32.png"/><Relationship Id="rId5" Type="http://schemas.openxmlformats.org/officeDocument/2006/relationships/image" Target="../media/image8.jpeg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5726351" y="1535877"/>
            <a:ext cx="7862237" cy="21063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Môn:TOÁN</a:t>
            </a:r>
            <a:endParaRPr lang="en-US" sz="4044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44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44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16977" y="4167381"/>
            <a:ext cx="9734130" cy="21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MỘT SỐ LÊN MỘT SỐ LẦN</a:t>
            </a:r>
          </a:p>
          <a:p>
            <a:pPr algn="ctr"/>
            <a:r>
              <a:rPr lang="vi-VN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( 2 </a:t>
            </a:r>
            <a:r>
              <a:rPr lang="en-US" sz="4044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9" name="WordArt 4"/>
          <p:cNvSpPr>
            <a:spLocks noChangeArrowheads="1" noChangeShapeType="1" noTextEdit="1"/>
          </p:cNvSpPr>
          <p:nvPr/>
        </p:nvSpPr>
        <p:spPr bwMode="auto">
          <a:xfrm>
            <a:off x="1637461" y="8215338"/>
            <a:ext cx="13324115" cy="928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Gv:Lê</a:t>
            </a:r>
            <a:r>
              <a:rPr lang="en-US" sz="4044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4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44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4044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Luyên</a:t>
            </a:r>
            <a:r>
              <a:rPr lang="en-US" sz="4044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WordArt 16"/>
          <p:cNvSpPr>
            <a:spLocks noChangeArrowheads="1" noChangeShapeType="1" noTextEdit="1"/>
          </p:cNvSpPr>
          <p:nvPr/>
        </p:nvSpPr>
        <p:spPr bwMode="auto">
          <a:xfrm>
            <a:off x="2625634" y="285720"/>
            <a:ext cx="12795071" cy="9644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4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4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MỸ ĐỨC I</a:t>
            </a: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3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Table 11">
            <a:extLst>
              <a:ext uri="{FF2B5EF4-FFF2-40B4-BE49-F238E27FC236}">
                <a16:creationId xmlns:a16="http://schemas.microsoft.com/office/drawing/2014/main" id="{968247E2-6322-8792-3996-560610724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73678"/>
              </p:ext>
            </p:extLst>
          </p:nvPr>
        </p:nvGraphicFramePr>
        <p:xfrm>
          <a:off x="1494584" y="2786049"/>
          <a:ext cx="12858841" cy="25936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95081">
                  <a:extLst>
                    <a:ext uri="{9D8B030D-6E8A-4147-A177-3AD203B41FA5}">
                      <a16:colId xmlns:a16="http://schemas.microsoft.com/office/drawing/2014/main" val="2323258223"/>
                    </a:ext>
                  </a:extLst>
                </a:gridCol>
                <a:gridCol w="1429553">
                  <a:extLst>
                    <a:ext uri="{9D8B030D-6E8A-4147-A177-3AD203B41FA5}">
                      <a16:colId xmlns:a16="http://schemas.microsoft.com/office/drawing/2014/main" val="1789031454"/>
                    </a:ext>
                  </a:extLst>
                </a:gridCol>
                <a:gridCol w="1014976">
                  <a:extLst>
                    <a:ext uri="{9D8B030D-6E8A-4147-A177-3AD203B41FA5}">
                      <a16:colId xmlns:a16="http://schemas.microsoft.com/office/drawing/2014/main" val="3809786967"/>
                    </a:ext>
                  </a:extLst>
                </a:gridCol>
                <a:gridCol w="1354486">
                  <a:extLst>
                    <a:ext uri="{9D8B030D-6E8A-4147-A177-3AD203B41FA5}">
                      <a16:colId xmlns:a16="http://schemas.microsoft.com/office/drawing/2014/main" val="3579474196"/>
                    </a:ext>
                  </a:extLst>
                </a:gridCol>
                <a:gridCol w="1278861">
                  <a:extLst>
                    <a:ext uri="{9D8B030D-6E8A-4147-A177-3AD203B41FA5}">
                      <a16:colId xmlns:a16="http://schemas.microsoft.com/office/drawing/2014/main" val="1082740501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68357060"/>
                    </a:ext>
                  </a:extLst>
                </a:gridCol>
              </a:tblGrid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034156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499062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 8 lần 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328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923345" y="2000232"/>
            <a:ext cx="27430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AF915-19E7-A788-9D20-3B9022C4C424}"/>
              </a:ext>
            </a:extLst>
          </p:cNvPr>
          <p:cNvSpPr txBox="1"/>
          <p:nvPr/>
        </p:nvSpPr>
        <p:spPr>
          <a:xfrm>
            <a:off x="9638517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6232B8-7B88-F319-634E-05D9D2B1FE66}"/>
              </a:ext>
            </a:extLst>
          </p:cNvPr>
          <p:cNvSpPr txBox="1"/>
          <p:nvPr/>
        </p:nvSpPr>
        <p:spPr>
          <a:xfrm>
            <a:off x="10995839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F549C0-9EE2-A283-7891-C2A151C7C00D}"/>
              </a:ext>
            </a:extLst>
          </p:cNvPr>
          <p:cNvSpPr txBox="1"/>
          <p:nvPr/>
        </p:nvSpPr>
        <p:spPr>
          <a:xfrm>
            <a:off x="10995839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4130A-6BDA-0B42-0CB8-FC0D62493E59}"/>
              </a:ext>
            </a:extLst>
          </p:cNvPr>
          <p:cNvSpPr txBox="1"/>
          <p:nvPr/>
        </p:nvSpPr>
        <p:spPr>
          <a:xfrm>
            <a:off x="9638517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29F375-D5C9-E83B-90DE-C9686DF0193B}"/>
              </a:ext>
            </a:extLst>
          </p:cNvPr>
          <p:cNvSpPr txBox="1"/>
          <p:nvPr/>
        </p:nvSpPr>
        <p:spPr>
          <a:xfrm>
            <a:off x="12353161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D39C15-E02A-9C88-8DA7-2E9A7FA4AA90}"/>
              </a:ext>
            </a:extLst>
          </p:cNvPr>
          <p:cNvSpPr txBox="1"/>
          <p:nvPr/>
        </p:nvSpPr>
        <p:spPr>
          <a:xfrm>
            <a:off x="12353161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B52BAE-56CB-0615-2626-3FC76910D50A}"/>
              </a:ext>
            </a:extLst>
          </p:cNvPr>
          <p:cNvSpPr txBox="1"/>
          <p:nvPr/>
        </p:nvSpPr>
        <p:spPr>
          <a:xfrm>
            <a:off x="13281855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A9F6BB-989B-FB66-5A15-148404E08AEE}"/>
              </a:ext>
            </a:extLst>
          </p:cNvPr>
          <p:cNvSpPr txBox="1"/>
          <p:nvPr/>
        </p:nvSpPr>
        <p:spPr>
          <a:xfrm>
            <a:off x="13353293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BF1E3C-9395-25C6-ED86-56D27D24DC29}"/>
              </a:ext>
            </a:extLst>
          </p:cNvPr>
          <p:cNvSpPr txBox="1"/>
          <p:nvPr/>
        </p:nvSpPr>
        <p:spPr>
          <a:xfrm>
            <a:off x="13453126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249052-B57A-7906-980C-51906917E65B}"/>
              </a:ext>
            </a:extLst>
          </p:cNvPr>
          <p:cNvSpPr txBox="1"/>
          <p:nvPr/>
        </p:nvSpPr>
        <p:spPr>
          <a:xfrm>
            <a:off x="10781525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5CF037-57E3-72EE-8962-FAD41F97F83D}"/>
              </a:ext>
            </a:extLst>
          </p:cNvPr>
          <p:cNvSpPr txBox="1"/>
          <p:nvPr/>
        </p:nvSpPr>
        <p:spPr>
          <a:xfrm>
            <a:off x="12081526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83106A-95AE-0561-62D3-A672C48DECC6}"/>
              </a:ext>
            </a:extLst>
          </p:cNvPr>
          <p:cNvSpPr txBox="1"/>
          <p:nvPr/>
        </p:nvSpPr>
        <p:spPr>
          <a:xfrm>
            <a:off x="9495641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2A71A5-FB44-2157-870B-00EB43426B8F}"/>
              </a:ext>
            </a:extLst>
          </p:cNvPr>
          <p:cNvSpPr txBox="1"/>
          <p:nvPr/>
        </p:nvSpPr>
        <p:spPr>
          <a:xfrm>
            <a:off x="10710087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5B2032-6C40-F2B7-29F9-EECBB8B0022F}"/>
              </a:ext>
            </a:extLst>
          </p:cNvPr>
          <p:cNvSpPr txBox="1"/>
          <p:nvPr/>
        </p:nvSpPr>
        <p:spPr>
          <a:xfrm>
            <a:off x="12067409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1134B0-0F24-6766-8EF7-4A939F834F04}"/>
              </a:ext>
            </a:extLst>
          </p:cNvPr>
          <p:cNvSpPr txBox="1"/>
          <p:nvPr/>
        </p:nvSpPr>
        <p:spPr>
          <a:xfrm>
            <a:off x="13353293" y="4500562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72AC4-E77A-3768-9ED2-0859D7475E02}"/>
              </a:ext>
            </a:extLst>
          </p:cNvPr>
          <p:cNvSpPr txBox="1"/>
          <p:nvPr/>
        </p:nvSpPr>
        <p:spPr>
          <a:xfrm>
            <a:off x="9490726" y="3691949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1"/>
      <p:bldP spid="18" grpId="1"/>
      <p:bldP spid="19" grpId="1"/>
      <p:bldP spid="20" grpId="1"/>
      <p:bldP spid="21" grpId="1"/>
      <p:bldP spid="22" grpId="1"/>
      <p:bldP spid="23" grpId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7" y="2428860"/>
            <a:ext cx="13501782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067673" y="3286116"/>
            <a:ext cx="755335" cy="707886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67673" y="5143504"/>
            <a:ext cx="80983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96235" y="7429520"/>
            <a:ext cx="8871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FF035-5A85-E829-1A7F-00E75AE9E29E}"/>
              </a:ext>
            </a:extLst>
          </p:cNvPr>
          <p:cNvSpPr txBox="1"/>
          <p:nvPr/>
        </p:nvSpPr>
        <p:spPr>
          <a:xfrm>
            <a:off x="494453" y="2714612"/>
            <a:ext cx="27831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5">
            <a:extLst>
              <a:ext uri="{FF2B5EF4-FFF2-40B4-BE49-F238E27FC236}">
                <a16:creationId xmlns:a16="http://schemas.microsoft.com/office/drawing/2014/main" id="{ACA9FFC9-913C-EA6D-88C9-4FEFCE36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71736"/>
            <a:ext cx="162766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nay 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tuổi,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40D6ED67-3333-3A9F-31DC-26B04CC9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213" y="3929058"/>
            <a:ext cx="2230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607C8615-42B5-00D4-C831-BECE145D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3200" b="1" kern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2F3509E0-D3E7-93D9-6AC9-185C62D0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435" y="5039944"/>
            <a:ext cx="16306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kern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CCBDFAD3-25D5-B27F-C043-473A0174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kern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3" name="Text Box 43">
            <a:extLst>
              <a:ext uri="{FF2B5EF4-FFF2-40B4-BE49-F238E27FC236}">
                <a16:creationId xmlns:a16="http://schemas.microsoft.com/office/drawing/2014/main" id="{028EB05A-A9D3-BD06-89DA-5C8E7753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719" y="4922635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nay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>
            <a:extLst>
              <a:ext uri="{FF2B5EF4-FFF2-40B4-BE49-F238E27FC236}">
                <a16:creationId xmlns:a16="http://schemas.microsoft.com/office/drawing/2014/main" id="{FABF3B44-4FF9-0B86-95AE-4A6C7469E376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CA8D24A7-8F64-4838-7886-EA4FD93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kern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CDFF99-91E9-1B9F-E158-751D2140B071}"/>
              </a:ext>
            </a:extLst>
          </p:cNvPr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BDE879-FFAB-1BFA-ACE8-3E95827C7441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817C52-6E78-83B7-8E25-0D27892F1D57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08F810-492F-04D5-1F9A-4A86BA568005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9B1976-1B90-CC9B-8141-610AC901AB8B}"/>
                </a:ext>
              </a:extLst>
            </p:cNvPr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A555AF-A5C5-D8A1-809C-7659451BC2D6}"/>
                </a:ext>
              </a:extLst>
            </p:cNvPr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E12986-EC8C-59C9-D717-DAFF7DE586F7}"/>
                </a:ext>
              </a:extLst>
            </p:cNvPr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32015E-BFE4-F584-0CD9-E90741375BDE}"/>
                  </a:ext>
                </a:extLst>
              </p:cNvPr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B85F4D2-41E5-F99B-E263-108C1CC312B5}"/>
                  </a:ext>
                </a:extLst>
              </p:cNvPr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83B1E88-52F0-F64A-2058-FF695E589C39}"/>
                    </a:ext>
                  </a:extLst>
                </p:cNvPr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B528FC9-30EF-60C9-C1F4-2FF36FF62853}"/>
                    </a:ext>
                  </a:extLst>
                </p:cNvPr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13429EA7-4352-4F99-23BC-C8E8F5250275}"/>
                    </a:ext>
                  </a:extLst>
                </p:cNvPr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18D0FA-1D33-B437-0E11-BFDE212F9509}"/>
                  </a:ext>
                </a:extLst>
              </p:cNvPr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E615BD9-E031-2428-AEBD-D2F1F59369C1}"/>
                    </a:ext>
                  </a:extLst>
                </p:cNvPr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030A9F0-22B0-9A3F-245C-3E0DE177F611}"/>
                    </a:ext>
                  </a:extLst>
                </p:cNvPr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66DAFD-D9BD-E31E-14B1-11402BB66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985B05-145A-8CF4-5917-ACFF97B8EF87}"/>
              </a:ext>
            </a:extLst>
          </p:cNvPr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5754145-ECA4-981E-E535-D4D74E099164}"/>
              </a:ext>
            </a:extLst>
          </p:cNvPr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299C8BEA-DC4B-A704-3BDF-030E3725E9A9}"/>
              </a:ext>
            </a:extLst>
          </p:cNvPr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4" grpId="0" animBg="1"/>
      <p:bldP spid="45" grpId="0"/>
      <p:bldP spid="10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Chú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Sóc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nâu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đang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cô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́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gắng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nhặt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những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hạt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dẻ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đê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̉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mang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vê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̀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tô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̉.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Các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hãy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giúp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đỡ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chu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́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Sóc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bằng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cách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tra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̉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lời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đúng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các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câu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hỏi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nhe</a:t>
              </a:r>
              <a:r>
                <a:rPr lang="en-US" sz="42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3" b="1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3 gấp lên 5 lần có kết quả là?</a:t>
              </a:r>
              <a:endParaRPr sz="3733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238" y="3307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114576" y="2786050"/>
            <a:ext cx="15773400" cy="1950059"/>
          </a:xfrm>
          <a:prstGeom prst="rect">
            <a:avLst/>
          </a:prstGeom>
          <a:noFill/>
        </p:spPr>
        <p:txBody>
          <a:bodyPr wrap="square" lIns="102400" tIns="51200" rIns="102400" bIns="51200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CHÀO CÁC EM!</a:t>
            </a:r>
          </a:p>
          <a:p>
            <a:pPr algn="ctr"/>
            <a:r>
              <a:rPr lang="en-US" altLang="zh-CN" sz="6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CHÚC CÁC EM 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6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681159" y="3595405"/>
            <a:ext cx="9734130" cy="21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MỘT SỐ LÊN MỘT SỐ LẦN</a:t>
            </a:r>
          </a:p>
          <a:p>
            <a:pPr algn="ctr"/>
            <a:r>
              <a:rPr lang="vi-VN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44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-214609" y="865276"/>
            <a:ext cx="4071966" cy="2643206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596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4" descr="BOOK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99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539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2022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1"/>
          <p:cNvSpPr txBox="1">
            <a:spLocks/>
          </p:cNvSpPr>
          <p:nvPr/>
        </p:nvSpPr>
        <p:spPr bwMode="auto">
          <a:xfrm>
            <a:off x="84774" y="1357290"/>
            <a:ext cx="16191864" cy="112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018" tIns="61009" rIns="122018" bIns="61009" anchor="b"/>
          <a:lstStyle/>
          <a:p>
            <a:pPr algn="ctr" eaLnBrk="0" hangingPunct="0">
              <a:lnSpc>
                <a:spcPct val="90000"/>
              </a:lnSpc>
            </a:pP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Chúng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ta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cùng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rước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đèn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cùng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thỏ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nhé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!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205578" y="338667"/>
            <a:ext cx="16071059" cy="113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018" tIns="61009" rIns="122018" bIns="61009">
            <a:spAutoFit/>
          </a:bodyPr>
          <a:lstStyle/>
          <a:p>
            <a:pPr algn="ctr"/>
            <a:r>
              <a:rPr lang="en-US" sz="6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51346" y="751400"/>
            <a:ext cx="12707646" cy="104351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17 x 4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587766" y="2285984"/>
            <a:ext cx="3490577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68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72172" y="5935134"/>
            <a:ext cx="3490577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48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424467" y="2427818"/>
            <a:ext cx="3490577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42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489018" y="5935134"/>
            <a:ext cx="3492695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777686" y="690034"/>
            <a:ext cx="12707646" cy="104351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Hexagon 11"/>
          <p:cNvSpPr/>
          <p:nvPr/>
        </p:nvSpPr>
        <p:spPr>
          <a:xfrm>
            <a:off x="5630671" y="2245785"/>
            <a:ext cx="3685556" cy="21611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 35 </a:t>
            </a:r>
          </a:p>
        </p:txBody>
      </p:sp>
      <p:sp>
        <p:nvSpPr>
          <p:cNvPr id="13" name="Hexagon 12"/>
          <p:cNvSpPr/>
          <p:nvPr/>
        </p:nvSpPr>
        <p:spPr>
          <a:xfrm>
            <a:off x="11853095" y="2203451"/>
            <a:ext cx="3683437" cy="2159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B. 45 </a:t>
            </a:r>
          </a:p>
        </p:txBody>
      </p:sp>
      <p:sp>
        <p:nvSpPr>
          <p:cNvPr id="14" name="Hexagon 13"/>
          <p:cNvSpPr/>
          <p:nvPr/>
        </p:nvSpPr>
        <p:spPr>
          <a:xfrm>
            <a:off x="5588737" y="5518151"/>
            <a:ext cx="3685556" cy="21611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C. 55 </a:t>
            </a:r>
          </a:p>
        </p:txBody>
      </p:sp>
      <p:sp>
        <p:nvSpPr>
          <p:cNvPr id="15" name="Hexagon 14"/>
          <p:cNvSpPr/>
          <p:nvPr/>
        </p:nvSpPr>
        <p:spPr>
          <a:xfrm>
            <a:off x="12112109" y="5314951"/>
            <a:ext cx="3683437" cy="21611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D. 65 </a:t>
            </a:r>
          </a:p>
        </p:txBody>
      </p:sp>
      <p:pic>
        <p:nvPicPr>
          <p:cNvPr id="1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98830" y="336551"/>
            <a:ext cx="81383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7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0"/>
            <a:ext cx="16276638" cy="9358282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5330007" y="3125450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C0711C-3A15-4BED-8D6C-E743E1762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19" y="8853"/>
            <a:ext cx="13182600" cy="9135148"/>
          </a:xfrm>
          <a:prstGeom prst="rect">
            <a:avLst/>
          </a:prstGeom>
        </p:spPr>
      </p:pic>
      <p:sp>
        <p:nvSpPr>
          <p:cNvPr id="8" name="椭圆 10">
            <a:extLst>
              <a:ext uri="{FF2B5EF4-FFF2-40B4-BE49-F238E27FC236}">
                <a16:creationId xmlns:a16="http://schemas.microsoft.com/office/drawing/2014/main" id="{E80CA69F-03CA-4131-A32C-FA91D383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365" y="1008308"/>
            <a:ext cx="2143125" cy="2143125"/>
          </a:xfrm>
          <a:prstGeom prst="ellipse">
            <a:avLst/>
          </a:prstGeom>
          <a:solidFill>
            <a:srgbClr val="FDEBB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366D72D1-5BF2-44E0-9815-4BE59ACB5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9402" y="1008308"/>
            <a:ext cx="2143125" cy="21431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10" name="椭圆 12">
            <a:extLst>
              <a:ext uri="{FF2B5EF4-FFF2-40B4-BE49-F238E27FC236}">
                <a16:creationId xmlns:a16="http://schemas.microsoft.com/office/drawing/2014/main" id="{2811FCAB-29E1-49BE-979D-0D5120E10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843" y="1008308"/>
            <a:ext cx="2143125" cy="2143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11" name="椭圆 13">
            <a:extLst>
              <a:ext uri="{FF2B5EF4-FFF2-40B4-BE49-F238E27FC236}">
                <a16:creationId xmlns:a16="http://schemas.microsoft.com/office/drawing/2014/main" id="{29A656EA-F658-4827-9216-2C4E35FA2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254" y="1032482"/>
            <a:ext cx="2143125" cy="21431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D2486168-4D30-4314-9678-E7C1877E4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93" y="1494027"/>
            <a:ext cx="1527982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4 gấp </a:t>
            </a:r>
            <a:endParaRPr lang="en-US" altLang="zh-CN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8 lần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9" name="文本框 21">
            <a:extLst>
              <a:ext uri="{FF2B5EF4-FFF2-40B4-BE49-F238E27FC236}">
                <a16:creationId xmlns:a16="http://schemas.microsoft.com/office/drawing/2014/main" id="{5C5F2755-F548-4540-91B8-3A4B7E980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680" y="1421126"/>
            <a:ext cx="212657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6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5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33" name="文本框 18">
            <a:extLst>
              <a:ext uri="{FF2B5EF4-FFF2-40B4-BE49-F238E27FC236}">
                <a16:creationId xmlns:a16="http://schemas.microsoft.com/office/drawing/2014/main" id="{9CFD6CE3-F66A-48F0-B550-2C56236DF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3017" y="1494027"/>
            <a:ext cx="195277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7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5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35" name="文本框 18">
            <a:extLst>
              <a:ext uri="{FF2B5EF4-FFF2-40B4-BE49-F238E27FC236}">
                <a16:creationId xmlns:a16="http://schemas.microsoft.com/office/drawing/2014/main" id="{0ABC62F6-F3FD-40D4-8A82-0E39E9E78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428" y="1494027"/>
            <a:ext cx="1648208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</a:t>
            </a:r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5 gấp </a:t>
            </a:r>
            <a:endParaRPr lang="en-US" altLang="zh-CN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5 lần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2" name="Group 49">
            <a:extLst>
              <a:ext uri="{FF2B5EF4-FFF2-40B4-BE49-F238E27FC236}">
                <a16:creationId xmlns:a16="http://schemas.microsoft.com/office/drawing/2014/main" id="{66029F29-2B5F-42FD-AA72-AE269FCE1364}"/>
              </a:ext>
            </a:extLst>
          </p:cNvPr>
          <p:cNvGrpSpPr/>
          <p:nvPr/>
        </p:nvGrpSpPr>
        <p:grpSpPr>
          <a:xfrm>
            <a:off x="9673471" y="4033459"/>
            <a:ext cx="1739592" cy="686636"/>
            <a:chOff x="5723364" y="4469836"/>
            <a:chExt cx="1304694" cy="514977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7255821E-BB35-4A5A-90E8-BB05C874DFCC}"/>
                </a:ext>
              </a:extLst>
            </p:cNvPr>
            <p:cNvSpPr/>
            <p:nvPr/>
          </p:nvSpPr>
          <p:spPr>
            <a:xfrm>
              <a:off x="5723364" y="4469836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6" name="文本框 27">
              <a:extLst>
                <a:ext uri="{FF2B5EF4-FFF2-40B4-BE49-F238E27FC236}">
                  <a16:creationId xmlns:a16="http://schemas.microsoft.com/office/drawing/2014/main" id="{0EB4377E-56B7-42E5-81AF-2CBAA8A4C90D}"/>
                </a:ext>
              </a:extLst>
            </p:cNvPr>
            <p:cNvSpPr txBox="1"/>
            <p:nvPr/>
          </p:nvSpPr>
          <p:spPr>
            <a:xfrm>
              <a:off x="6012524" y="4484724"/>
              <a:ext cx="1015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3" b="1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25</a:t>
              </a:r>
              <a:endParaRPr lang="zh-CN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8">
            <a:extLst>
              <a:ext uri="{FF2B5EF4-FFF2-40B4-BE49-F238E27FC236}">
                <a16:creationId xmlns:a16="http://schemas.microsoft.com/office/drawing/2014/main" id="{623CF2B7-17BB-476C-BC79-D59952D5E6C8}"/>
              </a:ext>
            </a:extLst>
          </p:cNvPr>
          <p:cNvGrpSpPr/>
          <p:nvPr/>
        </p:nvGrpSpPr>
        <p:grpSpPr>
          <a:xfrm>
            <a:off x="7365267" y="4050255"/>
            <a:ext cx="1664069" cy="686174"/>
            <a:chOff x="3992211" y="4482428"/>
            <a:chExt cx="1248052" cy="514630"/>
          </a:xfrm>
        </p:grpSpPr>
        <p:sp>
          <p:nvSpPr>
            <p:cNvPr id="37" name="矩形: 圆角 30">
              <a:extLst>
                <a:ext uri="{FF2B5EF4-FFF2-40B4-BE49-F238E27FC236}">
                  <a16:creationId xmlns:a16="http://schemas.microsoft.com/office/drawing/2014/main" id="{CCC4403B-4531-438B-896D-98369912399E}"/>
                </a:ext>
              </a:extLst>
            </p:cNvPr>
            <p:cNvSpPr/>
            <p:nvPr/>
          </p:nvSpPr>
          <p:spPr>
            <a:xfrm>
              <a:off x="3992211" y="4482428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7AC3B7-6192-4B13-9DB0-4E86A9AE1049}"/>
                </a:ext>
              </a:extLst>
            </p:cNvPr>
            <p:cNvSpPr txBox="1"/>
            <p:nvPr/>
          </p:nvSpPr>
          <p:spPr>
            <a:xfrm>
              <a:off x="4311727" y="4494994"/>
              <a:ext cx="928536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7" name="Group 23">
            <a:extLst>
              <a:ext uri="{FF2B5EF4-FFF2-40B4-BE49-F238E27FC236}">
                <a16:creationId xmlns:a16="http://schemas.microsoft.com/office/drawing/2014/main" id="{13581718-44C7-4BA8-98B7-968B02157C80}"/>
              </a:ext>
            </a:extLst>
          </p:cNvPr>
          <p:cNvGrpSpPr/>
          <p:nvPr/>
        </p:nvGrpSpPr>
        <p:grpSpPr>
          <a:xfrm>
            <a:off x="5056208" y="4013305"/>
            <a:ext cx="1532964" cy="727912"/>
            <a:chOff x="2260416" y="4454719"/>
            <a:chExt cx="1149723" cy="545934"/>
          </a:xfrm>
        </p:grpSpPr>
        <p:sp>
          <p:nvSpPr>
            <p:cNvPr id="38" name="矩形: 圆角 30">
              <a:extLst>
                <a:ext uri="{FF2B5EF4-FFF2-40B4-BE49-F238E27FC236}">
                  <a16:creationId xmlns:a16="http://schemas.microsoft.com/office/drawing/2014/main" id="{C32763B0-CC92-4D09-B414-3DCAE3EBB2AD}"/>
                </a:ext>
              </a:extLst>
            </p:cNvPr>
            <p:cNvSpPr/>
            <p:nvPr/>
          </p:nvSpPr>
          <p:spPr>
            <a:xfrm>
              <a:off x="2260416" y="4486023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0ECE673-9E3C-40D8-BF78-F0A603F62153}"/>
                </a:ext>
              </a:extLst>
            </p:cNvPr>
            <p:cNvSpPr txBox="1"/>
            <p:nvPr/>
          </p:nvSpPr>
          <p:spPr>
            <a:xfrm>
              <a:off x="2686563" y="4454719"/>
              <a:ext cx="519589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22">
            <a:extLst>
              <a:ext uri="{FF2B5EF4-FFF2-40B4-BE49-F238E27FC236}">
                <a16:creationId xmlns:a16="http://schemas.microsoft.com/office/drawing/2014/main" id="{F82A6A4C-9AB6-4061-832B-4243BDFF34E0}"/>
              </a:ext>
            </a:extLst>
          </p:cNvPr>
          <p:cNvGrpSpPr/>
          <p:nvPr/>
        </p:nvGrpSpPr>
        <p:grpSpPr>
          <a:xfrm>
            <a:off x="2752716" y="3970689"/>
            <a:ext cx="1532964" cy="770528"/>
            <a:chOff x="532797" y="4422757"/>
            <a:chExt cx="1149723" cy="577896"/>
          </a:xfrm>
        </p:grpSpPr>
        <p:sp>
          <p:nvSpPr>
            <p:cNvPr id="39" name="矩形: 圆角 30">
              <a:extLst>
                <a:ext uri="{FF2B5EF4-FFF2-40B4-BE49-F238E27FC236}">
                  <a16:creationId xmlns:a16="http://schemas.microsoft.com/office/drawing/2014/main" id="{ABDE681B-2835-4E06-BF57-1E320C4B1185}"/>
                </a:ext>
              </a:extLst>
            </p:cNvPr>
            <p:cNvSpPr/>
            <p:nvPr/>
          </p:nvSpPr>
          <p:spPr>
            <a:xfrm>
              <a:off x="532797" y="4486023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45BF36-9E5A-4064-873E-2ABDD03A84F4}"/>
                </a:ext>
              </a:extLst>
            </p:cNvPr>
            <p:cNvSpPr txBox="1"/>
            <p:nvPr/>
          </p:nvSpPr>
          <p:spPr>
            <a:xfrm>
              <a:off x="893982" y="4422757"/>
              <a:ext cx="519589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sp>
        <p:nvSpPr>
          <p:cNvPr id="42" name="椭圆 13">
            <a:extLst>
              <a:ext uri="{FF2B5EF4-FFF2-40B4-BE49-F238E27FC236}">
                <a16:creationId xmlns:a16="http://schemas.microsoft.com/office/drawing/2014/main" id="{F872A468-63E9-43E0-885F-0C4503640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7838" y="1032482"/>
            <a:ext cx="2143125" cy="2143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44" name="文本框 18">
            <a:extLst>
              <a:ext uri="{FF2B5EF4-FFF2-40B4-BE49-F238E27FC236}">
                <a16:creationId xmlns:a16="http://schemas.microsoft.com/office/drawing/2014/main" id="{DF018BF7-6C72-4A03-9D6F-1B0A8152C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2012" y="1494027"/>
            <a:ext cx="195277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0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5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13" name="Group 50">
            <a:extLst>
              <a:ext uri="{FF2B5EF4-FFF2-40B4-BE49-F238E27FC236}">
                <a16:creationId xmlns:a16="http://schemas.microsoft.com/office/drawing/2014/main" id="{8CCAE7E6-AAA8-4C4B-B5E1-6FF3A0330317}"/>
              </a:ext>
            </a:extLst>
          </p:cNvPr>
          <p:cNvGrpSpPr/>
          <p:nvPr/>
        </p:nvGrpSpPr>
        <p:grpSpPr>
          <a:xfrm>
            <a:off x="11985055" y="4033459"/>
            <a:ext cx="1932224" cy="686636"/>
            <a:chOff x="7457052" y="4469836"/>
            <a:chExt cx="1449168" cy="514977"/>
          </a:xfrm>
        </p:grpSpPr>
        <p:sp>
          <p:nvSpPr>
            <p:cNvPr id="43" name="矩形: 圆角 30">
              <a:extLst>
                <a:ext uri="{FF2B5EF4-FFF2-40B4-BE49-F238E27FC236}">
                  <a16:creationId xmlns:a16="http://schemas.microsoft.com/office/drawing/2014/main" id="{AE5B310A-DD09-42BB-BF66-C5251177AC67}"/>
                </a:ext>
              </a:extLst>
            </p:cNvPr>
            <p:cNvSpPr/>
            <p:nvPr/>
          </p:nvSpPr>
          <p:spPr>
            <a:xfrm>
              <a:off x="7457052" y="4469836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5" name="文本框 27">
              <a:extLst>
                <a:ext uri="{FF2B5EF4-FFF2-40B4-BE49-F238E27FC236}">
                  <a16:creationId xmlns:a16="http://schemas.microsoft.com/office/drawing/2014/main" id="{6DE5D6BB-DBE4-4277-9044-79AC07FAB4B7}"/>
                </a:ext>
              </a:extLst>
            </p:cNvPr>
            <p:cNvSpPr txBox="1"/>
            <p:nvPr/>
          </p:nvSpPr>
          <p:spPr>
            <a:xfrm>
              <a:off x="7890686" y="4484724"/>
              <a:ext cx="1015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5</a:t>
              </a:r>
              <a:endParaRPr lang="zh-CN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EC8898-82B9-4B15-913E-4A1CFAC7D1F4}"/>
              </a:ext>
            </a:extLst>
          </p:cNvPr>
          <p:cNvCxnSpPr>
            <a:cxnSpLocks/>
          </p:cNvCxnSpPr>
          <p:nvPr/>
        </p:nvCxnSpPr>
        <p:spPr>
          <a:xfrm>
            <a:off x="3611467" y="3151434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C6B585D-8F4C-4BF1-B11E-27AEA49C1F7B}"/>
              </a:ext>
            </a:extLst>
          </p:cNvPr>
          <p:cNvCxnSpPr>
            <a:cxnSpLocks/>
          </p:cNvCxnSpPr>
          <p:nvPr/>
        </p:nvCxnSpPr>
        <p:spPr>
          <a:xfrm>
            <a:off x="5923051" y="3117890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3C7143-C58C-4343-B76A-865AC02DABD1}"/>
              </a:ext>
            </a:extLst>
          </p:cNvPr>
          <p:cNvCxnSpPr>
            <a:cxnSpLocks/>
          </p:cNvCxnSpPr>
          <p:nvPr/>
        </p:nvCxnSpPr>
        <p:spPr>
          <a:xfrm>
            <a:off x="8138319" y="3117890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855AFBD-8AA4-43C8-8AC7-F76A9D626EAB}"/>
              </a:ext>
            </a:extLst>
          </p:cNvPr>
          <p:cNvCxnSpPr>
            <a:cxnSpLocks/>
          </p:cNvCxnSpPr>
          <p:nvPr/>
        </p:nvCxnSpPr>
        <p:spPr>
          <a:xfrm>
            <a:off x="10449903" y="3134679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880CDDB-EFCF-41FC-9291-A91B5D89ACDB}"/>
              </a:ext>
            </a:extLst>
          </p:cNvPr>
          <p:cNvCxnSpPr>
            <a:cxnSpLocks/>
          </p:cNvCxnSpPr>
          <p:nvPr/>
        </p:nvCxnSpPr>
        <p:spPr>
          <a:xfrm>
            <a:off x="12857803" y="3151434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FE47F13-A678-4082-B509-475A167E3DE3}"/>
              </a:ext>
            </a:extLst>
          </p:cNvPr>
          <p:cNvSpPr txBox="1"/>
          <p:nvPr/>
        </p:nvSpPr>
        <p:spPr>
          <a:xfrm>
            <a:off x="5970795" y="330286"/>
            <a:ext cx="702219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+mj-lt"/>
              </a:rPr>
              <a:t>TRÒ CHƠI: BẮT BÓNG</a:t>
            </a:r>
            <a:endParaRPr lang="en-US" sz="3733" b="1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438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4.72222E-6 0.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5.55556E-7 0.2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3.05556E-6 0.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4.16667E-6 0.2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-4.72222E-6 0.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5.55556E-7 0.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-2.22222E-6 0.2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1.11111E-6 0.2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1.94444E-6 0.2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2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0.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2.22222E-6 0.2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66667E-6 0.2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3.33333E-6 0.2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0.2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1.94444E-6 0.2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5E-6 0.2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-2.77778E-6 0.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6" grpId="0"/>
      <p:bldP spid="16" grpId="1"/>
      <p:bldP spid="19" grpId="0"/>
      <p:bldP spid="19" grpId="1"/>
      <p:bldP spid="33" grpId="0"/>
      <p:bldP spid="33" grpId="1"/>
      <p:bldP spid="35" grpId="0"/>
      <p:bldP spid="35" grpId="1"/>
      <p:bldP spid="42" grpId="0" animBg="1"/>
      <p:bldP spid="44" grpId="0"/>
      <p:bldP spid="44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64304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val 5"/>
          <p:cNvSpPr/>
          <p:nvPr/>
        </p:nvSpPr>
        <p:spPr>
          <a:xfrm>
            <a:off x="1733190" y="3914227"/>
            <a:ext cx="1170240" cy="114853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546800" y="4887118"/>
            <a:ext cx="2087303" cy="314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56494" y="4323283"/>
            <a:ext cx="1769742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791952" y="5786446"/>
            <a:ext cx="917080" cy="86660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8452076" y="5605555"/>
            <a:ext cx="1271330" cy="11764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Oval 10"/>
          <p:cNvSpPr/>
          <p:nvPr/>
        </p:nvSpPr>
        <p:spPr>
          <a:xfrm>
            <a:off x="8452076" y="3934829"/>
            <a:ext cx="1271330" cy="11764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4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9730452" y="6429388"/>
            <a:ext cx="3194213" cy="612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10210021" y="4714876"/>
            <a:ext cx="2168795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2994783" y="6620171"/>
            <a:ext cx="2735636" cy="2353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209493" y="6067151"/>
            <a:ext cx="1324285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20102" y="5643570"/>
            <a:ext cx="1497168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067541" y="4052691"/>
            <a:ext cx="1769742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82642" y="4000496"/>
            <a:ext cx="2378502" cy="662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endParaRPr lang="en-US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13309" y="5808477"/>
            <a:ext cx="358193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85257" y="3911413"/>
            <a:ext cx="268221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endParaRPr lang="en-US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81393" y="5715008"/>
            <a:ext cx="359344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ABAFB6-6BBD-440A-AE90-B6686E5C1208}"/>
              </a:ext>
            </a:extLst>
          </p:cNvPr>
          <p:cNvSpPr txBox="1"/>
          <p:nvPr/>
        </p:nvSpPr>
        <p:spPr>
          <a:xfrm>
            <a:off x="6352369" y="4357686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846D6F-1503-44F1-B0D5-4EB574DFC511}"/>
              </a:ext>
            </a:extLst>
          </p:cNvPr>
          <p:cNvSpPr txBox="1"/>
          <p:nvPr/>
        </p:nvSpPr>
        <p:spPr>
          <a:xfrm>
            <a:off x="6423109" y="6045596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EB55E9-CA1A-42A1-94A2-91A16AF4145E}"/>
              </a:ext>
            </a:extLst>
          </p:cNvPr>
          <p:cNvSpPr txBox="1"/>
          <p:nvPr/>
        </p:nvSpPr>
        <p:spPr>
          <a:xfrm>
            <a:off x="13482901" y="4044119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7F2EB3-69C4-4D66-B047-EDF38956EF0E}"/>
              </a:ext>
            </a:extLst>
          </p:cNvPr>
          <p:cNvSpPr txBox="1"/>
          <p:nvPr/>
        </p:nvSpPr>
        <p:spPr>
          <a:xfrm>
            <a:off x="13995537" y="5649081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24F1B2-4F4C-7FBF-2BC5-A11360BA6BD7}"/>
              </a:ext>
            </a:extLst>
          </p:cNvPr>
          <p:cNvSpPr txBox="1"/>
          <p:nvPr/>
        </p:nvSpPr>
        <p:spPr>
          <a:xfrm>
            <a:off x="851643" y="3000364"/>
            <a:ext cx="2401139" cy="67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851907" y="2071670"/>
            <a:ext cx="24048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Đ, S</a:t>
            </a:r>
          </a:p>
        </p:txBody>
      </p:sp>
      <p:pic>
        <p:nvPicPr>
          <p:cNvPr id="9" name="Picture 8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B4F15A66-180A-70FD-CB2E-A3A43855F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99" y="3160127"/>
            <a:ext cx="14073286" cy="5872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BBCC1FE-F82C-D915-9179-EAF701DC5913}"/>
              </a:ext>
            </a:extLst>
          </p:cNvPr>
          <p:cNvSpPr txBox="1"/>
          <p:nvPr/>
        </p:nvSpPr>
        <p:spPr>
          <a:xfrm>
            <a:off x="14281987" y="3071802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7FD1E-B59B-45D9-826B-A0712C8B89CD}"/>
              </a:ext>
            </a:extLst>
          </p:cNvPr>
          <p:cNvSpPr txBox="1"/>
          <p:nvPr/>
        </p:nvSpPr>
        <p:spPr>
          <a:xfrm>
            <a:off x="13639045" y="5286380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D8288C-EAE0-264D-235A-14316A185677}"/>
              </a:ext>
            </a:extLst>
          </p:cNvPr>
          <p:cNvSpPr txBox="1"/>
          <p:nvPr/>
        </p:nvSpPr>
        <p:spPr>
          <a:xfrm>
            <a:off x="6566683" y="6000760"/>
            <a:ext cx="74278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4DB814-521F-42B9-F7AE-86A5B4635661}"/>
              </a:ext>
            </a:extLst>
          </p:cNvPr>
          <p:cNvSpPr txBox="1"/>
          <p:nvPr/>
        </p:nvSpPr>
        <p:spPr>
          <a:xfrm>
            <a:off x="13924797" y="6000760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6CC992-0DB8-1DC0-8314-50F2EDAAC651}"/>
              </a:ext>
            </a:extLst>
          </p:cNvPr>
          <p:cNvSpPr txBox="1"/>
          <p:nvPr/>
        </p:nvSpPr>
        <p:spPr>
          <a:xfrm>
            <a:off x="14210549" y="8215338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8C89DD-7E42-F833-66D4-90F1EAE3F4E2}"/>
              </a:ext>
            </a:extLst>
          </p:cNvPr>
          <p:cNvSpPr txBox="1"/>
          <p:nvPr/>
        </p:nvSpPr>
        <p:spPr>
          <a:xfrm>
            <a:off x="6423807" y="8215338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28585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1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B9C9FB6-7A50-4A92-9B30-3286FDE37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0"/>
            <a:ext cx="806824" cy="1075765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2428860"/>
            <a:ext cx="162766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phòng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9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.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xếp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bao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9432064" y="3621501"/>
            <a:ext cx="23664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giải</a:t>
            </a:r>
            <a:endParaRPr lang="en-US" sz="36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146276" y="3714744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Tóm</a:t>
            </a:r>
            <a:r>
              <a:rPr lang="en-US" sz="36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tắt</a:t>
            </a:r>
            <a:endParaRPr lang="en-US" sz="36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173172" y="4526702"/>
            <a:ext cx="41513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1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bàn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:   2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ghế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1137395" y="5338660"/>
            <a:ext cx="41513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9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bàn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:   ?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ghế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7313279" y="4409966"/>
            <a:ext cx="660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</a:rPr>
              <a:t>Nam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</a:rPr>
              <a:t>cần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</a:rPr>
              <a:t>ghế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</a:rPr>
              <a:t> 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</a:rPr>
              <a:t>9 x 2 = 18 (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</a:rPr>
              <a:t>ghế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</a:rPr>
              <a:t>        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</a:rPr>
              <a:t>Đáp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</a:rPr>
              <a:t>: 18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</a:rPr>
              <a:t>ghế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28585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265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-286617" y="2611213"/>
            <a:ext cx="28575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4: 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6962B0DA-9B38-B1B1-5F5F-D9F91E04D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" y="3214678"/>
            <a:ext cx="15996499" cy="5624522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17A8321-93F9-BC5B-F2F3-143C03A3BDD2}"/>
              </a:ext>
            </a:extLst>
          </p:cNvPr>
          <p:cNvSpPr/>
          <p:nvPr/>
        </p:nvSpPr>
        <p:spPr>
          <a:xfrm>
            <a:off x="6780997" y="6072198"/>
            <a:ext cx="1428760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B88FB5BC-1C08-B7DC-DB73-8E35D2BD2E95}"/>
              </a:ext>
            </a:extLst>
          </p:cNvPr>
          <p:cNvSpPr/>
          <p:nvPr/>
        </p:nvSpPr>
        <p:spPr>
          <a:xfrm rot="1133722" flipV="1">
            <a:off x="9413473" y="7803243"/>
            <a:ext cx="1956804" cy="112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row: Right 80">
            <a:extLst>
              <a:ext uri="{FF2B5EF4-FFF2-40B4-BE49-F238E27FC236}">
                <a16:creationId xmlns:a16="http://schemas.microsoft.com/office/drawing/2014/main" id="{16D63DF6-D2B2-53DD-3F74-DBCB918D38D9}"/>
              </a:ext>
            </a:extLst>
          </p:cNvPr>
          <p:cNvSpPr/>
          <p:nvPr/>
        </p:nvSpPr>
        <p:spPr>
          <a:xfrm rot="18718013">
            <a:off x="12012993" y="7972249"/>
            <a:ext cx="605323" cy="132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9387885A-BA4B-DFB1-4EE1-F5267577C8F0}"/>
              </a:ext>
            </a:extLst>
          </p:cNvPr>
          <p:cNvSpPr/>
          <p:nvPr/>
        </p:nvSpPr>
        <p:spPr>
          <a:xfrm rot="10800000" flipV="1">
            <a:off x="12353161" y="7572396"/>
            <a:ext cx="465090" cy="7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36C603CE-38EC-2015-267B-F126BC337152}"/>
              </a:ext>
            </a:extLst>
          </p:cNvPr>
          <p:cNvSpPr/>
          <p:nvPr/>
        </p:nvSpPr>
        <p:spPr>
          <a:xfrm rot="13927696">
            <a:off x="9433204" y="6706272"/>
            <a:ext cx="1254361" cy="93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470537FE-AE7F-AE60-B770-2BF442D0280F}"/>
              </a:ext>
            </a:extLst>
          </p:cNvPr>
          <p:cNvSpPr/>
          <p:nvPr/>
        </p:nvSpPr>
        <p:spPr>
          <a:xfrm rot="1621816" flipV="1">
            <a:off x="10048978" y="5769438"/>
            <a:ext cx="934989" cy="144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59FF6D-8496-122C-7AA7-FC8E2C7B76A1}"/>
              </a:ext>
            </a:extLst>
          </p:cNvPr>
          <p:cNvSpPr/>
          <p:nvPr/>
        </p:nvSpPr>
        <p:spPr>
          <a:xfrm>
            <a:off x="2347119" y="4114800"/>
            <a:ext cx="5638800" cy="12639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357290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12" grpId="0" animBg="1"/>
      <p:bldP spid="73" grpId="0" animBg="1"/>
      <p:bldP spid="81" grpId="0" animBg="1"/>
      <p:bldP spid="92" grpId="0" animBg="1"/>
      <p:bldP spid="93" grpId="0" animBg="1"/>
      <p:bldP spid="94" grpId="0" animBg="1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/>
          <p:cNvSpPr>
            <a:spLocks noChangeArrowheads="1"/>
          </p:cNvSpPr>
          <p:nvPr/>
        </p:nvSpPr>
        <p:spPr bwMode="auto">
          <a:xfrm>
            <a:off x="655496" y="545881"/>
            <a:ext cx="14630400" cy="8026400"/>
          </a:xfrm>
          <a:prstGeom prst="ellipse">
            <a:avLst/>
          </a:prstGeom>
          <a:gradFill rotWithShape="1">
            <a:gsLst>
              <a:gs pos="0">
                <a:srgbClr val="FFCCFF">
                  <a:alpha val="70998"/>
                </a:srgbClr>
              </a:gs>
              <a:gs pos="100000">
                <a:srgbClr val="CCFFFF">
                  <a:alpha val="7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7200" b="1" dirty="0">
                <a:solidFill>
                  <a:srgbClr val="FF00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NHANH HƠN?</a:t>
            </a:r>
          </a:p>
        </p:txBody>
      </p:sp>
      <p:pic>
        <p:nvPicPr>
          <p:cNvPr id="16387" name="Picture 3" descr="Tweety[1]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641337" y="6093884"/>
            <a:ext cx="3496733" cy="248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rooster2[1]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3617" y="2125751"/>
            <a:ext cx="262678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Oval 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310952" y="5181600"/>
            <a:ext cx="4572000" cy="355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pic>
        <p:nvPicPr>
          <p:cNvPr id="16390" name="Picture 6" descr="lmfinangel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9" y="6299200"/>
            <a:ext cx="208491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angelfish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119" y="5384800"/>
            <a:ext cx="1930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1287919" y="5283201"/>
            <a:ext cx="71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6393" name="AutoShape 9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28585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264317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 rot="4909395">
            <a:off x="8771879" y="-63737"/>
            <a:ext cx="5654435" cy="7206602"/>
          </a:xfrm>
          <a:prstGeom prst="cloudCallout">
            <a:avLst>
              <a:gd name="adj1" fmla="val -30287"/>
              <a:gd name="adj2" fmla="val 94384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kg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  <a:endParaRPr lang="vi-VN" altLang="en-US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 descr="rooster2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519" y="1828800"/>
            <a:ext cx="262678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3731784" y="5867400"/>
            <a:ext cx="3860800" cy="1524000"/>
          </a:xfrm>
          <a:prstGeom prst="rect">
            <a:avLst/>
          </a:prstGeom>
          <a:solidFill>
            <a:srgbClr val="E4F3F4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kg</a:t>
            </a:r>
            <a:endParaRPr lang="vi-VN" alt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40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 rot="4909395">
            <a:off x="6937111" y="-1958975"/>
            <a:ext cx="4053416" cy="9431867"/>
          </a:xfrm>
          <a:prstGeom prst="cloudCallout">
            <a:avLst>
              <a:gd name="adj1" fmla="val -39546"/>
              <a:gd name="adj2" fmla="val 373866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</p:spPr>
        <p:txBody>
          <a:bodyPr rot="10800000" vert="eaVert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3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</a:rPr>
              <a:t>nhiều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</a:rPr>
              <a:t>hơn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</a:rPr>
              <a:t>cho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6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</a:rPr>
              <a:t>đơn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</a:rPr>
              <a:t>vị</a:t>
            </a:r>
            <a:endParaRPr lang="en-US" sz="4800" b="1" dirty="0">
              <a:solidFill>
                <a:srgbClr val="000000"/>
              </a:solidFill>
              <a:latin typeface=".VnTime" pitchFamily="34" charset="0"/>
              <a:sym typeface="Symbol" pitchFamily="18" charset="2"/>
            </a:endParaRPr>
          </a:p>
        </p:txBody>
      </p:sp>
      <p:pic>
        <p:nvPicPr>
          <p:cNvPr id="18435" name="Picture 3" descr="rooster2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1637" y="681567"/>
            <a:ext cx="262678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pic>
        <p:nvPicPr>
          <p:cNvPr id="18437" name="Picture 5" descr="Tweety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393686" y="5314951"/>
            <a:ext cx="2844800" cy="240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1"/>
          <p:cNvSpPr>
            <a:spLocks noChangeArrowheads="1"/>
          </p:cNvSpPr>
          <p:nvPr/>
        </p:nvSpPr>
        <p:spPr bwMode="auto">
          <a:xfrm>
            <a:off x="5801519" y="5575301"/>
            <a:ext cx="3560936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3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5333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51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7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weety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042319" y="10160000"/>
            <a:ext cx="3454400" cy="292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3"/>
          <p:cNvSpPr>
            <a:spLocks noChangeArrowheads="1"/>
          </p:cNvSpPr>
          <p:nvPr/>
        </p:nvSpPr>
        <p:spPr bwMode="auto">
          <a:xfrm rot="5645406">
            <a:off x="4476486" y="-3397319"/>
            <a:ext cx="5901267" cy="14251288"/>
          </a:xfrm>
          <a:prstGeom prst="cloudCallout">
            <a:avLst>
              <a:gd name="adj1" fmla="val 36778"/>
              <a:gd name="adj2" fmla="val 422324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</p:spPr>
        <p:txBody>
          <a:bodyPr rot="10800000" vert="eaVert"/>
          <a:lstStyle/>
          <a:p>
            <a:pPr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4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b="1" dirty="0">
              <a:solidFill>
                <a:srgbClr val="008000"/>
              </a:solidFill>
              <a:latin typeface=".VnTime" pitchFamily="34" charset="0"/>
            </a:endParaRPr>
          </a:p>
          <a:p>
            <a:pPr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srgbClr val="0000FF"/>
                </a:solidFill>
                <a:latin typeface=".VnTime" pitchFamily="34" charset="0"/>
              </a:rPr>
              <a:t>     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An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8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bi,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bi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Nam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gấp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4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lần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bi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An.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Vậy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Nam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bao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bi ? </a:t>
            </a:r>
          </a:p>
          <a:p>
            <a:pPr algn="ctr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46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448719" y="6855884"/>
            <a:ext cx="4978400" cy="1524000"/>
          </a:xfrm>
          <a:prstGeom prst="rect">
            <a:avLst/>
          </a:prstGeom>
          <a:solidFill>
            <a:srgbClr val="E4F3F4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32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</a:t>
            </a:r>
            <a:endParaRPr lang="vi-VN" alt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6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43677 L -0.20608 -0.43677 L -0.20608 -0.5022 L -0.15365 -0.5022 L -0.15365 -0.56694 L -0.10122 -0.56694 L -0.10122 -0.63261 L -0.04896 -0.63261 L -0.04896 -0.69735 L 0.00347 -0.69735 L 0.00347 -0.76255 L 0.0559 -0.76255 L 0.0559 -0.82752 L 0.10833 -0.82752 L 0.10833 -0.89226 " pathEditMode="relative" rAng="0" ptsTypes="FFFFFFFFFFFFFFF"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8300" y="-2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 autoUpdateAnimBg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238" y="3307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1565296" y="2786050"/>
            <a:ext cx="14204222" cy="1950059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TẠM BIỆT CÁC EM!</a:t>
            </a:r>
          </a:p>
          <a:p>
            <a:pPr algn="ctr"/>
            <a:r>
              <a:rPr lang="en-US" altLang="zh-CN" sz="6000" b="1" dirty="0" err="1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Chúc</a:t>
            </a:r>
            <a:r>
              <a:rPr lang="en-US" altLang="zh-CN" sz="6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các</a:t>
            </a:r>
            <a:r>
              <a:rPr lang="en-US" altLang="zh-CN" sz="6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em</a:t>
            </a:r>
            <a:r>
              <a:rPr lang="en-US" altLang="zh-CN" sz="6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các</a:t>
            </a:r>
            <a:r>
              <a:rPr lang="en-US" altLang="zh-CN" sz="6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em</a:t>
            </a:r>
            <a:r>
              <a:rPr lang="en-US" altLang="zh-CN" sz="6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chăm</a:t>
            </a:r>
            <a:r>
              <a:rPr lang="en-US" altLang="zh-CN" sz="6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ngoan</a:t>
            </a:r>
            <a:r>
              <a:rPr lang="en-US" altLang="zh-CN" sz="6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, </a:t>
            </a:r>
            <a:r>
              <a:rPr lang="en-US" altLang="zh-CN" sz="6000" b="1" dirty="0" err="1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học</a:t>
            </a:r>
            <a:r>
              <a:rPr lang="en-US" altLang="zh-CN" sz="6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giỏi</a:t>
            </a:r>
            <a:r>
              <a:rPr lang="en-US" altLang="zh-CN" sz="6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8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6287" y="1428728"/>
            <a:ext cx="9286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 x 4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48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x 3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A. 60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B.99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C.90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63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0C6032BD-584D-DB3D-AD58-70466EF1D2F8}"/>
              </a:ext>
            </a:extLst>
          </p:cNvPr>
          <p:cNvSpPr/>
          <p:nvPr/>
        </p:nvSpPr>
        <p:spPr>
          <a:xfrm>
            <a:off x="3596950" y="521704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60</a:t>
            </a: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8C700FEC-3C82-2D4E-2E22-9A398748A6E7}"/>
              </a:ext>
            </a:extLst>
          </p:cNvPr>
          <p:cNvSpPr/>
          <p:nvPr/>
        </p:nvSpPr>
        <p:spPr>
          <a:xfrm>
            <a:off x="3672946" y="6878512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C.90</a:t>
            </a:r>
          </a:p>
        </p:txBody>
      </p:sp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" grpId="0" animBg="1"/>
      <p:bldP spid="2" grpId="1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62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57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72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67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677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58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48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84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2039" y="1214414"/>
            <a:ext cx="9001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Mai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994651" y="3957935"/>
            <a:ext cx="950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280535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6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2015787" y="5024735"/>
            <a:ext cx="1118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0" y="3500430"/>
            <a:ext cx="24933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3255662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4820111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6357087" y="4932142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071891" y="2566462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29193" y="4996602"/>
            <a:ext cx="39240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6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 4 = 24 (quả)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0993438" y="4213751"/>
            <a:ext cx="5283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176552" y="5719186"/>
            <a:ext cx="3674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</a:rPr>
              <a:t>Đáp 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24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562249" y="3357554"/>
            <a:ext cx="233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giải</a:t>
            </a:r>
            <a:endParaRPr lang="en-US" sz="36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2494717" y="6929454"/>
            <a:ext cx="1321603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Muốn gấp một số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lên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một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lần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0" y="6929454"/>
            <a:ext cx="214314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7903862" y="4890390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780733" y="4357686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989" y="5715008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quả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0" y="1428728"/>
            <a:ext cx="246017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2494717" y="1928794"/>
            <a:ext cx="13781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94717" y="7643834"/>
            <a:ext cx="1378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  <p:bldP spid="66" grpId="0"/>
      <p:bldP spid="93" grpId="0"/>
      <p:bldP spid="50" grpId="0"/>
      <p:bldP spid="50" grpId="1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8.9|21.2|2.8|10.7|3.4|8.5|9|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2|9|9.4|0.7|1.1|4.8|1.6|9.8|2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970</Words>
  <Application>Microsoft Office PowerPoint</Application>
  <PresentationFormat>Custom</PresentationFormat>
  <Paragraphs>197</Paragraphs>
  <Slides>29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.VnTime</vt:lpstr>
      <vt:lpstr>.VnTimeH</vt:lpstr>
      <vt:lpstr>Arial</vt:lpstr>
      <vt:lpstr>Calibri</vt:lpstr>
      <vt:lpstr>Comic Sans MS</vt:lpstr>
      <vt:lpstr>HP001 4 hàng</vt:lpstr>
      <vt:lpstr>inpin heiti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quả của phép tính 17 x 4 là :</vt:lpstr>
      <vt:lpstr>Gấp 15 lên 3 lần ta được: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136</cp:revision>
  <dcterms:created xsi:type="dcterms:W3CDTF">2022-07-10T01:37:20Z</dcterms:created>
  <dcterms:modified xsi:type="dcterms:W3CDTF">2024-11-10T23:14:11Z</dcterms:modified>
</cp:coreProperties>
</file>