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sldIdLst>
    <p:sldId id="264" r:id="rId3"/>
    <p:sldId id="258" r:id="rId4"/>
    <p:sldId id="299" r:id="rId5"/>
    <p:sldId id="309" r:id="rId6"/>
    <p:sldId id="268" r:id="rId7"/>
    <p:sldId id="312" r:id="rId8"/>
    <p:sldId id="301" r:id="rId9"/>
    <p:sldId id="302" r:id="rId10"/>
    <p:sldId id="303" r:id="rId11"/>
    <p:sldId id="304" r:id="rId12"/>
    <p:sldId id="269" r:id="rId13"/>
    <p:sldId id="306" r:id="rId14"/>
    <p:sldId id="262" r:id="rId15"/>
    <p:sldId id="267" r:id="rId16"/>
    <p:sldId id="270" r:id="rId17"/>
    <p:sldId id="271" r:id="rId18"/>
    <p:sldId id="307" r:id="rId19"/>
    <p:sldId id="272" r:id="rId20"/>
    <p:sldId id="308" r:id="rId21"/>
    <p:sldId id="282" r:id="rId22"/>
    <p:sldId id="273" r:id="rId23"/>
    <p:sldId id="311" r:id="rId24"/>
    <p:sldId id="283" r:id="rId25"/>
    <p:sldId id="274" r:id="rId26"/>
    <p:sldId id="275" r:id="rId27"/>
    <p:sldId id="276" r:id="rId28"/>
    <p:sldId id="277" r:id="rId29"/>
    <p:sldId id="281" r:id="rId30"/>
    <p:sldId id="280" r:id="rId31"/>
    <p:sldId id="279" r:id="rId32"/>
    <p:sldId id="291" r:id="rId33"/>
    <p:sldId id="292" r:id="rId34"/>
    <p:sldId id="284" r:id="rId35"/>
    <p:sldId id="285" r:id="rId36"/>
  </p:sldIdLst>
  <p:sldSz cx="18288000" cy="10287000"/>
  <p:notesSz cx="6858000" cy="9144000"/>
  <p:embeddedFontLst>
    <p:embeddedFont>
      <p:font typeface="Meiryo" panose="020B0604030504040204" pitchFamily="34" charset="-128"/>
      <p:regular r:id="rId37"/>
      <p:bold r:id="rId38"/>
      <p:italic r:id="rId39"/>
      <p:boldItalic r:id="rId40"/>
    </p:embeddedFont>
    <p:embeddedFont>
      <p:font typeface="Nunito Black" pitchFamily="2" charset="0"/>
      <p:bold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024"/>
    <a:srgbClr val="FF00FF"/>
    <a:srgbClr val="006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3" autoAdjust="0"/>
    <p:restoredTop sz="94622" autoAdjust="0"/>
  </p:normalViewPr>
  <p:slideViewPr>
    <p:cSldViewPr>
      <p:cViewPr varScale="1">
        <p:scale>
          <a:sx n="61" d="100"/>
          <a:sy n="61" d="100"/>
        </p:scale>
        <p:origin x="534"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CD674068-D86C-260B-2EB7-CBD3E14BDC55}"/>
              </a:ext>
            </a:extLst>
          </p:cNvPr>
          <p:cNvSpPr>
            <a:spLocks noGrp="1"/>
          </p:cNvSpPr>
          <p:nvPr>
            <p:ph type="dt" sz="half" idx="10"/>
          </p:nvPr>
        </p:nvSpPr>
        <p:spPr/>
        <p:txBody>
          <a:bodyPr/>
          <a:lstStyle>
            <a:lvl1pPr>
              <a:defRPr/>
            </a:lvl1pPr>
          </a:lstStyle>
          <a:p>
            <a:pPr>
              <a:defRPr/>
            </a:pPr>
            <a:fld id="{B5C7609E-1F9F-459D-A44C-4DCDA5205CDB}" type="datetimeFigureOut">
              <a:rPr lang="en-US"/>
              <a:pPr>
                <a:defRPr/>
              </a:pPr>
              <a:t>17/11/2024</a:t>
            </a:fld>
            <a:endParaRPr lang="en-US"/>
          </a:p>
        </p:txBody>
      </p:sp>
      <p:sp>
        <p:nvSpPr>
          <p:cNvPr id="5" name="Footer Placeholder 4">
            <a:extLst>
              <a:ext uri="{FF2B5EF4-FFF2-40B4-BE49-F238E27FC236}">
                <a16:creationId xmlns:a16="http://schemas.microsoft.com/office/drawing/2014/main" id="{AFB47299-4F50-42F4-CF6B-B2F551A913E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7C44D8F-B9A5-AD71-66A6-4ADB22BB561A}"/>
              </a:ext>
            </a:extLst>
          </p:cNvPr>
          <p:cNvSpPr>
            <a:spLocks noGrp="1"/>
          </p:cNvSpPr>
          <p:nvPr>
            <p:ph type="sldNum" sz="quarter" idx="12"/>
          </p:nvPr>
        </p:nvSpPr>
        <p:spPr/>
        <p:txBody>
          <a:bodyPr/>
          <a:lstStyle>
            <a:lvl1pPr>
              <a:defRPr/>
            </a:lvl1pPr>
          </a:lstStyle>
          <a:p>
            <a:pPr>
              <a:defRPr/>
            </a:pPr>
            <a:fld id="{96DDD402-B02A-49D7-997C-B0512249E62C}" type="slidenum">
              <a:rPr lang="en-US"/>
              <a:pPr>
                <a:defRPr/>
              </a:pPr>
              <a:t>‹#›</a:t>
            </a:fld>
            <a:endParaRPr lang="en-US"/>
          </a:p>
        </p:txBody>
      </p:sp>
    </p:spTree>
    <p:extLst>
      <p:ext uri="{BB962C8B-B14F-4D97-AF65-F5344CB8AC3E}">
        <p14:creationId xmlns:p14="http://schemas.microsoft.com/office/powerpoint/2010/main" val="3024110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2A8B39-88A3-A7B8-AE4B-D51240453A5E}"/>
              </a:ext>
            </a:extLst>
          </p:cNvPr>
          <p:cNvSpPr>
            <a:spLocks noGrp="1"/>
          </p:cNvSpPr>
          <p:nvPr>
            <p:ph type="dt" sz="half" idx="10"/>
          </p:nvPr>
        </p:nvSpPr>
        <p:spPr/>
        <p:txBody>
          <a:bodyPr/>
          <a:lstStyle>
            <a:lvl1pPr>
              <a:defRPr/>
            </a:lvl1pPr>
          </a:lstStyle>
          <a:p>
            <a:pPr>
              <a:defRPr/>
            </a:pPr>
            <a:fld id="{0C1AB66E-D5B7-430A-A037-5D693120C00F}" type="datetimeFigureOut">
              <a:rPr lang="en-US"/>
              <a:pPr>
                <a:defRPr/>
              </a:pPr>
              <a:t>17/11/2024</a:t>
            </a:fld>
            <a:endParaRPr lang="en-US"/>
          </a:p>
        </p:txBody>
      </p:sp>
      <p:sp>
        <p:nvSpPr>
          <p:cNvPr id="5" name="Footer Placeholder 4">
            <a:extLst>
              <a:ext uri="{FF2B5EF4-FFF2-40B4-BE49-F238E27FC236}">
                <a16:creationId xmlns:a16="http://schemas.microsoft.com/office/drawing/2014/main" id="{D5C6D8C1-C73D-46FD-FEE8-EF4ABFD60B3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7FC23FC-264E-9A48-6A13-7724399B7B0A}"/>
              </a:ext>
            </a:extLst>
          </p:cNvPr>
          <p:cNvSpPr>
            <a:spLocks noGrp="1"/>
          </p:cNvSpPr>
          <p:nvPr>
            <p:ph type="sldNum" sz="quarter" idx="12"/>
          </p:nvPr>
        </p:nvSpPr>
        <p:spPr/>
        <p:txBody>
          <a:bodyPr/>
          <a:lstStyle>
            <a:lvl1pPr>
              <a:defRPr/>
            </a:lvl1pPr>
          </a:lstStyle>
          <a:p>
            <a:pPr>
              <a:defRPr/>
            </a:pPr>
            <a:fld id="{51BB4E7D-03E5-4830-B1A0-4BF72FF9DEF2}" type="slidenum">
              <a:rPr lang="en-US"/>
              <a:pPr>
                <a:defRPr/>
              </a:pPr>
              <a:t>‹#›</a:t>
            </a:fld>
            <a:endParaRPr lang="en-US"/>
          </a:p>
        </p:txBody>
      </p:sp>
    </p:spTree>
    <p:extLst>
      <p:ext uri="{BB962C8B-B14F-4D97-AF65-F5344CB8AC3E}">
        <p14:creationId xmlns:p14="http://schemas.microsoft.com/office/powerpoint/2010/main" val="13756364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E0ACD9D-86D4-F6C0-C70F-96CAF8DA9ADA}"/>
              </a:ext>
            </a:extLst>
          </p:cNvPr>
          <p:cNvSpPr>
            <a:spLocks noGrp="1"/>
          </p:cNvSpPr>
          <p:nvPr>
            <p:ph type="dt" sz="half" idx="10"/>
          </p:nvPr>
        </p:nvSpPr>
        <p:spPr/>
        <p:txBody>
          <a:bodyPr/>
          <a:lstStyle>
            <a:lvl1pPr>
              <a:defRPr/>
            </a:lvl1pPr>
          </a:lstStyle>
          <a:p>
            <a:pPr>
              <a:defRPr/>
            </a:pPr>
            <a:fld id="{4F13953A-908B-4AFE-AFFB-493C5D88832C}" type="datetimeFigureOut">
              <a:rPr lang="en-US"/>
              <a:pPr>
                <a:defRPr/>
              </a:pPr>
              <a:t>17/11/2024</a:t>
            </a:fld>
            <a:endParaRPr lang="en-US"/>
          </a:p>
        </p:txBody>
      </p:sp>
      <p:sp>
        <p:nvSpPr>
          <p:cNvPr id="5" name="Footer Placeholder 4">
            <a:extLst>
              <a:ext uri="{FF2B5EF4-FFF2-40B4-BE49-F238E27FC236}">
                <a16:creationId xmlns:a16="http://schemas.microsoft.com/office/drawing/2014/main" id="{74ABD32F-EAAE-EDEE-B0FC-0025162E122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1FAC65-274C-C0DF-3FD8-50F11B534ACB}"/>
              </a:ext>
            </a:extLst>
          </p:cNvPr>
          <p:cNvSpPr>
            <a:spLocks noGrp="1"/>
          </p:cNvSpPr>
          <p:nvPr>
            <p:ph type="sldNum" sz="quarter" idx="12"/>
          </p:nvPr>
        </p:nvSpPr>
        <p:spPr/>
        <p:txBody>
          <a:bodyPr/>
          <a:lstStyle>
            <a:lvl1pPr>
              <a:defRPr/>
            </a:lvl1pPr>
          </a:lstStyle>
          <a:p>
            <a:pPr>
              <a:defRPr/>
            </a:pPr>
            <a:fld id="{1A9A1700-61CF-42A5-A331-8653CFBC97DA}" type="slidenum">
              <a:rPr lang="en-US"/>
              <a:pPr>
                <a:defRPr/>
              </a:pPr>
              <a:t>‹#›</a:t>
            </a:fld>
            <a:endParaRPr lang="en-US"/>
          </a:p>
        </p:txBody>
      </p:sp>
    </p:spTree>
    <p:extLst>
      <p:ext uri="{BB962C8B-B14F-4D97-AF65-F5344CB8AC3E}">
        <p14:creationId xmlns:p14="http://schemas.microsoft.com/office/powerpoint/2010/main" val="42323088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8DD31D3E-E3D1-801E-8094-2DF08A79A5A0}"/>
              </a:ext>
            </a:extLst>
          </p:cNvPr>
          <p:cNvSpPr>
            <a:spLocks noGrp="1"/>
          </p:cNvSpPr>
          <p:nvPr>
            <p:ph type="dt" sz="half" idx="10"/>
          </p:nvPr>
        </p:nvSpPr>
        <p:spPr/>
        <p:txBody>
          <a:bodyPr/>
          <a:lstStyle>
            <a:lvl1pPr>
              <a:defRPr/>
            </a:lvl1pPr>
          </a:lstStyle>
          <a:p>
            <a:pPr>
              <a:defRPr/>
            </a:pPr>
            <a:fld id="{99DC003D-DD42-4F0F-9315-DC87A4C39ABB}" type="datetimeFigureOut">
              <a:rPr lang="en-US"/>
              <a:pPr>
                <a:defRPr/>
              </a:pPr>
              <a:t>17/11/2024</a:t>
            </a:fld>
            <a:endParaRPr lang="en-US"/>
          </a:p>
        </p:txBody>
      </p:sp>
      <p:sp>
        <p:nvSpPr>
          <p:cNvPr id="6" name="Footer Placeholder 4">
            <a:extLst>
              <a:ext uri="{FF2B5EF4-FFF2-40B4-BE49-F238E27FC236}">
                <a16:creationId xmlns:a16="http://schemas.microsoft.com/office/drawing/2014/main" id="{7D5B1A81-A50A-18FB-2192-F94D6A69A340}"/>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152190E-7834-0DCF-B340-27B5A0F91EEA}"/>
              </a:ext>
            </a:extLst>
          </p:cNvPr>
          <p:cNvSpPr>
            <a:spLocks noGrp="1"/>
          </p:cNvSpPr>
          <p:nvPr>
            <p:ph type="sldNum" sz="quarter" idx="12"/>
          </p:nvPr>
        </p:nvSpPr>
        <p:spPr/>
        <p:txBody>
          <a:bodyPr/>
          <a:lstStyle>
            <a:lvl1pPr>
              <a:defRPr/>
            </a:lvl1pPr>
          </a:lstStyle>
          <a:p>
            <a:pPr>
              <a:defRPr/>
            </a:pPr>
            <a:fld id="{57C952FC-CA74-471C-B8A1-5BF23B833093}" type="slidenum">
              <a:rPr lang="en-US"/>
              <a:pPr>
                <a:defRPr/>
              </a:pPr>
              <a:t>‹#›</a:t>
            </a:fld>
            <a:endParaRPr lang="en-US"/>
          </a:p>
        </p:txBody>
      </p:sp>
    </p:spTree>
    <p:extLst>
      <p:ext uri="{BB962C8B-B14F-4D97-AF65-F5344CB8AC3E}">
        <p14:creationId xmlns:p14="http://schemas.microsoft.com/office/powerpoint/2010/main" val="13752627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46275E83-4923-479A-3365-C7FDAA93855D}"/>
              </a:ext>
            </a:extLst>
          </p:cNvPr>
          <p:cNvSpPr>
            <a:spLocks noGrp="1"/>
          </p:cNvSpPr>
          <p:nvPr>
            <p:ph type="dt" sz="half" idx="10"/>
          </p:nvPr>
        </p:nvSpPr>
        <p:spPr/>
        <p:txBody>
          <a:bodyPr/>
          <a:lstStyle>
            <a:lvl1pPr>
              <a:defRPr/>
            </a:lvl1pPr>
          </a:lstStyle>
          <a:p>
            <a:pPr>
              <a:defRPr/>
            </a:pPr>
            <a:fld id="{9A137D7E-A8D4-474E-9B23-9B3E6AEBF85B}" type="datetimeFigureOut">
              <a:rPr lang="en-US"/>
              <a:pPr>
                <a:defRPr/>
              </a:pPr>
              <a:t>17/11/2024</a:t>
            </a:fld>
            <a:endParaRPr lang="en-US"/>
          </a:p>
        </p:txBody>
      </p:sp>
      <p:sp>
        <p:nvSpPr>
          <p:cNvPr id="8" name="Footer Placeholder 4">
            <a:extLst>
              <a:ext uri="{FF2B5EF4-FFF2-40B4-BE49-F238E27FC236}">
                <a16:creationId xmlns:a16="http://schemas.microsoft.com/office/drawing/2014/main" id="{68D2203E-E4BD-749F-EFE9-A2004E7499AC}"/>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30910065-11AE-C503-DBD2-E7CAF04C1427}"/>
              </a:ext>
            </a:extLst>
          </p:cNvPr>
          <p:cNvSpPr>
            <a:spLocks noGrp="1"/>
          </p:cNvSpPr>
          <p:nvPr>
            <p:ph type="sldNum" sz="quarter" idx="12"/>
          </p:nvPr>
        </p:nvSpPr>
        <p:spPr/>
        <p:txBody>
          <a:bodyPr/>
          <a:lstStyle>
            <a:lvl1pPr>
              <a:defRPr/>
            </a:lvl1pPr>
          </a:lstStyle>
          <a:p>
            <a:pPr>
              <a:defRPr/>
            </a:pPr>
            <a:fld id="{86E69C90-EB81-4958-99C4-AD469CA15402}" type="slidenum">
              <a:rPr lang="en-US"/>
              <a:pPr>
                <a:defRPr/>
              </a:pPr>
              <a:t>‹#›</a:t>
            </a:fld>
            <a:endParaRPr lang="en-US"/>
          </a:p>
        </p:txBody>
      </p:sp>
    </p:spTree>
    <p:extLst>
      <p:ext uri="{BB962C8B-B14F-4D97-AF65-F5344CB8AC3E}">
        <p14:creationId xmlns:p14="http://schemas.microsoft.com/office/powerpoint/2010/main" val="38890339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F6C7561-AE3A-7056-ADEC-A8E1D728FEAD}"/>
              </a:ext>
            </a:extLst>
          </p:cNvPr>
          <p:cNvSpPr>
            <a:spLocks noGrp="1"/>
          </p:cNvSpPr>
          <p:nvPr>
            <p:ph type="dt" sz="half" idx="10"/>
          </p:nvPr>
        </p:nvSpPr>
        <p:spPr/>
        <p:txBody>
          <a:bodyPr/>
          <a:lstStyle>
            <a:lvl1pPr>
              <a:defRPr/>
            </a:lvl1pPr>
          </a:lstStyle>
          <a:p>
            <a:pPr>
              <a:defRPr/>
            </a:pPr>
            <a:fld id="{6A86566D-A634-4802-A96D-5D686D3CBB10}" type="datetimeFigureOut">
              <a:rPr lang="en-US"/>
              <a:pPr>
                <a:defRPr/>
              </a:pPr>
              <a:t>17/11/2024</a:t>
            </a:fld>
            <a:endParaRPr lang="en-US"/>
          </a:p>
        </p:txBody>
      </p:sp>
      <p:sp>
        <p:nvSpPr>
          <p:cNvPr id="4" name="Footer Placeholder 4">
            <a:extLst>
              <a:ext uri="{FF2B5EF4-FFF2-40B4-BE49-F238E27FC236}">
                <a16:creationId xmlns:a16="http://schemas.microsoft.com/office/drawing/2014/main" id="{B1B27B3F-5FA8-3D3A-9CC3-2FF3D9C84EE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ABC8BA75-B6F0-855E-2FFD-A5FF1FBFB38D}"/>
              </a:ext>
            </a:extLst>
          </p:cNvPr>
          <p:cNvSpPr>
            <a:spLocks noGrp="1"/>
          </p:cNvSpPr>
          <p:nvPr>
            <p:ph type="sldNum" sz="quarter" idx="12"/>
          </p:nvPr>
        </p:nvSpPr>
        <p:spPr/>
        <p:txBody>
          <a:bodyPr/>
          <a:lstStyle>
            <a:lvl1pPr>
              <a:defRPr/>
            </a:lvl1pPr>
          </a:lstStyle>
          <a:p>
            <a:pPr>
              <a:defRPr/>
            </a:pPr>
            <a:fld id="{F5C203ED-CD42-410F-885B-3A8DABC566EF}" type="slidenum">
              <a:rPr lang="en-US"/>
              <a:pPr>
                <a:defRPr/>
              </a:pPr>
              <a:t>‹#›</a:t>
            </a:fld>
            <a:endParaRPr lang="en-US"/>
          </a:p>
        </p:txBody>
      </p:sp>
    </p:spTree>
    <p:extLst>
      <p:ext uri="{BB962C8B-B14F-4D97-AF65-F5344CB8AC3E}">
        <p14:creationId xmlns:p14="http://schemas.microsoft.com/office/powerpoint/2010/main" val="38282701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5EF9DBD-EABF-053D-CED7-1B8C48DD6F75}"/>
              </a:ext>
            </a:extLst>
          </p:cNvPr>
          <p:cNvSpPr>
            <a:spLocks noGrp="1"/>
          </p:cNvSpPr>
          <p:nvPr>
            <p:ph type="dt" sz="half" idx="10"/>
          </p:nvPr>
        </p:nvSpPr>
        <p:spPr/>
        <p:txBody>
          <a:bodyPr/>
          <a:lstStyle>
            <a:lvl1pPr>
              <a:defRPr/>
            </a:lvl1pPr>
          </a:lstStyle>
          <a:p>
            <a:pPr>
              <a:defRPr/>
            </a:pPr>
            <a:fld id="{519FFAB4-E825-43D2-A6A6-AB99DB494C05}" type="datetimeFigureOut">
              <a:rPr lang="en-US"/>
              <a:pPr>
                <a:defRPr/>
              </a:pPr>
              <a:t>17/11/2024</a:t>
            </a:fld>
            <a:endParaRPr lang="en-US"/>
          </a:p>
        </p:txBody>
      </p:sp>
      <p:sp>
        <p:nvSpPr>
          <p:cNvPr id="3" name="Footer Placeholder 4">
            <a:extLst>
              <a:ext uri="{FF2B5EF4-FFF2-40B4-BE49-F238E27FC236}">
                <a16:creationId xmlns:a16="http://schemas.microsoft.com/office/drawing/2014/main" id="{E7A1119E-CC01-1F03-2659-90A9CAED06EF}"/>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8388C05-D91E-D8A5-6DF9-70F64AFDEB11}"/>
              </a:ext>
            </a:extLst>
          </p:cNvPr>
          <p:cNvSpPr>
            <a:spLocks noGrp="1"/>
          </p:cNvSpPr>
          <p:nvPr>
            <p:ph type="sldNum" sz="quarter" idx="12"/>
          </p:nvPr>
        </p:nvSpPr>
        <p:spPr/>
        <p:txBody>
          <a:bodyPr/>
          <a:lstStyle>
            <a:lvl1pPr>
              <a:defRPr/>
            </a:lvl1pPr>
          </a:lstStyle>
          <a:p>
            <a:pPr>
              <a:defRPr/>
            </a:pPr>
            <a:fld id="{625CB61B-AC1F-4605-9E92-9B2D416CCC8A}" type="slidenum">
              <a:rPr lang="en-US"/>
              <a:pPr>
                <a:defRPr/>
              </a:pPr>
              <a:t>‹#›</a:t>
            </a:fld>
            <a:endParaRPr lang="en-US"/>
          </a:p>
        </p:txBody>
      </p:sp>
    </p:spTree>
    <p:extLst>
      <p:ext uri="{BB962C8B-B14F-4D97-AF65-F5344CB8AC3E}">
        <p14:creationId xmlns:p14="http://schemas.microsoft.com/office/powerpoint/2010/main" val="2087725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AE792C8-9339-6C2F-3369-1C6E67C789AC}"/>
              </a:ext>
            </a:extLst>
          </p:cNvPr>
          <p:cNvSpPr>
            <a:spLocks noGrp="1"/>
          </p:cNvSpPr>
          <p:nvPr>
            <p:ph type="dt" sz="half" idx="10"/>
          </p:nvPr>
        </p:nvSpPr>
        <p:spPr/>
        <p:txBody>
          <a:bodyPr/>
          <a:lstStyle>
            <a:lvl1pPr>
              <a:defRPr/>
            </a:lvl1pPr>
          </a:lstStyle>
          <a:p>
            <a:pPr>
              <a:defRPr/>
            </a:pPr>
            <a:fld id="{E2E8D74B-377E-474E-AE24-A3EC76384FE2}" type="datetimeFigureOut">
              <a:rPr lang="en-US"/>
              <a:pPr>
                <a:defRPr/>
              </a:pPr>
              <a:t>17/11/2024</a:t>
            </a:fld>
            <a:endParaRPr lang="en-US"/>
          </a:p>
        </p:txBody>
      </p:sp>
      <p:sp>
        <p:nvSpPr>
          <p:cNvPr id="6" name="Footer Placeholder 4">
            <a:extLst>
              <a:ext uri="{FF2B5EF4-FFF2-40B4-BE49-F238E27FC236}">
                <a16:creationId xmlns:a16="http://schemas.microsoft.com/office/drawing/2014/main" id="{E09E3F7E-5CBB-8F03-B6AB-5F075DE78AD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9A4190-1972-BDC4-BC0C-4786DE17D97A}"/>
              </a:ext>
            </a:extLst>
          </p:cNvPr>
          <p:cNvSpPr>
            <a:spLocks noGrp="1"/>
          </p:cNvSpPr>
          <p:nvPr>
            <p:ph type="sldNum" sz="quarter" idx="12"/>
          </p:nvPr>
        </p:nvSpPr>
        <p:spPr/>
        <p:txBody>
          <a:bodyPr/>
          <a:lstStyle>
            <a:lvl1pPr>
              <a:defRPr/>
            </a:lvl1pPr>
          </a:lstStyle>
          <a:p>
            <a:pPr>
              <a:defRPr/>
            </a:pPr>
            <a:fld id="{ACF0F142-B75B-4481-84B5-4C2E3E2213CE}" type="slidenum">
              <a:rPr lang="en-US"/>
              <a:pPr>
                <a:defRPr/>
              </a:pPr>
              <a:t>‹#›</a:t>
            </a:fld>
            <a:endParaRPr lang="en-US"/>
          </a:p>
        </p:txBody>
      </p:sp>
    </p:spTree>
    <p:extLst>
      <p:ext uri="{BB962C8B-B14F-4D97-AF65-F5344CB8AC3E}">
        <p14:creationId xmlns:p14="http://schemas.microsoft.com/office/powerpoint/2010/main" val="5398440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p:spPr>
        <p:txBody>
          <a:bodyPr rtlCol="0">
            <a:normAutofit/>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pPr lvl="0"/>
            <a:endParaRPr lang="en-US" noProof="0"/>
          </a:p>
        </p:txBody>
      </p:sp>
      <p:sp>
        <p:nvSpPr>
          <p:cNvPr id="4" name="Text Placeholder 3"/>
          <p:cNvSpPr>
            <a:spLocks noGrp="1"/>
          </p:cNvSpPr>
          <p:nvPr>
            <p:ph type="body" sz="half" idx="2"/>
          </p:nvPr>
        </p:nvSpPr>
        <p:spPr>
          <a:xfrm>
            <a:off x="1792289" y="5367338"/>
            <a:ext cx="5486400" cy="804863"/>
          </a:xfr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D79CA5-8DD0-67B9-C534-68326A560EEA}"/>
              </a:ext>
            </a:extLst>
          </p:cNvPr>
          <p:cNvSpPr>
            <a:spLocks noGrp="1"/>
          </p:cNvSpPr>
          <p:nvPr>
            <p:ph type="dt" sz="half" idx="10"/>
          </p:nvPr>
        </p:nvSpPr>
        <p:spPr/>
        <p:txBody>
          <a:bodyPr/>
          <a:lstStyle>
            <a:lvl1pPr>
              <a:defRPr/>
            </a:lvl1pPr>
          </a:lstStyle>
          <a:p>
            <a:pPr>
              <a:defRPr/>
            </a:pPr>
            <a:fld id="{795BA87D-DE01-4D82-A066-053B2C7499C4}" type="datetimeFigureOut">
              <a:rPr lang="en-US"/>
              <a:pPr>
                <a:defRPr/>
              </a:pPr>
              <a:t>17/11/2024</a:t>
            </a:fld>
            <a:endParaRPr lang="en-US"/>
          </a:p>
        </p:txBody>
      </p:sp>
      <p:sp>
        <p:nvSpPr>
          <p:cNvPr id="6" name="Footer Placeholder 4">
            <a:extLst>
              <a:ext uri="{FF2B5EF4-FFF2-40B4-BE49-F238E27FC236}">
                <a16:creationId xmlns:a16="http://schemas.microsoft.com/office/drawing/2014/main" id="{6497AFCB-E97E-7F87-5AB2-4FDEBC14DC5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61A64D6-859C-CB50-CF48-1C68D84B4844}"/>
              </a:ext>
            </a:extLst>
          </p:cNvPr>
          <p:cNvSpPr>
            <a:spLocks noGrp="1"/>
          </p:cNvSpPr>
          <p:nvPr>
            <p:ph type="sldNum" sz="quarter" idx="12"/>
          </p:nvPr>
        </p:nvSpPr>
        <p:spPr/>
        <p:txBody>
          <a:bodyPr/>
          <a:lstStyle>
            <a:lvl1pPr>
              <a:defRPr/>
            </a:lvl1pPr>
          </a:lstStyle>
          <a:p>
            <a:pPr>
              <a:defRPr/>
            </a:pPr>
            <a:fld id="{33004C91-A9CC-4763-8E89-06C485A712F3}" type="slidenum">
              <a:rPr lang="en-US"/>
              <a:pPr>
                <a:defRPr/>
              </a:pPr>
              <a:t>‹#›</a:t>
            </a:fld>
            <a:endParaRPr lang="en-US"/>
          </a:p>
        </p:txBody>
      </p:sp>
    </p:spTree>
    <p:extLst>
      <p:ext uri="{BB962C8B-B14F-4D97-AF65-F5344CB8AC3E}">
        <p14:creationId xmlns:p14="http://schemas.microsoft.com/office/powerpoint/2010/main" val="1483754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752CCA-9983-0612-31DB-014B021BBF01}"/>
              </a:ext>
            </a:extLst>
          </p:cNvPr>
          <p:cNvSpPr>
            <a:spLocks noGrp="1"/>
          </p:cNvSpPr>
          <p:nvPr>
            <p:ph type="dt" sz="half" idx="10"/>
          </p:nvPr>
        </p:nvSpPr>
        <p:spPr/>
        <p:txBody>
          <a:bodyPr/>
          <a:lstStyle>
            <a:lvl1pPr>
              <a:defRPr/>
            </a:lvl1pPr>
          </a:lstStyle>
          <a:p>
            <a:pPr>
              <a:defRPr/>
            </a:pPr>
            <a:fld id="{465C062C-DC88-4AD1-99D4-F7BA8173E458}" type="datetimeFigureOut">
              <a:rPr lang="en-US"/>
              <a:pPr>
                <a:defRPr/>
              </a:pPr>
              <a:t>17/11/2024</a:t>
            </a:fld>
            <a:endParaRPr lang="en-US"/>
          </a:p>
        </p:txBody>
      </p:sp>
      <p:sp>
        <p:nvSpPr>
          <p:cNvPr id="5" name="Footer Placeholder 4">
            <a:extLst>
              <a:ext uri="{FF2B5EF4-FFF2-40B4-BE49-F238E27FC236}">
                <a16:creationId xmlns:a16="http://schemas.microsoft.com/office/drawing/2014/main" id="{F2CA624E-857F-B922-ABF7-05974E0546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E8C534-E182-9BD9-089D-E8FB5E66260D}"/>
              </a:ext>
            </a:extLst>
          </p:cNvPr>
          <p:cNvSpPr>
            <a:spLocks noGrp="1"/>
          </p:cNvSpPr>
          <p:nvPr>
            <p:ph type="sldNum" sz="quarter" idx="12"/>
          </p:nvPr>
        </p:nvSpPr>
        <p:spPr/>
        <p:txBody>
          <a:bodyPr/>
          <a:lstStyle>
            <a:lvl1pPr>
              <a:defRPr/>
            </a:lvl1pPr>
          </a:lstStyle>
          <a:p>
            <a:pPr>
              <a:defRPr/>
            </a:pPr>
            <a:fld id="{BB96B857-7635-4E53-87E6-FD94A8270176}" type="slidenum">
              <a:rPr lang="en-US"/>
              <a:pPr>
                <a:defRPr/>
              </a:pPr>
              <a:t>‹#›</a:t>
            </a:fld>
            <a:endParaRPr lang="en-US"/>
          </a:p>
        </p:txBody>
      </p:sp>
    </p:spTree>
    <p:extLst>
      <p:ext uri="{BB962C8B-B14F-4D97-AF65-F5344CB8AC3E}">
        <p14:creationId xmlns:p14="http://schemas.microsoft.com/office/powerpoint/2010/main" val="865543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8A65ED-9114-9129-CA22-E4B468785731}"/>
              </a:ext>
            </a:extLst>
          </p:cNvPr>
          <p:cNvSpPr>
            <a:spLocks noGrp="1"/>
          </p:cNvSpPr>
          <p:nvPr>
            <p:ph type="dt" sz="half" idx="10"/>
          </p:nvPr>
        </p:nvSpPr>
        <p:spPr/>
        <p:txBody>
          <a:bodyPr/>
          <a:lstStyle>
            <a:lvl1pPr>
              <a:defRPr/>
            </a:lvl1pPr>
          </a:lstStyle>
          <a:p>
            <a:pPr>
              <a:defRPr/>
            </a:pPr>
            <a:fld id="{7930760E-CBF6-42EB-87D7-665F8F7B6A70}" type="datetimeFigureOut">
              <a:rPr lang="en-US"/>
              <a:pPr>
                <a:defRPr/>
              </a:pPr>
              <a:t>17/11/2024</a:t>
            </a:fld>
            <a:endParaRPr lang="en-US"/>
          </a:p>
        </p:txBody>
      </p:sp>
      <p:sp>
        <p:nvSpPr>
          <p:cNvPr id="5" name="Footer Placeholder 4">
            <a:extLst>
              <a:ext uri="{FF2B5EF4-FFF2-40B4-BE49-F238E27FC236}">
                <a16:creationId xmlns:a16="http://schemas.microsoft.com/office/drawing/2014/main" id="{4AA08A37-B2B8-29E1-07A6-133E9F91E3E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024DFD2-4185-5EAC-BEBA-8F9BA250C174}"/>
              </a:ext>
            </a:extLst>
          </p:cNvPr>
          <p:cNvSpPr>
            <a:spLocks noGrp="1"/>
          </p:cNvSpPr>
          <p:nvPr>
            <p:ph type="sldNum" sz="quarter" idx="12"/>
          </p:nvPr>
        </p:nvSpPr>
        <p:spPr/>
        <p:txBody>
          <a:bodyPr/>
          <a:lstStyle>
            <a:lvl1pPr>
              <a:defRPr/>
            </a:lvl1pPr>
          </a:lstStyle>
          <a:p>
            <a:pPr>
              <a:defRPr/>
            </a:pPr>
            <a:fld id="{DDDA58DE-8ACC-455C-9F00-F8EC86F0114D}" type="slidenum">
              <a:rPr lang="en-US"/>
              <a:pPr>
                <a:defRPr/>
              </a:pPr>
              <a:t>‹#›</a:t>
            </a:fld>
            <a:endParaRPr lang="en-US"/>
          </a:p>
        </p:txBody>
      </p:sp>
    </p:spTree>
    <p:extLst>
      <p:ext uri="{BB962C8B-B14F-4D97-AF65-F5344CB8AC3E}">
        <p14:creationId xmlns:p14="http://schemas.microsoft.com/office/powerpoint/2010/main" val="295619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17/11/2024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C1C0234-0AD9-C9D5-75C9-57E25037EDE6}"/>
              </a:ext>
            </a:extLst>
          </p:cNvPr>
          <p:cNvSpPr>
            <a:spLocks noGrp="1" noChangeArrowheads="1"/>
          </p:cNvSpPr>
          <p:nvPr>
            <p:ph type="title"/>
          </p:nvPr>
        </p:nvSpPr>
        <p:spPr bwMode="auto">
          <a:xfrm>
            <a:off x="457200" y="27384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CACE1BD-6521-DFEA-2C20-0055C16F7C94}"/>
              </a:ext>
            </a:extLst>
          </p:cNvPr>
          <p:cNvSpPr>
            <a:spLocks noGrp="1" noChangeArrowheads="1"/>
          </p:cNvSpPr>
          <p:nvPr>
            <p:ph type="body" idx="1"/>
          </p:nvPr>
        </p:nvSpPr>
        <p:spPr bwMode="auto">
          <a:xfrm>
            <a:off x="457200" y="1600200"/>
            <a:ext cx="8229600" cy="4526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2FE6EB9E-69D0-3474-18FC-660606AD4302}"/>
              </a:ext>
            </a:extLst>
          </p:cNvPr>
          <p:cNvSpPr>
            <a:spLocks noGrp="1"/>
          </p:cNvSpPr>
          <p:nvPr>
            <p:ph type="dt" sz="half" idx="2"/>
          </p:nvPr>
        </p:nvSpPr>
        <p:spPr>
          <a:xfrm>
            <a:off x="457200" y="6355558"/>
            <a:ext cx="2133600" cy="366713"/>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E477333-E380-4A06-8B49-3A1F83E0BEE8}" type="datetimeFigureOut">
              <a:rPr lang="en-US"/>
              <a:pPr>
                <a:defRPr/>
              </a:pPr>
              <a:t>17/11/2024</a:t>
            </a:fld>
            <a:endParaRPr lang="en-US"/>
          </a:p>
        </p:txBody>
      </p:sp>
      <p:sp>
        <p:nvSpPr>
          <p:cNvPr id="5" name="Footer Placeholder 4">
            <a:extLst>
              <a:ext uri="{FF2B5EF4-FFF2-40B4-BE49-F238E27FC236}">
                <a16:creationId xmlns:a16="http://schemas.microsoft.com/office/drawing/2014/main" id="{981D9E81-48AF-7C33-FA6D-7EF85425D804}"/>
              </a:ext>
            </a:extLst>
          </p:cNvPr>
          <p:cNvSpPr>
            <a:spLocks noGrp="1"/>
          </p:cNvSpPr>
          <p:nvPr>
            <p:ph type="ftr" sz="quarter" idx="3"/>
          </p:nvPr>
        </p:nvSpPr>
        <p:spPr>
          <a:xfrm>
            <a:off x="3124200" y="6355558"/>
            <a:ext cx="2895600" cy="366713"/>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E00B5A5-3E18-BD2B-A0EA-CAB26ABAF33E}"/>
              </a:ext>
            </a:extLst>
          </p:cNvPr>
          <p:cNvSpPr>
            <a:spLocks noGrp="1"/>
          </p:cNvSpPr>
          <p:nvPr>
            <p:ph type="sldNum" sz="quarter" idx="4"/>
          </p:nvPr>
        </p:nvSpPr>
        <p:spPr>
          <a:xfrm>
            <a:off x="6553200" y="6355558"/>
            <a:ext cx="2133600" cy="366713"/>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365E43C8-7BF5-448A-B495-51C3414FCB9A}" type="slidenum">
              <a:rPr lang="en-US"/>
              <a:pPr>
                <a:defRPr/>
              </a:pPr>
              <a:t>‹#›</a:t>
            </a:fld>
            <a:endParaRPr lang="en-US"/>
          </a:p>
        </p:txBody>
      </p:sp>
    </p:spTree>
    <p:extLst>
      <p:ext uri="{BB962C8B-B14F-4D97-AF65-F5344CB8AC3E}">
        <p14:creationId xmlns:p14="http://schemas.microsoft.com/office/powerpoint/2010/main" val="41195615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0" fontAlgn="base" hangingPunct="0">
        <a:spcBef>
          <a:spcPct val="0"/>
        </a:spcBef>
        <a:spcAft>
          <a:spcPct val="0"/>
        </a:spcAft>
        <a:defRPr sz="4350" kern="1200">
          <a:solidFill>
            <a:schemeClr val="tx1"/>
          </a:solidFill>
          <a:latin typeface="+mj-lt"/>
          <a:ea typeface="+mj-ea"/>
          <a:cs typeface="+mj-cs"/>
        </a:defRPr>
      </a:lvl1pPr>
      <a:lvl2pPr algn="ctr" defTabSz="914400" rtl="0" eaLnBrk="0" fontAlgn="base" hangingPunct="0">
        <a:spcBef>
          <a:spcPct val="0"/>
        </a:spcBef>
        <a:spcAft>
          <a:spcPct val="0"/>
        </a:spcAft>
        <a:defRPr sz="4350">
          <a:solidFill>
            <a:schemeClr val="tx1"/>
          </a:solidFill>
          <a:latin typeface="Calibri" panose="020F0502020204030204" pitchFamily="34" charset="0"/>
        </a:defRPr>
      </a:lvl2pPr>
      <a:lvl3pPr algn="ctr" defTabSz="914400" rtl="0" eaLnBrk="0" fontAlgn="base" hangingPunct="0">
        <a:spcBef>
          <a:spcPct val="0"/>
        </a:spcBef>
        <a:spcAft>
          <a:spcPct val="0"/>
        </a:spcAft>
        <a:defRPr sz="4350">
          <a:solidFill>
            <a:schemeClr val="tx1"/>
          </a:solidFill>
          <a:latin typeface="Calibri" panose="020F0502020204030204" pitchFamily="34" charset="0"/>
        </a:defRPr>
      </a:lvl3pPr>
      <a:lvl4pPr algn="ctr" defTabSz="914400" rtl="0" eaLnBrk="0" fontAlgn="base" hangingPunct="0">
        <a:spcBef>
          <a:spcPct val="0"/>
        </a:spcBef>
        <a:spcAft>
          <a:spcPct val="0"/>
        </a:spcAft>
        <a:defRPr sz="4350">
          <a:solidFill>
            <a:schemeClr val="tx1"/>
          </a:solidFill>
          <a:latin typeface="Calibri" panose="020F0502020204030204" pitchFamily="34" charset="0"/>
        </a:defRPr>
      </a:lvl4pPr>
      <a:lvl5pPr algn="ctr" defTabSz="914400" rtl="0" eaLnBrk="0" fontAlgn="base" hangingPunct="0">
        <a:spcBef>
          <a:spcPct val="0"/>
        </a:spcBef>
        <a:spcAft>
          <a:spcPct val="0"/>
        </a:spcAft>
        <a:defRPr sz="4350">
          <a:solidFill>
            <a:schemeClr val="tx1"/>
          </a:solidFill>
          <a:latin typeface="Calibri" panose="020F0502020204030204" pitchFamily="34" charset="0"/>
        </a:defRPr>
      </a:lvl5pPr>
      <a:lvl6pPr marL="685800" algn="ctr" defTabSz="914400" rtl="0" fontAlgn="base">
        <a:spcBef>
          <a:spcPct val="0"/>
        </a:spcBef>
        <a:spcAft>
          <a:spcPct val="0"/>
        </a:spcAft>
        <a:defRPr sz="4350">
          <a:solidFill>
            <a:schemeClr val="tx1"/>
          </a:solidFill>
          <a:latin typeface="Calibri" panose="020F0502020204030204" pitchFamily="34" charset="0"/>
        </a:defRPr>
      </a:lvl6pPr>
      <a:lvl7pPr marL="1371600" algn="ctr" defTabSz="914400" rtl="0" fontAlgn="base">
        <a:spcBef>
          <a:spcPct val="0"/>
        </a:spcBef>
        <a:spcAft>
          <a:spcPct val="0"/>
        </a:spcAft>
        <a:defRPr sz="4350">
          <a:solidFill>
            <a:schemeClr val="tx1"/>
          </a:solidFill>
          <a:latin typeface="Calibri" panose="020F0502020204030204" pitchFamily="34" charset="0"/>
        </a:defRPr>
      </a:lvl7pPr>
      <a:lvl8pPr marL="2057400" algn="ctr" defTabSz="914400" rtl="0" fontAlgn="base">
        <a:spcBef>
          <a:spcPct val="0"/>
        </a:spcBef>
        <a:spcAft>
          <a:spcPct val="0"/>
        </a:spcAft>
        <a:defRPr sz="4350">
          <a:solidFill>
            <a:schemeClr val="tx1"/>
          </a:solidFill>
          <a:latin typeface="Calibri" panose="020F0502020204030204" pitchFamily="34" charset="0"/>
        </a:defRPr>
      </a:lvl8pPr>
      <a:lvl9pPr marL="2743200" algn="ctr" defTabSz="914400" rtl="0" fontAlgn="base">
        <a:spcBef>
          <a:spcPct val="0"/>
        </a:spcBef>
        <a:spcAft>
          <a:spcPct val="0"/>
        </a:spcAft>
        <a:defRPr sz="4350">
          <a:solidFill>
            <a:schemeClr val="tx1"/>
          </a:solidFill>
          <a:latin typeface="Calibri" panose="020F0502020204030204" pitchFamily="34" charset="0"/>
        </a:defRPr>
      </a:lvl9pPr>
    </p:titleStyle>
    <p:bodyStyle>
      <a:lvl1pPr marL="342900" indent="-342900" algn="l" defTabSz="914400" rtl="0" eaLnBrk="0" fontAlgn="base" hangingPunct="0">
        <a:spcBef>
          <a:spcPct val="20000"/>
        </a:spcBef>
        <a:spcAft>
          <a:spcPct val="0"/>
        </a:spcAft>
        <a:buFont typeface="Arial" panose="020B0604020202020204" pitchFamily="34" charset="0"/>
        <a:buChar char="•"/>
        <a:defRPr sz="3150" kern="1200">
          <a:solidFill>
            <a:schemeClr val="tx1"/>
          </a:solidFill>
          <a:latin typeface="+mn-lt"/>
          <a:ea typeface="+mn-ea"/>
          <a:cs typeface="+mn-cs"/>
        </a:defRPr>
      </a:lvl1pPr>
      <a:lvl2pPr marL="742950" indent="-285750" algn="l" defTabSz="914400" rtl="0" eaLnBrk="0" fontAlgn="base" hangingPunct="0">
        <a:spcBef>
          <a:spcPct val="20000"/>
        </a:spcBef>
        <a:spcAft>
          <a:spcPct val="0"/>
        </a:spcAft>
        <a:buFont typeface="Arial" panose="020B0604020202020204" pitchFamily="34" charset="0"/>
        <a:buChar char="–"/>
        <a:defRPr kern="1200">
          <a:solidFill>
            <a:schemeClr val="tx1"/>
          </a:solidFill>
          <a:latin typeface="+mn-lt"/>
          <a:ea typeface="+mn-ea"/>
          <a:cs typeface="+mn-cs"/>
        </a:defRPr>
      </a:lvl2pPr>
      <a:lvl3pPr marL="1143000" indent="-228600" algn="l" defTabSz="9144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4pPr>
      <a:lvl5pPr marL="2057400" indent="-228600" algn="l" defTabSz="914400" rtl="0" eaLnBrk="0" fontAlgn="base" hangingPunct="0">
        <a:spcBef>
          <a:spcPct val="20000"/>
        </a:spcBef>
        <a:spcAft>
          <a:spcPct val="0"/>
        </a:spcAft>
        <a:buFont typeface="Arial" panose="020B0604020202020204" pitchFamily="34" charset="0"/>
        <a:buChar char="»"/>
        <a:defRPr sz="195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3.png"/></Relationships>
</file>

<file path=ppt/slides/_rels/slide16.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10" Type="http://schemas.openxmlformats.org/officeDocument/2006/relationships/image" Target="../media/image25.jpeg"/><Relationship Id="rId4" Type="http://schemas.openxmlformats.org/officeDocument/2006/relationships/image" Target="../media/image5.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svg"/><Relationship Id="rId10" Type="http://schemas.openxmlformats.org/officeDocument/2006/relationships/image" Target="../media/image11.jpeg"/><Relationship Id="rId4" Type="http://schemas.openxmlformats.org/officeDocument/2006/relationships/image" Target="../media/image5.pn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9.png"/></Relationships>
</file>

<file path=ppt/slides/_rels/slide22.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10"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9.png"/></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9.png"/></Relationships>
</file>

<file path=ppt/slides/_rels/slide2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30.png"/></Relationships>
</file>

<file path=ppt/slides/_rels/slide27.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10" Type="http://schemas.openxmlformats.org/officeDocument/2006/relationships/image" Target="../media/image28.png"/><Relationship Id="rId4" Type="http://schemas.openxmlformats.org/officeDocument/2006/relationships/image" Target="../media/image5.png"/><Relationship Id="rId9" Type="http://schemas.openxmlformats.org/officeDocument/2006/relationships/image" Target="../media/image9.png"/></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4.sv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sv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sv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6.svg"/><Relationship Id="rId10" Type="http://schemas.openxmlformats.org/officeDocument/2006/relationships/image" Target="../media/image29.png"/><Relationship Id="rId4" Type="http://schemas.openxmlformats.org/officeDocument/2006/relationships/image" Target="../media/image5.png"/><Relationship Id="rId9" Type="http://schemas.openxmlformats.org/officeDocument/2006/relationships/image" Target="../media/image9.png"/></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24.jpe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jpe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4"/>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1159933" y="4241202"/>
            <a:ext cx="6093963" cy="1491342"/>
          </a:xfrm>
          <a:prstGeom prst="rect">
            <a:avLst/>
          </a:prstGeom>
        </p:spPr>
        <p:txBody>
          <a:bodyPr vert="horz" lIns="91440" tIns="45720" rIns="91440" bIns="45720" rtlCol="0" anchor="t">
            <a:normAutofit fontScale="77500" lnSpcReduction="20000"/>
          </a:bodyPr>
          <a:lstStyle/>
          <a:p>
            <a:pPr algn="ctr">
              <a:lnSpc>
                <a:spcPct val="90000"/>
              </a:lnSpc>
              <a:spcAft>
                <a:spcPts val="600"/>
              </a:spcAft>
            </a:pPr>
            <a:r>
              <a:rPr lang="en-US" sz="9600" dirty="0">
                <a:solidFill>
                  <a:srgbClr val="FF0000"/>
                </a:solidFill>
                <a:latin typeface="Nunito Black" panose="00000A00000000000000" pitchFamily="2" charset="0"/>
              </a:rPr>
              <a:t>KHỞI ĐỘNG</a:t>
            </a:r>
          </a:p>
        </p:txBody>
      </p:sp>
      <p:pic>
        <p:nvPicPr>
          <p:cNvPr id="4" name="Cả nhà thương nhau beat kara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320446" cy="10401300"/>
          </a:xfrm>
          <a:prstGeom prst="rect">
            <a:avLst/>
          </a:prstGeom>
        </p:spPr>
      </p:pic>
      <p:sp>
        <p:nvSpPr>
          <p:cNvPr id="5" name="TextBox 4">
            <a:extLst>
              <a:ext uri="{FF2B5EF4-FFF2-40B4-BE49-F238E27FC236}">
                <a16:creationId xmlns:a16="http://schemas.microsoft.com/office/drawing/2014/main" id="{019B1758-4301-4441-826A-48D4AAF158E8}"/>
              </a:ext>
            </a:extLst>
          </p:cNvPr>
          <p:cNvSpPr txBox="1"/>
          <p:nvPr/>
        </p:nvSpPr>
        <p:spPr>
          <a:xfrm>
            <a:off x="6501161" y="1412148"/>
            <a:ext cx="5285678" cy="1015663"/>
          </a:xfrm>
          <a:prstGeom prst="rect">
            <a:avLst/>
          </a:prstGeom>
          <a:noFill/>
        </p:spPr>
        <p:txBody>
          <a:bodyPr wrap="none" rtlCol="0">
            <a:spAutoFit/>
          </a:bodyPr>
          <a:lstStyle/>
          <a:p>
            <a:r>
              <a:rPr lang="en-US" sz="6000" b="1" dirty="0" err="1">
                <a:solidFill>
                  <a:srgbClr val="FF0000"/>
                </a:solidFill>
                <a:latin typeface="Times New Roman" panose="02020603050405020304" pitchFamily="18" charset="0"/>
                <a:cs typeface="Times New Roman" panose="02020603050405020304" pitchFamily="18" charset="0"/>
              </a:rPr>
              <a:t>Môn</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Tiếng</a:t>
            </a:r>
            <a:r>
              <a:rPr lang="en-US" sz="6000" b="1" dirty="0">
                <a:solidFill>
                  <a:srgbClr val="FF0000"/>
                </a:solidFill>
                <a:latin typeface="Times New Roman" panose="02020603050405020304" pitchFamily="18" charset="0"/>
                <a:cs typeface="Times New Roman" panose="02020603050405020304" pitchFamily="18" charset="0"/>
              </a:rPr>
              <a:t> </a:t>
            </a:r>
            <a:r>
              <a:rPr lang="en-US" sz="6000" b="1" dirty="0" err="1">
                <a:solidFill>
                  <a:srgbClr val="FF0000"/>
                </a:solidFill>
                <a:latin typeface="Times New Roman" panose="02020603050405020304" pitchFamily="18" charset="0"/>
                <a:cs typeface="Times New Roman" panose="02020603050405020304" pitchFamily="18" charset="0"/>
              </a:rPr>
              <a:t>Việt</a:t>
            </a:r>
            <a:endParaRPr lang="en-US" sz="60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E8ACEB2-EF1C-4A61-A9B8-FC87D36E23EA}"/>
              </a:ext>
            </a:extLst>
          </p:cNvPr>
          <p:cNvSpPr txBox="1"/>
          <p:nvPr/>
        </p:nvSpPr>
        <p:spPr>
          <a:xfrm>
            <a:off x="914400" y="2781300"/>
            <a:ext cx="16611600" cy="3416320"/>
          </a:xfrm>
          <a:prstGeom prst="rect">
            <a:avLst/>
          </a:prstGeom>
          <a:noFill/>
        </p:spPr>
        <p:txBody>
          <a:bodyPr wrap="square" rtlCol="0">
            <a:spAutoFit/>
          </a:bodyPr>
          <a:lstStyle/>
          <a:p>
            <a:pPr algn="ctr"/>
            <a:r>
              <a:rPr lang="en-US" sz="7200" b="1" dirty="0" err="1">
                <a:solidFill>
                  <a:srgbClr val="002060"/>
                </a:solidFill>
                <a:latin typeface="Times New Roman" panose="02020603050405020304" pitchFamily="18" charset="0"/>
                <a:cs typeface="Times New Roman" panose="02020603050405020304" pitchFamily="18" charset="0"/>
              </a:rPr>
              <a:t>Bài</a:t>
            </a:r>
            <a:r>
              <a:rPr lang="en-US" sz="7200" b="1" dirty="0">
                <a:solidFill>
                  <a:srgbClr val="002060"/>
                </a:solidFill>
                <a:latin typeface="Times New Roman" panose="02020603050405020304" pitchFamily="18" charset="0"/>
                <a:cs typeface="Times New Roman" panose="02020603050405020304" pitchFamily="18" charset="0"/>
              </a:rPr>
              <a:t> 17: Ng</a:t>
            </a:r>
            <a:r>
              <a:rPr lang="vi-VN" sz="7200" b="1" dirty="0">
                <a:solidFill>
                  <a:srgbClr val="002060"/>
                </a:solidFill>
                <a:latin typeface="Times New Roman" panose="02020603050405020304" pitchFamily="18" charset="0"/>
                <a:cs typeface="Times New Roman" panose="02020603050405020304" pitchFamily="18" charset="0"/>
              </a:rPr>
              <a:t>ư</a:t>
            </a:r>
            <a:r>
              <a:rPr lang="en-US" sz="7200" b="1" dirty="0" err="1">
                <a:solidFill>
                  <a:srgbClr val="002060"/>
                </a:solidFill>
                <a:latin typeface="Times New Roman" panose="02020603050405020304" pitchFamily="18" charset="0"/>
                <a:cs typeface="Times New Roman" panose="02020603050405020304" pitchFamily="18" charset="0"/>
              </a:rPr>
              <a:t>ỡng</a:t>
            </a:r>
            <a:r>
              <a:rPr lang="en-US" sz="7200" b="1" dirty="0">
                <a:solidFill>
                  <a:srgbClr val="002060"/>
                </a:solidFill>
                <a:latin typeface="Times New Roman" panose="02020603050405020304" pitchFamily="18" charset="0"/>
                <a:cs typeface="Times New Roman" panose="02020603050405020304" pitchFamily="18" charset="0"/>
              </a:rPr>
              <a:t> </a:t>
            </a:r>
            <a:r>
              <a:rPr lang="en-US" sz="7200" b="1" dirty="0" err="1">
                <a:solidFill>
                  <a:srgbClr val="002060"/>
                </a:solidFill>
                <a:latin typeface="Times New Roman" panose="02020603050405020304" pitchFamily="18" charset="0"/>
                <a:cs typeface="Times New Roman" panose="02020603050405020304" pitchFamily="18" charset="0"/>
              </a:rPr>
              <a:t>cửa</a:t>
            </a:r>
            <a:endParaRPr lang="en-US" sz="7200" b="1" dirty="0">
              <a:solidFill>
                <a:srgbClr val="002060"/>
              </a:solidFill>
              <a:latin typeface="Times New Roman" panose="02020603050405020304" pitchFamily="18" charset="0"/>
              <a:cs typeface="Times New Roman" panose="02020603050405020304" pitchFamily="18" charset="0"/>
            </a:endParaRPr>
          </a:p>
          <a:p>
            <a:pPr algn="ctr"/>
            <a:r>
              <a:rPr lang="en-US" sz="7200" b="1" dirty="0" err="1">
                <a:solidFill>
                  <a:srgbClr val="005024"/>
                </a:solidFill>
                <a:latin typeface="Times New Roman" panose="02020603050405020304" pitchFamily="18" charset="0"/>
                <a:cs typeface="Times New Roman" panose="02020603050405020304" pitchFamily="18" charset="0"/>
              </a:rPr>
              <a:t>Nói</a:t>
            </a:r>
            <a:r>
              <a:rPr lang="en-US" sz="7200" b="1" dirty="0">
                <a:solidFill>
                  <a:srgbClr val="005024"/>
                </a:solidFill>
                <a:latin typeface="Times New Roman" panose="02020603050405020304" pitchFamily="18" charset="0"/>
                <a:cs typeface="Times New Roman" panose="02020603050405020304" pitchFamily="18" charset="0"/>
              </a:rPr>
              <a:t> </a:t>
            </a:r>
            <a:r>
              <a:rPr lang="en-US" sz="7200" b="1" dirty="0" err="1">
                <a:solidFill>
                  <a:srgbClr val="005024"/>
                </a:solidFill>
                <a:latin typeface="Times New Roman" panose="02020603050405020304" pitchFamily="18" charset="0"/>
                <a:cs typeface="Times New Roman" panose="02020603050405020304" pitchFamily="18" charset="0"/>
              </a:rPr>
              <a:t>và</a:t>
            </a:r>
            <a:r>
              <a:rPr lang="en-US" sz="7200" b="1" dirty="0">
                <a:solidFill>
                  <a:srgbClr val="005024"/>
                </a:solidFill>
                <a:latin typeface="Times New Roman" panose="02020603050405020304" pitchFamily="18" charset="0"/>
                <a:cs typeface="Times New Roman" panose="02020603050405020304" pitchFamily="18" charset="0"/>
              </a:rPr>
              <a:t> </a:t>
            </a:r>
            <a:r>
              <a:rPr lang="en-US" sz="7200" b="1" dirty="0" err="1">
                <a:solidFill>
                  <a:srgbClr val="005024"/>
                </a:solidFill>
                <a:latin typeface="Times New Roman" panose="02020603050405020304" pitchFamily="18" charset="0"/>
                <a:cs typeface="Times New Roman" panose="02020603050405020304" pitchFamily="18" charset="0"/>
              </a:rPr>
              <a:t>nghe</a:t>
            </a:r>
            <a:r>
              <a:rPr lang="en-US" sz="7200" b="1" dirty="0">
                <a:solidFill>
                  <a:srgbClr val="005024"/>
                </a:solidFill>
                <a:latin typeface="Times New Roman" panose="02020603050405020304" pitchFamily="18" charset="0"/>
                <a:cs typeface="Times New Roman" panose="02020603050405020304" pitchFamily="18" charset="0"/>
              </a:rPr>
              <a:t>: </a:t>
            </a:r>
            <a:r>
              <a:rPr lang="en-US" sz="7200" b="1" dirty="0" err="1">
                <a:solidFill>
                  <a:srgbClr val="005024"/>
                </a:solidFill>
                <a:latin typeface="Times New Roman" panose="02020603050405020304" pitchFamily="18" charset="0"/>
                <a:cs typeface="Times New Roman" panose="02020603050405020304" pitchFamily="18" charset="0"/>
              </a:rPr>
              <a:t>Kể</a:t>
            </a:r>
            <a:r>
              <a:rPr lang="en-US" sz="7200" b="1" dirty="0">
                <a:solidFill>
                  <a:srgbClr val="005024"/>
                </a:solidFill>
                <a:latin typeface="Times New Roman" panose="02020603050405020304" pitchFamily="18" charset="0"/>
                <a:cs typeface="Times New Roman" panose="02020603050405020304" pitchFamily="18" charset="0"/>
              </a:rPr>
              <a:t> </a:t>
            </a:r>
            <a:r>
              <a:rPr lang="en-US" sz="7200" b="1" dirty="0" err="1">
                <a:solidFill>
                  <a:srgbClr val="005024"/>
                </a:solidFill>
                <a:latin typeface="Times New Roman" panose="02020603050405020304" pitchFamily="18" charset="0"/>
                <a:cs typeface="Times New Roman" panose="02020603050405020304" pitchFamily="18" charset="0"/>
              </a:rPr>
              <a:t>chuyện</a:t>
            </a:r>
            <a:r>
              <a:rPr lang="en-US" sz="7200" b="1" dirty="0">
                <a:solidFill>
                  <a:srgbClr val="005024"/>
                </a:solidFill>
                <a:latin typeface="Times New Roman" panose="02020603050405020304" pitchFamily="18" charset="0"/>
                <a:cs typeface="Times New Roman" panose="02020603050405020304" pitchFamily="18" charset="0"/>
              </a:rPr>
              <a:t> </a:t>
            </a:r>
            <a:r>
              <a:rPr lang="en-US" sz="7200" b="1" dirty="0" err="1">
                <a:solidFill>
                  <a:srgbClr val="005024"/>
                </a:solidFill>
                <a:latin typeface="Times New Roman" panose="02020603050405020304" pitchFamily="18" charset="0"/>
                <a:cs typeface="Times New Roman" panose="02020603050405020304" pitchFamily="18" charset="0"/>
              </a:rPr>
              <a:t>Sự</a:t>
            </a:r>
            <a:r>
              <a:rPr lang="en-US" sz="7200" b="1" dirty="0">
                <a:solidFill>
                  <a:srgbClr val="005024"/>
                </a:solidFill>
                <a:latin typeface="Times New Roman" panose="02020603050405020304" pitchFamily="18" charset="0"/>
                <a:cs typeface="Times New Roman" panose="02020603050405020304" pitchFamily="18" charset="0"/>
              </a:rPr>
              <a:t> </a:t>
            </a:r>
            <a:r>
              <a:rPr lang="en-US" sz="7200" b="1" dirty="0" err="1">
                <a:solidFill>
                  <a:srgbClr val="005024"/>
                </a:solidFill>
                <a:latin typeface="Times New Roman" panose="02020603050405020304" pitchFamily="18" charset="0"/>
                <a:cs typeface="Times New Roman" panose="02020603050405020304" pitchFamily="18" charset="0"/>
              </a:rPr>
              <a:t>tích</a:t>
            </a:r>
            <a:r>
              <a:rPr lang="en-US" sz="7200" b="1" dirty="0">
                <a:solidFill>
                  <a:srgbClr val="005024"/>
                </a:solidFill>
                <a:latin typeface="Times New Roman" panose="02020603050405020304" pitchFamily="18" charset="0"/>
                <a:cs typeface="Times New Roman" panose="02020603050405020304" pitchFamily="18" charset="0"/>
              </a:rPr>
              <a:t> </a:t>
            </a:r>
            <a:r>
              <a:rPr lang="en-US" sz="7200" b="1" dirty="0" err="1">
                <a:solidFill>
                  <a:srgbClr val="005024"/>
                </a:solidFill>
                <a:latin typeface="Times New Roman" panose="02020603050405020304" pitchFamily="18" charset="0"/>
                <a:cs typeface="Times New Roman" panose="02020603050405020304" pitchFamily="18" charset="0"/>
              </a:rPr>
              <a:t>nhà</a:t>
            </a:r>
            <a:r>
              <a:rPr lang="en-US" sz="7200" b="1" dirty="0">
                <a:solidFill>
                  <a:srgbClr val="005024"/>
                </a:solidFill>
                <a:latin typeface="Times New Roman" panose="02020603050405020304" pitchFamily="18" charset="0"/>
                <a:cs typeface="Times New Roman" panose="02020603050405020304" pitchFamily="18" charset="0"/>
              </a:rPr>
              <a:t> </a:t>
            </a:r>
            <a:r>
              <a:rPr lang="en-US" sz="7200" b="1" dirty="0" err="1">
                <a:solidFill>
                  <a:srgbClr val="005024"/>
                </a:solidFill>
                <a:latin typeface="Times New Roman" panose="02020603050405020304" pitchFamily="18" charset="0"/>
                <a:cs typeface="Times New Roman" panose="02020603050405020304" pitchFamily="18" charset="0"/>
              </a:rPr>
              <a:t>sàn</a:t>
            </a:r>
            <a:endParaRPr lang="en-US" sz="7200" b="1" dirty="0">
              <a:solidFill>
                <a:srgbClr val="005024"/>
              </a:solidFill>
              <a:latin typeface="Times New Roman" panose="02020603050405020304" pitchFamily="18" charset="0"/>
              <a:cs typeface="Times New Roman" panose="02020603050405020304" pitchFamily="18" charset="0"/>
            </a:endParaRPr>
          </a:p>
          <a:p>
            <a:endParaRPr lang="en-US" sz="7200" b="1"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D4FFC9D2-42F1-4E6B-AF7B-683B61A424B4}"/>
              </a:ext>
            </a:extLst>
          </p:cNvPr>
          <p:cNvSpPr txBox="1"/>
          <p:nvPr/>
        </p:nvSpPr>
        <p:spPr>
          <a:xfrm>
            <a:off x="7499429" y="5130117"/>
            <a:ext cx="2895857" cy="1015663"/>
          </a:xfrm>
          <a:prstGeom prst="rect">
            <a:avLst/>
          </a:prstGeom>
          <a:noFill/>
        </p:spPr>
        <p:txBody>
          <a:bodyPr wrap="none" rtlCol="0">
            <a:spAutoFit/>
          </a:bodyPr>
          <a:lstStyle/>
          <a:p>
            <a:pPr algn="ctr"/>
            <a:r>
              <a:rPr lang="en-US" sz="6000" b="1" dirty="0" err="1">
                <a:solidFill>
                  <a:srgbClr val="FF00FF"/>
                </a:solidFill>
                <a:latin typeface="Times New Roman" panose="02020603050405020304" pitchFamily="18" charset="0"/>
                <a:cs typeface="Times New Roman" panose="02020603050405020304" pitchFamily="18" charset="0"/>
              </a:rPr>
              <a:t>Tiết</a:t>
            </a:r>
            <a:r>
              <a:rPr lang="en-US" sz="6000" b="1" dirty="0">
                <a:solidFill>
                  <a:srgbClr val="FF00FF"/>
                </a:solidFill>
                <a:latin typeface="Times New Roman" panose="02020603050405020304" pitchFamily="18" charset="0"/>
                <a:cs typeface="Times New Roman" panose="02020603050405020304" pitchFamily="18" charset="0"/>
              </a:rPr>
              <a:t> 1+2</a:t>
            </a:r>
          </a:p>
        </p:txBody>
      </p:sp>
    </p:spTree>
    <p:extLst>
      <p:ext uri="{BB962C8B-B14F-4D97-AF65-F5344CB8AC3E}">
        <p14:creationId xmlns:p14="http://schemas.microsoft.com/office/powerpoint/2010/main" val="296892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023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4"/>
                </p:tgtEl>
              </p:cMediaNode>
            </p:video>
          </p:childTnLst>
        </p:cTn>
      </p:par>
    </p:tnLst>
    <p:bldLst>
      <p:bldP spid="7"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709"/>
            <a:ext cx="18288000" cy="10285911"/>
            <a:chOff x="0" y="0"/>
            <a:chExt cx="12192000" cy="6858000"/>
          </a:xfrm>
        </p:grpSpPr>
        <p:pic>
          <p:nvPicPr>
            <p:cNvPr id="3" name="图片 38"/>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 name="TextBox 4"/>
          <p:cNvSpPr txBox="1"/>
          <p:nvPr/>
        </p:nvSpPr>
        <p:spPr>
          <a:xfrm>
            <a:off x="4953000" y="396764"/>
            <a:ext cx="7987552" cy="830997"/>
          </a:xfrm>
          <a:prstGeom prst="rect">
            <a:avLst/>
          </a:prstGeom>
          <a:noFill/>
        </p:spPr>
        <p:txBody>
          <a:bodyPr wrap="square" rtlCol="0">
            <a:spAutoFit/>
          </a:bodyPr>
          <a:lstStyle/>
          <a:p>
            <a:pPr algn="ctr">
              <a:spcBef>
                <a:spcPct val="50000"/>
              </a:spcBef>
            </a:pPr>
            <a:r>
              <a:rPr lang="en-US" sz="4800" b="1" dirty="0">
                <a:solidFill>
                  <a:srgbClr val="FFFF00"/>
                </a:solidFill>
                <a:latin typeface="Times New Roman" panose="02020603050405020304" pitchFamily="18" charset="0"/>
                <a:cs typeface="Times New Roman" panose="02020603050405020304" pitchFamily="18" charset="0"/>
              </a:rPr>
              <a:t>NGƯỠNG CỬA</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447800" y="1866900"/>
            <a:ext cx="6781800" cy="7334252"/>
          </a:xfrm>
          <a:prstGeom prst="rect">
            <a:avLst/>
          </a:prstGeom>
        </p:spPr>
        <p:txBody>
          <a:bodyPr wrap="square">
            <a:spAutoFit/>
          </a:bodyPr>
          <a:lstStyle/>
          <a:p>
            <a:pPr defTabSz="1219170">
              <a:lnSpc>
                <a:spcPct val="120000"/>
              </a:lnSpc>
            </a:pPr>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ấy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ai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quen</a:t>
            </a:r>
            <a:endParaRPr lang="vi-VN" sz="4400" kern="0" dirty="0">
              <a:latin typeface="Times New Roman" panose="02020603050405020304" pitchFamily="18" charset="0"/>
              <a:cs typeface="Times New Roman" panose="02020603050405020304" pitchFamily="18" charset="0"/>
            </a:endParaRPr>
          </a:p>
          <a:p>
            <a:pPr defTabSz="1219170">
              <a:lnSpc>
                <a:spcPct val="120000"/>
              </a:lnSpc>
            </a:pPr>
            <a:r>
              <a:rPr lang="en-US" sz="4400" kern="0" dirty="0" err="1">
                <a:latin typeface="Times New Roman" panose="02020603050405020304" pitchFamily="18" charset="0"/>
                <a:cs typeface="Times New Roman" panose="02020603050405020304" pitchFamily="18" charset="0"/>
              </a:rPr>
              <a:t>Ngay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từ</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thời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tấm</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bé</a:t>
            </a:r>
            <a:endParaRPr lang="en-US" sz="4400" kern="0" dirty="0">
              <a:latin typeface="Times New Roman" panose="02020603050405020304" pitchFamily="18" charset="0"/>
              <a:cs typeface="Times New Roman" panose="02020603050405020304" pitchFamily="18" charset="0"/>
            </a:endParaRPr>
          </a:p>
          <a:p>
            <a:pPr defTabSz="1219170">
              <a:lnSpc>
                <a:spcPct val="120000"/>
              </a:lnSpc>
            </a:pPr>
            <a:r>
              <a:rPr lang="en-US" sz="4400" kern="0" dirty="0" err="1">
                <a:latin typeface="Times New Roman" panose="02020603050405020304" pitchFamily="18" charset="0"/>
                <a:cs typeface="Times New Roman" panose="02020603050405020304" pitchFamily="18" charset="0"/>
              </a:rPr>
              <a:t>Khi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bà</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tay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mẹ</a:t>
            </a:r>
            <a:endParaRPr lang="en-US" sz="4400" kern="0" dirty="0">
              <a:latin typeface="Times New Roman" panose="02020603050405020304" pitchFamily="18" charset="0"/>
              <a:cs typeface="Times New Roman" panose="02020603050405020304" pitchFamily="18" charset="0"/>
            </a:endParaRPr>
          </a:p>
          <a:p>
            <a:pPr defTabSz="1219170">
              <a:lnSpc>
                <a:spcPct val="120000"/>
              </a:lnSpc>
            </a:pPr>
            <a:r>
              <a:rPr lang="en-US" sz="4400" kern="0" dirty="0" err="1">
                <a:latin typeface="Times New Roman" panose="02020603050405020304" pitchFamily="18" charset="0"/>
                <a:cs typeface="Times New Roman" panose="02020603050405020304" pitchFamily="18" charset="0"/>
              </a:rPr>
              <a:t>Còn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dắt</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vòng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đi</a:t>
            </a:r>
            <a:r>
              <a:rPr lang="en-US" sz="4400" kern="0" dirty="0">
                <a:latin typeface="Times New Roman" panose="02020603050405020304" pitchFamily="18" charset="0"/>
                <a:cs typeface="Times New Roman" panose="02020603050405020304" pitchFamily="18" charset="0"/>
              </a:rPr>
              <a:t> men.</a:t>
            </a:r>
          </a:p>
          <a:p>
            <a:pPr defTabSz="1219170">
              <a:lnSpc>
                <a:spcPct val="120000"/>
              </a:lnSpc>
            </a:pPr>
            <a:endParaRPr lang="en-US" sz="4400" kern="0" dirty="0">
              <a:latin typeface="Times New Roman" panose="02020603050405020304" pitchFamily="18" charset="0"/>
              <a:cs typeface="Times New Roman" panose="02020603050405020304" pitchFamily="18" charset="0"/>
            </a:endParaRPr>
          </a:p>
          <a:p>
            <a:pPr defTabSz="1219170">
              <a:lnSpc>
                <a:spcPct val="120000"/>
              </a:lnSpc>
            </a:pPr>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bố</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mẹ</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ngày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đêm</a:t>
            </a:r>
            <a:endParaRPr lang="en-US" sz="4400" kern="0" dirty="0">
              <a:latin typeface="Times New Roman" panose="02020603050405020304" pitchFamily="18" charset="0"/>
              <a:cs typeface="Times New Roman" panose="02020603050405020304" pitchFamily="18" charset="0"/>
            </a:endParaRPr>
          </a:p>
          <a:p>
            <a:pPr defTabSz="1219170">
              <a:lnSpc>
                <a:spcPct val="120000"/>
              </a:lnSpc>
            </a:pPr>
            <a:r>
              <a:rPr lang="en-US" sz="4400" kern="0" dirty="0" err="1">
                <a:latin typeface="Times New Roman" panose="02020603050405020304" pitchFamily="18" charset="0"/>
                <a:cs typeface="Times New Roman" panose="02020603050405020304" pitchFamily="18" charset="0"/>
              </a:rPr>
              <a:t>Lúc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nào</a:t>
            </a:r>
            <a:r>
              <a:rPr lang="en-US" sz="4400" kern="0" dirty="0">
                <a:latin typeface="Times New Roman" panose="02020603050405020304" pitchFamily="18" charset="0"/>
                <a:cs typeface="Times New Roman" panose="02020603050405020304" pitchFamily="18" charset="0"/>
              </a:rPr>
              <a:t> qua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vội</a:t>
            </a:r>
            <a:endParaRPr lang="en-US" sz="4400" kern="0" dirty="0">
              <a:latin typeface="Times New Roman" panose="02020603050405020304" pitchFamily="18" charset="0"/>
              <a:cs typeface="Times New Roman" panose="02020603050405020304" pitchFamily="18" charset="0"/>
            </a:endParaRPr>
          </a:p>
          <a:p>
            <a:pPr defTabSz="1219170">
              <a:lnSpc>
                <a:spcPct val="120000"/>
              </a:lnSpc>
            </a:pPr>
            <a:r>
              <a:rPr lang="en-US" sz="4400" kern="0" dirty="0" err="1">
                <a:latin typeface="Times New Roman" panose="02020603050405020304" pitchFamily="18" charset="0"/>
                <a:cs typeface="Times New Roman" panose="02020603050405020304" pitchFamily="18" charset="0"/>
              </a:rPr>
              <a:t>Nơi</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bạn</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bè</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chạy</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tới</a:t>
            </a:r>
            <a:r>
              <a:rPr lang="en-US" sz="4400" kern="0" dirty="0">
                <a:latin typeface="Times New Roman" panose="02020603050405020304" pitchFamily="18" charset="0"/>
                <a:cs typeface="Times New Roman" panose="02020603050405020304" pitchFamily="18" charset="0"/>
              </a:rPr>
              <a:t>  </a:t>
            </a:r>
          </a:p>
          <a:p>
            <a:pPr defTabSz="1219170">
              <a:lnSpc>
                <a:spcPct val="120000"/>
              </a:lnSpc>
            </a:pPr>
            <a:r>
              <a:rPr lang="en-US" sz="4400" kern="0" dirty="0" err="1">
                <a:latin typeface="Times New Roman" panose="02020603050405020304" pitchFamily="18" charset="0"/>
                <a:cs typeface="Times New Roman" panose="02020603050405020304" pitchFamily="18" charset="0"/>
              </a:rPr>
              <a:t>Thường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lúc</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nào</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cũng</a:t>
            </a:r>
            <a:r>
              <a:rPr lang="en-US" sz="4400" kern="0" dirty="0">
                <a:latin typeface="Times New Roman" panose="02020603050405020304" pitchFamily="18" charset="0"/>
                <a:cs typeface="Times New Roman" panose="02020603050405020304" pitchFamily="18" charset="0"/>
              </a:rPr>
              <a:t> </a:t>
            </a:r>
            <a:r>
              <a:rPr lang="en-US" sz="4400" kern="0" dirty="0" err="1">
                <a:latin typeface="Times New Roman" panose="02020603050405020304" pitchFamily="18" charset="0"/>
                <a:cs typeface="Times New Roman" panose="02020603050405020304" pitchFamily="18" charset="0"/>
              </a:rPr>
              <a:t>vui</a:t>
            </a:r>
            <a:r>
              <a:rPr lang="en-US" sz="4400" kern="0" dirty="0">
                <a:latin typeface="Times New Roman" panose="02020603050405020304" pitchFamily="18" charset="0"/>
                <a:cs typeface="Times New Roman" panose="02020603050405020304" pitchFamily="18" charset="0"/>
              </a:rPr>
              <a:t>.</a:t>
            </a:r>
          </a:p>
        </p:txBody>
      </p:sp>
      <p:sp>
        <p:nvSpPr>
          <p:cNvPr id="7" name="Rectangle 6"/>
          <p:cNvSpPr/>
          <p:nvPr/>
        </p:nvSpPr>
        <p:spPr>
          <a:xfrm>
            <a:off x="9677400" y="1866900"/>
            <a:ext cx="8458200" cy="8146782"/>
          </a:xfrm>
          <a:prstGeom prst="rect">
            <a:avLst/>
          </a:prstGeom>
        </p:spPr>
        <p:txBody>
          <a:bodyPr wrap="square">
            <a:spAutoFit/>
          </a:bodyPr>
          <a:lstStyle/>
          <a:p>
            <a:pPr>
              <a:lnSpc>
                <a:spcPct val="120000"/>
              </a:lnSpc>
            </a:pP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p>
          <a:p>
            <a:pPr>
              <a:lnSpc>
                <a:spcPct val="120000"/>
              </a:lnSpc>
            </a:pPr>
            <a:r>
              <a:rPr lang="en-US" sz="4400" dirty="0" err="1">
                <a:latin typeface="Times New Roman" panose="02020603050405020304" pitchFamily="18" charset="0"/>
                <a:cs typeface="Times New Roman" panose="02020603050405020304" pitchFamily="18" charset="0"/>
              </a:rPr>
              <a:t>Buổi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endParaRPr lang="en-US" sz="4400" dirty="0">
              <a:latin typeface="Times New Roman" panose="02020603050405020304" pitchFamily="18" charset="0"/>
              <a:cs typeface="Times New Roman" panose="02020603050405020304" pitchFamily="18" charset="0"/>
            </a:endParaRPr>
          </a:p>
          <a:p>
            <a:pPr>
              <a:lnSpc>
                <a:spcPct val="120000"/>
              </a:lnSpc>
            </a:pPr>
            <a:r>
              <a:rPr lang="en-US" sz="4400" dirty="0">
                <a:latin typeface="Times New Roman" panose="02020603050405020304" pitchFamily="18" charset="0"/>
                <a:cs typeface="Times New Roman" panose="02020603050405020304" pitchFamily="18" charset="0"/>
              </a:rPr>
              <a:t>Nay con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tắp</a:t>
            </a:r>
            <a:r>
              <a:rPr lang="en-US" sz="4400" dirty="0">
                <a:latin typeface="Times New Roman" panose="02020603050405020304" pitchFamily="18" charset="0"/>
                <a:cs typeface="Times New Roman" panose="02020603050405020304" pitchFamily="18" charset="0"/>
              </a:rPr>
              <a:t> </a:t>
            </a:r>
          </a:p>
          <a:p>
            <a:pPr>
              <a:lnSpc>
                <a:spcPct val="120000"/>
              </a:lnSpc>
            </a:pPr>
            <a:r>
              <a:rPr lang="en-US" sz="4400" dirty="0" err="1">
                <a:latin typeface="Times New Roman" panose="02020603050405020304" pitchFamily="18" charset="0"/>
                <a:cs typeface="Times New Roman" panose="02020603050405020304" pitchFamily="18" charset="0"/>
              </a:rPr>
              <a:t>Vẫn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chờ</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đi</a:t>
            </a:r>
            <a:r>
              <a:rPr lang="en-US" sz="4400" dirty="0">
                <a:latin typeface="Times New Roman" panose="02020603050405020304" pitchFamily="18" charset="0"/>
                <a:cs typeface="Times New Roman" panose="02020603050405020304" pitchFamily="18" charset="0"/>
              </a:rPr>
              <a:t>.</a:t>
            </a:r>
          </a:p>
          <a:p>
            <a:pPr>
              <a:lnSpc>
                <a:spcPct val="120000"/>
              </a:lnSpc>
            </a:pPr>
            <a:endParaRPr lang="en-US" sz="4400" dirty="0">
              <a:latin typeface="Times New Roman" panose="02020603050405020304" pitchFamily="18" charset="0"/>
              <a:cs typeface="Times New Roman" panose="02020603050405020304" pitchFamily="18" charset="0"/>
            </a:endParaRPr>
          </a:p>
          <a:p>
            <a:pPr>
              <a:lnSpc>
                <a:spcPct val="120000"/>
              </a:lnSpc>
            </a:pPr>
            <a:r>
              <a:rPr lang="en-US" sz="4400" dirty="0" err="1">
                <a:latin typeface="Times New Roman" panose="02020603050405020304" pitchFamily="18" charset="0"/>
                <a:cs typeface="Times New Roman" panose="02020603050405020304" pitchFamily="18" charset="0"/>
              </a:rPr>
              <a:t>Nơi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ấy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endParaRPr lang="en-US" sz="4400" dirty="0">
              <a:latin typeface="Times New Roman" panose="02020603050405020304" pitchFamily="18" charset="0"/>
              <a:cs typeface="Times New Roman" panose="02020603050405020304" pitchFamily="18" charset="0"/>
            </a:endParaRPr>
          </a:p>
          <a:p>
            <a:pPr>
              <a:lnSpc>
                <a:spcPct val="120000"/>
              </a:lnSpc>
            </a:pPr>
            <a:r>
              <a:rPr lang="en-US" sz="4400" dirty="0" err="1">
                <a:latin typeface="Times New Roman" panose="02020603050405020304" pitchFamily="18" charset="0"/>
                <a:cs typeface="Times New Roman" panose="02020603050405020304" pitchFamily="18" charset="0"/>
              </a:rPr>
              <a:t>Soi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ngủ</a:t>
            </a:r>
            <a:endParaRPr lang="en-US" sz="4400" dirty="0">
              <a:latin typeface="Times New Roman" panose="02020603050405020304" pitchFamily="18" charset="0"/>
              <a:cs typeface="Times New Roman" panose="02020603050405020304" pitchFamily="18" charset="0"/>
            </a:endParaRPr>
          </a:p>
          <a:p>
            <a:pPr>
              <a:lnSpc>
                <a:spcPct val="120000"/>
              </a:lnSpc>
            </a:pPr>
            <a:r>
              <a:rPr lang="en-US" sz="4400" dirty="0" err="1">
                <a:latin typeface="Times New Roman" panose="02020603050405020304" pitchFamily="18" charset="0"/>
                <a:cs typeface="Times New Roman" panose="02020603050405020304" pitchFamily="18" charset="0"/>
              </a:rPr>
              <a:t>Ngọn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đèn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khuya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bóng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mẹ</a:t>
            </a:r>
            <a:endParaRPr lang="en-US" sz="4400" dirty="0">
              <a:latin typeface="Times New Roman" panose="02020603050405020304" pitchFamily="18" charset="0"/>
              <a:cs typeface="Times New Roman" panose="02020603050405020304" pitchFamily="18" charset="0"/>
            </a:endParaRPr>
          </a:p>
          <a:p>
            <a:pPr>
              <a:lnSpc>
                <a:spcPct val="120000"/>
              </a:lnSpc>
            </a:pP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vầng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sân</a:t>
            </a:r>
            <a:r>
              <a:rPr lang="en-US" sz="4400" dirty="0">
                <a:latin typeface="Times New Roman" panose="02020603050405020304" pitchFamily="18" charset="0"/>
                <a:cs typeface="Times New Roman" panose="02020603050405020304" pitchFamily="18" charset="0"/>
              </a:rPr>
              <a:t>.</a:t>
            </a:r>
          </a:p>
          <a:p>
            <a:pPr>
              <a:lnSpc>
                <a:spcPct val="120000"/>
              </a:lnSpc>
            </a:pPr>
            <a:r>
              <a:rPr lang="en-US" sz="44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623945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8800" b="1" dirty="0" err="1">
                <a:solidFill>
                  <a:srgbClr val="FF0000"/>
                </a:solidFill>
                <a:latin typeface="Times New Roman" panose="02020603050405020304" pitchFamily="18" charset="0"/>
                <a:cs typeface="Times New Roman" panose="02020603050405020304" pitchFamily="18" charset="0"/>
              </a:rPr>
              <a:t>Tìm</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a:solidFill>
                  <a:srgbClr val="FF0000"/>
                </a:solidFill>
                <a:latin typeface="Times New Roman" panose="02020603050405020304" pitchFamily="18" charset="0"/>
                <a:cs typeface="Times New Roman" panose="02020603050405020304" pitchFamily="18" charset="0"/>
              </a:rPr>
              <a:t>hiểu</a:t>
            </a:r>
            <a:r>
              <a:rPr lang="en-US" sz="8800" b="1" dirty="0">
                <a:solidFill>
                  <a:srgbClr val="FF0000"/>
                </a:solidFill>
                <a:latin typeface="Times New Roman" panose="02020603050405020304" pitchFamily="18" charset="0"/>
                <a:cs typeface="Times New Roman" panose="02020603050405020304" pitchFamily="18" charset="0"/>
              </a:rPr>
              <a:t> </a:t>
            </a:r>
            <a:r>
              <a:rPr lang="en-US" sz="8800" b="1" dirty="0" err="1">
                <a:solidFill>
                  <a:srgbClr val="FF0000"/>
                </a:solidFill>
                <a:latin typeface="Times New Roman" panose="02020603050405020304" pitchFamily="18" charset="0"/>
                <a:cs typeface="Times New Roman" panose="02020603050405020304" pitchFamily="18" charset="0"/>
              </a:rPr>
              <a:t>bài</a:t>
            </a:r>
            <a:endParaRPr lang="en-US" sz="8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3945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19126200" cy="12115800"/>
          </a:xfrm>
          <a:prstGeom prst="rect">
            <a:avLst/>
          </a:prstGeom>
        </p:spPr>
      </p:pic>
      <p:sp>
        <p:nvSpPr>
          <p:cNvPr id="3" name="TextBox 2"/>
          <p:cNvSpPr txBox="1"/>
          <p:nvPr/>
        </p:nvSpPr>
        <p:spPr>
          <a:xfrm>
            <a:off x="457200" y="1104900"/>
            <a:ext cx="16350502" cy="4524315"/>
          </a:xfrm>
          <a:prstGeom prst="rect">
            <a:avLst/>
          </a:prstGeom>
          <a:noFill/>
        </p:spPr>
        <p:txBody>
          <a:bodyPr wrap="square" rtlCol="0">
            <a:spAutoFit/>
          </a:bodyPr>
          <a:lstStyle/>
          <a:p>
            <a:pPr marL="1143000" indent="-1143000">
              <a:buAutoNum type="arabicPeriod"/>
            </a:pPr>
            <a:r>
              <a:rPr lang="en-US" sz="7200" b="1" dirty="0" err="1">
                <a:solidFill>
                  <a:srgbClr val="FFFF00"/>
                </a:solidFill>
                <a:latin typeface="Times New Roman" panose="02020603050405020304" pitchFamily="18" charset="0"/>
                <a:cs typeface="Times New Roman" panose="02020603050405020304" pitchFamily="18" charset="0"/>
              </a:rPr>
              <a:t>Ngưỡng</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cửa</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chứng</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kiến</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sự</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lớn</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lên</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của</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bạn</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nhỏ</a:t>
            </a:r>
            <a:r>
              <a:rPr lang="en-US" sz="7200" b="1" dirty="0">
                <a:solidFill>
                  <a:srgbClr val="FFFF00"/>
                </a:solidFill>
                <a:latin typeface="Times New Roman" panose="02020603050405020304" pitchFamily="18" charset="0"/>
                <a:cs typeface="Times New Roman" panose="02020603050405020304" pitchFamily="18" charset="0"/>
              </a:rPr>
              <a:t>.</a:t>
            </a:r>
          </a:p>
          <a:p>
            <a:pPr marL="1143000" indent="-1143000">
              <a:buAutoNum type="arabicPeriod"/>
            </a:pPr>
            <a:r>
              <a:rPr lang="en-US" sz="7200" b="1" dirty="0" err="1">
                <a:solidFill>
                  <a:srgbClr val="FFFF00"/>
                </a:solidFill>
                <a:latin typeface="Times New Roman" panose="02020603050405020304" pitchFamily="18" charset="0"/>
                <a:cs typeface="Times New Roman" panose="02020603050405020304" pitchFamily="18" charset="0"/>
              </a:rPr>
              <a:t>Ngưỡng</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cửa</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gắn</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liền</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với</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những</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người</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thân</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của</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bạn</a:t>
            </a:r>
            <a:r>
              <a:rPr lang="en-US" sz="7200" b="1" dirty="0">
                <a:solidFill>
                  <a:srgbClr val="FFFF00"/>
                </a:solidFill>
                <a:latin typeface="Times New Roman" panose="02020603050405020304" pitchFamily="18" charset="0"/>
                <a:cs typeface="Times New Roman" panose="02020603050405020304" pitchFamily="18" charset="0"/>
              </a:rPr>
              <a:t> </a:t>
            </a:r>
            <a:r>
              <a:rPr lang="en-US" sz="7200" b="1" dirty="0" err="1">
                <a:solidFill>
                  <a:srgbClr val="FFFF00"/>
                </a:solidFill>
                <a:latin typeface="Times New Roman" panose="02020603050405020304" pitchFamily="18" charset="0"/>
                <a:cs typeface="Times New Roman" panose="02020603050405020304" pitchFamily="18" charset="0"/>
              </a:rPr>
              <a:t>nhỏ</a:t>
            </a:r>
            <a:r>
              <a:rPr lang="en-US" sz="7200" b="1" dirty="0">
                <a:solidFill>
                  <a:srgbClr val="FFFF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02383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8"/>
          <a:srcRect/>
          <a:stretch>
            <a:fillRect/>
          </a:stretch>
        </p:blipFill>
        <p:spPr>
          <a:xfrm>
            <a:off x="15853765" y="8065718"/>
            <a:ext cx="2423447" cy="2293187"/>
          </a:xfrm>
          <a:prstGeom prst="rect">
            <a:avLst/>
          </a:prstGeom>
        </p:spPr>
      </p:pic>
      <p:sp>
        <p:nvSpPr>
          <p:cNvPr id="12" name="TextBox 11">
            <a:extLst>
              <a:ext uri="{FF2B5EF4-FFF2-40B4-BE49-F238E27FC236}">
                <a16:creationId xmlns:a16="http://schemas.microsoft.com/office/drawing/2014/main" id="{F1B52234-D229-A0D5-A042-B2531592C803}"/>
              </a:ext>
            </a:extLst>
          </p:cNvPr>
          <p:cNvSpPr txBox="1"/>
          <p:nvPr/>
        </p:nvSpPr>
        <p:spPr>
          <a:xfrm>
            <a:off x="1926829" y="2095500"/>
            <a:ext cx="6226571" cy="6863417"/>
          </a:xfrm>
          <a:prstGeom prst="rect">
            <a:avLst/>
          </a:prstGeom>
          <a:noFill/>
        </p:spPr>
        <p:txBody>
          <a:bodyPr wrap="square" rtlCol="0">
            <a:spAutoFit/>
          </a:bodyPr>
          <a:lstStyle/>
          <a:p>
            <a:r>
              <a:rPr lang="en-US" sz="4000" i="0" dirty="0" err="1">
                <a:solidFill>
                  <a:srgbClr val="7030A0"/>
                </a:solidFill>
                <a:effectLst/>
                <a:latin typeface="Times New Roman" panose="02020603050405020304" pitchFamily="18" charset="0"/>
                <a:cs typeface="Times New Roman" panose="02020603050405020304" pitchFamily="18" charset="0"/>
              </a:rPr>
              <a:t>Nơi</a:t>
            </a:r>
            <a:r>
              <a:rPr lang="en-US" sz="4000" i="0" dirty="0">
                <a:solidFill>
                  <a:srgbClr val="7030A0"/>
                </a:solidFill>
                <a:effectLst/>
                <a:latin typeface="Times New Roman" panose="02020603050405020304" pitchFamily="18" charset="0"/>
                <a:cs typeface="Times New Roman" panose="02020603050405020304" pitchFamily="18" charset="0"/>
              </a:rPr>
              <a:t> </a:t>
            </a:r>
            <a:r>
              <a:rPr lang="en-US" sz="4000" i="0" dirty="0" err="1">
                <a:solidFill>
                  <a:srgbClr val="7030A0"/>
                </a:solidFill>
                <a:effectLst/>
                <a:latin typeface="Times New Roman" panose="02020603050405020304" pitchFamily="18" charset="0"/>
                <a:cs typeface="Times New Roman" panose="02020603050405020304" pitchFamily="18" charset="0"/>
              </a:rPr>
              <a:t>ấy</a:t>
            </a:r>
            <a:r>
              <a:rPr lang="en-US" sz="4000" i="0" dirty="0">
                <a:solidFill>
                  <a:srgbClr val="7030A0"/>
                </a:solidFill>
                <a:effectLst/>
                <a:latin typeface="Times New Roman" panose="02020603050405020304" pitchFamily="18" charset="0"/>
                <a:cs typeface="Times New Roman" panose="02020603050405020304" pitchFamily="18" charset="0"/>
              </a:rPr>
              <a:t> </a:t>
            </a:r>
            <a:r>
              <a:rPr lang="en-US" sz="4000" i="0" dirty="0" err="1">
                <a:solidFill>
                  <a:srgbClr val="7030A0"/>
                </a:solidFill>
                <a:effectLst/>
                <a:latin typeface="Times New Roman" panose="02020603050405020304" pitchFamily="18" charset="0"/>
                <a:cs typeface="Times New Roman" panose="02020603050405020304" pitchFamily="18" charset="0"/>
              </a:rPr>
              <a:t>ai</a:t>
            </a:r>
            <a:r>
              <a:rPr lang="en-US" sz="4000" i="0" dirty="0">
                <a:solidFill>
                  <a:srgbClr val="7030A0"/>
                </a:solidFill>
                <a:effectLst/>
                <a:latin typeface="Times New Roman" panose="02020603050405020304" pitchFamily="18" charset="0"/>
                <a:cs typeface="Times New Roman" panose="02020603050405020304" pitchFamily="18" charset="0"/>
              </a:rPr>
              <a:t> </a:t>
            </a:r>
            <a:r>
              <a:rPr lang="en-US" sz="4000" i="0" dirty="0" err="1">
                <a:solidFill>
                  <a:srgbClr val="7030A0"/>
                </a:solidFill>
                <a:effectLst/>
                <a:latin typeface="Times New Roman" panose="02020603050405020304" pitchFamily="18" charset="0"/>
                <a:cs typeface="Times New Roman" panose="02020603050405020304" pitchFamily="18" charset="0"/>
              </a:rPr>
              <a:t>cũng</a:t>
            </a:r>
            <a:r>
              <a:rPr lang="en-US" sz="4000" i="0" dirty="0">
                <a:solidFill>
                  <a:srgbClr val="7030A0"/>
                </a:solidFill>
                <a:effectLst/>
                <a:latin typeface="Times New Roman" panose="02020603050405020304" pitchFamily="18" charset="0"/>
                <a:cs typeface="Times New Roman" panose="02020603050405020304" pitchFamily="18" charset="0"/>
              </a:rPr>
              <a:t> </a:t>
            </a:r>
            <a:r>
              <a:rPr lang="en-US" sz="4000" i="0" dirty="0" err="1">
                <a:solidFill>
                  <a:srgbClr val="7030A0"/>
                </a:solidFill>
                <a:effectLst/>
                <a:latin typeface="Times New Roman" panose="02020603050405020304" pitchFamily="18" charset="0"/>
                <a:cs typeface="Times New Roman" panose="02020603050405020304" pitchFamily="18" charset="0"/>
              </a:rPr>
              <a:t>quen</a:t>
            </a:r>
            <a:endParaRPr lang="en-US" sz="4000" i="0" dirty="0">
              <a:solidFill>
                <a:srgbClr val="7030A0"/>
              </a:solidFill>
              <a:effectLst/>
              <a:latin typeface="Times New Roman" panose="02020603050405020304" pitchFamily="18" charset="0"/>
              <a:cs typeface="Times New Roman" panose="02020603050405020304" pitchFamily="18" charset="0"/>
            </a:endParaRPr>
          </a:p>
          <a:p>
            <a:r>
              <a:rPr lang="en-US" sz="4000" dirty="0" err="1">
                <a:solidFill>
                  <a:srgbClr val="7030A0"/>
                </a:solidFill>
                <a:latin typeface="Times New Roman" panose="02020603050405020304" pitchFamily="18" charset="0"/>
                <a:cs typeface="Times New Roman" panose="02020603050405020304" pitchFamily="18" charset="0"/>
              </a:rPr>
              <a:t>Ngay</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từ</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thời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tấm</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bé</a:t>
            </a:r>
            <a:endParaRPr lang="en-US" sz="4000" dirty="0">
              <a:solidFill>
                <a:srgbClr val="7030A0"/>
              </a:solidFill>
              <a:latin typeface="Times New Roman" panose="02020603050405020304" pitchFamily="18" charset="0"/>
              <a:cs typeface="Times New Roman" panose="02020603050405020304" pitchFamily="18" charset="0"/>
            </a:endParaRPr>
          </a:p>
          <a:p>
            <a:endParaRPr lang="en-US" sz="4000" i="0" dirty="0">
              <a:solidFill>
                <a:srgbClr val="7030A0"/>
              </a:solidFill>
              <a:effectLst/>
              <a:latin typeface="Times New Roman" panose="02020603050405020304" pitchFamily="18" charset="0"/>
              <a:cs typeface="Times New Roman" panose="02020603050405020304" pitchFamily="18" charset="0"/>
            </a:endParaRPr>
          </a:p>
          <a:p>
            <a:r>
              <a:rPr lang="en-US" sz="4000" dirty="0" err="1">
                <a:solidFill>
                  <a:srgbClr val="7030A0"/>
                </a:solidFill>
                <a:latin typeface="Times New Roman" panose="02020603050405020304" pitchFamily="18" charset="0"/>
                <a:cs typeface="Times New Roman" panose="02020603050405020304" pitchFamily="18" charset="0"/>
              </a:rPr>
              <a:t>Nơi</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bố</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mẹ</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ngày</a:t>
            </a:r>
            <a:r>
              <a:rPr lang="en-US" sz="4000" dirty="0">
                <a:solidFill>
                  <a:srgbClr val="7030A0"/>
                </a:solidFill>
                <a:latin typeface="Times New Roman" panose="02020603050405020304" pitchFamily="18" charset="0"/>
                <a:cs typeface="Times New Roman" panose="02020603050405020304" pitchFamily="18" charset="0"/>
              </a:rPr>
              <a:t> </a:t>
            </a:r>
            <a:r>
              <a:rPr lang="en-US" sz="4000" dirty="0" err="1">
                <a:solidFill>
                  <a:srgbClr val="7030A0"/>
                </a:solidFill>
                <a:latin typeface="Times New Roman" panose="02020603050405020304" pitchFamily="18" charset="0"/>
                <a:cs typeface="Times New Roman" panose="02020603050405020304" pitchFamily="18" charset="0"/>
              </a:rPr>
              <a:t>đêm</a:t>
            </a:r>
            <a:endParaRPr lang="en-US" sz="4000" dirty="0">
              <a:solidFill>
                <a:srgbClr val="7030A0"/>
              </a:solidFill>
              <a:latin typeface="Times New Roman" panose="02020603050405020304" pitchFamily="18" charset="0"/>
              <a:cs typeface="Times New Roman" panose="02020603050405020304" pitchFamily="18" charset="0"/>
            </a:endParaRPr>
          </a:p>
          <a:p>
            <a:r>
              <a:rPr lang="en-US" sz="4000" i="0" dirty="0" err="1">
                <a:solidFill>
                  <a:srgbClr val="7030A0"/>
                </a:solidFill>
                <a:effectLst/>
                <a:latin typeface="Times New Roman" panose="02020603050405020304" pitchFamily="18" charset="0"/>
                <a:cs typeface="Times New Roman" panose="02020603050405020304" pitchFamily="18" charset="0"/>
              </a:rPr>
              <a:t>Lúc</a:t>
            </a:r>
            <a:r>
              <a:rPr lang="en-US" sz="4000" i="0" dirty="0">
                <a:solidFill>
                  <a:srgbClr val="7030A0"/>
                </a:solidFill>
                <a:effectLst/>
                <a:latin typeface="Times New Roman" panose="02020603050405020304" pitchFamily="18" charset="0"/>
                <a:cs typeface="Times New Roman" panose="02020603050405020304" pitchFamily="18" charset="0"/>
              </a:rPr>
              <a:t> </a:t>
            </a:r>
            <a:r>
              <a:rPr lang="en-US" sz="4000" i="0" dirty="0" err="1">
                <a:solidFill>
                  <a:srgbClr val="7030A0"/>
                </a:solidFill>
                <a:effectLst/>
                <a:latin typeface="Times New Roman" panose="02020603050405020304" pitchFamily="18" charset="0"/>
                <a:cs typeface="Times New Roman" panose="02020603050405020304" pitchFamily="18" charset="0"/>
              </a:rPr>
              <a:t>nào</a:t>
            </a:r>
            <a:r>
              <a:rPr lang="en-US" sz="4000" i="0" dirty="0">
                <a:solidFill>
                  <a:srgbClr val="7030A0"/>
                </a:solidFill>
                <a:effectLst/>
                <a:latin typeface="Times New Roman" panose="02020603050405020304" pitchFamily="18" charset="0"/>
                <a:cs typeface="Times New Roman" panose="02020603050405020304" pitchFamily="18" charset="0"/>
              </a:rPr>
              <a:t> qua </a:t>
            </a:r>
            <a:r>
              <a:rPr lang="en-US" sz="4000" i="0" dirty="0" err="1">
                <a:solidFill>
                  <a:srgbClr val="7030A0"/>
                </a:solidFill>
                <a:effectLst/>
                <a:latin typeface="Times New Roman" panose="02020603050405020304" pitchFamily="18" charset="0"/>
                <a:cs typeface="Times New Roman" panose="02020603050405020304" pitchFamily="18" charset="0"/>
              </a:rPr>
              <a:t>cũng</a:t>
            </a:r>
            <a:r>
              <a:rPr lang="en-US" sz="4000" i="0" dirty="0">
                <a:solidFill>
                  <a:srgbClr val="7030A0"/>
                </a:solidFill>
                <a:effectLst/>
                <a:latin typeface="Times New Roman" panose="02020603050405020304" pitchFamily="18" charset="0"/>
                <a:cs typeface="Times New Roman" panose="02020603050405020304" pitchFamily="18" charset="0"/>
              </a:rPr>
              <a:t> </a:t>
            </a:r>
            <a:r>
              <a:rPr lang="en-US" sz="4000" i="0" dirty="0" err="1">
                <a:solidFill>
                  <a:srgbClr val="7030A0"/>
                </a:solidFill>
                <a:effectLst/>
                <a:latin typeface="Times New Roman" panose="02020603050405020304" pitchFamily="18" charset="0"/>
                <a:cs typeface="Times New Roman" panose="02020603050405020304" pitchFamily="18" charset="0"/>
              </a:rPr>
              <a:t>vội</a:t>
            </a:r>
            <a:endParaRPr lang="en-US" sz="4000" i="0" dirty="0">
              <a:solidFill>
                <a:srgbClr val="7030A0"/>
              </a:solidFill>
              <a:effectLst/>
              <a:latin typeface="Times New Roman" panose="02020603050405020304" pitchFamily="18" charset="0"/>
              <a:cs typeface="Times New Roman" panose="02020603050405020304" pitchFamily="18" charset="0"/>
            </a:endParaRPr>
          </a:p>
          <a:p>
            <a:endParaRPr lang="en-US" sz="4000" i="0" dirty="0">
              <a:solidFill>
                <a:srgbClr val="7030A0"/>
              </a:solidFill>
              <a:effectLst/>
              <a:latin typeface="Times New Roman" panose="02020603050405020304" pitchFamily="18" charset="0"/>
              <a:cs typeface="Times New Roman" panose="02020603050405020304" pitchFamily="18" charset="0"/>
            </a:endParaRPr>
          </a:p>
          <a:p>
            <a:r>
              <a:rPr lang="vi-VN" sz="4000" i="0" dirty="0">
                <a:solidFill>
                  <a:srgbClr val="7030A0"/>
                </a:solidFill>
                <a:effectLst/>
                <a:latin typeface="Times New Roman" panose="02020603050405020304" pitchFamily="18" charset="0"/>
                <a:cs typeface="Times New Roman" panose="02020603050405020304" pitchFamily="18" charset="0"/>
              </a:rPr>
              <a:t>Nơi ấy</a:t>
            </a:r>
            <a:r>
              <a:rPr lang="en-US" sz="4000" dirty="0">
                <a:solidFill>
                  <a:srgbClr val="7030A0"/>
                </a:solidFill>
                <a:latin typeface="Times New Roman" panose="02020603050405020304" pitchFamily="18" charset="0"/>
                <a:cs typeface="Times New Roman" panose="02020603050405020304" pitchFamily="18" charset="0"/>
              </a:rPr>
              <a:t> </a:t>
            </a:r>
            <a:r>
              <a:rPr lang="vi-VN" sz="4000" i="0" dirty="0">
                <a:solidFill>
                  <a:srgbClr val="7030A0"/>
                </a:solidFill>
                <a:effectLst/>
                <a:latin typeface="Times New Roman" panose="02020603050405020304" pitchFamily="18" charset="0"/>
                <a:cs typeface="Times New Roman" panose="02020603050405020304" pitchFamily="18" charset="0"/>
              </a:rPr>
              <a:t>đã đưa tôi</a:t>
            </a:r>
          </a:p>
          <a:p>
            <a:r>
              <a:rPr lang="vi-VN" sz="4000" i="0" dirty="0">
                <a:solidFill>
                  <a:srgbClr val="7030A0"/>
                </a:solidFill>
                <a:effectLst/>
                <a:latin typeface="Times New Roman" panose="02020603050405020304" pitchFamily="18" charset="0"/>
                <a:cs typeface="Times New Roman" panose="02020603050405020304" pitchFamily="18" charset="0"/>
              </a:rPr>
              <a:t>Buổi đầu tiên đến lớp</a:t>
            </a:r>
          </a:p>
          <a:p>
            <a:endParaRPr lang="vi-VN" sz="4000" i="0" dirty="0">
              <a:solidFill>
                <a:srgbClr val="7030A0"/>
              </a:solidFill>
              <a:effectLst/>
              <a:latin typeface="Times New Roman" panose="02020603050405020304" pitchFamily="18" charset="0"/>
              <a:cs typeface="Times New Roman" panose="02020603050405020304" pitchFamily="18" charset="0"/>
            </a:endParaRPr>
          </a:p>
          <a:p>
            <a:r>
              <a:rPr lang="vi-VN" sz="4000" i="0" dirty="0">
                <a:solidFill>
                  <a:srgbClr val="7030A0"/>
                </a:solidFill>
                <a:effectLst/>
                <a:latin typeface="Times New Roman" panose="02020603050405020304" pitchFamily="18" charset="0"/>
                <a:cs typeface="Times New Roman" panose="02020603050405020304" pitchFamily="18" charset="0"/>
              </a:rPr>
              <a:t>Nơi ấy ngôi sao khuya</a:t>
            </a:r>
          </a:p>
          <a:p>
            <a:r>
              <a:rPr lang="vi-VN" sz="4000" i="0" dirty="0">
                <a:solidFill>
                  <a:srgbClr val="7030A0"/>
                </a:solidFill>
                <a:effectLst/>
                <a:latin typeface="Times New Roman" panose="02020603050405020304" pitchFamily="18" charset="0"/>
                <a:cs typeface="Times New Roman" panose="02020603050405020304" pitchFamily="18" charset="0"/>
              </a:rPr>
              <a:t>Soi vào trong giấc ngủ</a:t>
            </a:r>
          </a:p>
        </p:txBody>
      </p:sp>
      <p:sp>
        <p:nvSpPr>
          <p:cNvPr id="8" name="TextBox 7"/>
          <p:cNvSpPr txBox="1"/>
          <p:nvPr/>
        </p:nvSpPr>
        <p:spPr>
          <a:xfrm>
            <a:off x="533400" y="1181100"/>
            <a:ext cx="10134600" cy="769441"/>
          </a:xfrm>
          <a:prstGeom prst="rect">
            <a:avLst/>
          </a:prstGeom>
          <a:noFill/>
        </p:spPr>
        <p:txBody>
          <a:bodyPr wrap="square" rtlCol="0">
            <a:spAutoFit/>
          </a:bodyPr>
          <a:lstStyle/>
          <a:p>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1: </a:t>
            </a:r>
            <a:r>
              <a:rPr lang="vi-VN" sz="4400" b="1" dirty="0">
                <a:solidFill>
                  <a:srgbClr val="FF0000"/>
                </a:solidFill>
                <a:latin typeface="Times New Roman" panose="02020603050405020304" pitchFamily="18" charset="0"/>
                <a:cs typeface="Times New Roman" panose="02020603050405020304" pitchFamily="18" charset="0"/>
              </a:rPr>
              <a:t>“Nơi ấy” </a:t>
            </a:r>
            <a:r>
              <a:rPr lang="vi-VN" sz="4400" b="1" dirty="0">
                <a:solidFill>
                  <a:srgbClr val="000000"/>
                </a:solidFill>
                <a:latin typeface="Times New Roman" panose="02020603050405020304" pitchFamily="18" charset="0"/>
                <a:cs typeface="Times New Roman" panose="02020603050405020304" pitchFamily="18" charset="0"/>
              </a:rPr>
              <a:t>trong bài thơ chỉ cái gì?</a:t>
            </a:r>
            <a:endParaRPr lang="vi-VN" sz="44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CF4AF0E0-CE8C-E597-7486-EF50E7222F99}"/>
              </a:ext>
            </a:extLst>
          </p:cNvPr>
          <p:cNvPicPr>
            <a:picLocks noChangeAspect="1"/>
          </p:cNvPicPr>
          <p:nvPr/>
        </p:nvPicPr>
        <p:blipFill rotWithShape="1">
          <a:blip r:embed="rId9"/>
          <a:srcRect l="42930" t="33704"/>
          <a:stretch/>
        </p:blipFill>
        <p:spPr>
          <a:xfrm>
            <a:off x="7162800" y="1950541"/>
            <a:ext cx="11048999" cy="8408363"/>
          </a:xfrm>
          <a:prstGeom prst="rect">
            <a:avLst/>
          </a:prstGeom>
        </p:spPr>
      </p:pic>
      <p:sp>
        <p:nvSpPr>
          <p:cNvPr id="9" name="Down Arrow 8"/>
          <p:cNvSpPr/>
          <p:nvPr/>
        </p:nvSpPr>
        <p:spPr>
          <a:xfrm rot="20257134">
            <a:off x="14428698" y="4143823"/>
            <a:ext cx="457200" cy="52884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21309"/>
            <a:ext cx="18288000" cy="961703"/>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4400" b="1" dirty="0" err="1">
                <a:solidFill>
                  <a:srgbClr val="0070C0"/>
                </a:solidFill>
                <a:latin typeface="Times New Roman" panose="02020603050405020304" pitchFamily="18" charset="0"/>
                <a:cs typeface="Times New Roman" panose="02020603050405020304" pitchFamily="18" charset="0"/>
              </a:rPr>
              <a:t>Ngưỡng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cửa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chứng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kiến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sự</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lớn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lên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của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bạn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nhỏ</a:t>
            </a:r>
            <a:endParaRPr lang="en-US" sz="4400" dirty="0"/>
          </a:p>
        </p:txBody>
      </p:sp>
      <p:sp>
        <p:nvSpPr>
          <p:cNvPr id="7" name="TextBox 6"/>
          <p:cNvSpPr txBox="1"/>
          <p:nvPr/>
        </p:nvSpPr>
        <p:spPr>
          <a:xfrm>
            <a:off x="14345234" y="4754679"/>
            <a:ext cx="3048000"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Ngưỡng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cửa</a:t>
            </a:r>
            <a:endParaRPr lang="en-US"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187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1000"/>
                                        <p:tgtEl>
                                          <p:spTgt spid="7">
                                            <p:txEl>
                                              <p:pRg st="0" end="0"/>
                                            </p:txEl>
                                          </p:spTgt>
                                        </p:tgtEl>
                                      </p:cBhvr>
                                    </p:animEffect>
                                    <p:anim calcmode="lin" valueType="num">
                                      <p:cBhvr>
                                        <p:cTn id="1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FE21981-771D-4A29-8D3A-D068BE54BF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1828800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Ngưỡng Cửa Là Gì? Ngưỡng Cửa Có Thể Chiêu Tài Tránh Hung Không? - MTrend">
            <a:extLst>
              <a:ext uri="{FF2B5EF4-FFF2-40B4-BE49-F238E27FC236}">
                <a16:creationId xmlns:a16="http://schemas.microsoft.com/office/drawing/2014/main" id="{BE5018FD-CB54-E12A-9933-1CA29B909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8562" b="5886"/>
          <a:stretch/>
        </p:blipFill>
        <p:spPr bwMode="auto">
          <a:xfrm>
            <a:off x="0" y="24246"/>
            <a:ext cx="18013936" cy="10286999"/>
          </a:xfrm>
          <a:custGeom>
            <a:avLst/>
            <a:gdLst/>
            <a:ahLst/>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8"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3" name="Picture 4" descr="Top 20 ngưỡng cửa là gì mới nhất 2022">
            <a:extLst>
              <a:ext uri="{FF2B5EF4-FFF2-40B4-BE49-F238E27FC236}">
                <a16:creationId xmlns:a16="http://schemas.microsoft.com/office/drawing/2014/main" id="{3083CC1E-EC84-F597-3817-DA1F052EC74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0582" b="-1"/>
          <a:stretch/>
        </p:blipFill>
        <p:spPr bwMode="auto">
          <a:xfrm>
            <a:off x="6720757" y="1660363"/>
            <a:ext cx="6250089" cy="5522447"/>
          </a:xfrm>
          <a:custGeom>
            <a:avLst/>
            <a:gdLst/>
            <a:ahLst/>
            <a:cxnLst/>
            <a:rect l="l" t="t" r="r" b="b"/>
            <a:pathLst>
              <a:path w="4166726" h="3681631">
                <a:moveTo>
                  <a:pt x="1199629" y="0"/>
                </a:moveTo>
                <a:cubicBezTo>
                  <a:pt x="1199629" y="0"/>
                  <a:pt x="1199629" y="0"/>
                  <a:pt x="2967099" y="0"/>
                </a:cubicBezTo>
                <a:cubicBezTo>
                  <a:pt x="3077805" y="0"/>
                  <a:pt x="3184693" y="60854"/>
                  <a:pt x="3238137" y="159741"/>
                </a:cubicBezTo>
                <a:cubicBezTo>
                  <a:pt x="3238137" y="159741"/>
                  <a:pt x="3238137" y="159741"/>
                  <a:pt x="4123780" y="1684879"/>
                </a:cubicBezTo>
                <a:cubicBezTo>
                  <a:pt x="4181042" y="1779962"/>
                  <a:pt x="4181042" y="1901669"/>
                  <a:pt x="4123780" y="1996753"/>
                </a:cubicBezTo>
                <a:cubicBezTo>
                  <a:pt x="4123780" y="1996753"/>
                  <a:pt x="4123780" y="1996753"/>
                  <a:pt x="3238137" y="3521891"/>
                </a:cubicBezTo>
                <a:cubicBezTo>
                  <a:pt x="3184693" y="3620778"/>
                  <a:pt x="3077805" y="3681631"/>
                  <a:pt x="2967099" y="3681631"/>
                </a:cubicBezTo>
                <a:cubicBezTo>
                  <a:pt x="2967099" y="3681631"/>
                  <a:pt x="2967099" y="3681631"/>
                  <a:pt x="1199629" y="3681631"/>
                </a:cubicBezTo>
                <a:cubicBezTo>
                  <a:pt x="1085105" y="3681631"/>
                  <a:pt x="982035" y="3620778"/>
                  <a:pt x="924774" y="3521891"/>
                </a:cubicBezTo>
                <a:cubicBezTo>
                  <a:pt x="924774" y="3521891"/>
                  <a:pt x="924774" y="3521891"/>
                  <a:pt x="42947" y="1996753"/>
                </a:cubicBezTo>
                <a:cubicBezTo>
                  <a:pt x="-14315" y="1901669"/>
                  <a:pt x="-14315" y="1779962"/>
                  <a:pt x="42947" y="1684879"/>
                </a:cubicBezTo>
                <a:cubicBezTo>
                  <a:pt x="42947" y="1684879"/>
                  <a:pt x="42947" y="1684879"/>
                  <a:pt x="924774" y="159741"/>
                </a:cubicBezTo>
                <a:cubicBezTo>
                  <a:pt x="982035" y="60854"/>
                  <a:pt x="1085105" y="0"/>
                  <a:pt x="1199629" y="0"/>
                </a:cubicBezTo>
                <a:close/>
              </a:path>
            </a:pathLst>
          </a:custGeom>
          <a:noFill/>
          <a:ln w="158750">
            <a:solidFill>
              <a:schemeClr val="bg1"/>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CAAEF4-9693-BBAC-27FE-D5C0E9687A4C}"/>
              </a:ext>
            </a:extLst>
          </p:cNvPr>
          <p:cNvSpPr txBox="1"/>
          <p:nvPr/>
        </p:nvSpPr>
        <p:spPr>
          <a:xfrm>
            <a:off x="5364736" y="8818927"/>
            <a:ext cx="12649200" cy="1600438"/>
          </a:xfrm>
          <a:prstGeom prst="roundRect">
            <a:avLst/>
          </a:prstGeom>
          <a:solidFill>
            <a:srgbClr val="00B0F0"/>
          </a:solidFill>
          <a:effectLst>
            <a:reflection blurRad="6350" stA="50000" endA="300" endPos="55000" dir="5400000" sy="-100000" algn="bl" rotWithShape="0"/>
          </a:effectLst>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Ngưỡng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cửa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Thanh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dưới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của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khung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cửa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ra</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vào</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thường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chỉ</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có</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gỗ</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hoặc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nhà</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tranh</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5" name="Right Arrow 4"/>
          <p:cNvSpPr/>
          <p:nvPr/>
        </p:nvSpPr>
        <p:spPr>
          <a:xfrm rot="3774964">
            <a:off x="3362616" y="7995206"/>
            <a:ext cx="777141" cy="9906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p:cNvSpPr/>
          <p:nvPr/>
        </p:nvSpPr>
        <p:spPr>
          <a:xfrm rot="4283868">
            <a:off x="10993598" y="5301501"/>
            <a:ext cx="609600" cy="4555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2763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4400">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8"/>
          <a:srcRect/>
          <a:stretch>
            <a:fillRect/>
          </a:stretch>
        </p:blipFill>
        <p:spPr>
          <a:xfrm>
            <a:off x="15853765" y="8065718"/>
            <a:ext cx="2423447" cy="2293187"/>
          </a:xfrm>
          <a:prstGeom prst="rect">
            <a:avLst/>
          </a:prstGeom>
        </p:spPr>
      </p:pic>
      <p:sp>
        <p:nvSpPr>
          <p:cNvPr id="9" name="TextBox 8">
            <a:extLst>
              <a:ext uri="{FF2B5EF4-FFF2-40B4-BE49-F238E27FC236}">
                <a16:creationId xmlns:a16="http://schemas.microsoft.com/office/drawing/2014/main" id="{FF1E8D19-6868-11E4-1FF1-6ECC9205E3F7}"/>
              </a:ext>
            </a:extLst>
          </p:cNvPr>
          <p:cNvSpPr txBox="1"/>
          <p:nvPr/>
        </p:nvSpPr>
        <p:spPr>
          <a:xfrm>
            <a:off x="144225" y="314444"/>
            <a:ext cx="18288000" cy="1446550"/>
          </a:xfrm>
          <a:prstGeom prst="rect">
            <a:avLst/>
          </a:prstGeom>
          <a:noFill/>
        </p:spPr>
        <p:txBody>
          <a:bodyPr wrap="square" rtlCol="0">
            <a:spAutoFit/>
          </a:bodyPr>
          <a:lstStyle/>
          <a:p>
            <a:pPr algn="l"/>
            <a:r>
              <a:rPr lang="vi-VN" sz="4400" b="1" i="0" dirty="0">
                <a:solidFill>
                  <a:srgbClr val="002060"/>
                </a:solidFill>
                <a:effectLst/>
                <a:latin typeface="Times New Roman" panose="02020603050405020304" pitchFamily="18" charset="0"/>
                <a:cs typeface="Times New Roman" panose="02020603050405020304" pitchFamily="18" charset="0"/>
              </a:rPr>
              <a:t>Câu 2</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Ngưỡng</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cửa</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vi-VN" sz="4400" b="1" i="0" dirty="0">
                <a:solidFill>
                  <a:srgbClr val="002060"/>
                </a:solidFill>
                <a:effectLst/>
                <a:latin typeface="Times New Roman" panose="02020603050405020304" pitchFamily="18" charset="0"/>
                <a:cs typeface="Times New Roman" panose="02020603050405020304" pitchFamily="18" charset="0"/>
              </a:rPr>
              <a:t>đã chứng kiến những điều gì trong cuộc sống của bạn nhỏ?</a:t>
            </a:r>
            <a:endParaRPr lang="vi-VN" sz="4400" b="0" i="0" dirty="0">
              <a:solidFill>
                <a:srgbClr val="002060"/>
              </a:solidFill>
              <a:effectLst/>
              <a:latin typeface="Times New Roman" panose="02020603050405020304" pitchFamily="18" charset="0"/>
              <a:cs typeface="Times New Roman" panose="02020603050405020304" pitchFamily="18" charset="0"/>
            </a:endParaRPr>
          </a:p>
        </p:txBody>
      </p:sp>
      <p:pic>
        <p:nvPicPr>
          <p:cNvPr id="8" name="Picture 7">
            <a:extLst>
              <a:ext uri="{FF2B5EF4-FFF2-40B4-BE49-F238E27FC236}">
                <a16:creationId xmlns:a16="http://schemas.microsoft.com/office/drawing/2014/main" id="{5940E10E-7F7F-443D-02C1-5DAB039354B8}"/>
              </a:ext>
            </a:extLst>
          </p:cNvPr>
          <p:cNvPicPr>
            <a:picLocks noChangeAspect="1"/>
          </p:cNvPicPr>
          <p:nvPr/>
        </p:nvPicPr>
        <p:blipFill>
          <a:blip r:embed="rId9"/>
          <a:stretch>
            <a:fillRect/>
          </a:stretch>
        </p:blipFill>
        <p:spPr>
          <a:xfrm>
            <a:off x="144226" y="1675079"/>
            <a:ext cx="17923348" cy="6156340"/>
          </a:xfrm>
          <a:prstGeom prst="rect">
            <a:avLst/>
          </a:prstGeom>
          <a:ln>
            <a:noFill/>
          </a:ln>
          <a:effectLst>
            <a:softEdge rad="112500"/>
          </a:effectLst>
        </p:spPr>
      </p:pic>
      <p:sp>
        <p:nvSpPr>
          <p:cNvPr id="10" name="TextBox 9">
            <a:extLst>
              <a:ext uri="{FF2B5EF4-FFF2-40B4-BE49-F238E27FC236}">
                <a16:creationId xmlns:a16="http://schemas.microsoft.com/office/drawing/2014/main" id="{D100FA96-6989-08CD-D601-94733C7142B5}"/>
              </a:ext>
            </a:extLst>
          </p:cNvPr>
          <p:cNvSpPr txBox="1"/>
          <p:nvPr/>
        </p:nvSpPr>
        <p:spPr>
          <a:xfrm>
            <a:off x="1295400" y="7924451"/>
            <a:ext cx="3522102"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Thời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tấm</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bé</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7DC909DC-F0F8-0591-D4E9-74AEF42A1B35}"/>
              </a:ext>
            </a:extLst>
          </p:cNvPr>
          <p:cNvSpPr txBox="1"/>
          <p:nvPr/>
        </p:nvSpPr>
        <p:spPr>
          <a:xfrm>
            <a:off x="5617134" y="7911261"/>
            <a:ext cx="6934200"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Khi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lớn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bạn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bè</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tới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chơi</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21A8854F-FC55-4BF6-CD18-303145D90220}"/>
              </a:ext>
            </a:extLst>
          </p:cNvPr>
          <p:cNvSpPr txBox="1"/>
          <p:nvPr/>
        </p:nvSpPr>
        <p:spPr>
          <a:xfrm>
            <a:off x="12429964" y="7911261"/>
            <a:ext cx="5881985" cy="769441"/>
          </a:xfrm>
          <a:prstGeom prst="rect">
            <a:avLst/>
          </a:prstGeom>
          <a:noFill/>
        </p:spPr>
        <p:txBody>
          <a:bodyPr wrap="square" rtlCol="0">
            <a:spAutoFit/>
          </a:bodyPr>
          <a:lstStyle/>
          <a:p>
            <a:pPr algn="ctr"/>
            <a:r>
              <a:rPr lang="en-US" sz="4400" b="1" dirty="0" err="1">
                <a:solidFill>
                  <a:srgbClr val="FF0000"/>
                </a:solidFill>
                <a:latin typeface="Times New Roman" panose="02020603050405020304" pitchFamily="18" charset="0"/>
                <a:cs typeface="Times New Roman" panose="02020603050405020304" pitchFamily="18" charset="0"/>
              </a:rPr>
              <a:t>Đi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học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buổi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đầu</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tiên</a:t>
            </a:r>
            <a:endParaRPr lang="en-US" sz="4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9558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FC60D2CA-6137-BB3A-DCEA-06CF6E876050}"/>
              </a:ext>
            </a:extLst>
          </p:cNvPr>
          <p:cNvSpPr txBox="1"/>
          <p:nvPr/>
        </p:nvSpPr>
        <p:spPr>
          <a:xfrm>
            <a:off x="381001" y="361771"/>
            <a:ext cx="16019443" cy="1200329"/>
          </a:xfrm>
          <a:prstGeom prst="rect">
            <a:avLst/>
          </a:prstGeom>
          <a:noFill/>
        </p:spPr>
        <p:txBody>
          <a:bodyPr wrap="square" rtlCol="0">
            <a:spAutoFit/>
          </a:bodyPr>
          <a:lstStyle/>
          <a:p>
            <a:pPr algn="l"/>
            <a:r>
              <a:rPr lang="vi-VN" sz="3600" b="1" i="0" dirty="0">
                <a:effectLst/>
                <a:latin typeface="Times New Roman" panose="02020603050405020304" pitchFamily="18" charset="0"/>
                <a:cs typeface="Times New Roman" panose="02020603050405020304" pitchFamily="18" charset="0"/>
              </a:rPr>
              <a:t>Câu 3</a:t>
            </a:r>
            <a:r>
              <a:rPr lang="en-US" sz="3600" dirty="0">
                <a:latin typeface="Times New Roman" panose="02020603050405020304" pitchFamily="18" charset="0"/>
                <a:cs typeface="Times New Roman" panose="02020603050405020304" pitchFamily="18" charset="0"/>
              </a:rPr>
              <a:t>: </a:t>
            </a:r>
            <a:r>
              <a:rPr lang="vi-VN" sz="3600" b="1" i="0" dirty="0">
                <a:solidFill>
                  <a:srgbClr val="000000"/>
                </a:solidFill>
                <a:effectLst/>
                <a:latin typeface="Times New Roman" panose="02020603050405020304" pitchFamily="18" charset="0"/>
                <a:cs typeface="Times New Roman" panose="02020603050405020304" pitchFamily="18" charset="0"/>
              </a:rPr>
              <a:t>Theo em, hình ảnh </a:t>
            </a:r>
            <a:r>
              <a:rPr lang="vi-VN" sz="3600" b="1" i="0" dirty="0">
                <a:solidFill>
                  <a:srgbClr val="FF0000"/>
                </a:solidFill>
                <a:effectLst/>
                <a:latin typeface="Times New Roman" panose="02020603050405020304" pitchFamily="18" charset="0"/>
                <a:cs typeface="Times New Roman" panose="02020603050405020304" pitchFamily="18" charset="0"/>
              </a:rPr>
              <a:t>“con đường xa tắp” </a:t>
            </a:r>
            <a:r>
              <a:rPr lang="vi-VN" sz="3600" b="1" i="0" dirty="0">
                <a:solidFill>
                  <a:srgbClr val="000000"/>
                </a:solidFill>
                <a:effectLst/>
                <a:latin typeface="Times New Roman" panose="02020603050405020304" pitchFamily="18" charset="0"/>
                <a:cs typeface="Times New Roman" panose="02020603050405020304" pitchFamily="18" charset="0"/>
              </a:rPr>
              <a:t>muốn nói đến điều gì? Chọn câu trả lời hoặc nêu ý kiến khác của em</a:t>
            </a:r>
            <a:endParaRPr lang="vi-VN" sz="3600" b="0" i="0" dirty="0">
              <a:solidFill>
                <a:srgbClr val="000000"/>
              </a:solidFill>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82095A3C-C5B1-7248-1C02-5879DD6A279B}"/>
              </a:ext>
            </a:extLst>
          </p:cNvPr>
          <p:cNvSpPr txBox="1"/>
          <p:nvPr/>
        </p:nvSpPr>
        <p:spPr>
          <a:xfrm>
            <a:off x="1368820" y="1409700"/>
            <a:ext cx="9603980" cy="2181046"/>
          </a:xfrm>
          <a:prstGeom prst="rect">
            <a:avLst/>
          </a:prstGeom>
          <a:noFill/>
        </p:spPr>
        <p:txBody>
          <a:bodyPr wrap="square" rtlCol="0">
            <a:spAutoFit/>
          </a:bodyPr>
          <a:lstStyle/>
          <a:p>
            <a:pPr algn="just">
              <a:lnSpc>
                <a:spcPct val="130000"/>
              </a:lnSpc>
            </a:pPr>
            <a:r>
              <a:rPr lang="vi-VN" sz="3600" b="1" i="0" dirty="0">
                <a:solidFill>
                  <a:srgbClr val="005024"/>
                </a:solidFill>
                <a:effectLst/>
                <a:latin typeface="Times New Roman" panose="02020603050405020304" pitchFamily="18" charset="0"/>
                <a:cs typeface="Times New Roman" panose="02020603050405020304" pitchFamily="18" charset="0"/>
              </a:rPr>
              <a:t>a. Hành trình học tập còn dài lâu</a:t>
            </a:r>
          </a:p>
          <a:p>
            <a:pPr algn="just">
              <a:lnSpc>
                <a:spcPct val="130000"/>
              </a:lnSpc>
            </a:pPr>
            <a:r>
              <a:rPr lang="vi-VN" sz="3600" b="1" i="0" dirty="0">
                <a:solidFill>
                  <a:srgbClr val="005024"/>
                </a:solidFill>
                <a:effectLst/>
                <a:latin typeface="Times New Roman" panose="02020603050405020304" pitchFamily="18" charset="0"/>
                <a:cs typeface="Times New Roman" panose="02020603050405020304" pitchFamily="18" charset="0"/>
              </a:rPr>
              <a:t>b. Nhiều điều mới mẻ chờ đón em ở phía trước</a:t>
            </a:r>
          </a:p>
          <a:p>
            <a:pPr algn="just">
              <a:lnSpc>
                <a:spcPct val="130000"/>
              </a:lnSpc>
            </a:pPr>
            <a:r>
              <a:rPr lang="vi-VN" sz="3600" b="1" i="0" dirty="0">
                <a:solidFill>
                  <a:srgbClr val="005024"/>
                </a:solidFill>
                <a:effectLst/>
                <a:latin typeface="Times New Roman" panose="02020603050405020304" pitchFamily="18" charset="0"/>
                <a:cs typeface="Times New Roman" panose="02020603050405020304" pitchFamily="18" charset="0"/>
              </a:rPr>
              <a:t>c. Đường đến tương lai còn xa</a:t>
            </a:r>
            <a:r>
              <a:rPr lang="en-US" sz="3600" b="1" i="0" dirty="0">
                <a:solidFill>
                  <a:srgbClr val="005024"/>
                </a:solidFill>
                <a:effectLst/>
                <a:latin typeface="Times New Roman" panose="02020603050405020304" pitchFamily="18" charset="0"/>
                <a:cs typeface="Times New Roman" panose="02020603050405020304" pitchFamily="18" charset="0"/>
              </a:rPr>
              <a:t>.</a:t>
            </a:r>
            <a:endParaRPr lang="vi-VN" sz="3600" b="1" i="0" dirty="0">
              <a:solidFill>
                <a:srgbClr val="005024"/>
              </a:solidFill>
              <a:effectLst/>
              <a:latin typeface="Times New Roman" panose="02020603050405020304" pitchFamily="18" charset="0"/>
              <a:cs typeface="Times New Roman" panose="02020603050405020304" pitchFamily="18" charset="0"/>
            </a:endParaRPr>
          </a:p>
        </p:txBody>
      </p:sp>
      <p:pic>
        <p:nvPicPr>
          <p:cNvPr id="1026" name="Picture 2" descr="Thích mắt với hình ảnh những con đường đẹp nhất thế giới - Hình ảnh nền  full HD đẹp nhất 2021Hình ảnh nền full HD đẹp nhất 2021">
            <a:extLst>
              <a:ext uri="{FF2B5EF4-FFF2-40B4-BE49-F238E27FC236}">
                <a16:creationId xmlns:a16="http://schemas.microsoft.com/office/drawing/2014/main" id="{37093111-F098-F861-744E-39D8C69E4CF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361754" y="1733240"/>
            <a:ext cx="6627619" cy="601835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TextBox 9"/>
          <p:cNvSpPr txBox="1"/>
          <p:nvPr/>
        </p:nvSpPr>
        <p:spPr>
          <a:xfrm>
            <a:off x="525442" y="3695700"/>
            <a:ext cx="10599758" cy="4023089"/>
          </a:xfrm>
          <a:prstGeom prst="rect">
            <a:avLst/>
          </a:prstGeom>
          <a:noFill/>
        </p:spPr>
        <p:txBody>
          <a:bodyPr wrap="square" rtlCol="0">
            <a:spAutoFit/>
          </a:bodyPr>
          <a:lstStyle/>
          <a:p>
            <a:pPr algn="just">
              <a:lnSpc>
                <a:spcPct val="120000"/>
              </a:lnSpc>
            </a:pPr>
            <a:r>
              <a:rPr lang="en-US" sz="3600" dirty="0">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Bước</a:t>
            </a:r>
            <a:r>
              <a:rPr lang="en-US" sz="3600" b="1" dirty="0">
                <a:solidFill>
                  <a:srgbClr val="7030A0"/>
                </a:solidFill>
                <a:latin typeface="Times New Roman" panose="02020603050405020304" pitchFamily="18" charset="0"/>
                <a:cs typeface="Times New Roman" panose="02020603050405020304" pitchFamily="18" charset="0"/>
              </a:rPr>
              <a:t> qua </a:t>
            </a:r>
            <a:r>
              <a:rPr lang="en-US" sz="3600" b="1" dirty="0" err="1">
                <a:solidFill>
                  <a:srgbClr val="7030A0"/>
                </a:solidFill>
                <a:latin typeface="Times New Roman" panose="02020603050405020304" pitchFamily="18" charset="0"/>
                <a:cs typeface="Times New Roman" panose="02020603050405020304" pitchFamily="18" charset="0"/>
              </a:rPr>
              <a:t>khỏi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ngưỡng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cửa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để</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tới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lớp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Sau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buổi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đầu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tiên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là</a:t>
            </a:r>
            <a:r>
              <a:rPr lang="en-US" sz="3600" b="1" dirty="0">
                <a:solidFill>
                  <a:srgbClr val="7030A0"/>
                </a:solidFill>
                <a:latin typeface="Times New Roman" panose="02020603050405020304" pitchFamily="18" charset="0"/>
                <a:cs typeface="Times New Roman" panose="02020603050405020304" pitchFamily="18" charset="0"/>
              </a:rPr>
              <a:t> con </a:t>
            </a:r>
            <a:r>
              <a:rPr lang="en-US" sz="3600" b="1" dirty="0" err="1">
                <a:solidFill>
                  <a:srgbClr val="7030A0"/>
                </a:solidFill>
                <a:latin typeface="Times New Roman" panose="02020603050405020304" pitchFamily="18" charset="0"/>
                <a:cs typeface="Times New Roman" panose="02020603050405020304" pitchFamily="18" charset="0"/>
              </a:rPr>
              <a:t>đường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xa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tắp</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vẫn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đang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chờ</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bạn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nhỏ</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đó</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không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chỉ</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là</a:t>
            </a:r>
            <a:r>
              <a:rPr lang="en-US" sz="3600" b="1" dirty="0">
                <a:solidFill>
                  <a:srgbClr val="7030A0"/>
                </a:solidFill>
                <a:latin typeface="Times New Roman" panose="02020603050405020304" pitchFamily="18" charset="0"/>
                <a:cs typeface="Times New Roman" panose="02020603050405020304" pitchFamily="18" charset="0"/>
              </a:rPr>
              <a:t> con </a:t>
            </a:r>
            <a:r>
              <a:rPr lang="en-US" sz="3600" b="1" dirty="0" err="1">
                <a:solidFill>
                  <a:srgbClr val="7030A0"/>
                </a:solidFill>
                <a:latin typeface="Times New Roman" panose="02020603050405020304" pitchFamily="18" charset="0"/>
                <a:cs typeface="Times New Roman" panose="02020603050405020304" pitchFamily="18" charset="0"/>
              </a:rPr>
              <a:t>đường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có</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thật</a:t>
            </a:r>
            <a:r>
              <a:rPr lang="en-US" sz="3600" b="1" dirty="0">
                <a:solidFill>
                  <a:srgbClr val="7030A0"/>
                </a:solidFill>
                <a:latin typeface="Times New Roman" panose="02020603050405020304" pitchFamily="18" charset="0"/>
                <a:cs typeface="Times New Roman" panose="02020603050405020304" pitchFamily="18" charset="0"/>
              </a:rPr>
              <a:t>, con </a:t>
            </a:r>
            <a:r>
              <a:rPr lang="en-US" sz="3600" b="1" dirty="0" err="1">
                <a:solidFill>
                  <a:srgbClr val="7030A0"/>
                </a:solidFill>
                <a:latin typeface="Times New Roman" panose="02020603050405020304" pitchFamily="18" charset="0"/>
                <a:cs typeface="Times New Roman" panose="02020603050405020304" pitchFamily="18" charset="0"/>
              </a:rPr>
              <a:t>đường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học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vấn</a:t>
            </a:r>
            <a:r>
              <a:rPr lang="en-US" sz="3600" b="1" dirty="0">
                <a:solidFill>
                  <a:srgbClr val="7030A0"/>
                </a:solidFill>
                <a:latin typeface="Times New Roman" panose="02020603050405020304" pitchFamily="18" charset="0"/>
                <a:cs typeface="Times New Roman" panose="02020603050405020304" pitchFamily="18" charset="0"/>
              </a:rPr>
              <a:t>, con </a:t>
            </a:r>
            <a:r>
              <a:rPr lang="en-US" sz="3600" b="1" dirty="0" err="1">
                <a:solidFill>
                  <a:srgbClr val="7030A0"/>
                </a:solidFill>
                <a:latin typeface="Times New Roman" panose="02020603050405020304" pitchFamily="18" charset="0"/>
                <a:cs typeface="Times New Roman" panose="02020603050405020304" pitchFamily="18" charset="0"/>
              </a:rPr>
              <a:t>đường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của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những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điều</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mới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mẻ</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thú</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vị</a:t>
            </a:r>
            <a:r>
              <a:rPr lang="en-US" sz="3600" b="1" dirty="0">
                <a:solidFill>
                  <a:srgbClr val="7030A0"/>
                </a:solidFill>
                <a:latin typeface="Times New Roman" panose="02020603050405020304" pitchFamily="18" charset="0"/>
                <a:cs typeface="Times New Roman" panose="02020603050405020304" pitchFamily="18" charset="0"/>
              </a:rPr>
              <a:t> ở </a:t>
            </a:r>
            <a:r>
              <a:rPr lang="en-US" sz="3600" b="1" dirty="0" err="1">
                <a:solidFill>
                  <a:srgbClr val="7030A0"/>
                </a:solidFill>
                <a:latin typeface="Times New Roman" panose="02020603050405020304" pitchFamily="18" charset="0"/>
                <a:cs typeface="Times New Roman" panose="02020603050405020304" pitchFamily="18" charset="0"/>
              </a:rPr>
              <a:t>phía</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trước</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mà</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còn</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là</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cả</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một</a:t>
            </a:r>
            <a:r>
              <a:rPr lang="en-US" sz="3600" b="1" dirty="0">
                <a:solidFill>
                  <a:srgbClr val="7030A0"/>
                </a:solidFill>
                <a:latin typeface="Times New Roman" panose="02020603050405020304" pitchFamily="18" charset="0"/>
                <a:cs typeface="Times New Roman" panose="02020603050405020304" pitchFamily="18" charset="0"/>
              </a:rPr>
              <a:t> con </a:t>
            </a:r>
            <a:r>
              <a:rPr lang="en-US" sz="3600" b="1" dirty="0" err="1">
                <a:solidFill>
                  <a:srgbClr val="7030A0"/>
                </a:solidFill>
                <a:latin typeface="Times New Roman" panose="02020603050405020304" pitchFamily="18" charset="0"/>
                <a:cs typeface="Times New Roman" panose="02020603050405020304" pitchFamily="18" charset="0"/>
              </a:rPr>
              <a:t>đường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tương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lai</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rộng</a:t>
            </a:r>
            <a:r>
              <a:rPr lang="en-US" sz="3600" b="1" dirty="0">
                <a:solidFill>
                  <a:srgbClr val="7030A0"/>
                </a:solidFill>
                <a:latin typeface="Times New Roman" panose="02020603050405020304" pitchFamily="18" charset="0"/>
                <a:cs typeface="Times New Roman" panose="02020603050405020304" pitchFamily="18" charset="0"/>
              </a:rPr>
              <a:t> </a:t>
            </a:r>
            <a:r>
              <a:rPr lang="en-US" sz="3600" b="1" dirty="0" err="1">
                <a:solidFill>
                  <a:srgbClr val="7030A0"/>
                </a:solidFill>
                <a:latin typeface="Times New Roman" panose="02020603050405020304" pitchFamily="18" charset="0"/>
                <a:cs typeface="Times New Roman" panose="02020603050405020304" pitchFamily="18" charset="0"/>
              </a:rPr>
              <a:t>mở</a:t>
            </a:r>
            <a:r>
              <a:rPr lang="en-US" sz="3600" b="1" dirty="0">
                <a:solidFill>
                  <a:srgbClr val="7030A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0487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8"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9"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3" y="7154070"/>
            <a:ext cx="2209800" cy="3053265"/>
          </a:xfrm>
          <a:prstGeom prst="rect">
            <a:avLst/>
          </a:prstGeom>
        </p:spPr>
      </p:pic>
      <p:pic>
        <p:nvPicPr>
          <p:cNvPr id="10"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8"/>
          <a:srcRect/>
          <a:stretch>
            <a:fillRect/>
          </a:stretch>
        </p:blipFill>
        <p:spPr>
          <a:xfrm>
            <a:off x="15853765" y="8065718"/>
            <a:ext cx="2423447" cy="2293187"/>
          </a:xfrm>
          <a:prstGeom prst="rect">
            <a:avLst/>
          </a:prstGeom>
        </p:spPr>
      </p:pic>
      <p:sp>
        <p:nvSpPr>
          <p:cNvPr id="11" name="TextBox 10">
            <a:extLst>
              <a:ext uri="{FF2B5EF4-FFF2-40B4-BE49-F238E27FC236}">
                <a16:creationId xmlns:a16="http://schemas.microsoft.com/office/drawing/2014/main" id="{D194773E-3548-2D71-3FF6-39D801F55F6A}"/>
              </a:ext>
            </a:extLst>
          </p:cNvPr>
          <p:cNvSpPr txBox="1"/>
          <p:nvPr/>
        </p:nvSpPr>
        <p:spPr>
          <a:xfrm>
            <a:off x="-65413" y="800100"/>
            <a:ext cx="15867044" cy="1692771"/>
          </a:xfrm>
          <a:prstGeom prst="rect">
            <a:avLst/>
          </a:prstGeom>
          <a:noFill/>
        </p:spPr>
        <p:txBody>
          <a:bodyPr wrap="square" rtlCol="0">
            <a:spAutoFit/>
          </a:bodyPr>
          <a:lstStyle/>
          <a:p>
            <a:pPr algn="l"/>
            <a:r>
              <a:rPr lang="vi-VN" sz="3600" b="1" i="0" dirty="0">
                <a:effectLst/>
                <a:latin typeface="Times New Roman" panose="02020603050405020304" pitchFamily="18" charset="0"/>
                <a:cs typeface="Times New Roman" panose="02020603050405020304" pitchFamily="18" charset="0"/>
              </a:rPr>
              <a:t>Câu 4</a:t>
            </a:r>
            <a:r>
              <a:rPr lang="en-US" sz="3600" dirty="0">
                <a:latin typeface="Times New Roman" panose="02020603050405020304" pitchFamily="18" charset="0"/>
                <a:cs typeface="Times New Roman" panose="02020603050405020304" pitchFamily="18" charset="0"/>
              </a:rPr>
              <a:t>: </a:t>
            </a:r>
            <a:r>
              <a:rPr lang="vi-VN" sz="3600" b="1" i="0" dirty="0">
                <a:effectLst/>
                <a:latin typeface="Times New Roman" panose="02020603050405020304" pitchFamily="18" charset="0"/>
                <a:cs typeface="Times New Roman" panose="02020603050405020304" pitchFamily="18" charset="0"/>
              </a:rPr>
              <a:t>Ngưỡng cửa đã nhắc bạn nhỏ nhớ tới những ai, giúp bạn nhỏ cảm nhận điều gì về những người đó?</a:t>
            </a:r>
            <a:endParaRPr lang="vi-VN" sz="3600" b="0" i="0" dirty="0">
              <a:effectLst/>
              <a:latin typeface="Times New Roman" panose="02020603050405020304" pitchFamily="18" charset="0"/>
              <a:cs typeface="Times New Roman" panose="02020603050405020304" pitchFamily="18" charset="0"/>
            </a:endParaRPr>
          </a:p>
          <a:p>
            <a:endParaRPr lang="en-US" sz="32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A96A362-79A9-2594-892C-6B160CC03AF7}"/>
              </a:ext>
            </a:extLst>
          </p:cNvPr>
          <p:cNvSpPr txBox="1"/>
          <p:nvPr/>
        </p:nvSpPr>
        <p:spPr>
          <a:xfrm>
            <a:off x="2064105" y="2091130"/>
            <a:ext cx="5555895" cy="7700570"/>
          </a:xfrm>
          <a:prstGeom prst="rect">
            <a:avLst/>
          </a:prstGeom>
          <a:noFill/>
        </p:spPr>
        <p:txBody>
          <a:bodyPr wrap="square" rtlCol="0">
            <a:spAutoFit/>
          </a:bodyPr>
          <a:lstStyle/>
          <a:p>
            <a:pPr defTabSz="1219170">
              <a:lnSpc>
                <a:spcPct val="120000"/>
              </a:lnSpc>
            </a:pPr>
            <a:r>
              <a:rPr lang="en-US" sz="3600" kern="0" dirty="0" err="1">
                <a:solidFill>
                  <a:srgbClr val="FF00FF"/>
                </a:solidFill>
                <a:latin typeface="Times New Roman" panose="02020603050405020304" pitchFamily="18" charset="0"/>
                <a:cs typeface="Times New Roman" panose="02020603050405020304" pitchFamily="18" charset="0"/>
              </a:rPr>
              <a:t>Nơi</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ấy</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ai</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cũng</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quen</a:t>
            </a:r>
            <a:endParaRPr lang="vi-VN" sz="3600" kern="0" dirty="0">
              <a:solidFill>
                <a:srgbClr val="FF00FF"/>
              </a:solidFill>
              <a:latin typeface="Times New Roman" panose="02020603050405020304" pitchFamily="18" charset="0"/>
              <a:cs typeface="Times New Roman" panose="02020603050405020304" pitchFamily="18" charset="0"/>
            </a:endParaRPr>
          </a:p>
          <a:p>
            <a:pPr defTabSz="1219170">
              <a:lnSpc>
                <a:spcPct val="120000"/>
              </a:lnSpc>
            </a:pPr>
            <a:r>
              <a:rPr lang="en-US" sz="3600" kern="0" dirty="0" err="1">
                <a:solidFill>
                  <a:srgbClr val="FF00FF"/>
                </a:solidFill>
                <a:latin typeface="Times New Roman" panose="02020603050405020304" pitchFamily="18" charset="0"/>
                <a:cs typeface="Times New Roman" panose="02020603050405020304" pitchFamily="18" charset="0"/>
              </a:rPr>
              <a:t>Ngay</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từ</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thời</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tấm</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bé</a:t>
            </a:r>
            <a:endParaRPr lang="en-US" sz="3600" kern="0" dirty="0">
              <a:solidFill>
                <a:srgbClr val="FF00FF"/>
              </a:solidFill>
              <a:latin typeface="Times New Roman" panose="02020603050405020304" pitchFamily="18" charset="0"/>
              <a:cs typeface="Times New Roman" panose="02020603050405020304" pitchFamily="18" charset="0"/>
            </a:endParaRPr>
          </a:p>
          <a:p>
            <a:pPr defTabSz="1219170">
              <a:lnSpc>
                <a:spcPct val="120000"/>
              </a:lnSpc>
            </a:pPr>
            <a:r>
              <a:rPr lang="en-US" sz="3600" kern="0" dirty="0" err="1">
                <a:solidFill>
                  <a:srgbClr val="FF00FF"/>
                </a:solidFill>
                <a:latin typeface="Times New Roman" panose="02020603050405020304" pitchFamily="18" charset="0"/>
                <a:cs typeface="Times New Roman" panose="02020603050405020304" pitchFamily="18" charset="0"/>
              </a:rPr>
              <a:t>Khi</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tay</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bà</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tay</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mẹ</a:t>
            </a:r>
            <a:endParaRPr lang="en-US" sz="3600" kern="0" dirty="0">
              <a:solidFill>
                <a:srgbClr val="FF00FF"/>
              </a:solidFill>
              <a:latin typeface="Times New Roman" panose="02020603050405020304" pitchFamily="18" charset="0"/>
              <a:cs typeface="Times New Roman" panose="02020603050405020304" pitchFamily="18" charset="0"/>
            </a:endParaRPr>
          </a:p>
          <a:p>
            <a:pPr defTabSz="1219170">
              <a:lnSpc>
                <a:spcPct val="120000"/>
              </a:lnSpc>
            </a:pPr>
            <a:r>
              <a:rPr lang="en-US" sz="3600" kern="0" dirty="0" err="1">
                <a:solidFill>
                  <a:srgbClr val="FF00FF"/>
                </a:solidFill>
                <a:latin typeface="Times New Roman" panose="02020603050405020304" pitchFamily="18" charset="0"/>
                <a:cs typeface="Times New Roman" panose="02020603050405020304" pitchFamily="18" charset="0"/>
              </a:rPr>
              <a:t>Còn</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dắt</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vòng</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đi</a:t>
            </a:r>
            <a:r>
              <a:rPr lang="en-US" sz="3600" kern="0" dirty="0">
                <a:solidFill>
                  <a:srgbClr val="FF00FF"/>
                </a:solidFill>
                <a:latin typeface="Times New Roman" panose="02020603050405020304" pitchFamily="18" charset="0"/>
                <a:cs typeface="Times New Roman" panose="02020603050405020304" pitchFamily="18" charset="0"/>
              </a:rPr>
              <a:t> men.</a:t>
            </a:r>
          </a:p>
          <a:p>
            <a:pPr defTabSz="1219170">
              <a:lnSpc>
                <a:spcPct val="120000"/>
              </a:lnSpc>
            </a:pPr>
            <a:endParaRPr lang="en-US" sz="2000" kern="0" dirty="0">
              <a:solidFill>
                <a:srgbClr val="FF00FF"/>
              </a:solidFill>
              <a:latin typeface="Times New Roman" panose="02020603050405020304" pitchFamily="18" charset="0"/>
              <a:cs typeface="Times New Roman" panose="02020603050405020304" pitchFamily="18" charset="0"/>
            </a:endParaRPr>
          </a:p>
          <a:p>
            <a:pPr defTabSz="1219170">
              <a:lnSpc>
                <a:spcPct val="120000"/>
              </a:lnSpc>
            </a:pPr>
            <a:r>
              <a:rPr lang="en-US" sz="3600" kern="0" dirty="0" err="1">
                <a:solidFill>
                  <a:srgbClr val="FF00FF"/>
                </a:solidFill>
                <a:latin typeface="Times New Roman" panose="02020603050405020304" pitchFamily="18" charset="0"/>
                <a:cs typeface="Times New Roman" panose="02020603050405020304" pitchFamily="18" charset="0"/>
              </a:rPr>
              <a:t>Nơi</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bố</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mẹ</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ngày</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đêm</a:t>
            </a:r>
            <a:endParaRPr lang="en-US" sz="3600" kern="0" dirty="0">
              <a:solidFill>
                <a:srgbClr val="FF00FF"/>
              </a:solidFill>
              <a:latin typeface="Times New Roman" panose="02020603050405020304" pitchFamily="18" charset="0"/>
              <a:cs typeface="Times New Roman" panose="02020603050405020304" pitchFamily="18" charset="0"/>
            </a:endParaRPr>
          </a:p>
          <a:p>
            <a:pPr defTabSz="1219170">
              <a:lnSpc>
                <a:spcPct val="120000"/>
              </a:lnSpc>
            </a:pPr>
            <a:r>
              <a:rPr lang="en-US" sz="3600" kern="0" dirty="0" err="1">
                <a:solidFill>
                  <a:srgbClr val="FF00FF"/>
                </a:solidFill>
                <a:latin typeface="Times New Roman" panose="02020603050405020304" pitchFamily="18" charset="0"/>
                <a:cs typeface="Times New Roman" panose="02020603050405020304" pitchFamily="18" charset="0"/>
              </a:rPr>
              <a:t>Lúc</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nào</a:t>
            </a:r>
            <a:r>
              <a:rPr lang="en-US" sz="3600" kern="0" dirty="0">
                <a:solidFill>
                  <a:srgbClr val="FF00FF"/>
                </a:solidFill>
                <a:latin typeface="Times New Roman" panose="02020603050405020304" pitchFamily="18" charset="0"/>
                <a:cs typeface="Times New Roman" panose="02020603050405020304" pitchFamily="18" charset="0"/>
              </a:rPr>
              <a:t> qua </a:t>
            </a:r>
            <a:r>
              <a:rPr lang="en-US" sz="3600" kern="0" dirty="0" err="1">
                <a:solidFill>
                  <a:srgbClr val="FF00FF"/>
                </a:solidFill>
                <a:latin typeface="Times New Roman" panose="02020603050405020304" pitchFamily="18" charset="0"/>
                <a:cs typeface="Times New Roman" panose="02020603050405020304" pitchFamily="18" charset="0"/>
              </a:rPr>
              <a:t>cũng</a:t>
            </a:r>
            <a:r>
              <a:rPr lang="en-US" sz="3600" kern="0" dirty="0">
                <a:solidFill>
                  <a:srgbClr val="FF00FF"/>
                </a:solidFill>
                <a:latin typeface="Times New Roman" panose="02020603050405020304" pitchFamily="18" charset="0"/>
                <a:cs typeface="Times New Roman" panose="02020603050405020304" pitchFamily="18" charset="0"/>
              </a:rPr>
              <a:t> </a:t>
            </a:r>
            <a:r>
              <a:rPr lang="en-US" sz="3600" kern="0" dirty="0" err="1">
                <a:solidFill>
                  <a:srgbClr val="FF00FF"/>
                </a:solidFill>
                <a:latin typeface="Times New Roman" panose="02020603050405020304" pitchFamily="18" charset="0"/>
                <a:cs typeface="Times New Roman" panose="02020603050405020304" pitchFamily="18" charset="0"/>
              </a:rPr>
              <a:t>vội</a:t>
            </a:r>
            <a:endParaRPr lang="en-US" sz="3600" kern="0" dirty="0">
              <a:solidFill>
                <a:srgbClr val="FF00FF"/>
              </a:solidFill>
              <a:latin typeface="Times New Roman" panose="02020603050405020304" pitchFamily="18" charset="0"/>
              <a:cs typeface="Times New Roman" panose="02020603050405020304" pitchFamily="18" charset="0"/>
            </a:endParaRPr>
          </a:p>
          <a:p>
            <a:pPr defTabSz="1219170">
              <a:lnSpc>
                <a:spcPct val="120000"/>
              </a:lnSpc>
            </a:pPr>
            <a:endParaRPr lang="en-US" sz="2400" kern="0" dirty="0">
              <a:solidFill>
                <a:srgbClr val="FF00FF"/>
              </a:solidFill>
              <a:latin typeface="Times New Roman" panose="02020603050405020304" pitchFamily="18" charset="0"/>
              <a:cs typeface="Times New Roman" panose="02020603050405020304" pitchFamily="18" charset="0"/>
            </a:endParaRPr>
          </a:p>
          <a:p>
            <a:pPr>
              <a:lnSpc>
                <a:spcPct val="120000"/>
              </a:lnSpc>
            </a:pPr>
            <a:r>
              <a:rPr lang="en-US" sz="3600" dirty="0" err="1">
                <a:solidFill>
                  <a:srgbClr val="FF00FF"/>
                </a:solidFill>
                <a:latin typeface="Times New Roman" panose="02020603050405020304" pitchFamily="18" charset="0"/>
                <a:cs typeface="Times New Roman" panose="02020603050405020304" pitchFamily="18" charset="0"/>
              </a:rPr>
              <a:t>Nơi</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ấy</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ngôi</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sao</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khuya</a:t>
            </a:r>
            <a:endParaRPr lang="en-US" sz="3600" dirty="0">
              <a:solidFill>
                <a:srgbClr val="FF00FF"/>
              </a:solidFill>
              <a:latin typeface="Times New Roman" panose="02020603050405020304" pitchFamily="18" charset="0"/>
              <a:cs typeface="Times New Roman" panose="02020603050405020304" pitchFamily="18" charset="0"/>
            </a:endParaRPr>
          </a:p>
          <a:p>
            <a:pPr>
              <a:lnSpc>
                <a:spcPct val="120000"/>
              </a:lnSpc>
            </a:pPr>
            <a:r>
              <a:rPr lang="en-US" sz="3600" dirty="0" err="1">
                <a:solidFill>
                  <a:srgbClr val="FF00FF"/>
                </a:solidFill>
                <a:latin typeface="Times New Roman" panose="02020603050405020304" pitchFamily="18" charset="0"/>
                <a:cs typeface="Times New Roman" panose="02020603050405020304" pitchFamily="18" charset="0"/>
              </a:rPr>
              <a:t>Soi</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vào</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trong</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giấc</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ngủ</a:t>
            </a:r>
            <a:endParaRPr lang="en-US" sz="3600" dirty="0">
              <a:solidFill>
                <a:srgbClr val="FF00FF"/>
              </a:solidFill>
              <a:latin typeface="Times New Roman" panose="02020603050405020304" pitchFamily="18" charset="0"/>
              <a:cs typeface="Times New Roman" panose="02020603050405020304" pitchFamily="18" charset="0"/>
            </a:endParaRPr>
          </a:p>
          <a:p>
            <a:pPr>
              <a:lnSpc>
                <a:spcPct val="120000"/>
              </a:lnSpc>
            </a:pPr>
            <a:r>
              <a:rPr lang="en-US" sz="3600" dirty="0" err="1">
                <a:solidFill>
                  <a:srgbClr val="FF00FF"/>
                </a:solidFill>
                <a:latin typeface="Times New Roman" panose="02020603050405020304" pitchFamily="18" charset="0"/>
                <a:cs typeface="Times New Roman" panose="02020603050405020304" pitchFamily="18" charset="0"/>
              </a:rPr>
              <a:t>Ngọn</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đèn</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khuya</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bóng</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mẹ</a:t>
            </a:r>
            <a:endParaRPr lang="en-US" sz="3600" dirty="0">
              <a:solidFill>
                <a:srgbClr val="FF00FF"/>
              </a:solidFill>
              <a:latin typeface="Times New Roman" panose="02020603050405020304" pitchFamily="18" charset="0"/>
              <a:cs typeface="Times New Roman" panose="02020603050405020304" pitchFamily="18" charset="0"/>
            </a:endParaRPr>
          </a:p>
          <a:p>
            <a:pPr>
              <a:lnSpc>
                <a:spcPct val="120000"/>
              </a:lnSpc>
            </a:pPr>
            <a:r>
              <a:rPr lang="en-US" sz="3600" dirty="0" err="1">
                <a:solidFill>
                  <a:srgbClr val="FF00FF"/>
                </a:solidFill>
                <a:latin typeface="Times New Roman" panose="02020603050405020304" pitchFamily="18" charset="0"/>
                <a:cs typeface="Times New Roman" panose="02020603050405020304" pitchFamily="18" charset="0"/>
              </a:rPr>
              <a:t>Sáng</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một</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vầng</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trên</a:t>
            </a:r>
            <a:r>
              <a:rPr lang="en-US" sz="3600" dirty="0">
                <a:solidFill>
                  <a:srgbClr val="FF00FF"/>
                </a:solidFill>
                <a:latin typeface="Times New Roman" panose="02020603050405020304" pitchFamily="18" charset="0"/>
                <a:cs typeface="Times New Roman" panose="02020603050405020304" pitchFamily="18" charset="0"/>
              </a:rPr>
              <a:t> </a:t>
            </a:r>
            <a:r>
              <a:rPr lang="en-US" sz="3600" dirty="0" err="1">
                <a:solidFill>
                  <a:srgbClr val="FF00FF"/>
                </a:solidFill>
                <a:latin typeface="Times New Roman" panose="02020603050405020304" pitchFamily="18" charset="0"/>
                <a:cs typeface="Times New Roman" panose="02020603050405020304" pitchFamily="18" charset="0"/>
              </a:rPr>
              <a:t>sân</a:t>
            </a:r>
            <a:r>
              <a:rPr lang="en-US" sz="3600" dirty="0">
                <a:solidFill>
                  <a:srgbClr val="FF00FF"/>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715584C5-5D31-FF54-3F4D-8BF629D8527C}"/>
              </a:ext>
            </a:extLst>
          </p:cNvPr>
          <p:cNvPicPr>
            <a:picLocks noChangeAspect="1"/>
          </p:cNvPicPr>
          <p:nvPr/>
        </p:nvPicPr>
        <p:blipFill rotWithShape="1">
          <a:blip r:embed="rId9"/>
          <a:srcRect l="42930" t="33704"/>
          <a:stretch/>
        </p:blipFill>
        <p:spPr>
          <a:xfrm>
            <a:off x="7467600" y="1862038"/>
            <a:ext cx="10896596" cy="8424962"/>
          </a:xfrm>
          <a:prstGeom prst="rect">
            <a:avLst/>
          </a:prstGeom>
        </p:spPr>
      </p:pic>
      <p:sp>
        <p:nvSpPr>
          <p:cNvPr id="14" name="Rectangle 13"/>
          <p:cNvSpPr/>
          <p:nvPr/>
        </p:nvSpPr>
        <p:spPr>
          <a:xfrm>
            <a:off x="236" y="-7891"/>
            <a:ext cx="18276976" cy="838442"/>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solidFill>
                  <a:srgbClr val="0070C0"/>
                </a:solidFill>
                <a:latin typeface="Times New Roman" panose="02020603050405020304" pitchFamily="18" charset="0"/>
                <a:cs typeface="Times New Roman" panose="02020603050405020304" pitchFamily="18" charset="0"/>
              </a:rPr>
              <a:t>Ngưỡng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cửa</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gắn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liền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với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những</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người</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thân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của</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bạn</a:t>
            </a:r>
            <a:r>
              <a:rPr lang="en-US" sz="4400" dirty="0">
                <a:solidFill>
                  <a:srgbClr val="0070C0"/>
                </a:solidFill>
                <a:latin typeface="Times New Roman" panose="02020603050405020304" pitchFamily="18" charset="0"/>
                <a:cs typeface="Times New Roman" panose="02020603050405020304" pitchFamily="18" charset="0"/>
              </a:rPr>
              <a:t> </a:t>
            </a:r>
            <a:r>
              <a:rPr lang="en-US" sz="4400" dirty="0" err="1">
                <a:solidFill>
                  <a:srgbClr val="0070C0"/>
                </a:solidFill>
                <a:latin typeface="Times New Roman" panose="02020603050405020304" pitchFamily="18" charset="0"/>
                <a:cs typeface="Times New Roman" panose="02020603050405020304" pitchFamily="18" charset="0"/>
              </a:rPr>
              <a:t>nhỏ</a:t>
            </a:r>
            <a:r>
              <a:rPr lang="en-US" sz="44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342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additive="base">
                                        <p:cTn id="7" dur="500" fill="hold"/>
                                        <p:tgtEl>
                                          <p:spTgt spid="1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 calcmode="lin" valueType="num">
                                      <p:cBhvr additive="base">
                                        <p:cTn id="11" dur="500" fill="hold"/>
                                        <p:tgtEl>
                                          <p:spTgt spid="1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anim calcmode="lin" valueType="num">
                                      <p:cBhvr additive="base">
                                        <p:cTn id="15" dur="500" fill="hold"/>
                                        <p:tgtEl>
                                          <p:spTgt spid="12">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xEl>
                                              <p:pRg st="3" end="3"/>
                                            </p:txEl>
                                          </p:spTgt>
                                        </p:tgtEl>
                                        <p:attrNameLst>
                                          <p:attrName>style.visibility</p:attrName>
                                        </p:attrNameLst>
                                      </p:cBhvr>
                                      <p:to>
                                        <p:strVal val="visible"/>
                                      </p:to>
                                    </p:set>
                                    <p:anim calcmode="lin" valueType="num">
                                      <p:cBhvr additive="base">
                                        <p:cTn id="19" dur="500" fill="hold"/>
                                        <p:tgtEl>
                                          <p:spTgt spid="1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
                                            <p:txEl>
                                              <p:pRg st="5" end="5"/>
                                            </p:txEl>
                                          </p:spTgt>
                                        </p:tgtEl>
                                        <p:attrNameLst>
                                          <p:attrName>style.visibility</p:attrName>
                                        </p:attrNameLst>
                                      </p:cBhvr>
                                      <p:to>
                                        <p:strVal val="visible"/>
                                      </p:to>
                                    </p:set>
                                    <p:anim calcmode="lin" valueType="num">
                                      <p:cBhvr additive="base">
                                        <p:cTn id="23" dur="500" fill="hold"/>
                                        <p:tgtEl>
                                          <p:spTgt spid="12">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
                                            <p:txEl>
                                              <p:pRg st="6" end="6"/>
                                            </p:txEl>
                                          </p:spTgt>
                                        </p:tgtEl>
                                        <p:attrNameLst>
                                          <p:attrName>style.visibility</p:attrName>
                                        </p:attrNameLst>
                                      </p:cBhvr>
                                      <p:to>
                                        <p:strVal val="visible"/>
                                      </p:to>
                                    </p:set>
                                    <p:anim calcmode="lin" valueType="num">
                                      <p:cBhvr additive="base">
                                        <p:cTn id="27" dur="500" fill="hold"/>
                                        <p:tgtEl>
                                          <p:spTgt spid="12">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
                                            <p:txEl>
                                              <p:pRg st="6" end="6"/>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xEl>
                                              <p:pRg st="8" end="8"/>
                                            </p:txEl>
                                          </p:spTgt>
                                        </p:tgtEl>
                                        <p:attrNameLst>
                                          <p:attrName>style.visibility</p:attrName>
                                        </p:attrNameLst>
                                      </p:cBhvr>
                                      <p:to>
                                        <p:strVal val="visible"/>
                                      </p:to>
                                    </p:set>
                                    <p:anim calcmode="lin" valueType="num">
                                      <p:cBhvr additive="base">
                                        <p:cTn id="31" dur="500" fill="hold"/>
                                        <p:tgtEl>
                                          <p:spTgt spid="1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2">
                                            <p:txEl>
                                              <p:pRg st="9" end="9"/>
                                            </p:txEl>
                                          </p:spTgt>
                                        </p:tgtEl>
                                        <p:attrNameLst>
                                          <p:attrName>style.visibility</p:attrName>
                                        </p:attrNameLst>
                                      </p:cBhvr>
                                      <p:to>
                                        <p:strVal val="visible"/>
                                      </p:to>
                                    </p:set>
                                    <p:anim calcmode="lin" valueType="num">
                                      <p:cBhvr additive="base">
                                        <p:cTn id="35" dur="500" fill="hold"/>
                                        <p:tgtEl>
                                          <p:spTgt spid="1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2">
                                            <p:txEl>
                                              <p:pRg st="9" end="9"/>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2">
                                            <p:txEl>
                                              <p:pRg st="10" end="10"/>
                                            </p:txEl>
                                          </p:spTgt>
                                        </p:tgtEl>
                                        <p:attrNameLst>
                                          <p:attrName>style.visibility</p:attrName>
                                        </p:attrNameLst>
                                      </p:cBhvr>
                                      <p:to>
                                        <p:strVal val="visible"/>
                                      </p:to>
                                    </p:set>
                                    <p:anim calcmode="lin" valueType="num">
                                      <p:cBhvr additive="base">
                                        <p:cTn id="39" dur="500" fill="hold"/>
                                        <p:tgtEl>
                                          <p:spTgt spid="12">
                                            <p:txEl>
                                              <p:pRg st="10" end="1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2">
                                            <p:txEl>
                                              <p:pRg st="10" end="10"/>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2">
                                            <p:txEl>
                                              <p:pRg st="11" end="11"/>
                                            </p:txEl>
                                          </p:spTgt>
                                        </p:tgtEl>
                                        <p:attrNameLst>
                                          <p:attrName>style.visibility</p:attrName>
                                        </p:attrNameLst>
                                      </p:cBhvr>
                                      <p:to>
                                        <p:strVal val="visible"/>
                                      </p:to>
                                    </p:set>
                                    <p:anim calcmode="lin" valueType="num">
                                      <p:cBhvr additive="base">
                                        <p:cTn id="43" dur="500" fill="hold"/>
                                        <p:tgtEl>
                                          <p:spTgt spid="12">
                                            <p:txEl>
                                              <p:pRg st="11" end="1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8" name="TextBox 7">
            <a:extLst>
              <a:ext uri="{FF2B5EF4-FFF2-40B4-BE49-F238E27FC236}">
                <a16:creationId xmlns:a16="http://schemas.microsoft.com/office/drawing/2014/main" id="{AA96A362-79A9-2594-892C-6B160CC03AF7}"/>
              </a:ext>
            </a:extLst>
          </p:cNvPr>
          <p:cNvSpPr txBox="1"/>
          <p:nvPr/>
        </p:nvSpPr>
        <p:spPr>
          <a:xfrm>
            <a:off x="685800" y="710444"/>
            <a:ext cx="6914845" cy="6414256"/>
          </a:xfrm>
          <a:prstGeom prst="rect">
            <a:avLst/>
          </a:prstGeom>
          <a:noFill/>
        </p:spPr>
        <p:txBody>
          <a:bodyPr wrap="square" rtlCol="0">
            <a:spAutoFit/>
          </a:bodyPr>
          <a:lstStyle/>
          <a:p>
            <a:pPr algn="just">
              <a:lnSpc>
                <a:spcPct val="130000"/>
              </a:lnSpc>
            </a:pPr>
            <a:r>
              <a:rPr lang="vi-VN" sz="4000" b="0" i="0" dirty="0">
                <a:solidFill>
                  <a:srgbClr val="FF0000"/>
                </a:solidFill>
                <a:effectLst/>
                <a:latin typeface="Times New Roman" panose="02020603050405020304" pitchFamily="18" charset="0"/>
                <a:cs typeface="Times New Roman" panose="02020603050405020304" pitchFamily="18" charset="0"/>
              </a:rPr>
              <a:t>Ngưỡng cửa đã nhắc bạn nhỏ nhớ tới:</a:t>
            </a:r>
          </a:p>
          <a:p>
            <a:pPr marL="571500" indent="-571500" algn="just">
              <a:lnSpc>
                <a:spcPct val="130000"/>
              </a:lnSpc>
              <a:buFontTx/>
              <a:buChar char="-"/>
            </a:pP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Sự</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chăm</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chút</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của</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bà</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của</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mẹ</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từ</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th</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ưở</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tập</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cho</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mình</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đi</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men.</a:t>
            </a:r>
          </a:p>
          <a:p>
            <a:pPr marL="571500" indent="-571500" algn="just">
              <a:lnSpc>
                <a:spcPct val="130000"/>
              </a:lnSpc>
              <a:buFontTx/>
              <a:buChar char="-"/>
            </a:pPr>
            <a:r>
              <a:rPr lang="en-US" sz="4000" dirty="0" err="1">
                <a:solidFill>
                  <a:schemeClr val="accent6">
                    <a:lumMod val="75000"/>
                  </a:schemeClr>
                </a:solidFill>
                <a:latin typeface="Times New Roman" panose="02020603050405020304" pitchFamily="18" charset="0"/>
                <a:cs typeface="Times New Roman" panose="02020603050405020304" pitchFamily="18" charset="0"/>
              </a:rPr>
              <a:t>Nỗi</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vất</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vả</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tất</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bật</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bố</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mẹ</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mỗi</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ngày</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đi</a:t>
            </a:r>
            <a:r>
              <a:rPr lang="en-US" sz="4000" dirty="0">
                <a:solidFill>
                  <a:schemeClr val="accent6">
                    <a:lumMod val="75000"/>
                  </a:schemeClr>
                </a:solidFill>
                <a:latin typeface="Times New Roman" panose="02020603050405020304" pitchFamily="18" charset="0"/>
                <a:cs typeface="Times New Roman" panose="02020603050405020304" pitchFamily="18" charset="0"/>
              </a:rPr>
              <a:t> </a:t>
            </a:r>
            <a:r>
              <a:rPr lang="en-US" sz="4000" dirty="0" err="1">
                <a:solidFill>
                  <a:schemeClr val="accent6">
                    <a:lumMod val="75000"/>
                  </a:schemeClr>
                </a:solidFill>
                <a:latin typeface="Times New Roman" panose="02020603050405020304" pitchFamily="18" charset="0"/>
                <a:cs typeface="Times New Roman" panose="02020603050405020304" pitchFamily="18" charset="0"/>
              </a:rPr>
              <a:t>làm</a:t>
            </a:r>
            <a:r>
              <a:rPr lang="en-US" sz="4000" dirty="0">
                <a:solidFill>
                  <a:schemeClr val="accent6">
                    <a:lumMod val="75000"/>
                  </a:schemeClr>
                </a:solidFill>
                <a:latin typeface="Times New Roman" panose="02020603050405020304" pitchFamily="18" charset="0"/>
                <a:cs typeface="Times New Roman" panose="02020603050405020304" pitchFamily="18" charset="0"/>
              </a:rPr>
              <a:t>.</a:t>
            </a:r>
            <a:endParaRPr lang="vi-VN" sz="4000" b="0" i="0" dirty="0">
              <a:solidFill>
                <a:schemeClr val="accent6">
                  <a:lumMod val="75000"/>
                </a:schemeClr>
              </a:solidFill>
              <a:effectLst/>
              <a:latin typeface="Times New Roman" panose="02020603050405020304" pitchFamily="18" charset="0"/>
              <a:cs typeface="Times New Roman" panose="02020603050405020304" pitchFamily="18" charset="0"/>
            </a:endParaRPr>
          </a:p>
          <a:p>
            <a:pPr algn="just">
              <a:lnSpc>
                <a:spcPct val="130000"/>
              </a:lnSpc>
            </a:pPr>
            <a:r>
              <a:rPr lang="vi-VN"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Sự</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làm</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lụng</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cặm</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cụi</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của</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mẹ</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đến</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tận</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đêm</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 </a:t>
            </a:r>
            <a:r>
              <a:rPr lang="en-US" sz="4000" b="0" i="0" dirty="0" err="1">
                <a:solidFill>
                  <a:schemeClr val="accent6">
                    <a:lumMod val="75000"/>
                  </a:schemeClr>
                </a:solidFill>
                <a:effectLst/>
                <a:latin typeface="Times New Roman" panose="02020603050405020304" pitchFamily="18" charset="0"/>
                <a:cs typeface="Times New Roman" panose="02020603050405020304" pitchFamily="18" charset="0"/>
              </a:rPr>
              <a:t>khuya</a:t>
            </a:r>
            <a:r>
              <a:rPr lang="en-US" sz="4000" b="0" i="0" dirty="0">
                <a:solidFill>
                  <a:schemeClr val="accent6">
                    <a:lumMod val="75000"/>
                  </a:schemeClr>
                </a:solidFill>
                <a:effectLst/>
                <a:latin typeface="Times New Roman" panose="02020603050405020304" pitchFamily="18" charset="0"/>
                <a:cs typeface="Times New Roman" panose="02020603050405020304" pitchFamily="18" charset="0"/>
              </a:rPr>
              <a:t>.</a:t>
            </a:r>
            <a:endParaRPr lang="vi-VN" sz="4000" b="0" i="0" dirty="0">
              <a:solidFill>
                <a:schemeClr val="accent6">
                  <a:lumMod val="75000"/>
                </a:schemeClr>
              </a:solidFill>
              <a:effectLst/>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715584C5-5D31-FF54-3F4D-8BF629D8527C}"/>
              </a:ext>
            </a:extLst>
          </p:cNvPr>
          <p:cNvPicPr>
            <a:picLocks noChangeAspect="1"/>
          </p:cNvPicPr>
          <p:nvPr/>
        </p:nvPicPr>
        <p:blipFill rotWithShape="1">
          <a:blip r:embed="rId10"/>
          <a:srcRect l="42930" t="33704"/>
          <a:stretch/>
        </p:blipFill>
        <p:spPr>
          <a:xfrm>
            <a:off x="7981645" y="0"/>
            <a:ext cx="10295567" cy="10287000"/>
          </a:xfrm>
          <a:prstGeom prst="rect">
            <a:avLst/>
          </a:prstGeom>
        </p:spPr>
      </p:pic>
    </p:spTree>
    <p:extLst>
      <p:ext uri="{BB962C8B-B14F-4D97-AF65-F5344CB8AC3E}">
        <p14:creationId xmlns:p14="http://schemas.microsoft.com/office/powerpoint/2010/main" val="3054066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2412" y="0"/>
            <a:ext cx="18288000" cy="10287000"/>
            <a:chOff x="0" y="0"/>
            <a:chExt cx="12192000" cy="6858000"/>
          </a:xfrm>
        </p:grpSpPr>
        <p:pic>
          <p:nvPicPr>
            <p:cNvPr id="3" name="图片 38"/>
            <p:cNvPicPr>
              <a:picLocks noChangeAspect="1"/>
            </p:cNvPicPr>
            <p:nvPr/>
          </p:nvPicPr>
          <p:blipFill rotWithShape="1">
            <a:blip r:embed="rId4">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 name="PA_图片 6">
            <a:extLst>
              <a:ext uri="{FF2B5EF4-FFF2-40B4-BE49-F238E27FC236}">
                <a16:creationId xmlns:a16="http://schemas.microsoft.com/office/drawing/2014/main" id="{91454F0F-DC46-4E57-91B4-D47DEF744EAE}"/>
              </a:ext>
            </a:extLst>
          </p:cNvPr>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4724400" y="114300"/>
            <a:ext cx="14996033" cy="10287000"/>
          </a:xfrm>
          <a:prstGeom prst="rect">
            <a:avLst/>
          </a:prstGeom>
        </p:spPr>
      </p:pic>
      <p:pic>
        <p:nvPicPr>
          <p:cNvPr id="6" name="PA_图片 4">
            <a:extLst>
              <a:ext uri="{FF2B5EF4-FFF2-40B4-BE49-F238E27FC236}">
                <a16:creationId xmlns:a16="http://schemas.microsoft.com/office/drawing/2014/main" id="{AE7B2748-1252-423C-8A0E-3B66ECCA50C2}"/>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5279374"/>
            <a:ext cx="7079550" cy="4817126"/>
          </a:xfrm>
          <a:prstGeom prst="rect">
            <a:avLst/>
          </a:prstGeom>
        </p:spPr>
      </p:pic>
      <p:sp>
        <p:nvSpPr>
          <p:cNvPr id="7" name="TextBox 6">
            <a:extLst>
              <a:ext uri="{FF2B5EF4-FFF2-40B4-BE49-F238E27FC236}">
                <a16:creationId xmlns:a16="http://schemas.microsoft.com/office/drawing/2014/main" id="{38AB4E9A-C385-4823-920F-AF413741736C}"/>
              </a:ext>
            </a:extLst>
          </p:cNvPr>
          <p:cNvSpPr txBox="1"/>
          <p:nvPr/>
        </p:nvSpPr>
        <p:spPr>
          <a:xfrm>
            <a:off x="7086600" y="3729929"/>
            <a:ext cx="9178309" cy="2800767"/>
          </a:xfrm>
          <a:prstGeom prst="rect">
            <a:avLst/>
          </a:prstGeom>
          <a:noFill/>
        </p:spPr>
        <p:txBody>
          <a:bodyPr wrap="square" rtlCol="0">
            <a:spAutoFit/>
          </a:bodyPr>
          <a:lstStyle/>
          <a:p>
            <a:pPr algn="just"/>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thơ</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Ngưỡng</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nói</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lên</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gia</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đình</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tình</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yêu</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thương</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với</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thứ</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quen</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thuộc</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ngưỡng</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cửa</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trước</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mái</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nhà</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của</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bạn</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nhỏ</a:t>
            </a:r>
            <a:r>
              <a:rPr lang="en-US"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rPr>
              <a:t>.</a:t>
            </a:r>
            <a:endParaRPr lang="vi-VN" sz="4400" b="1" dirty="0">
              <a:solidFill>
                <a:srgbClr val="0070C0"/>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51020D9F-1F09-4F37-ABA8-C765F8FCEE3F}"/>
              </a:ext>
            </a:extLst>
          </p:cNvPr>
          <p:cNvSpPr txBox="1"/>
          <p:nvPr/>
        </p:nvSpPr>
        <p:spPr>
          <a:xfrm>
            <a:off x="8503018" y="1460837"/>
            <a:ext cx="6370014" cy="1015663"/>
          </a:xfrm>
          <a:prstGeom prst="rect">
            <a:avLst/>
          </a:prstGeom>
          <a:noFill/>
        </p:spPr>
        <p:txBody>
          <a:bodyPr wrap="square" rtlCol="0">
            <a:spAutoFit/>
          </a:bodyPr>
          <a:lstStyle/>
          <a:p>
            <a:pPr algn="ct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Nội</a:t>
            </a:r>
            <a:r>
              <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dung </a:t>
            </a:r>
            <a:r>
              <a:rPr lang="en-US" sz="6000" b="1" dirty="0" err="1">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bài</a:t>
            </a:r>
            <a:r>
              <a:rPr lang="vi-VN"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 thơ</a:t>
            </a:r>
            <a:endParaRPr lang="en-US" sz="60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205335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42904" y="3674196"/>
            <a:ext cx="4728358" cy="6533140"/>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8"/>
          <a:srcRect/>
          <a:stretch>
            <a:fillRect/>
          </a:stretch>
        </p:blipFill>
        <p:spPr>
          <a:xfrm>
            <a:off x="13496960" y="6008219"/>
            <a:ext cx="4713612" cy="4460256"/>
          </a:xfrm>
          <a:prstGeom prst="rect">
            <a:avLst/>
          </a:prstGeom>
        </p:spPr>
      </p:pic>
      <p:sp>
        <p:nvSpPr>
          <p:cNvPr id="18" name="TextBox 17">
            <a:extLst>
              <a:ext uri="{FF2B5EF4-FFF2-40B4-BE49-F238E27FC236}">
                <a16:creationId xmlns:a16="http://schemas.microsoft.com/office/drawing/2014/main" id="{33B10893-346C-42C4-2B48-9004670EFF3F}"/>
              </a:ext>
            </a:extLst>
          </p:cNvPr>
          <p:cNvSpPr txBox="1"/>
          <p:nvPr/>
        </p:nvSpPr>
        <p:spPr>
          <a:xfrm>
            <a:off x="1707629" y="542365"/>
            <a:ext cx="16168293" cy="769441"/>
          </a:xfrm>
          <a:prstGeom prst="rect">
            <a:avLst/>
          </a:prstGeom>
          <a:noFill/>
        </p:spPr>
        <p:txBody>
          <a:bodyPr wrap="square" rtlCol="0">
            <a:spAutoFit/>
          </a:bodyPr>
          <a:lstStyle/>
          <a:p>
            <a:r>
              <a:rPr lang="en-US" sz="4400" b="1" i="0" dirty="0" err="1">
                <a:solidFill>
                  <a:srgbClr val="002060"/>
                </a:solidFill>
                <a:effectLst/>
                <a:latin typeface="Times New Roman" panose="02020603050405020304" pitchFamily="18" charset="0"/>
                <a:cs typeface="Times New Roman" panose="02020603050405020304" pitchFamily="18" charset="0"/>
              </a:rPr>
              <a:t>Em</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cảm</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thấy</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thế</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nào</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nếu</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phải</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xa</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ngôi</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nhà</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của</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mình</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nhiều</a:t>
            </a:r>
            <a:r>
              <a:rPr lang="en-US" sz="4400" b="1" i="0" dirty="0">
                <a:solidFill>
                  <a:srgbClr val="002060"/>
                </a:solidFill>
                <a:effectLst/>
                <a:latin typeface="Times New Roman" panose="02020603050405020304" pitchFamily="18" charset="0"/>
                <a:cs typeface="Times New Roman" panose="02020603050405020304" pitchFamily="18" charset="0"/>
              </a:rPr>
              <a:t> </a:t>
            </a:r>
            <a:r>
              <a:rPr lang="en-US" sz="4400" b="1" i="0" dirty="0" err="1">
                <a:solidFill>
                  <a:srgbClr val="002060"/>
                </a:solidFill>
                <a:effectLst/>
                <a:latin typeface="Times New Roman" panose="02020603050405020304" pitchFamily="18" charset="0"/>
                <a:cs typeface="Times New Roman" panose="02020603050405020304" pitchFamily="18" charset="0"/>
              </a:rPr>
              <a:t>ngày</a:t>
            </a:r>
            <a:r>
              <a:rPr lang="en-US" sz="4400" b="1" i="0" dirty="0">
                <a:solidFill>
                  <a:srgbClr val="002060"/>
                </a:solidFill>
                <a:effectLst/>
                <a:latin typeface="Times New Roman" panose="02020603050405020304" pitchFamily="18" charset="0"/>
                <a:cs typeface="Times New Roman" panose="02020603050405020304" pitchFamily="18" charset="0"/>
              </a:rPr>
              <a:t>?</a:t>
            </a:r>
            <a:endParaRPr lang="en-US" sz="4400" b="1" dirty="0">
              <a:solidFill>
                <a:srgbClr val="002060"/>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2A000FB-8611-1E7D-24BA-63C02CE172D3}"/>
              </a:ext>
            </a:extLst>
          </p:cNvPr>
          <p:cNvPicPr>
            <a:picLocks noChangeAspect="1"/>
          </p:cNvPicPr>
          <p:nvPr/>
        </p:nvPicPr>
        <p:blipFill>
          <a:blip r:embed="rId9"/>
          <a:stretch>
            <a:fillRect/>
          </a:stretch>
        </p:blipFill>
        <p:spPr>
          <a:xfrm>
            <a:off x="381001" y="444004"/>
            <a:ext cx="1326629" cy="893444"/>
          </a:xfrm>
          <a:prstGeom prst="rect">
            <a:avLst/>
          </a:prstGeom>
        </p:spPr>
      </p:pic>
      <p:sp>
        <p:nvSpPr>
          <p:cNvPr id="21" name="TextBox 20">
            <a:extLst>
              <a:ext uri="{FF2B5EF4-FFF2-40B4-BE49-F238E27FC236}">
                <a16:creationId xmlns:a16="http://schemas.microsoft.com/office/drawing/2014/main" id="{A098AA55-9D70-BD07-21BD-02AD732E356C}"/>
              </a:ext>
            </a:extLst>
          </p:cNvPr>
          <p:cNvSpPr txBox="1"/>
          <p:nvPr/>
        </p:nvSpPr>
        <p:spPr>
          <a:xfrm>
            <a:off x="4842651" y="1415610"/>
            <a:ext cx="9982200" cy="2145268"/>
          </a:xfrm>
          <a:prstGeom prst="wedgeRoundRectCallout">
            <a:avLst>
              <a:gd name="adj1" fmla="val -36864"/>
              <a:gd name="adj2" fmla="val 96762"/>
              <a:gd name="adj3" fmla="val 16667"/>
            </a:avLst>
          </a:prstGeom>
          <a:solidFill>
            <a:schemeClr val="accent6">
              <a:lumMod val="20000"/>
              <a:lumOff val="80000"/>
            </a:schemeClr>
          </a:solidFill>
        </p:spPr>
        <p:txBody>
          <a:bodyPr wrap="square" rtlCol="0">
            <a:spAutoFit/>
          </a:bodyPr>
          <a:lstStyle/>
          <a:p>
            <a:pPr algn="just"/>
            <a:r>
              <a:rPr lang="en-US" sz="3600" b="0" i="0" dirty="0">
                <a:effectLst/>
                <a:latin typeface="Times New Roman" panose="02020603050405020304" pitchFamily="18" charset="0"/>
                <a:cs typeface="Times New Roman" panose="02020603050405020304" pitchFamily="18" charset="0"/>
              </a:rPr>
              <a:t>	</a:t>
            </a:r>
            <a:r>
              <a:rPr lang="vi-VN" sz="4000" b="1" i="0" dirty="0">
                <a:solidFill>
                  <a:srgbClr val="0070C0"/>
                </a:solidFill>
                <a:effectLst/>
                <a:latin typeface="Times New Roman" panose="02020603050405020304" pitchFamily="18" charset="0"/>
                <a:cs typeface="Times New Roman" panose="02020603050405020304" pitchFamily="18" charset="0"/>
              </a:rPr>
              <a:t>Nếu phải xa ngôi nhà của mình nhiều ngày, em sẽ cảm thấy rất nhớ nhung và chỉ muốn được quay trở về nhà</a:t>
            </a:r>
            <a:r>
              <a:rPr lang="en-US" sz="4000" b="1" i="0" dirty="0">
                <a:solidFill>
                  <a:srgbClr val="0070C0"/>
                </a:solidFill>
                <a:effectLst/>
                <a:latin typeface="Times New Roman" panose="02020603050405020304" pitchFamily="18" charset="0"/>
                <a:cs typeface="Times New Roman" panose="02020603050405020304" pitchFamily="18" charset="0"/>
              </a:rPr>
              <a:t>.</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1026" name="Picture 2">
            <a:extLst>
              <a:ext uri="{FF2B5EF4-FFF2-40B4-BE49-F238E27FC236}">
                <a16:creationId xmlns:a16="http://schemas.microsoft.com/office/drawing/2014/main" id="{74EDE1BB-9A33-053E-D42D-38DBE25B77E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6597" r="16736"/>
          <a:stretch/>
        </p:blipFill>
        <p:spPr bwMode="auto">
          <a:xfrm>
            <a:off x="4842651" y="4533899"/>
            <a:ext cx="3429000" cy="575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31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805542"/>
          </a:xfrm>
          <a:prstGeom prst="rect">
            <a:avLst/>
          </a:prstGeom>
        </p:spPr>
        <p:txBody>
          <a:bodyPr vert="horz" lIns="91440" tIns="45720" rIns="91440" bIns="45720" rtlCol="0" anchor="t">
            <a:noAutofit/>
          </a:bodyPr>
          <a:lstStyle/>
          <a:p>
            <a:pPr algn="ctr">
              <a:lnSpc>
                <a:spcPct val="90000"/>
              </a:lnSpc>
              <a:spcAft>
                <a:spcPts val="600"/>
              </a:spcAft>
            </a:pPr>
            <a:r>
              <a:rPr lang="en-US" sz="5400" b="1" dirty="0" err="1">
                <a:solidFill>
                  <a:srgbClr val="005024"/>
                </a:solidFill>
                <a:latin typeface="Times New Roman" panose="02020603050405020304" pitchFamily="18" charset="0"/>
                <a:cs typeface="Times New Roman" panose="02020603050405020304" pitchFamily="18" charset="0"/>
              </a:rPr>
              <a:t>Đọc</a:t>
            </a:r>
            <a:r>
              <a:rPr lang="en-US" sz="5400" b="1" dirty="0">
                <a:solidFill>
                  <a:srgbClr val="005024"/>
                </a:solidFill>
                <a:latin typeface="Times New Roman" panose="02020603050405020304" pitchFamily="18" charset="0"/>
                <a:cs typeface="Times New Roman" panose="02020603050405020304" pitchFamily="18" charset="0"/>
              </a:rPr>
              <a:t> </a:t>
            </a:r>
            <a:r>
              <a:rPr lang="en-US" sz="5400" b="1" dirty="0" err="1">
                <a:solidFill>
                  <a:srgbClr val="005024"/>
                </a:solidFill>
                <a:latin typeface="Times New Roman" panose="02020603050405020304" pitchFamily="18" charset="0"/>
                <a:cs typeface="Times New Roman" panose="02020603050405020304" pitchFamily="18" charset="0"/>
              </a:rPr>
              <a:t>thuộc</a:t>
            </a:r>
            <a:r>
              <a:rPr lang="en-US" sz="5400" b="1" dirty="0">
                <a:solidFill>
                  <a:srgbClr val="005024"/>
                </a:solidFill>
                <a:latin typeface="Times New Roman" panose="02020603050405020304" pitchFamily="18" charset="0"/>
                <a:cs typeface="Times New Roman" panose="02020603050405020304" pitchFamily="18" charset="0"/>
              </a:rPr>
              <a:t> </a:t>
            </a:r>
            <a:r>
              <a:rPr lang="en-US" sz="5400" b="1" dirty="0" err="1">
                <a:solidFill>
                  <a:srgbClr val="005024"/>
                </a:solidFill>
                <a:latin typeface="Times New Roman" panose="02020603050405020304" pitchFamily="18" charset="0"/>
                <a:cs typeface="Times New Roman" panose="02020603050405020304" pitchFamily="18" charset="0"/>
              </a:rPr>
              <a:t>lòng</a:t>
            </a:r>
            <a:endParaRPr lang="en-US" sz="5400" b="1" dirty="0">
              <a:solidFill>
                <a:srgbClr val="005024"/>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76947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id="{A2D3F7AC-6F32-8550-1D2D-FAD1E7134436}"/>
              </a:ext>
            </a:extLst>
          </p:cNvPr>
          <p:cNvPicPr>
            <a:picLocks noChangeAspect="1"/>
          </p:cNvPicPr>
          <p:nvPr/>
        </p:nvPicPr>
        <p:blipFill rotWithShape="1">
          <a:blip r:embed="rId10"/>
          <a:srcRect l="42930" t="33704"/>
          <a:stretch/>
        </p:blipFill>
        <p:spPr>
          <a:xfrm>
            <a:off x="7543800" y="316988"/>
            <a:ext cx="10432700" cy="5588512"/>
          </a:xfrm>
          <a:prstGeom prst="rect">
            <a:avLst/>
          </a:prstGeom>
        </p:spPr>
      </p:pic>
      <p:sp>
        <p:nvSpPr>
          <p:cNvPr id="11" name="TextBox 10">
            <a:extLst>
              <a:ext uri="{FF2B5EF4-FFF2-40B4-BE49-F238E27FC236}">
                <a16:creationId xmlns:a16="http://schemas.microsoft.com/office/drawing/2014/main" id="{71377237-AA8D-6112-C211-C56E8D1AFEF4}"/>
              </a:ext>
            </a:extLst>
          </p:cNvPr>
          <p:cNvSpPr txBox="1"/>
          <p:nvPr/>
        </p:nvSpPr>
        <p:spPr>
          <a:xfrm>
            <a:off x="735015" y="1620643"/>
            <a:ext cx="5132385" cy="2456057"/>
          </a:xfrm>
          <a:prstGeom prst="rect">
            <a:avLst/>
          </a:prstGeom>
          <a:noFill/>
        </p:spPr>
        <p:txBody>
          <a:bodyPr wrap="square" rtlCol="0">
            <a:spAutoFit/>
          </a:bodyPr>
          <a:lstStyle/>
          <a:p>
            <a:pPr>
              <a:lnSpc>
                <a:spcPct val="120000"/>
              </a:lnSpc>
            </a:pPr>
            <a:r>
              <a:rPr lang="vi-VN" sz="3200" b="1" i="0" dirty="0">
                <a:solidFill>
                  <a:srgbClr val="0070C0"/>
                </a:solidFill>
                <a:effectLst/>
                <a:latin typeface="+mj-lt"/>
              </a:rPr>
              <a:t>Nơi ấy ai cũng quen</a:t>
            </a:r>
          </a:p>
          <a:p>
            <a:pPr>
              <a:lnSpc>
                <a:spcPct val="120000"/>
              </a:lnSpc>
            </a:pPr>
            <a:r>
              <a:rPr lang="vi-VN" sz="3200" b="1" i="0" dirty="0">
                <a:solidFill>
                  <a:srgbClr val="0070C0"/>
                </a:solidFill>
                <a:effectLst/>
                <a:latin typeface="+mj-lt"/>
              </a:rPr>
              <a:t>Ngay từ thời tấm bé</a:t>
            </a:r>
          </a:p>
          <a:p>
            <a:pPr>
              <a:lnSpc>
                <a:spcPct val="120000"/>
              </a:lnSpc>
            </a:pPr>
            <a:r>
              <a:rPr lang="vi-VN" sz="3200" b="1" i="0" dirty="0">
                <a:solidFill>
                  <a:srgbClr val="0070C0"/>
                </a:solidFill>
                <a:effectLst/>
                <a:latin typeface="+mj-lt"/>
              </a:rPr>
              <a:t>Khi tay bà, tay mẹ</a:t>
            </a:r>
          </a:p>
          <a:p>
            <a:pPr>
              <a:lnSpc>
                <a:spcPct val="120000"/>
              </a:lnSpc>
            </a:pPr>
            <a:r>
              <a:rPr lang="vi-VN" sz="3200" b="1" i="0" dirty="0">
                <a:solidFill>
                  <a:srgbClr val="0070C0"/>
                </a:solidFill>
                <a:effectLst/>
                <a:latin typeface="+mj-lt"/>
              </a:rPr>
              <a:t>Còn dắt vòng đi men.</a:t>
            </a:r>
            <a:endParaRPr lang="en-US" sz="3200" b="1" i="0" dirty="0">
              <a:solidFill>
                <a:srgbClr val="0070C0"/>
              </a:solidFill>
              <a:effectLst/>
              <a:latin typeface="+mj-lt"/>
            </a:endParaRPr>
          </a:p>
        </p:txBody>
      </p:sp>
      <p:sp>
        <p:nvSpPr>
          <p:cNvPr id="12" name="TextBox 11">
            <a:extLst>
              <a:ext uri="{FF2B5EF4-FFF2-40B4-BE49-F238E27FC236}">
                <a16:creationId xmlns:a16="http://schemas.microsoft.com/office/drawing/2014/main" id="{6F99AF85-D2D7-058B-7690-BE6A6AEBD5F8}"/>
              </a:ext>
            </a:extLst>
          </p:cNvPr>
          <p:cNvSpPr txBox="1"/>
          <p:nvPr/>
        </p:nvSpPr>
        <p:spPr>
          <a:xfrm>
            <a:off x="7730200" y="6667500"/>
            <a:ext cx="5524474" cy="3022366"/>
          </a:xfrm>
          <a:prstGeom prst="rect">
            <a:avLst/>
          </a:prstGeom>
          <a:noFill/>
        </p:spPr>
        <p:txBody>
          <a:bodyPr wrap="square" rtlCol="0">
            <a:spAutoFit/>
          </a:bodyPr>
          <a:lstStyle/>
          <a:p>
            <a:pPr>
              <a:lnSpc>
                <a:spcPct val="120000"/>
              </a:lnSpc>
            </a:pPr>
            <a:r>
              <a:rPr lang="vi-VN" sz="3200" b="1" i="0" dirty="0">
                <a:solidFill>
                  <a:srgbClr val="002060"/>
                </a:solidFill>
                <a:effectLst/>
                <a:latin typeface="+mj-lt"/>
              </a:rPr>
              <a:t>Nơi ấy ngôi sao khuya</a:t>
            </a:r>
          </a:p>
          <a:p>
            <a:pPr>
              <a:lnSpc>
                <a:spcPct val="120000"/>
              </a:lnSpc>
            </a:pPr>
            <a:r>
              <a:rPr lang="vi-VN" sz="3200" b="1" i="0" dirty="0">
                <a:solidFill>
                  <a:srgbClr val="002060"/>
                </a:solidFill>
                <a:effectLst/>
                <a:latin typeface="+mj-lt"/>
              </a:rPr>
              <a:t>Soi vào trong giấc ngủ</a:t>
            </a:r>
          </a:p>
          <a:p>
            <a:pPr>
              <a:lnSpc>
                <a:spcPct val="120000"/>
              </a:lnSpc>
            </a:pPr>
            <a:r>
              <a:rPr lang="vi-VN" sz="3200" b="1" i="0" dirty="0">
                <a:solidFill>
                  <a:srgbClr val="002060"/>
                </a:solidFill>
                <a:effectLst/>
                <a:latin typeface="+mj-lt"/>
              </a:rPr>
              <a:t>Ngọn đèn khuya bóng mẹ</a:t>
            </a:r>
          </a:p>
          <a:p>
            <a:pPr>
              <a:lnSpc>
                <a:spcPct val="120000"/>
              </a:lnSpc>
            </a:pPr>
            <a:r>
              <a:rPr lang="vi-VN" sz="3200" b="1" i="0" dirty="0">
                <a:solidFill>
                  <a:srgbClr val="002060"/>
                </a:solidFill>
                <a:effectLst/>
                <a:latin typeface="+mj-lt"/>
              </a:rPr>
              <a:t>Sáng một vầng trên sân.</a:t>
            </a:r>
          </a:p>
          <a:p>
            <a:pPr algn="r">
              <a:lnSpc>
                <a:spcPct val="120000"/>
              </a:lnSpc>
            </a:pPr>
            <a:r>
              <a:rPr lang="vi-VN" sz="3200" b="1" i="0" dirty="0">
                <a:solidFill>
                  <a:srgbClr val="FF0000"/>
                </a:solidFill>
                <a:effectLst/>
                <a:latin typeface="+mj-lt"/>
              </a:rPr>
              <a:t>(Vũ Quần Phương)</a:t>
            </a:r>
          </a:p>
        </p:txBody>
      </p:sp>
      <p:sp>
        <p:nvSpPr>
          <p:cNvPr id="7" name="Rectangle 6"/>
          <p:cNvSpPr/>
          <p:nvPr/>
        </p:nvSpPr>
        <p:spPr>
          <a:xfrm>
            <a:off x="731021" y="4376797"/>
            <a:ext cx="5212579" cy="2431435"/>
          </a:xfrm>
          <a:prstGeom prst="rect">
            <a:avLst/>
          </a:prstGeom>
        </p:spPr>
        <p:txBody>
          <a:bodyPr wrap="square">
            <a:spAutoFit/>
          </a:bodyPr>
          <a:lstStyle/>
          <a:p>
            <a:pPr>
              <a:lnSpc>
                <a:spcPct val="120000"/>
              </a:lnSpc>
            </a:pPr>
            <a:r>
              <a:rPr lang="vi-VN" sz="3200" b="1" dirty="0">
                <a:solidFill>
                  <a:srgbClr val="00B050"/>
                </a:solidFill>
                <a:latin typeface="+mj-lt"/>
              </a:rPr>
              <a:t>Nơi bố mẹ ngày đêm</a:t>
            </a:r>
          </a:p>
          <a:p>
            <a:pPr>
              <a:lnSpc>
                <a:spcPct val="120000"/>
              </a:lnSpc>
            </a:pPr>
            <a:r>
              <a:rPr lang="vi-VN" sz="3200" b="1" dirty="0">
                <a:solidFill>
                  <a:srgbClr val="00B050"/>
                </a:solidFill>
                <a:latin typeface="+mj-lt"/>
              </a:rPr>
              <a:t>Lúc nào qua cũng vội</a:t>
            </a:r>
          </a:p>
          <a:p>
            <a:pPr>
              <a:lnSpc>
                <a:spcPct val="120000"/>
              </a:lnSpc>
            </a:pPr>
            <a:r>
              <a:rPr lang="vi-VN" sz="3200" b="1" dirty="0">
                <a:solidFill>
                  <a:srgbClr val="00B050"/>
                </a:solidFill>
                <a:latin typeface="+mj-lt"/>
              </a:rPr>
              <a:t>Nơi bạn bè chạy tới</a:t>
            </a:r>
          </a:p>
          <a:p>
            <a:pPr>
              <a:lnSpc>
                <a:spcPct val="120000"/>
              </a:lnSpc>
            </a:pPr>
            <a:r>
              <a:rPr lang="vi-VN" sz="3200" b="1" dirty="0">
                <a:solidFill>
                  <a:srgbClr val="00B050"/>
                </a:solidFill>
                <a:latin typeface="+mj-lt"/>
              </a:rPr>
              <a:t>Thường lúc nào cũng vui.</a:t>
            </a:r>
            <a:endParaRPr lang="en-US" sz="3200" b="1" dirty="0">
              <a:solidFill>
                <a:srgbClr val="00B050"/>
              </a:solidFill>
              <a:latin typeface="+mj-lt"/>
            </a:endParaRPr>
          </a:p>
        </p:txBody>
      </p:sp>
      <p:sp>
        <p:nvSpPr>
          <p:cNvPr id="8" name="Rectangle 7"/>
          <p:cNvSpPr/>
          <p:nvPr/>
        </p:nvSpPr>
        <p:spPr>
          <a:xfrm>
            <a:off x="2057400" y="7131665"/>
            <a:ext cx="5025097" cy="2431435"/>
          </a:xfrm>
          <a:prstGeom prst="rect">
            <a:avLst/>
          </a:prstGeom>
        </p:spPr>
        <p:txBody>
          <a:bodyPr wrap="square">
            <a:spAutoFit/>
          </a:bodyPr>
          <a:lstStyle/>
          <a:p>
            <a:pPr>
              <a:lnSpc>
                <a:spcPct val="120000"/>
              </a:lnSpc>
            </a:pPr>
            <a:r>
              <a:rPr lang="vi-VN" sz="3200" b="1" dirty="0">
                <a:solidFill>
                  <a:srgbClr val="FF00FF"/>
                </a:solidFill>
                <a:latin typeface="+mj-lt"/>
              </a:rPr>
              <a:t>Nơi ấy đã đưa tôi</a:t>
            </a:r>
          </a:p>
          <a:p>
            <a:pPr>
              <a:lnSpc>
                <a:spcPct val="120000"/>
              </a:lnSpc>
            </a:pPr>
            <a:r>
              <a:rPr lang="vi-VN" sz="3200" b="1" dirty="0">
                <a:solidFill>
                  <a:srgbClr val="FF00FF"/>
                </a:solidFill>
                <a:latin typeface="+mj-lt"/>
              </a:rPr>
              <a:t>Buổi đầu tiên đến lớp</a:t>
            </a:r>
          </a:p>
          <a:p>
            <a:pPr>
              <a:lnSpc>
                <a:spcPct val="120000"/>
              </a:lnSpc>
            </a:pPr>
            <a:r>
              <a:rPr lang="vi-VN" sz="3200" b="1" dirty="0">
                <a:solidFill>
                  <a:srgbClr val="FF00FF"/>
                </a:solidFill>
                <a:latin typeface="+mj-lt"/>
              </a:rPr>
              <a:t>Nay con đường xa tắp</a:t>
            </a:r>
          </a:p>
          <a:p>
            <a:pPr>
              <a:lnSpc>
                <a:spcPct val="120000"/>
              </a:lnSpc>
            </a:pPr>
            <a:r>
              <a:rPr lang="vi-VN" sz="3200" b="1" dirty="0">
                <a:solidFill>
                  <a:srgbClr val="FF00FF"/>
                </a:solidFill>
                <a:latin typeface="+mj-lt"/>
              </a:rPr>
              <a:t>Vẫn đang chờ tôi đi.</a:t>
            </a:r>
            <a:endParaRPr lang="en-US" sz="3200" b="1" dirty="0">
              <a:solidFill>
                <a:srgbClr val="FF00FF"/>
              </a:solidFill>
              <a:latin typeface="+mj-lt"/>
            </a:endParaRPr>
          </a:p>
        </p:txBody>
      </p:sp>
      <p:sp>
        <p:nvSpPr>
          <p:cNvPr id="9" name="Rectangle 8"/>
          <p:cNvSpPr/>
          <p:nvPr/>
        </p:nvSpPr>
        <p:spPr>
          <a:xfrm>
            <a:off x="1209614" y="352903"/>
            <a:ext cx="3158200" cy="1222642"/>
          </a:xfrm>
          <a:prstGeom prst="rect">
            <a:avLst/>
          </a:prstGeom>
        </p:spPr>
        <p:txBody>
          <a:bodyPr wrap="square">
            <a:spAutoFit/>
          </a:bodyPr>
          <a:lstStyle/>
          <a:p>
            <a:pPr algn="ctr">
              <a:lnSpc>
                <a:spcPct val="120000"/>
              </a:lnSpc>
            </a:pPr>
            <a:r>
              <a:rPr lang="vi-VN" sz="3200" b="1" dirty="0">
                <a:solidFill>
                  <a:srgbClr val="FF0000"/>
                </a:solidFill>
                <a:latin typeface="+mj-lt"/>
              </a:rPr>
              <a:t>Ngưỡng cửa</a:t>
            </a:r>
          </a:p>
          <a:p>
            <a:pPr algn="ctr">
              <a:lnSpc>
                <a:spcPct val="120000"/>
              </a:lnSpc>
            </a:pPr>
            <a:r>
              <a:rPr lang="vi-VN" sz="3200" b="1" dirty="0">
                <a:solidFill>
                  <a:srgbClr val="FF0000"/>
                </a:solidFill>
                <a:latin typeface="+mj-lt"/>
              </a:rPr>
              <a:t>(Trích)</a:t>
            </a:r>
          </a:p>
        </p:txBody>
      </p:sp>
      <p:sp>
        <p:nvSpPr>
          <p:cNvPr id="18" name="TextBox 17">
            <a:extLst>
              <a:ext uri="{FF2B5EF4-FFF2-40B4-BE49-F238E27FC236}">
                <a16:creationId xmlns:a16="http://schemas.microsoft.com/office/drawing/2014/main" id="{C105DC82-308A-FD6D-F7CE-5E85D55C63A7}"/>
              </a:ext>
            </a:extLst>
          </p:cNvPr>
          <p:cNvSpPr txBox="1"/>
          <p:nvPr/>
        </p:nvSpPr>
        <p:spPr>
          <a:xfrm>
            <a:off x="3753251" y="469263"/>
            <a:ext cx="5849196" cy="805542"/>
          </a:xfrm>
          <a:prstGeom prst="rect">
            <a:avLst/>
          </a:prstGeom>
        </p:spPr>
        <p:txBody>
          <a:bodyPr vert="horz" lIns="91440" tIns="45720" rIns="91440" bIns="45720" rtlCol="0" anchor="t">
            <a:noAutofit/>
          </a:bodyPr>
          <a:lstStyle/>
          <a:p>
            <a:pPr algn="ctr">
              <a:lnSpc>
                <a:spcPct val="90000"/>
              </a:lnSpc>
              <a:spcAft>
                <a:spcPts val="600"/>
              </a:spcAft>
            </a:pPr>
            <a:r>
              <a:rPr lang="en-US" sz="5400" b="1" dirty="0" err="1">
                <a:solidFill>
                  <a:srgbClr val="FF0000"/>
                </a:solidFill>
                <a:latin typeface="Times New Roman" panose="02020603050405020304" pitchFamily="18" charset="0"/>
                <a:cs typeface="Times New Roman" panose="02020603050405020304" pitchFamily="18" charset="0"/>
              </a:rPr>
              <a:t>Đọc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thuộc</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lòng</a:t>
            </a:r>
            <a:endParaRPr lang="en-US" sz="5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716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circle(in)">
                                      <p:cBhvr>
                                        <p:cTn id="3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8" grpId="0"/>
      <p:bldP spid="9"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10" name="Picture 9">
            <a:extLst>
              <a:ext uri="{FF2B5EF4-FFF2-40B4-BE49-F238E27FC236}">
                <a16:creationId xmlns:a16="http://schemas.microsoft.com/office/drawing/2014/main" id="{A2D3F7AC-6F32-8550-1D2D-FAD1E7134436}"/>
              </a:ext>
            </a:extLst>
          </p:cNvPr>
          <p:cNvPicPr>
            <a:picLocks noChangeAspect="1"/>
          </p:cNvPicPr>
          <p:nvPr/>
        </p:nvPicPr>
        <p:blipFill rotWithShape="1">
          <a:blip r:embed="rId10"/>
          <a:srcRect l="42930" t="33704"/>
          <a:stretch/>
        </p:blipFill>
        <p:spPr>
          <a:xfrm>
            <a:off x="5851239" y="397274"/>
            <a:ext cx="12012928" cy="6333330"/>
          </a:xfrm>
          <a:prstGeom prst="rect">
            <a:avLst/>
          </a:prstGeom>
        </p:spPr>
      </p:pic>
      <p:sp>
        <p:nvSpPr>
          <p:cNvPr id="11" name="TextBox 10">
            <a:extLst>
              <a:ext uri="{FF2B5EF4-FFF2-40B4-BE49-F238E27FC236}">
                <a16:creationId xmlns:a16="http://schemas.microsoft.com/office/drawing/2014/main" id="{71377237-AA8D-6112-C211-C56E8D1AFEF4}"/>
              </a:ext>
            </a:extLst>
          </p:cNvPr>
          <p:cNvSpPr txBox="1"/>
          <p:nvPr/>
        </p:nvSpPr>
        <p:spPr>
          <a:xfrm>
            <a:off x="730190" y="1604757"/>
            <a:ext cx="5132385" cy="2456057"/>
          </a:xfrm>
          <a:prstGeom prst="rect">
            <a:avLst/>
          </a:prstGeom>
          <a:noFill/>
        </p:spPr>
        <p:txBody>
          <a:bodyPr wrap="square" rtlCol="0">
            <a:spAutoFit/>
          </a:bodyPr>
          <a:lstStyle/>
          <a:p>
            <a:pPr>
              <a:lnSpc>
                <a:spcPct val="120000"/>
              </a:lnSpc>
            </a:pPr>
            <a:r>
              <a:rPr lang="vi-VN" sz="3200" b="1" i="0" dirty="0">
                <a:solidFill>
                  <a:srgbClr val="000000"/>
                </a:solidFill>
                <a:effectLst/>
                <a:latin typeface="+mj-lt"/>
              </a:rPr>
              <a:t>Nơi ấy ai cũng quen</a:t>
            </a:r>
          </a:p>
          <a:p>
            <a:pPr>
              <a:lnSpc>
                <a:spcPct val="120000"/>
              </a:lnSpc>
            </a:pPr>
            <a:r>
              <a:rPr lang="vi-VN" sz="3200" b="0" i="0" dirty="0">
                <a:solidFill>
                  <a:srgbClr val="000000"/>
                </a:solidFill>
                <a:effectLst/>
                <a:latin typeface="Nunito Black" panose="00000A00000000000000" pitchFamily="2" charset="0"/>
              </a:rPr>
              <a:t>Ngay từ thời tấm bé</a:t>
            </a:r>
          </a:p>
          <a:p>
            <a:pPr>
              <a:lnSpc>
                <a:spcPct val="120000"/>
              </a:lnSpc>
            </a:pPr>
            <a:r>
              <a:rPr lang="vi-VN" sz="3200" b="0" i="0" dirty="0">
                <a:solidFill>
                  <a:srgbClr val="000000"/>
                </a:solidFill>
                <a:effectLst/>
                <a:latin typeface="Nunito Black" panose="00000A00000000000000" pitchFamily="2" charset="0"/>
              </a:rPr>
              <a:t>Khi tay bà, tay mẹ</a:t>
            </a:r>
          </a:p>
          <a:p>
            <a:pPr>
              <a:lnSpc>
                <a:spcPct val="120000"/>
              </a:lnSpc>
            </a:pPr>
            <a:r>
              <a:rPr lang="vi-VN" sz="3200" b="0" i="0" dirty="0">
                <a:solidFill>
                  <a:srgbClr val="000000"/>
                </a:solidFill>
                <a:effectLst/>
                <a:latin typeface="Nunito Black" panose="00000A00000000000000" pitchFamily="2" charset="0"/>
              </a:rPr>
              <a:t>Còn dắt vòng đi men.</a:t>
            </a:r>
            <a:endParaRPr lang="en-US" sz="3200" b="0" i="0" dirty="0">
              <a:solidFill>
                <a:srgbClr val="000000"/>
              </a:solidFill>
              <a:effectLst/>
              <a:latin typeface="Nunito Black" panose="00000A00000000000000" pitchFamily="2" charset="0"/>
            </a:endParaRPr>
          </a:p>
        </p:txBody>
      </p:sp>
      <p:sp>
        <p:nvSpPr>
          <p:cNvPr id="12" name="TextBox 11">
            <a:extLst>
              <a:ext uri="{FF2B5EF4-FFF2-40B4-BE49-F238E27FC236}">
                <a16:creationId xmlns:a16="http://schemas.microsoft.com/office/drawing/2014/main" id="{6F99AF85-D2D7-058B-7690-BE6A6AEBD5F8}"/>
              </a:ext>
            </a:extLst>
          </p:cNvPr>
          <p:cNvSpPr txBox="1"/>
          <p:nvPr/>
        </p:nvSpPr>
        <p:spPr>
          <a:xfrm>
            <a:off x="7730200" y="6667500"/>
            <a:ext cx="5524474" cy="3022366"/>
          </a:xfrm>
          <a:prstGeom prst="rect">
            <a:avLst/>
          </a:prstGeom>
          <a:noFill/>
        </p:spPr>
        <p:txBody>
          <a:bodyPr wrap="square" rtlCol="0">
            <a:spAutoFit/>
          </a:bodyPr>
          <a:lstStyle/>
          <a:p>
            <a:pPr>
              <a:lnSpc>
                <a:spcPct val="120000"/>
              </a:lnSpc>
            </a:pPr>
            <a:r>
              <a:rPr lang="vi-VN" sz="3200" b="1" i="0" dirty="0">
                <a:solidFill>
                  <a:srgbClr val="000000"/>
                </a:solidFill>
                <a:effectLst/>
                <a:latin typeface="+mj-lt"/>
              </a:rPr>
              <a:t>Nơi ấy ngôi sao khuya</a:t>
            </a:r>
          </a:p>
          <a:p>
            <a:pPr>
              <a:lnSpc>
                <a:spcPct val="120000"/>
              </a:lnSpc>
            </a:pPr>
            <a:r>
              <a:rPr lang="vi-VN" sz="3200" b="0" i="0" dirty="0">
                <a:solidFill>
                  <a:srgbClr val="000000"/>
                </a:solidFill>
                <a:effectLst/>
                <a:latin typeface="Nunito Black" panose="00000A00000000000000" pitchFamily="2" charset="0"/>
              </a:rPr>
              <a:t>Soi vào trong giấc ngủ</a:t>
            </a:r>
          </a:p>
          <a:p>
            <a:pPr>
              <a:lnSpc>
                <a:spcPct val="120000"/>
              </a:lnSpc>
            </a:pPr>
            <a:r>
              <a:rPr lang="vi-VN" sz="3200" b="0" i="0" dirty="0">
                <a:solidFill>
                  <a:srgbClr val="000000"/>
                </a:solidFill>
                <a:effectLst/>
                <a:latin typeface="Nunito Black" panose="00000A00000000000000" pitchFamily="2" charset="0"/>
              </a:rPr>
              <a:t>Ngọn đèn khuya bóng mẹ</a:t>
            </a:r>
          </a:p>
          <a:p>
            <a:pPr>
              <a:lnSpc>
                <a:spcPct val="120000"/>
              </a:lnSpc>
            </a:pPr>
            <a:r>
              <a:rPr lang="vi-VN" sz="3200" b="0" i="0" dirty="0">
                <a:solidFill>
                  <a:srgbClr val="000000"/>
                </a:solidFill>
                <a:effectLst/>
                <a:latin typeface="Nunito Black" panose="00000A00000000000000" pitchFamily="2" charset="0"/>
              </a:rPr>
              <a:t>Sáng một vầng trên sân.</a:t>
            </a:r>
          </a:p>
          <a:p>
            <a:pPr algn="r">
              <a:lnSpc>
                <a:spcPct val="120000"/>
              </a:lnSpc>
            </a:pPr>
            <a:r>
              <a:rPr lang="vi-VN" sz="3200" b="1" i="0" dirty="0">
                <a:solidFill>
                  <a:srgbClr val="FF0000"/>
                </a:solidFill>
                <a:effectLst/>
                <a:latin typeface="+mj-lt"/>
              </a:rPr>
              <a:t>(Vũ Quần Phương)</a:t>
            </a:r>
          </a:p>
        </p:txBody>
      </p:sp>
      <p:sp>
        <p:nvSpPr>
          <p:cNvPr id="7" name="Rectangle 6"/>
          <p:cNvSpPr/>
          <p:nvPr/>
        </p:nvSpPr>
        <p:spPr>
          <a:xfrm>
            <a:off x="731021" y="4376797"/>
            <a:ext cx="5212579" cy="2431435"/>
          </a:xfrm>
          <a:prstGeom prst="rect">
            <a:avLst/>
          </a:prstGeom>
        </p:spPr>
        <p:txBody>
          <a:bodyPr wrap="square">
            <a:spAutoFit/>
          </a:bodyPr>
          <a:lstStyle/>
          <a:p>
            <a:pPr>
              <a:lnSpc>
                <a:spcPct val="120000"/>
              </a:lnSpc>
            </a:pPr>
            <a:r>
              <a:rPr lang="vi-VN" sz="3200" b="1" dirty="0">
                <a:solidFill>
                  <a:srgbClr val="000000"/>
                </a:solidFill>
                <a:latin typeface="+mj-lt"/>
              </a:rPr>
              <a:t>Nơi bố mẹ ngày đêm</a:t>
            </a:r>
          </a:p>
          <a:p>
            <a:pPr>
              <a:lnSpc>
                <a:spcPct val="120000"/>
              </a:lnSpc>
            </a:pPr>
            <a:r>
              <a:rPr lang="vi-VN" sz="3200" dirty="0">
                <a:solidFill>
                  <a:srgbClr val="000000"/>
                </a:solidFill>
                <a:latin typeface="Nunito Black" panose="00000A00000000000000" pitchFamily="2" charset="0"/>
              </a:rPr>
              <a:t>Lúc nào qua cũng vội</a:t>
            </a:r>
          </a:p>
          <a:p>
            <a:pPr>
              <a:lnSpc>
                <a:spcPct val="120000"/>
              </a:lnSpc>
            </a:pPr>
            <a:r>
              <a:rPr lang="vi-VN" sz="3200" dirty="0">
                <a:solidFill>
                  <a:srgbClr val="000000"/>
                </a:solidFill>
                <a:latin typeface="Nunito Black" panose="00000A00000000000000" pitchFamily="2" charset="0"/>
              </a:rPr>
              <a:t>Nơi bạn bè chạy tới</a:t>
            </a:r>
          </a:p>
          <a:p>
            <a:pPr>
              <a:lnSpc>
                <a:spcPct val="120000"/>
              </a:lnSpc>
            </a:pPr>
            <a:r>
              <a:rPr lang="vi-VN" sz="3200" dirty="0">
                <a:solidFill>
                  <a:srgbClr val="000000"/>
                </a:solidFill>
                <a:latin typeface="Nunito Black" panose="00000A00000000000000" pitchFamily="2" charset="0"/>
              </a:rPr>
              <a:t>Thường lúc nào cũng vui.</a:t>
            </a:r>
            <a:endParaRPr lang="en-US" sz="3200" dirty="0">
              <a:solidFill>
                <a:srgbClr val="000000"/>
              </a:solidFill>
              <a:latin typeface="Nunito Black" panose="00000A00000000000000" pitchFamily="2" charset="0"/>
            </a:endParaRPr>
          </a:p>
        </p:txBody>
      </p:sp>
      <p:sp>
        <p:nvSpPr>
          <p:cNvPr id="8" name="Rectangle 7"/>
          <p:cNvSpPr/>
          <p:nvPr/>
        </p:nvSpPr>
        <p:spPr>
          <a:xfrm>
            <a:off x="2057400" y="7131665"/>
            <a:ext cx="5025097" cy="2431435"/>
          </a:xfrm>
          <a:prstGeom prst="rect">
            <a:avLst/>
          </a:prstGeom>
        </p:spPr>
        <p:txBody>
          <a:bodyPr wrap="square">
            <a:spAutoFit/>
          </a:bodyPr>
          <a:lstStyle/>
          <a:p>
            <a:pPr>
              <a:lnSpc>
                <a:spcPct val="120000"/>
              </a:lnSpc>
            </a:pPr>
            <a:r>
              <a:rPr lang="vi-VN" sz="3200" b="1" dirty="0">
                <a:solidFill>
                  <a:srgbClr val="000000"/>
                </a:solidFill>
                <a:latin typeface="+mj-lt"/>
              </a:rPr>
              <a:t>Nơi ấy đã đưa tôi</a:t>
            </a:r>
          </a:p>
          <a:p>
            <a:pPr>
              <a:lnSpc>
                <a:spcPct val="120000"/>
              </a:lnSpc>
            </a:pPr>
            <a:r>
              <a:rPr lang="vi-VN" sz="3200" dirty="0">
                <a:solidFill>
                  <a:srgbClr val="000000"/>
                </a:solidFill>
                <a:latin typeface="Nunito Black" panose="00000A00000000000000" pitchFamily="2" charset="0"/>
              </a:rPr>
              <a:t>Buổi đầu tiên đến lớp</a:t>
            </a:r>
          </a:p>
          <a:p>
            <a:pPr>
              <a:lnSpc>
                <a:spcPct val="120000"/>
              </a:lnSpc>
            </a:pPr>
            <a:r>
              <a:rPr lang="vi-VN" sz="3200" dirty="0">
                <a:solidFill>
                  <a:srgbClr val="000000"/>
                </a:solidFill>
                <a:latin typeface="Nunito Black" panose="00000A00000000000000" pitchFamily="2" charset="0"/>
              </a:rPr>
              <a:t>Nay con đường xa tắp</a:t>
            </a:r>
          </a:p>
          <a:p>
            <a:pPr>
              <a:lnSpc>
                <a:spcPct val="120000"/>
              </a:lnSpc>
            </a:pPr>
            <a:r>
              <a:rPr lang="vi-VN" sz="3200" dirty="0">
                <a:solidFill>
                  <a:srgbClr val="000000"/>
                </a:solidFill>
                <a:latin typeface="Nunito Black" panose="00000A00000000000000" pitchFamily="2" charset="0"/>
              </a:rPr>
              <a:t>Vẫn đang chờ tôi đi.</a:t>
            </a:r>
            <a:endParaRPr lang="en-US" sz="3200" dirty="0">
              <a:solidFill>
                <a:srgbClr val="000000"/>
              </a:solidFill>
              <a:latin typeface="Nunito Black" panose="00000A00000000000000" pitchFamily="2" charset="0"/>
            </a:endParaRPr>
          </a:p>
        </p:txBody>
      </p:sp>
      <p:sp>
        <p:nvSpPr>
          <p:cNvPr id="9" name="Rectangle 8"/>
          <p:cNvSpPr/>
          <p:nvPr/>
        </p:nvSpPr>
        <p:spPr>
          <a:xfrm>
            <a:off x="343734" y="437153"/>
            <a:ext cx="3542466" cy="1222642"/>
          </a:xfrm>
          <a:prstGeom prst="rect">
            <a:avLst/>
          </a:prstGeom>
        </p:spPr>
        <p:txBody>
          <a:bodyPr wrap="square">
            <a:spAutoFit/>
          </a:bodyPr>
          <a:lstStyle/>
          <a:p>
            <a:pPr algn="ctr">
              <a:lnSpc>
                <a:spcPct val="120000"/>
              </a:lnSpc>
            </a:pPr>
            <a:r>
              <a:rPr lang="vi-VN" sz="3200" b="1" dirty="0">
                <a:solidFill>
                  <a:srgbClr val="FF0000"/>
                </a:solidFill>
                <a:latin typeface="+mj-lt"/>
              </a:rPr>
              <a:t>Ngưỡng cửa</a:t>
            </a:r>
          </a:p>
          <a:p>
            <a:pPr algn="ctr">
              <a:lnSpc>
                <a:spcPct val="120000"/>
              </a:lnSpc>
            </a:pPr>
            <a:r>
              <a:rPr lang="vi-VN" sz="3200" b="1" dirty="0">
                <a:solidFill>
                  <a:srgbClr val="FF0000"/>
                </a:solidFill>
                <a:latin typeface="+mj-lt"/>
              </a:rPr>
              <a:t>(Trích)</a:t>
            </a:r>
          </a:p>
        </p:txBody>
      </p:sp>
      <p:sp>
        <p:nvSpPr>
          <p:cNvPr id="18" name="TextBox 17">
            <a:extLst>
              <a:ext uri="{FF2B5EF4-FFF2-40B4-BE49-F238E27FC236}">
                <a16:creationId xmlns:a16="http://schemas.microsoft.com/office/drawing/2014/main" id="{C105DC82-308A-FD6D-F7CE-5E85D55C63A7}"/>
              </a:ext>
            </a:extLst>
          </p:cNvPr>
          <p:cNvSpPr txBox="1"/>
          <p:nvPr/>
        </p:nvSpPr>
        <p:spPr>
          <a:xfrm>
            <a:off x="3594005" y="96348"/>
            <a:ext cx="5849196" cy="805542"/>
          </a:xfrm>
          <a:prstGeom prst="rect">
            <a:avLst/>
          </a:prstGeom>
        </p:spPr>
        <p:txBody>
          <a:bodyPr vert="horz" lIns="91440" tIns="45720" rIns="91440" bIns="45720" rtlCol="0" anchor="t">
            <a:noAutofit/>
          </a:bodyPr>
          <a:lstStyle/>
          <a:p>
            <a:pPr algn="ctr">
              <a:lnSpc>
                <a:spcPct val="90000"/>
              </a:lnSpc>
              <a:spcAft>
                <a:spcPts val="600"/>
              </a:spcAft>
            </a:pPr>
            <a:r>
              <a:rPr lang="en-US" sz="5400" b="1" dirty="0" err="1">
                <a:solidFill>
                  <a:srgbClr val="002060"/>
                </a:solidFill>
                <a:latin typeface="Times New Roman" panose="02020603050405020304" pitchFamily="18" charset="0"/>
                <a:cs typeface="Times New Roman" panose="02020603050405020304" pitchFamily="18" charset="0"/>
              </a:rPr>
              <a:t>Đọc</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thuộc</a:t>
            </a:r>
            <a:r>
              <a:rPr lang="en-US" sz="5400" b="1" dirty="0">
                <a:solidFill>
                  <a:srgbClr val="002060"/>
                </a:solidFill>
                <a:latin typeface="Times New Roman" panose="02020603050405020304" pitchFamily="18" charset="0"/>
                <a:cs typeface="Times New Roman" panose="02020603050405020304" pitchFamily="18" charset="0"/>
              </a:rPr>
              <a:t> </a:t>
            </a:r>
            <a:r>
              <a:rPr lang="en-US" sz="5400" b="1" dirty="0" err="1">
                <a:solidFill>
                  <a:srgbClr val="002060"/>
                </a:solidFill>
                <a:latin typeface="Times New Roman" panose="02020603050405020304" pitchFamily="18" charset="0"/>
                <a:cs typeface="Times New Roman" panose="02020603050405020304" pitchFamily="18" charset="0"/>
              </a:rPr>
              <a:t>lòng</a:t>
            </a:r>
            <a:endParaRPr lang="en-US" sz="5400" b="1" dirty="0">
              <a:solidFill>
                <a:srgbClr val="002060"/>
              </a:solidFill>
              <a:latin typeface="Times New Roman" panose="02020603050405020304" pitchFamily="18" charset="0"/>
              <a:cs typeface="Times New Roman" panose="02020603050405020304" pitchFamily="18" charset="0"/>
            </a:endParaRPr>
          </a:p>
        </p:txBody>
      </p:sp>
      <p:sp>
        <p:nvSpPr>
          <p:cNvPr id="13" name="Rectangle 12">
            <a:extLst>
              <a:ext uri="{FF2B5EF4-FFF2-40B4-BE49-F238E27FC236}">
                <a16:creationId xmlns:a16="http://schemas.microsoft.com/office/drawing/2014/main" id="{FC140A03-38DD-4107-AE46-416DA8740235}"/>
              </a:ext>
            </a:extLst>
          </p:cNvPr>
          <p:cNvSpPr/>
          <p:nvPr/>
        </p:nvSpPr>
        <p:spPr>
          <a:xfrm>
            <a:off x="761997" y="2247900"/>
            <a:ext cx="4343403" cy="17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133B603-C1BB-4E92-B1D4-D1FE64A0D186}"/>
              </a:ext>
            </a:extLst>
          </p:cNvPr>
          <p:cNvSpPr/>
          <p:nvPr/>
        </p:nvSpPr>
        <p:spPr>
          <a:xfrm>
            <a:off x="775852" y="5008762"/>
            <a:ext cx="5212579" cy="17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090EBDF-7828-47DD-927A-CC62F186526B}"/>
              </a:ext>
            </a:extLst>
          </p:cNvPr>
          <p:cNvSpPr/>
          <p:nvPr/>
        </p:nvSpPr>
        <p:spPr>
          <a:xfrm>
            <a:off x="1931360" y="7823656"/>
            <a:ext cx="5212579" cy="17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75BC25B-167F-496C-BB92-691572138C98}"/>
              </a:ext>
            </a:extLst>
          </p:cNvPr>
          <p:cNvSpPr/>
          <p:nvPr/>
        </p:nvSpPr>
        <p:spPr>
          <a:xfrm>
            <a:off x="7794663" y="7321637"/>
            <a:ext cx="5212579" cy="17140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36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2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838199" y="3652158"/>
            <a:ext cx="5867401" cy="1186542"/>
          </a:xfrm>
          <a:prstGeom prst="rect">
            <a:avLst/>
          </a:prstGeom>
        </p:spPr>
        <p:txBody>
          <a:bodyPr vert="horz" lIns="91440" tIns="45720" rIns="91440" bIns="45720" rtlCol="0" anchor="t">
            <a:noAutofit/>
          </a:bodyPr>
          <a:lstStyle/>
          <a:p>
            <a:pPr algn="ctr">
              <a:lnSpc>
                <a:spcPct val="90000"/>
              </a:lnSpc>
              <a:spcAft>
                <a:spcPts val="600"/>
              </a:spcAft>
            </a:pPr>
            <a:r>
              <a:rPr lang="en-US" sz="5400" b="1" dirty="0">
                <a:solidFill>
                  <a:srgbClr val="FF0000"/>
                </a:solidFill>
                <a:latin typeface="Times New Roman" panose="02020603050405020304" pitchFamily="18" charset="0"/>
                <a:cs typeface="Times New Roman" panose="02020603050405020304" pitchFamily="18" charset="0"/>
              </a:rPr>
              <a:t>NÓI VÀ NGHE</a:t>
            </a:r>
          </a:p>
        </p:txBody>
      </p:sp>
    </p:spTree>
    <p:extLst>
      <p:ext uri="{BB962C8B-B14F-4D97-AF65-F5344CB8AC3E}">
        <p14:creationId xmlns:p14="http://schemas.microsoft.com/office/powerpoint/2010/main" val="24375789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sp>
        <p:nvSpPr>
          <p:cNvPr id="7" name="TextBox 6">
            <a:extLst>
              <a:ext uri="{FF2B5EF4-FFF2-40B4-BE49-F238E27FC236}">
                <a16:creationId xmlns:a16="http://schemas.microsoft.com/office/drawing/2014/main" id="{D437DC6B-A5ED-2817-6283-6BE001E28334}"/>
              </a:ext>
            </a:extLst>
          </p:cNvPr>
          <p:cNvSpPr txBox="1"/>
          <p:nvPr/>
        </p:nvSpPr>
        <p:spPr>
          <a:xfrm>
            <a:off x="304800" y="554208"/>
            <a:ext cx="13716000" cy="584775"/>
          </a:xfrm>
          <a:prstGeom prst="rect">
            <a:avLst/>
          </a:prstGeom>
          <a:noFill/>
        </p:spPr>
        <p:txBody>
          <a:bodyPr wrap="square" rtlCol="0">
            <a:spAutoFit/>
          </a:bodyPr>
          <a:lstStyle/>
          <a:p>
            <a:pPr algn="l"/>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1</a:t>
            </a:r>
            <a:r>
              <a:rPr lang="en-US" sz="3200" b="1" dirty="0">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Dựa</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vào</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tranh</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đoán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nội</a:t>
            </a:r>
            <a:r>
              <a:rPr lang="en-US" sz="3200" b="1" i="0" dirty="0">
                <a:effectLst/>
                <a:latin typeface="Times New Roman" panose="02020603050405020304" pitchFamily="18" charset="0"/>
                <a:cs typeface="Times New Roman" panose="02020603050405020304" pitchFamily="18" charset="0"/>
              </a:rPr>
              <a:t> dung </a:t>
            </a:r>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chuyện</a:t>
            </a:r>
            <a:endParaRPr lang="en-US" sz="3200" b="1" i="0" dirty="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C5F4B1D-BF4D-DF76-0B1A-55825F07B265}"/>
              </a:ext>
            </a:extLst>
          </p:cNvPr>
          <p:cNvSpPr txBox="1"/>
          <p:nvPr/>
        </p:nvSpPr>
        <p:spPr>
          <a:xfrm>
            <a:off x="242019" y="1128714"/>
            <a:ext cx="16617993" cy="1138773"/>
          </a:xfrm>
          <a:prstGeom prst="rect">
            <a:avLst/>
          </a:prstGeom>
          <a:noFill/>
        </p:spPr>
        <p:txBody>
          <a:bodyPr wrap="square" rtlCol="0">
            <a:spAutoFit/>
          </a:bodyPr>
          <a:lstStyle/>
          <a:p>
            <a:pPr algn="ctr"/>
            <a:r>
              <a:rPr lang="vi-VN" sz="3600" b="1" i="0" dirty="0">
                <a:solidFill>
                  <a:srgbClr val="FF0000"/>
                </a:solidFill>
                <a:effectLst/>
                <a:latin typeface="Times New Roman" panose="02020603050405020304" pitchFamily="18" charset="0"/>
                <a:cs typeface="Times New Roman" panose="02020603050405020304" pitchFamily="18" charset="0"/>
              </a:rPr>
              <a:t>Sự tích nhà sàn</a:t>
            </a:r>
          </a:p>
          <a:p>
            <a:pPr algn="r"/>
            <a:r>
              <a:rPr lang="vi-VN" sz="3200" b="1" i="0" dirty="0">
                <a:solidFill>
                  <a:srgbClr val="000000"/>
                </a:solidFill>
                <a:effectLst/>
                <a:latin typeface="Times New Roman" panose="02020603050405020304" pitchFamily="18" charset="0"/>
                <a:cs typeface="Times New Roman" panose="02020603050405020304" pitchFamily="18" charset="0"/>
              </a:rPr>
              <a:t>(Theo Truyện cổ dân tộc Mường)</a:t>
            </a:r>
          </a:p>
        </p:txBody>
      </p:sp>
      <p:pic>
        <p:nvPicPr>
          <p:cNvPr id="10" name="Picture 9">
            <a:extLst>
              <a:ext uri="{FF2B5EF4-FFF2-40B4-BE49-F238E27FC236}">
                <a16:creationId xmlns:a16="http://schemas.microsoft.com/office/drawing/2014/main" id="{A0913D27-9C5E-9578-F0C2-CD4ECF648519}"/>
              </a:ext>
            </a:extLst>
          </p:cNvPr>
          <p:cNvPicPr>
            <a:picLocks noChangeAspect="1"/>
          </p:cNvPicPr>
          <p:nvPr/>
        </p:nvPicPr>
        <p:blipFill rotWithShape="1">
          <a:blip r:embed="rId10"/>
          <a:srcRect r="-1147"/>
          <a:stretch/>
        </p:blipFill>
        <p:spPr>
          <a:xfrm>
            <a:off x="2129903" y="2151231"/>
            <a:ext cx="14028194" cy="6712869"/>
          </a:xfrm>
          <a:prstGeom prst="rect">
            <a:avLst/>
          </a:prstGeom>
        </p:spPr>
      </p:pic>
      <p:sp>
        <p:nvSpPr>
          <p:cNvPr id="13" name="TextBox 12">
            <a:extLst>
              <a:ext uri="{FF2B5EF4-FFF2-40B4-BE49-F238E27FC236}">
                <a16:creationId xmlns:a16="http://schemas.microsoft.com/office/drawing/2014/main" id="{0944B22E-05EF-06F9-916F-499941DA0BA8}"/>
              </a:ext>
            </a:extLst>
          </p:cNvPr>
          <p:cNvSpPr txBox="1"/>
          <p:nvPr/>
        </p:nvSpPr>
        <p:spPr>
          <a:xfrm>
            <a:off x="2075001" y="8927046"/>
            <a:ext cx="6785330" cy="954107"/>
          </a:xfrm>
          <a:prstGeom prst="rect">
            <a:avLst/>
          </a:prstGeom>
          <a:noFill/>
        </p:spPr>
        <p:txBody>
          <a:bodyPr wrap="square" rtlCol="0">
            <a:spAutoFit/>
          </a:bodyPr>
          <a:lstStyle/>
          <a:p>
            <a:pPr algn="ctr"/>
            <a:r>
              <a:rPr lang="vi-VN" sz="2800" b="1" i="0" dirty="0">
                <a:solidFill>
                  <a:srgbClr val="FF0000"/>
                </a:solidFill>
                <a:effectLst/>
                <a:latin typeface="Times New Roman" panose="02020603050405020304" pitchFamily="18" charset="0"/>
                <a:cs typeface="Times New Roman" panose="02020603050405020304" pitchFamily="18" charset="0"/>
              </a:rPr>
              <a:t>Tranh 1: Ngày xưa, con người sống trong hốc cây, lều cỏ và hang đá.</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3505C5EC-9C22-D610-AAB3-F079260F888C}"/>
              </a:ext>
            </a:extLst>
          </p:cNvPr>
          <p:cNvSpPr txBox="1"/>
          <p:nvPr/>
        </p:nvSpPr>
        <p:spPr>
          <a:xfrm>
            <a:off x="9068436" y="8927046"/>
            <a:ext cx="6785330" cy="954107"/>
          </a:xfrm>
          <a:prstGeom prst="rect">
            <a:avLst/>
          </a:prstGeom>
          <a:noFill/>
        </p:spPr>
        <p:txBody>
          <a:bodyPr wrap="square" rtlCol="0">
            <a:spAutoFit/>
          </a:bodyPr>
          <a:lstStyle/>
          <a:p>
            <a:pPr algn="ctr"/>
            <a:r>
              <a:rPr lang="vi-VN" sz="2800" b="1" i="0" dirty="0">
                <a:solidFill>
                  <a:srgbClr val="FF0000"/>
                </a:solidFill>
                <a:effectLst/>
                <a:latin typeface="Times New Roman" panose="02020603050405020304" pitchFamily="18" charset="0"/>
                <a:cs typeface="Times New Roman" panose="02020603050405020304" pitchFamily="18" charset="0"/>
              </a:rPr>
              <a:t>Tranh 2: Người đàn ông cởi trói và tha cho rùa, rùa chỉ ông cách làm nhà ở</a:t>
            </a:r>
            <a:endParaRPr lang="en-US" sz="28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08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782694DF-EDAF-2D1E-5C12-1BB4F318A50B}"/>
              </a:ext>
            </a:extLst>
          </p:cNvPr>
          <p:cNvPicPr>
            <a:picLocks noChangeAspect="1"/>
          </p:cNvPicPr>
          <p:nvPr/>
        </p:nvPicPr>
        <p:blipFill>
          <a:blip r:embed="rId10"/>
          <a:stretch>
            <a:fillRect/>
          </a:stretch>
        </p:blipFill>
        <p:spPr>
          <a:xfrm>
            <a:off x="1929678" y="2183450"/>
            <a:ext cx="14543415" cy="6880589"/>
          </a:xfrm>
          <a:prstGeom prst="rect">
            <a:avLst/>
          </a:prstGeom>
        </p:spPr>
      </p:pic>
      <p:sp>
        <p:nvSpPr>
          <p:cNvPr id="8" name="TextBox 7">
            <a:extLst>
              <a:ext uri="{FF2B5EF4-FFF2-40B4-BE49-F238E27FC236}">
                <a16:creationId xmlns:a16="http://schemas.microsoft.com/office/drawing/2014/main" id="{6F031688-8DC7-D0B1-E83B-34B2E2DC020D}"/>
              </a:ext>
            </a:extLst>
          </p:cNvPr>
          <p:cNvSpPr txBox="1"/>
          <p:nvPr/>
        </p:nvSpPr>
        <p:spPr>
          <a:xfrm>
            <a:off x="304800" y="554208"/>
            <a:ext cx="13716000" cy="584775"/>
          </a:xfrm>
          <a:prstGeom prst="rect">
            <a:avLst/>
          </a:prstGeom>
          <a:noFill/>
        </p:spPr>
        <p:txBody>
          <a:bodyPr wrap="square" rtlCol="0">
            <a:spAutoFit/>
          </a:bodyPr>
          <a:lstStyle/>
          <a:p>
            <a:pPr algn="l"/>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1</a:t>
            </a:r>
            <a:r>
              <a:rPr lang="en-US" sz="3200" b="1" dirty="0">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Dựa</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vào</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tranh</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đoán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nội</a:t>
            </a:r>
            <a:r>
              <a:rPr lang="en-US" sz="3200" b="1" i="0" dirty="0">
                <a:effectLst/>
                <a:latin typeface="Times New Roman" panose="02020603050405020304" pitchFamily="18" charset="0"/>
                <a:cs typeface="Times New Roman" panose="02020603050405020304" pitchFamily="18" charset="0"/>
              </a:rPr>
              <a:t> dung </a:t>
            </a:r>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chuyện</a:t>
            </a:r>
            <a:endParaRPr lang="en-US" sz="3200" b="1" i="0" dirty="0">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94D39C7B-6293-6D7C-6642-2C09E97C038B}"/>
              </a:ext>
            </a:extLst>
          </p:cNvPr>
          <p:cNvSpPr txBox="1"/>
          <p:nvPr/>
        </p:nvSpPr>
        <p:spPr>
          <a:xfrm>
            <a:off x="242019" y="1128714"/>
            <a:ext cx="16617993" cy="1138773"/>
          </a:xfrm>
          <a:prstGeom prst="rect">
            <a:avLst/>
          </a:prstGeom>
          <a:noFill/>
        </p:spPr>
        <p:txBody>
          <a:bodyPr wrap="square" rtlCol="0">
            <a:spAutoFit/>
          </a:bodyPr>
          <a:lstStyle/>
          <a:p>
            <a:pPr algn="ctr"/>
            <a:r>
              <a:rPr lang="vi-VN" sz="3600" b="1" i="0" dirty="0">
                <a:solidFill>
                  <a:srgbClr val="FF0000"/>
                </a:solidFill>
                <a:effectLst/>
                <a:latin typeface="Times New Roman" panose="02020603050405020304" pitchFamily="18" charset="0"/>
                <a:cs typeface="Times New Roman" panose="02020603050405020304" pitchFamily="18" charset="0"/>
              </a:rPr>
              <a:t>Sự tích nhà sàn</a:t>
            </a:r>
          </a:p>
          <a:p>
            <a:pPr algn="r"/>
            <a:r>
              <a:rPr lang="vi-VN" sz="3200" b="1" i="0" dirty="0">
                <a:solidFill>
                  <a:srgbClr val="000000"/>
                </a:solidFill>
                <a:effectLst/>
                <a:latin typeface="Times New Roman" panose="02020603050405020304" pitchFamily="18" charset="0"/>
                <a:cs typeface="Times New Roman" panose="02020603050405020304" pitchFamily="18" charset="0"/>
              </a:rPr>
              <a:t>(Theo Truyện cổ dân tộc Mường)</a:t>
            </a:r>
          </a:p>
        </p:txBody>
      </p:sp>
      <p:sp>
        <p:nvSpPr>
          <p:cNvPr id="10" name="TextBox 9">
            <a:extLst>
              <a:ext uri="{FF2B5EF4-FFF2-40B4-BE49-F238E27FC236}">
                <a16:creationId xmlns:a16="http://schemas.microsoft.com/office/drawing/2014/main" id="{D069D75E-4F20-9F0A-A6D2-0A45928845B1}"/>
              </a:ext>
            </a:extLst>
          </p:cNvPr>
          <p:cNvSpPr txBox="1"/>
          <p:nvPr/>
        </p:nvSpPr>
        <p:spPr>
          <a:xfrm>
            <a:off x="2129903" y="9114622"/>
            <a:ext cx="6709297" cy="954107"/>
          </a:xfrm>
          <a:prstGeom prst="rect">
            <a:avLst/>
          </a:prstGeom>
          <a:noFill/>
        </p:spPr>
        <p:txBody>
          <a:bodyPr wrap="square" rtlCol="0">
            <a:spAutoFit/>
          </a:bodyPr>
          <a:lstStyle/>
          <a:p>
            <a:pPr algn="ctr"/>
            <a:r>
              <a:rPr lang="vi-VN" sz="2800" b="1" i="0" dirty="0">
                <a:solidFill>
                  <a:srgbClr val="7030A0"/>
                </a:solidFill>
                <a:effectLst/>
                <a:latin typeface="Times New Roman" panose="02020603050405020304" pitchFamily="18" charset="0"/>
                <a:cs typeface="Times New Roman" panose="02020603050405020304" pitchFamily="18" charset="0"/>
              </a:rPr>
              <a:t>Tranh 3: Mọi người cùng nhau dựng ngôi nhà theo chiếc mai rùa.</a:t>
            </a:r>
            <a:endParaRPr lang="en-US" sz="2800" b="1" dirty="0">
              <a:solidFill>
                <a:srgbClr val="7030A0"/>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A44E845-D4BF-D465-36C1-4F597148532E}"/>
              </a:ext>
            </a:extLst>
          </p:cNvPr>
          <p:cNvSpPr txBox="1"/>
          <p:nvPr/>
        </p:nvSpPr>
        <p:spPr>
          <a:xfrm>
            <a:off x="9448800" y="9050647"/>
            <a:ext cx="6709297" cy="954107"/>
          </a:xfrm>
          <a:prstGeom prst="rect">
            <a:avLst/>
          </a:prstGeom>
          <a:noFill/>
        </p:spPr>
        <p:txBody>
          <a:bodyPr wrap="square" rtlCol="0">
            <a:spAutoFit/>
          </a:bodyPr>
          <a:lstStyle/>
          <a:p>
            <a:pPr algn="ctr"/>
            <a:r>
              <a:rPr lang="vi-VN" sz="2800" b="1" dirty="0">
                <a:solidFill>
                  <a:srgbClr val="002060"/>
                </a:solidFill>
                <a:latin typeface="Times New Roman" panose="02020603050405020304" pitchFamily="18" charset="0"/>
                <a:cs typeface="Times New Roman" panose="02020603050405020304" pitchFamily="18" charset="0"/>
              </a:rPr>
              <a:t>Tranh 4: Kể từ đó, người dân có nhà sàn để ở, tránh được mưa nắng.</a:t>
            </a:r>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96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597025">
            <a:off x="794353" y="9158598"/>
            <a:ext cx="647454" cy="430851"/>
          </a:xfrm>
          <a:prstGeom prst="rect">
            <a:avLst/>
          </a:prstGeom>
        </p:spPr>
      </p:pic>
      <p:sp>
        <p:nvSpPr>
          <p:cNvPr id="7" name="TextBox 6">
            <a:extLst>
              <a:ext uri="{FF2B5EF4-FFF2-40B4-BE49-F238E27FC236}">
                <a16:creationId xmlns:a16="http://schemas.microsoft.com/office/drawing/2014/main" id="{8684B489-B466-25DE-C48A-11015904D8BB}"/>
              </a:ext>
            </a:extLst>
          </p:cNvPr>
          <p:cNvSpPr txBox="1"/>
          <p:nvPr/>
        </p:nvSpPr>
        <p:spPr>
          <a:xfrm>
            <a:off x="314739" y="487879"/>
            <a:ext cx="5410200" cy="584775"/>
          </a:xfrm>
          <a:prstGeom prst="rect">
            <a:avLst/>
          </a:prstGeom>
          <a:noFill/>
        </p:spPr>
        <p:txBody>
          <a:bodyPr wrap="square" rtlCol="0">
            <a:spAutoFit/>
          </a:bodyPr>
          <a:lstStyle/>
          <a:p>
            <a:pPr algn="l" latinLnBrk="0"/>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2</a:t>
            </a:r>
            <a:r>
              <a:rPr lang="en-US" sz="3200" dirty="0">
                <a:latin typeface="Times New Roman" panose="02020603050405020304" pitchFamily="18" charset="0"/>
                <a:cs typeface="Times New Roman" panose="02020603050405020304" pitchFamily="18" charset="0"/>
              </a:rPr>
              <a:t>: </a:t>
            </a:r>
            <a:r>
              <a:rPr lang="en-US" sz="3200" b="1" i="0" dirty="0">
                <a:effectLst/>
                <a:latin typeface="Times New Roman" panose="02020603050405020304" pitchFamily="18" charset="0"/>
                <a:cs typeface="Times New Roman" panose="02020603050405020304" pitchFamily="18" charset="0"/>
              </a:rPr>
              <a:t>Nghe </a:t>
            </a:r>
            <a:r>
              <a:rPr lang="en-US" sz="3200" b="1" i="0" dirty="0" err="1">
                <a:effectLst/>
                <a:latin typeface="Times New Roman" panose="02020603050405020304" pitchFamily="18" charset="0"/>
                <a:cs typeface="Times New Roman" panose="02020603050405020304" pitchFamily="18" charset="0"/>
              </a:rPr>
              <a:t>kể</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chuyện</a:t>
            </a:r>
            <a:endParaRPr lang="en-US" sz="3200" b="0" i="0" dirty="0">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ABAC4FCB-9D55-6C19-363C-6F858E816934}"/>
              </a:ext>
            </a:extLst>
          </p:cNvPr>
          <p:cNvSpPr txBox="1"/>
          <p:nvPr/>
        </p:nvSpPr>
        <p:spPr>
          <a:xfrm>
            <a:off x="304800" y="1028700"/>
            <a:ext cx="17300949" cy="7970323"/>
          </a:xfrm>
          <a:prstGeom prst="rect">
            <a:avLst/>
          </a:prstGeom>
          <a:noFill/>
        </p:spPr>
        <p:txBody>
          <a:bodyPr wrap="square" rtlCol="0">
            <a:spAutoFit/>
          </a:bodyPr>
          <a:lstStyle/>
          <a:p>
            <a:pPr algn="ctr">
              <a:lnSpc>
                <a:spcPct val="110000"/>
              </a:lnSpc>
            </a:pPr>
            <a:r>
              <a:rPr lang="vi-VN" sz="3600" b="1" i="0" dirty="0">
                <a:solidFill>
                  <a:srgbClr val="FF0000"/>
                </a:solidFill>
                <a:effectLst/>
                <a:latin typeface="Times New Roman" panose="02020603050405020304" pitchFamily="18" charset="0"/>
                <a:cs typeface="Times New Roman" panose="02020603050405020304" pitchFamily="18" charset="0"/>
              </a:rPr>
              <a:t>Sự tích ngôi nhà sàn</a:t>
            </a:r>
          </a:p>
          <a:p>
            <a:pPr algn="just">
              <a:lnSpc>
                <a:spcPct val="110000"/>
              </a:lnSpc>
            </a:pPr>
            <a:r>
              <a:rPr lang="en-US" sz="3600" b="1" i="0" dirty="0">
                <a:solidFill>
                  <a:srgbClr val="002060"/>
                </a:solidFill>
                <a:effectLst/>
                <a:latin typeface="Times New Roman" panose="02020603050405020304" pitchFamily="18" charset="0"/>
                <a:cs typeface="Times New Roman" panose="02020603050405020304" pitchFamily="18" charset="0"/>
              </a:rPr>
              <a:t>	</a:t>
            </a:r>
            <a:r>
              <a:rPr lang="vi-VN" sz="3600" b="1" i="0" dirty="0">
                <a:solidFill>
                  <a:srgbClr val="002060"/>
                </a:solidFill>
                <a:effectLst/>
                <a:latin typeface="Times New Roman" panose="02020603050405020304" pitchFamily="18" charset="0"/>
                <a:cs typeface="Times New Roman" panose="02020603050405020304" pitchFamily="18" charset="0"/>
              </a:rPr>
              <a:t>Ngày xưa, người ta chưa biết làm nhà, phải ở trong hang đá, chưa có làng mạc, thành phố như bây giờ. 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lnSpc>
                <a:spcPct val="110000"/>
              </a:lnSpc>
            </a:pPr>
            <a:r>
              <a:rPr lang="en-US" sz="3600" b="1" i="0" dirty="0">
                <a:solidFill>
                  <a:srgbClr val="002060"/>
                </a:solidFill>
                <a:effectLst/>
                <a:latin typeface="Times New Roman" panose="02020603050405020304" pitchFamily="18" charset="0"/>
                <a:cs typeface="Times New Roman" panose="02020603050405020304" pitchFamily="18" charset="0"/>
              </a:rPr>
              <a:t>	</a:t>
            </a:r>
            <a:r>
              <a:rPr lang="vi-VN" sz="3600" b="1" i="0" dirty="0">
                <a:solidFill>
                  <a:srgbClr val="002060"/>
                </a:solidFill>
                <a:effectLst/>
                <a:latin typeface="Times New Roman" panose="02020603050405020304" pitchFamily="18" charset="0"/>
                <a:cs typeface="Times New Roman" panose="02020603050405020304" pitchFamily="18" charset="0"/>
              </a:rPr>
              <a:t>Rùa xin ông tha chết và hứa mách ông cách làm nhà ở. Nghe hay hay, ông liền cởi trói cho Rùa. Rùa gầy từ từ đứng dậy và nói:</a:t>
            </a:r>
          </a:p>
          <a:p>
            <a:pPr algn="just">
              <a:lnSpc>
                <a:spcPct val="110000"/>
              </a:lnSpc>
            </a:pPr>
            <a:r>
              <a:rPr lang="en-US" sz="3600" b="1" i="0" dirty="0">
                <a:solidFill>
                  <a:srgbClr val="002060"/>
                </a:solidFill>
                <a:effectLst/>
                <a:latin typeface="Times New Roman" panose="02020603050405020304" pitchFamily="18" charset="0"/>
                <a:cs typeface="Times New Roman" panose="02020603050405020304" pitchFamily="18" charset="0"/>
              </a:rPr>
              <a:t>	</a:t>
            </a:r>
            <a:r>
              <a:rPr lang="vi-VN" sz="3600" b="1" i="0" dirty="0">
                <a:solidFill>
                  <a:srgbClr val="002060"/>
                </a:solidFill>
                <a:effectLst/>
                <a:latin typeface="Times New Roman" panose="02020603050405020304" pitchFamily="18" charset="0"/>
                <a:cs typeface="Times New Roman" panose="02020603050405020304" pitchFamily="18" charset="0"/>
              </a:rPr>
              <a:t>− Ông là người sáng dạ. Ông nhìn xem: Toàn thân tôi là một ngôi nhà đấy!</a:t>
            </a:r>
          </a:p>
          <a:p>
            <a:pPr algn="just">
              <a:lnSpc>
                <a:spcPct val="110000"/>
              </a:lnSpc>
            </a:pPr>
            <a:r>
              <a:rPr lang="vi-VN" sz="3600" b="1" i="0" dirty="0">
                <a:solidFill>
                  <a:srgbClr val="002060"/>
                </a:solidFill>
                <a:effectLst/>
                <a:latin typeface="Times New Roman" panose="02020603050405020304" pitchFamily="18" charset="0"/>
                <a:cs typeface="Times New Roman" panose="02020603050405020304" pitchFamily="18" charset="0"/>
              </a:rPr>
              <a:t>Ông Cài ngắm nhìn hồi lâu, hình dung một ngôi nhà trong đầu, rồi nói:</a:t>
            </a:r>
          </a:p>
          <a:p>
            <a:pPr algn="just">
              <a:lnSpc>
                <a:spcPct val="110000"/>
              </a:lnSpc>
            </a:pPr>
            <a:r>
              <a:rPr lang="en-US" sz="3600" b="1" i="0" dirty="0">
                <a:solidFill>
                  <a:srgbClr val="002060"/>
                </a:solidFill>
                <a:effectLst/>
                <a:latin typeface="Times New Roman" panose="02020603050405020304" pitchFamily="18" charset="0"/>
                <a:cs typeface="Times New Roman" panose="02020603050405020304" pitchFamily="18" charset="0"/>
              </a:rPr>
              <a:t>	</a:t>
            </a:r>
            <a:r>
              <a:rPr lang="vi-VN" sz="3600" b="1" i="0" dirty="0">
                <a:solidFill>
                  <a:srgbClr val="002060"/>
                </a:solidFill>
                <a:effectLst/>
                <a:latin typeface="Times New Roman" panose="02020603050405020304" pitchFamily="18" charset="0"/>
                <a:cs typeface="Times New Roman" panose="02020603050405020304" pitchFamily="18" charset="0"/>
              </a:rPr>
              <a:t>− Bốn chân Rùa là bốn cái cột. Mu Rùa là mái nhà. Miệng Rùa là lối vào nhà. Hai mắt Rùa là hai cửa sổ. Có phải thế không?</a:t>
            </a:r>
          </a:p>
          <a:p>
            <a:pPr algn="just">
              <a:lnSpc>
                <a:spcPct val="110000"/>
              </a:lnSpc>
            </a:pPr>
            <a:r>
              <a:rPr lang="vi-VN" sz="3600" b="1" i="0" dirty="0">
                <a:solidFill>
                  <a:srgbClr val="002060"/>
                </a:solidFill>
                <a:effectLst/>
                <a:latin typeface="Times New Roman" panose="02020603050405020304" pitchFamily="18" charset="0"/>
                <a:cs typeface="Times New Roman" panose="02020603050405020304" pitchFamily="18" charset="0"/>
              </a:rPr>
              <a:t>Rùa gật đầu khen và xin được về với họ hàng. Từ đó con người có nhà sàn để ở, tránh được mưa nắng.</a:t>
            </a:r>
          </a:p>
        </p:txBody>
      </p:sp>
      <p:sp>
        <p:nvSpPr>
          <p:cNvPr id="9" name="TextBox 8">
            <a:extLst>
              <a:ext uri="{FF2B5EF4-FFF2-40B4-BE49-F238E27FC236}">
                <a16:creationId xmlns:a16="http://schemas.microsoft.com/office/drawing/2014/main" id="{FB9B47A4-CC44-B74A-F06E-20F5720486BA}"/>
              </a:ext>
            </a:extLst>
          </p:cNvPr>
          <p:cNvSpPr txBox="1"/>
          <p:nvPr/>
        </p:nvSpPr>
        <p:spPr>
          <a:xfrm>
            <a:off x="1866897" y="9054525"/>
            <a:ext cx="13033897" cy="584775"/>
          </a:xfrm>
          <a:prstGeom prst="rect">
            <a:avLst/>
          </a:prstGeom>
          <a:noFill/>
        </p:spPr>
        <p:txBody>
          <a:bodyPr wrap="square" rtlCol="0">
            <a:spAutoFit/>
          </a:bodyPr>
          <a:lstStyle/>
          <a:p>
            <a:pPr algn="l"/>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3</a:t>
            </a:r>
            <a:r>
              <a:rPr lang="en-US" sz="3200" dirty="0">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Kể</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lại</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từng</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đoạn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của</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chuyện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theo</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tranh</a:t>
            </a:r>
            <a:r>
              <a:rPr lang="en-US" sz="3200" b="1" i="0" dirty="0">
                <a:effectLst/>
                <a:latin typeface="Times New Roman" panose="02020603050405020304" pitchFamily="18" charset="0"/>
                <a:cs typeface="Times New Roman" panose="02020603050405020304" pitchFamily="18" charset="0"/>
              </a:rPr>
              <a:t>.</a:t>
            </a:r>
            <a:endParaRPr lang="en-US" sz="3200" b="0" i="0" dirty="0">
              <a:effectLst/>
              <a:latin typeface="Times New Roman" panose="02020603050405020304" pitchFamily="18" charset="0"/>
              <a:cs typeface="Times New Roman" panose="02020603050405020304" pitchFamily="18" charset="0"/>
            </a:endParaRPr>
          </a:p>
        </p:txBody>
      </p:sp>
      <p:pic>
        <p:nvPicPr>
          <p:cNvPr id="10" name="Kể chuyện- Sự tích nhà sàn - Tiếng Việt 3 - Tập 1 - Kết nối tri thức - Cô Bình - 10 Phút Học Bài">
            <a:hlinkClick r:id="" action="ppaction://media"/>
            <a:extLst>
              <a:ext uri="{FF2B5EF4-FFF2-40B4-BE49-F238E27FC236}">
                <a16:creationId xmlns:a16="http://schemas.microsoft.com/office/drawing/2014/main" id="{CDDCDFBB-4938-4B8A-B601-9B0F72927F1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36860" y="214263"/>
            <a:ext cx="17636827" cy="9874931"/>
          </a:xfrm>
          <a:prstGeom prst="rect">
            <a:avLst/>
          </a:prstGeom>
        </p:spPr>
      </p:pic>
    </p:spTree>
    <p:extLst>
      <p:ext uri="{BB962C8B-B14F-4D97-AF65-F5344CB8AC3E}">
        <p14:creationId xmlns:p14="http://schemas.microsoft.com/office/powerpoint/2010/main" val="283998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cTn>
                <p:tgtEl>
                  <p:spTgt spid="10"/>
                </p:tgtEl>
              </p:cMediaNode>
            </p:video>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6F58CCE9-E3FB-0B80-4A83-7FCFEBB2F061}"/>
              </a:ext>
            </a:extLst>
          </p:cNvPr>
          <p:cNvPicPr>
            <a:picLocks noChangeAspect="1"/>
          </p:cNvPicPr>
          <p:nvPr/>
        </p:nvPicPr>
        <p:blipFill rotWithShape="1">
          <a:blip r:embed="rId10"/>
          <a:srcRect r="51249"/>
          <a:stretch/>
        </p:blipFill>
        <p:spPr>
          <a:xfrm>
            <a:off x="-76200" y="0"/>
            <a:ext cx="11426438" cy="10287000"/>
          </a:xfrm>
          <a:prstGeom prst="rect">
            <a:avLst/>
          </a:prstGeom>
          <a:ln>
            <a:noFill/>
          </a:ln>
          <a:effectLst>
            <a:softEdge rad="112500"/>
          </a:effectLst>
        </p:spPr>
      </p:pic>
      <p:sp>
        <p:nvSpPr>
          <p:cNvPr id="8" name="TextBox 7">
            <a:extLst>
              <a:ext uri="{FF2B5EF4-FFF2-40B4-BE49-F238E27FC236}">
                <a16:creationId xmlns:a16="http://schemas.microsoft.com/office/drawing/2014/main" id="{D6F3EA40-FE44-5BC8-B47C-18832C9FB41B}"/>
              </a:ext>
            </a:extLst>
          </p:cNvPr>
          <p:cNvSpPr txBox="1"/>
          <p:nvPr/>
        </p:nvSpPr>
        <p:spPr>
          <a:xfrm>
            <a:off x="11419511" y="2998322"/>
            <a:ext cx="6411289" cy="3022366"/>
          </a:xfrm>
          <a:prstGeom prst="rect">
            <a:avLst/>
          </a:prstGeom>
          <a:noFill/>
        </p:spPr>
        <p:txBody>
          <a:bodyPr wrap="square" rtlCol="0">
            <a:spAutoFit/>
          </a:bodyPr>
          <a:lstStyle/>
          <a:p>
            <a:pPr algn="just">
              <a:lnSpc>
                <a:spcPct val="120000"/>
              </a:lnSpc>
            </a:pPr>
            <a:r>
              <a:rPr lang="vi-VN" sz="3200" b="1" i="0" dirty="0">
                <a:solidFill>
                  <a:srgbClr val="FF0000"/>
                </a:solidFill>
                <a:effectLst/>
                <a:latin typeface="Times New Roman" panose="02020603050405020304" pitchFamily="18" charset="0"/>
                <a:ea typeface="Tahoma" panose="020B0604030504040204" pitchFamily="34" charset="0"/>
                <a:cs typeface="Times New Roman" panose="02020603050405020304" pitchFamily="18" charset="0"/>
              </a:rPr>
              <a:t>Đoạn 1 – Tranh 1:</a:t>
            </a:r>
          </a:p>
          <a:p>
            <a:pPr algn="just">
              <a:lnSpc>
                <a:spcPct val="120000"/>
              </a:lnSpc>
            </a:pPr>
            <a:r>
              <a:rPr lang="en-US" sz="3200" b="1" i="0" dirty="0">
                <a:solidFill>
                  <a:srgbClr val="000000"/>
                </a:solidFill>
                <a:effectLst/>
                <a:latin typeface="Times New Roman" panose="02020603050405020304" pitchFamily="18" charset="0"/>
                <a:ea typeface="Tahoma" panose="020B0604030504040204" pitchFamily="34" charset="0"/>
                <a:cs typeface="Times New Roman" panose="02020603050405020304" pitchFamily="18" charset="0"/>
              </a:rPr>
              <a:t>	</a:t>
            </a:r>
            <a:r>
              <a:rPr lang="vi-VN" sz="3200" b="1" i="0" dirty="0">
                <a:solidFill>
                  <a:srgbClr val="005024"/>
                </a:solidFill>
                <a:effectLst/>
                <a:latin typeface="Times New Roman" panose="02020603050405020304" pitchFamily="18" charset="0"/>
                <a:ea typeface="Tahoma" panose="020B0604030504040204" pitchFamily="34" charset="0"/>
                <a:cs typeface="Times New Roman" panose="02020603050405020304" pitchFamily="18" charset="0"/>
              </a:rPr>
              <a:t>Ngày xưa, người ta chưa biết làm nhà, phải ở trong hang đá, chưa có làng mạc, thành phố như bây giờ.</a:t>
            </a:r>
          </a:p>
        </p:txBody>
      </p:sp>
      <p:sp>
        <p:nvSpPr>
          <p:cNvPr id="13" name="TextBox 12">
            <a:extLst>
              <a:ext uri="{FF2B5EF4-FFF2-40B4-BE49-F238E27FC236}">
                <a16:creationId xmlns:a16="http://schemas.microsoft.com/office/drawing/2014/main" id="{CC1A7422-654A-4B9D-8068-62E3843D947A}"/>
              </a:ext>
            </a:extLst>
          </p:cNvPr>
          <p:cNvSpPr txBox="1"/>
          <p:nvPr/>
        </p:nvSpPr>
        <p:spPr>
          <a:xfrm>
            <a:off x="11049000" y="419100"/>
            <a:ext cx="6887460" cy="1335750"/>
          </a:xfrm>
          <a:prstGeom prst="rect">
            <a:avLst/>
          </a:prstGeom>
          <a:solidFill>
            <a:schemeClr val="bg1"/>
          </a:solidFill>
        </p:spPr>
        <p:txBody>
          <a:bodyPr wrap="square" rtlCol="0">
            <a:spAutoFit/>
          </a:bodyPr>
          <a:lstStyle/>
          <a:p>
            <a:pPr algn="l">
              <a:lnSpc>
                <a:spcPct val="130000"/>
              </a:lnSpc>
            </a:pPr>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3</a:t>
            </a:r>
            <a:r>
              <a:rPr lang="en-US" sz="3200" dirty="0">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Kể</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lại</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từng</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đoạn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của</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câu</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chuyện</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theo</a:t>
            </a:r>
            <a:r>
              <a:rPr lang="en-US" sz="3200" b="1" i="0" dirty="0">
                <a:effectLst/>
                <a:latin typeface="Times New Roman" panose="02020603050405020304" pitchFamily="18" charset="0"/>
                <a:cs typeface="Times New Roman" panose="02020603050405020304" pitchFamily="18" charset="0"/>
              </a:rPr>
              <a:t> </a:t>
            </a:r>
            <a:r>
              <a:rPr lang="en-US" sz="3200" b="1" i="0" dirty="0" err="1">
                <a:effectLst/>
                <a:latin typeface="Times New Roman" panose="02020603050405020304" pitchFamily="18" charset="0"/>
                <a:cs typeface="Times New Roman" panose="02020603050405020304" pitchFamily="18" charset="0"/>
              </a:rPr>
              <a:t>tranh</a:t>
            </a:r>
            <a:r>
              <a:rPr lang="en-US" sz="3200" b="1" i="0" dirty="0">
                <a:effectLst/>
                <a:latin typeface="Times New Roman" panose="02020603050405020304" pitchFamily="18" charset="0"/>
                <a:cs typeface="Times New Roman" panose="02020603050405020304" pitchFamily="18" charset="0"/>
              </a:rPr>
              <a:t>.</a:t>
            </a:r>
            <a:endParaRPr lang="en-US" sz="3200" b="0" i="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1246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7"/>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866DC8E1-DE3A-BA64-D7B6-FAD59E304B8A}"/>
              </a:ext>
            </a:extLst>
          </p:cNvPr>
          <p:cNvPicPr>
            <a:picLocks noChangeAspect="1"/>
          </p:cNvPicPr>
          <p:nvPr/>
        </p:nvPicPr>
        <p:blipFill rotWithShape="1">
          <a:blip r:embed="rId8"/>
          <a:srcRect l="51629"/>
          <a:stretch/>
        </p:blipFill>
        <p:spPr>
          <a:xfrm>
            <a:off x="7661146" y="0"/>
            <a:ext cx="10703049" cy="10287000"/>
          </a:xfrm>
          <a:prstGeom prst="rect">
            <a:avLst/>
          </a:prstGeom>
        </p:spPr>
      </p:pic>
      <p:sp>
        <p:nvSpPr>
          <p:cNvPr id="8" name="TextBox 7">
            <a:extLst>
              <a:ext uri="{FF2B5EF4-FFF2-40B4-BE49-F238E27FC236}">
                <a16:creationId xmlns:a16="http://schemas.microsoft.com/office/drawing/2014/main" id="{CAC243A3-6396-41D8-5CD1-2F502FFFF1E6}"/>
              </a:ext>
            </a:extLst>
          </p:cNvPr>
          <p:cNvSpPr txBox="1"/>
          <p:nvPr/>
        </p:nvSpPr>
        <p:spPr>
          <a:xfrm>
            <a:off x="457200" y="495300"/>
            <a:ext cx="7051546" cy="7722883"/>
          </a:xfrm>
          <a:prstGeom prst="rect">
            <a:avLst/>
          </a:prstGeom>
          <a:noFill/>
        </p:spPr>
        <p:txBody>
          <a:bodyPr wrap="square" rtlCol="0">
            <a:spAutoFit/>
          </a:bodyPr>
          <a:lstStyle/>
          <a:p>
            <a:pPr algn="just">
              <a:lnSpc>
                <a:spcPct val="120000"/>
              </a:lnSpc>
            </a:pPr>
            <a:r>
              <a:rPr lang="vi-VN" sz="3200" b="0" i="0" dirty="0">
                <a:solidFill>
                  <a:srgbClr val="FF0000"/>
                </a:solidFill>
                <a:effectLst/>
                <a:latin typeface="+mj-lt"/>
              </a:rPr>
              <a:t>Đoạn 2 – Tranh 2:</a:t>
            </a:r>
          </a:p>
          <a:p>
            <a:pPr algn="just">
              <a:lnSpc>
                <a:spcPct val="120000"/>
              </a:lnSpc>
            </a:pPr>
            <a:r>
              <a:rPr lang="en-US" sz="3200" b="0" i="0" dirty="0">
                <a:solidFill>
                  <a:srgbClr val="000000"/>
                </a:solidFill>
                <a:effectLst/>
                <a:latin typeface="+mj-lt"/>
              </a:rPr>
              <a:t>	</a:t>
            </a:r>
            <a:r>
              <a:rPr lang="vi-VN" sz="3200" b="0" i="0" dirty="0">
                <a:solidFill>
                  <a:srgbClr val="002060"/>
                </a:solidFill>
                <a:effectLst/>
                <a:latin typeface="+mj-lt"/>
              </a:rPr>
              <a:t>Ở một vùng nọ, có một ông tên là Cài làm lụng vất vả mà vẫn đói, vì thú rừng phá hoại nương rẫy. Ông Cài đặt bẫy bắt thú rừng. Lần ấy, ông bắt được một chú Rùa gầy. Ông định đem về ăn thịt cho bõ tức.</a:t>
            </a:r>
          </a:p>
          <a:p>
            <a:pPr algn="just">
              <a:lnSpc>
                <a:spcPct val="120000"/>
              </a:lnSpc>
            </a:pPr>
            <a:r>
              <a:rPr lang="en-US" sz="3200" b="0" i="0" dirty="0">
                <a:solidFill>
                  <a:srgbClr val="002060"/>
                </a:solidFill>
                <a:effectLst/>
                <a:latin typeface="+mj-lt"/>
              </a:rPr>
              <a:t>	</a:t>
            </a:r>
            <a:r>
              <a:rPr lang="vi-VN" sz="3200" b="0" i="0" dirty="0">
                <a:solidFill>
                  <a:srgbClr val="002060"/>
                </a:solidFill>
                <a:effectLst/>
                <a:latin typeface="+mj-lt"/>
              </a:rPr>
              <a:t>Rùa xin ông tha chết và hứa mách ông cách làm nhà ở. Nghe hay hay, ông liền cởi trói cho Rùa. Rùa gầy từ từ đứng dậy và nói:</a:t>
            </a:r>
          </a:p>
          <a:p>
            <a:pPr algn="just">
              <a:lnSpc>
                <a:spcPct val="120000"/>
              </a:lnSpc>
            </a:pPr>
            <a:r>
              <a:rPr lang="en-US" sz="3200" b="0" i="0" dirty="0">
                <a:solidFill>
                  <a:srgbClr val="002060"/>
                </a:solidFill>
                <a:effectLst/>
                <a:latin typeface="+mj-lt"/>
              </a:rPr>
              <a:t>	</a:t>
            </a:r>
            <a:r>
              <a:rPr lang="vi-VN" sz="3200" b="0" i="0" dirty="0">
                <a:solidFill>
                  <a:srgbClr val="002060"/>
                </a:solidFill>
                <a:effectLst/>
                <a:latin typeface="+mj-lt"/>
              </a:rPr>
              <a:t>− Ông là người sáng dạ. Ông nhìn xem: Toàn thân tôi là một ngôi nhà đấy!</a:t>
            </a:r>
          </a:p>
        </p:txBody>
      </p:sp>
    </p:spTree>
    <p:extLst>
      <p:ext uri="{BB962C8B-B14F-4D97-AF65-F5344CB8AC3E}">
        <p14:creationId xmlns:p14="http://schemas.microsoft.com/office/powerpoint/2010/main" val="361105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7"/>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A1B34A74-E8C8-252B-3E19-44347EA3B2FA}"/>
              </a:ext>
            </a:extLst>
          </p:cNvPr>
          <p:cNvPicPr>
            <a:picLocks noChangeAspect="1"/>
          </p:cNvPicPr>
          <p:nvPr/>
        </p:nvPicPr>
        <p:blipFill rotWithShape="1">
          <a:blip r:embed="rId8"/>
          <a:srcRect r="53144"/>
          <a:stretch/>
        </p:blipFill>
        <p:spPr>
          <a:xfrm>
            <a:off x="-65413" y="0"/>
            <a:ext cx="11329120" cy="10286999"/>
          </a:xfrm>
          <a:prstGeom prst="rect">
            <a:avLst/>
          </a:prstGeom>
          <a:ln>
            <a:noFill/>
          </a:ln>
          <a:effectLst>
            <a:softEdge rad="112500"/>
          </a:effectLst>
        </p:spPr>
      </p:pic>
      <p:sp>
        <p:nvSpPr>
          <p:cNvPr id="8" name="TextBox 7">
            <a:extLst>
              <a:ext uri="{FF2B5EF4-FFF2-40B4-BE49-F238E27FC236}">
                <a16:creationId xmlns:a16="http://schemas.microsoft.com/office/drawing/2014/main" id="{FCD59A04-06A1-6D9A-B797-96935F1E07E8}"/>
              </a:ext>
            </a:extLst>
          </p:cNvPr>
          <p:cNvSpPr txBox="1"/>
          <p:nvPr/>
        </p:nvSpPr>
        <p:spPr>
          <a:xfrm>
            <a:off x="11578703" y="2805410"/>
            <a:ext cx="6404497" cy="4768228"/>
          </a:xfrm>
          <a:prstGeom prst="rect">
            <a:avLst/>
          </a:prstGeom>
          <a:noFill/>
        </p:spPr>
        <p:txBody>
          <a:bodyPr wrap="square" rtlCol="0">
            <a:spAutoFit/>
          </a:bodyPr>
          <a:lstStyle/>
          <a:p>
            <a:pPr algn="just">
              <a:lnSpc>
                <a:spcPct val="120000"/>
              </a:lnSpc>
            </a:pPr>
            <a:r>
              <a:rPr lang="en-US" sz="3200" b="1" i="0" dirty="0" err="1">
                <a:solidFill>
                  <a:srgbClr val="FF0000"/>
                </a:solidFill>
                <a:effectLst/>
                <a:latin typeface="Times New Roman" panose="02020603050405020304" pitchFamily="18" charset="0"/>
                <a:cs typeface="Times New Roman" panose="02020603050405020304" pitchFamily="18" charset="0"/>
              </a:rPr>
              <a:t>Đoạn</a:t>
            </a:r>
            <a:r>
              <a:rPr lang="en-US" sz="3200" b="1" i="0" dirty="0">
                <a:solidFill>
                  <a:srgbClr val="FF0000"/>
                </a:solidFill>
                <a:effectLst/>
                <a:latin typeface="Times New Roman" panose="02020603050405020304" pitchFamily="18" charset="0"/>
                <a:cs typeface="Times New Roman" panose="02020603050405020304" pitchFamily="18" charset="0"/>
              </a:rPr>
              <a:t> 3 – </a:t>
            </a:r>
            <a:r>
              <a:rPr lang="en-US" sz="3200" b="1" i="0" dirty="0" err="1">
                <a:solidFill>
                  <a:srgbClr val="FF0000"/>
                </a:solidFill>
                <a:effectLst/>
                <a:latin typeface="Times New Roman" panose="02020603050405020304" pitchFamily="18" charset="0"/>
                <a:cs typeface="Times New Roman" panose="02020603050405020304" pitchFamily="18" charset="0"/>
              </a:rPr>
              <a:t>Tranh</a:t>
            </a:r>
            <a:r>
              <a:rPr lang="en-US" sz="3200" b="1" i="0" dirty="0">
                <a:solidFill>
                  <a:srgbClr val="FF0000"/>
                </a:solidFill>
                <a:effectLst/>
                <a:latin typeface="Times New Roman" panose="02020603050405020304" pitchFamily="18" charset="0"/>
                <a:cs typeface="Times New Roman" panose="02020603050405020304" pitchFamily="18" charset="0"/>
              </a:rPr>
              <a:t> 3:</a:t>
            </a:r>
          </a:p>
          <a:p>
            <a:pPr algn="just">
              <a:lnSpc>
                <a:spcPct val="120000"/>
              </a:lnSpc>
            </a:pPr>
            <a:r>
              <a:rPr lang="en-US" sz="3200" b="0" i="0" dirty="0">
                <a:solidFill>
                  <a:srgbClr val="00000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Ông</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Cài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ngắm</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nhìn</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hồi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lâu</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hình</a:t>
            </a:r>
            <a:r>
              <a:rPr lang="en-US" sz="3200" b="0" i="0" dirty="0">
                <a:solidFill>
                  <a:srgbClr val="7030A0"/>
                </a:solidFill>
                <a:effectLst/>
                <a:latin typeface="Times New Roman" panose="02020603050405020304" pitchFamily="18" charset="0"/>
                <a:cs typeface="Times New Roman" panose="02020603050405020304" pitchFamily="18" charset="0"/>
              </a:rPr>
              <a:t> dung </a:t>
            </a:r>
            <a:r>
              <a:rPr lang="en-US" sz="3200" b="0" i="0" dirty="0" err="1">
                <a:solidFill>
                  <a:srgbClr val="7030A0"/>
                </a:solidFill>
                <a:effectLst/>
                <a:latin typeface="Times New Roman" panose="02020603050405020304" pitchFamily="18" charset="0"/>
                <a:cs typeface="Times New Roman" panose="02020603050405020304" pitchFamily="18" charset="0"/>
              </a:rPr>
              <a:t>một</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ngôi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nhà</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trong</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đầu</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rồi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nói</a:t>
            </a:r>
            <a:r>
              <a:rPr lang="en-US" sz="3200" b="0" i="0" dirty="0">
                <a:solidFill>
                  <a:srgbClr val="7030A0"/>
                </a:solidFill>
                <a:effectLst/>
                <a:latin typeface="Times New Roman" panose="02020603050405020304" pitchFamily="18" charset="0"/>
                <a:cs typeface="Times New Roman" panose="02020603050405020304" pitchFamily="18" charset="0"/>
              </a:rPr>
              <a:t>:</a:t>
            </a:r>
          </a:p>
          <a:p>
            <a:pPr algn="just">
              <a:lnSpc>
                <a:spcPct val="120000"/>
              </a:lnSpc>
            </a:pPr>
            <a:r>
              <a:rPr lang="en-US" sz="3200" b="0" i="0" dirty="0">
                <a:solidFill>
                  <a:srgbClr val="7030A0"/>
                </a:solidFill>
                <a:effectLst/>
                <a:latin typeface="Times New Roman" panose="02020603050405020304" pitchFamily="18" charset="0"/>
                <a:cs typeface="Times New Roman" panose="02020603050405020304" pitchFamily="18" charset="0"/>
              </a:rPr>
              <a:t>	− </a:t>
            </a:r>
            <a:r>
              <a:rPr lang="en-US" sz="3200" b="0" i="0" dirty="0" err="1">
                <a:solidFill>
                  <a:srgbClr val="7030A0"/>
                </a:solidFill>
                <a:effectLst/>
                <a:latin typeface="Times New Roman" panose="02020603050405020304" pitchFamily="18" charset="0"/>
                <a:cs typeface="Times New Roman" panose="02020603050405020304" pitchFamily="18" charset="0"/>
              </a:rPr>
              <a:t>Bốn</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chân</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Rùa</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là</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bốn</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cái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cột</a:t>
            </a:r>
            <a:r>
              <a:rPr lang="en-US" sz="3200" b="0" i="0" dirty="0">
                <a:solidFill>
                  <a:srgbClr val="7030A0"/>
                </a:solidFill>
                <a:effectLst/>
                <a:latin typeface="Times New Roman" panose="02020603050405020304" pitchFamily="18" charset="0"/>
                <a:cs typeface="Times New Roman" panose="02020603050405020304" pitchFamily="18" charset="0"/>
              </a:rPr>
              <a:t>. Mu </a:t>
            </a:r>
            <a:r>
              <a:rPr lang="en-US" sz="3200" b="0" i="0" dirty="0" err="1">
                <a:solidFill>
                  <a:srgbClr val="7030A0"/>
                </a:solidFill>
                <a:effectLst/>
                <a:latin typeface="Times New Roman" panose="02020603050405020304" pitchFamily="18" charset="0"/>
                <a:cs typeface="Times New Roman" panose="02020603050405020304" pitchFamily="18" charset="0"/>
              </a:rPr>
              <a:t>Rùa</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là</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mái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nhà</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Miệng</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Rùa</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là</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lối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vào</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nhà</a:t>
            </a:r>
            <a:r>
              <a:rPr lang="en-US" sz="3200" b="0" i="0" dirty="0">
                <a:solidFill>
                  <a:srgbClr val="7030A0"/>
                </a:solidFill>
                <a:effectLst/>
                <a:latin typeface="Times New Roman" panose="02020603050405020304" pitchFamily="18" charset="0"/>
                <a:cs typeface="Times New Roman" panose="02020603050405020304" pitchFamily="18" charset="0"/>
              </a:rPr>
              <a:t>. Hai </a:t>
            </a:r>
            <a:r>
              <a:rPr lang="en-US" sz="3200" b="0" i="0" dirty="0" err="1">
                <a:solidFill>
                  <a:srgbClr val="7030A0"/>
                </a:solidFill>
                <a:effectLst/>
                <a:latin typeface="Times New Roman" panose="02020603050405020304" pitchFamily="18" charset="0"/>
                <a:cs typeface="Times New Roman" panose="02020603050405020304" pitchFamily="18" charset="0"/>
              </a:rPr>
              <a:t>mắt</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Rùa</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là</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hai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cửa</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sổ</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Có</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phải</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thế</a:t>
            </a:r>
            <a:r>
              <a:rPr lang="en-US" sz="3200" b="0" i="0" dirty="0">
                <a:solidFill>
                  <a:srgbClr val="7030A0"/>
                </a:solidFill>
                <a:effectLst/>
                <a:latin typeface="Times New Roman" panose="02020603050405020304" pitchFamily="18" charset="0"/>
                <a:cs typeface="Times New Roman" panose="02020603050405020304" pitchFamily="18" charset="0"/>
              </a:rPr>
              <a:t> </a:t>
            </a:r>
            <a:r>
              <a:rPr lang="en-US" sz="3200" b="0" i="0" dirty="0" err="1">
                <a:solidFill>
                  <a:srgbClr val="7030A0"/>
                </a:solidFill>
                <a:effectLst/>
                <a:latin typeface="Times New Roman" panose="02020603050405020304" pitchFamily="18" charset="0"/>
                <a:cs typeface="Times New Roman" panose="02020603050405020304" pitchFamily="18" charset="0"/>
              </a:rPr>
              <a:t>không</a:t>
            </a:r>
            <a:r>
              <a:rPr lang="en-US" sz="3200" b="0" i="0" dirty="0">
                <a:solidFill>
                  <a:srgbClr val="7030A0"/>
                </a:solidFill>
                <a:effectLst/>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5531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9974"/>
          <a:stretch>
            <a:fillRect/>
          </a:stretch>
        </p:blipFill>
        <p:spPr>
          <a:xfrm>
            <a:off x="0" y="0"/>
            <a:ext cx="18288000" cy="10287000"/>
          </a:xfrm>
          <a:prstGeom prst="rect">
            <a:avLst/>
          </a:prstGeom>
        </p:spPr>
      </p:pic>
      <p:sp>
        <p:nvSpPr>
          <p:cNvPr id="9" name="Title 1"/>
          <p:cNvSpPr txBox="1">
            <a:spLocks/>
          </p:cNvSpPr>
          <p:nvPr/>
        </p:nvSpPr>
        <p:spPr>
          <a:xfrm>
            <a:off x="3962400" y="3800093"/>
            <a:ext cx="11277600" cy="2562607"/>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err="1">
                <a:solidFill>
                  <a:srgbClr val="00B050"/>
                </a:solidFill>
                <a:latin typeface="Times New Roman" panose="02020603050405020304" pitchFamily="18" charset="0"/>
                <a:cs typeface="Times New Roman" panose="02020603050405020304" pitchFamily="18" charset="0"/>
                <a:sym typeface="+mn-ea"/>
              </a:rPr>
              <a:t>Đọc</a:t>
            </a:r>
            <a:r>
              <a:rPr lang="en-US" sz="4800" b="1" dirty="0">
                <a:solidFill>
                  <a:srgbClr val="00B050"/>
                </a:solidFill>
                <a:latin typeface="Times New Roman" panose="02020603050405020304" pitchFamily="18" charset="0"/>
                <a:cs typeface="Times New Roman" panose="02020603050405020304" pitchFamily="18" charset="0"/>
                <a:sym typeface="+mn-ea"/>
              </a:rPr>
              <a:t>: NGƯỠNG CỬA</a:t>
            </a:r>
          </a:p>
          <a:p>
            <a:r>
              <a:rPr lang="en-US" altLang="vi-VN" sz="4800" b="1" dirty="0" err="1">
                <a:solidFill>
                  <a:srgbClr val="002060"/>
                </a:solidFill>
                <a:latin typeface="Times New Roman" panose="02020603050405020304" pitchFamily="18" charset="0"/>
                <a:cs typeface="Times New Roman" panose="02020603050405020304" pitchFamily="18" charset="0"/>
                <a:sym typeface="+mn-ea"/>
              </a:rPr>
              <a:t>Nói</a:t>
            </a:r>
            <a:r>
              <a:rPr lang="en-US" altLang="vi-VN" sz="4800" b="1" dirty="0">
                <a:solidFill>
                  <a:srgbClr val="00206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2060"/>
                </a:solidFill>
                <a:latin typeface="Times New Roman" panose="02020603050405020304" pitchFamily="18" charset="0"/>
                <a:cs typeface="Times New Roman" panose="02020603050405020304" pitchFamily="18" charset="0"/>
                <a:sym typeface="+mn-ea"/>
              </a:rPr>
              <a:t>và</a:t>
            </a:r>
            <a:r>
              <a:rPr lang="en-US" altLang="vi-VN" sz="4800" b="1" dirty="0">
                <a:solidFill>
                  <a:srgbClr val="00206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2060"/>
                </a:solidFill>
                <a:latin typeface="Times New Roman" panose="02020603050405020304" pitchFamily="18" charset="0"/>
                <a:cs typeface="Times New Roman" panose="02020603050405020304" pitchFamily="18" charset="0"/>
                <a:sym typeface="+mn-ea"/>
              </a:rPr>
              <a:t>nghe</a:t>
            </a:r>
            <a:r>
              <a:rPr lang="en-US" altLang="vi-VN" sz="4800" b="1" dirty="0">
                <a:solidFill>
                  <a:srgbClr val="00206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2060"/>
                </a:solidFill>
                <a:latin typeface="Times New Roman" panose="02020603050405020304" pitchFamily="18" charset="0"/>
                <a:cs typeface="Times New Roman" panose="02020603050405020304" pitchFamily="18" charset="0"/>
                <a:sym typeface="+mn-ea"/>
              </a:rPr>
              <a:t>Kể</a:t>
            </a:r>
            <a:r>
              <a:rPr lang="en-US" altLang="vi-VN" sz="4800" b="1" dirty="0">
                <a:solidFill>
                  <a:srgbClr val="00206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2060"/>
                </a:solidFill>
                <a:latin typeface="Times New Roman" panose="02020603050405020304" pitchFamily="18" charset="0"/>
                <a:cs typeface="Times New Roman" panose="02020603050405020304" pitchFamily="18" charset="0"/>
                <a:sym typeface="+mn-ea"/>
              </a:rPr>
              <a:t>chuyện</a:t>
            </a:r>
            <a:r>
              <a:rPr lang="en-US" altLang="vi-VN" sz="4800" b="1" dirty="0">
                <a:solidFill>
                  <a:srgbClr val="00206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2060"/>
                </a:solidFill>
                <a:latin typeface="Times New Roman" panose="02020603050405020304" pitchFamily="18" charset="0"/>
                <a:cs typeface="Times New Roman" panose="02020603050405020304" pitchFamily="18" charset="0"/>
                <a:sym typeface="+mn-ea"/>
              </a:rPr>
              <a:t>Sự</a:t>
            </a:r>
            <a:r>
              <a:rPr lang="en-US" altLang="vi-VN" sz="4800" b="1" dirty="0">
                <a:solidFill>
                  <a:srgbClr val="00206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2060"/>
                </a:solidFill>
                <a:latin typeface="Times New Roman" panose="02020603050405020304" pitchFamily="18" charset="0"/>
                <a:cs typeface="Times New Roman" panose="02020603050405020304" pitchFamily="18" charset="0"/>
                <a:sym typeface="+mn-ea"/>
              </a:rPr>
              <a:t>tích</a:t>
            </a:r>
            <a:r>
              <a:rPr lang="en-US" altLang="vi-VN" sz="4800" b="1" dirty="0">
                <a:solidFill>
                  <a:srgbClr val="00206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2060"/>
                </a:solidFill>
                <a:latin typeface="Times New Roman" panose="02020603050405020304" pitchFamily="18" charset="0"/>
                <a:cs typeface="Times New Roman" panose="02020603050405020304" pitchFamily="18" charset="0"/>
                <a:sym typeface="+mn-ea"/>
              </a:rPr>
              <a:t>nhà</a:t>
            </a:r>
            <a:r>
              <a:rPr lang="en-US" altLang="vi-VN" sz="4800" b="1" dirty="0">
                <a:solidFill>
                  <a:srgbClr val="002060"/>
                </a:solidFill>
                <a:latin typeface="Times New Roman" panose="02020603050405020304" pitchFamily="18" charset="0"/>
                <a:cs typeface="Times New Roman" panose="02020603050405020304" pitchFamily="18" charset="0"/>
                <a:sym typeface="+mn-ea"/>
              </a:rPr>
              <a:t> </a:t>
            </a:r>
            <a:r>
              <a:rPr lang="en-US" altLang="vi-VN" sz="4800" b="1" dirty="0" err="1">
                <a:solidFill>
                  <a:srgbClr val="002060"/>
                </a:solidFill>
                <a:latin typeface="Times New Roman" panose="02020603050405020304" pitchFamily="18" charset="0"/>
                <a:cs typeface="Times New Roman" panose="02020603050405020304" pitchFamily="18" charset="0"/>
                <a:sym typeface="+mn-ea"/>
              </a:rPr>
              <a:t>sàn</a:t>
            </a:r>
            <a:endParaRPr lang="en-US" altLang="vi-VN" sz="4800" b="1" dirty="0">
              <a:solidFill>
                <a:srgbClr val="002060"/>
              </a:solidFill>
              <a:latin typeface="Times New Roman" panose="02020603050405020304" pitchFamily="18" charset="0"/>
              <a:cs typeface="Times New Roman" panose="02020603050405020304" pitchFamily="18" charset="0"/>
              <a:sym typeface="+mn-ea"/>
            </a:endParaRPr>
          </a:p>
          <a:p>
            <a:endParaRPr lang="en-US" altLang="vi-VN" sz="4800" b="1" dirty="0">
              <a:solidFill>
                <a:srgbClr val="002060"/>
              </a:solidFill>
              <a:latin typeface="Times New Roman" panose="02020603050405020304" pitchFamily="18" charset="0"/>
              <a:cs typeface="Times New Roman" panose="02020603050405020304" pitchFamily="18" charset="0"/>
              <a:sym typeface="+mn-ea"/>
            </a:endParaRPr>
          </a:p>
        </p:txBody>
      </p:sp>
      <p:sp>
        <p:nvSpPr>
          <p:cNvPr id="10" name="TextBox 9"/>
          <p:cNvSpPr txBox="1"/>
          <p:nvPr/>
        </p:nvSpPr>
        <p:spPr>
          <a:xfrm>
            <a:off x="7391400" y="2010370"/>
            <a:ext cx="3581400" cy="923330"/>
          </a:xfrm>
          <a:prstGeom prst="rect">
            <a:avLst/>
          </a:prstGeom>
          <a:noFill/>
        </p:spPr>
        <p:txBody>
          <a:bodyPr wrap="square" rtlCol="0">
            <a:spAutoFit/>
          </a:bodyPr>
          <a:lstStyle/>
          <a:p>
            <a:pPr algn="ctr"/>
            <a:r>
              <a:rPr lang="en-US" sz="5400" b="1" dirty="0" err="1">
                <a:solidFill>
                  <a:srgbClr val="7030A0"/>
                </a:solidFill>
                <a:latin typeface="Times New Roman" panose="02020603050405020304" pitchFamily="18" charset="0"/>
                <a:cs typeface="Times New Roman" panose="02020603050405020304" pitchFamily="18" charset="0"/>
              </a:rPr>
              <a:t>Tiếng</a:t>
            </a:r>
            <a:r>
              <a:rPr lang="en-US" sz="5400" b="1" dirty="0">
                <a:solidFill>
                  <a:srgbClr val="7030A0"/>
                </a:solidFill>
                <a:latin typeface="Times New Roman" panose="02020603050405020304" pitchFamily="18" charset="0"/>
                <a:cs typeface="Times New Roman" panose="02020603050405020304" pitchFamily="18" charset="0"/>
              </a:rPr>
              <a:t> </a:t>
            </a:r>
            <a:r>
              <a:rPr lang="en-US" sz="5400" b="1" dirty="0" err="1">
                <a:solidFill>
                  <a:srgbClr val="7030A0"/>
                </a:solidFill>
                <a:latin typeface="Times New Roman" panose="02020603050405020304" pitchFamily="18" charset="0"/>
                <a:cs typeface="Times New Roman" panose="02020603050405020304" pitchFamily="18" charset="0"/>
              </a:rPr>
              <a:t>Việt</a:t>
            </a:r>
            <a:endParaRPr lang="en-US" sz="5400" b="1" dirty="0">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46894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3E72079-C725-80A2-9295-955A9A664542}"/>
              </a:ext>
            </a:extLst>
          </p:cNvPr>
          <p:cNvSpPr>
            <a:spLocks noGrp="1" noRot="1" noMove="1" noResize="1" noEditPoints="1" noAdjustHandles="1" noChangeArrowheads="1" noChangeShapeType="1"/>
          </p:cNvSpPr>
          <p:nvPr/>
        </p:nvSpPr>
        <p:spPr>
          <a:xfrm>
            <a:off x="304800" y="359358"/>
            <a:ext cx="17602199" cy="9584742"/>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Group 3"/>
          <p:cNvGrpSpPr/>
          <p:nvPr/>
        </p:nvGrpSpPr>
        <p:grpSpPr>
          <a:xfrm>
            <a:off x="15849601" y="1733239"/>
            <a:ext cx="2133599" cy="2034538"/>
            <a:chOff x="0" y="0"/>
            <a:chExt cx="5299444" cy="5455915"/>
          </a:xfrm>
        </p:grpSpPr>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2685360" y="4160677"/>
              <a:ext cx="1139577" cy="1079491"/>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849901">
              <a:off x="99421" y="2618129"/>
              <a:ext cx="577745" cy="547282"/>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14447">
              <a:off x="1815105" y="577815"/>
              <a:ext cx="3184533" cy="2119162"/>
            </a:xfrm>
            <a:prstGeom prst="rect">
              <a:avLst/>
            </a:prstGeom>
          </p:spPr>
        </p:pic>
      </p:grpSp>
      <p:pic>
        <p:nvPicPr>
          <p:cNvPr id="14" name="Picture 13" descr="A picture containing diagram&#10;&#10;Description automatically generated">
            <a:extLst>
              <a:ext uri="{FF2B5EF4-FFF2-40B4-BE49-F238E27FC236}">
                <a16:creationId xmlns:a16="http://schemas.microsoft.com/office/drawing/2014/main" id="{4D532E70-F44B-C45B-8E23-4E8DC7E6F4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507721" y="412069"/>
            <a:ext cx="1326629" cy="1321170"/>
          </a:xfrm>
          <a:prstGeom prst="ellipse">
            <a:avLst/>
          </a:prstGeom>
        </p:spPr>
      </p:pic>
      <p:pic>
        <p:nvPicPr>
          <p:cNvPr id="2" name="Picture 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97025">
            <a:off x="794353" y="9158598"/>
            <a:ext cx="647454" cy="430851"/>
          </a:xfrm>
          <a:prstGeom prst="rect">
            <a:avLst/>
          </a:prstGeom>
        </p:spPr>
      </p:pic>
      <p:pic>
        <p:nvPicPr>
          <p:cNvPr id="16" name="Picture 2">
            <a:extLst>
              <a:ext uri="{FF2B5EF4-FFF2-40B4-BE49-F238E27FC236}">
                <a16:creationId xmlns:a16="http://schemas.microsoft.com/office/drawing/2014/main" id="{B77DBC26-BCA2-994C-0926-F8628D7DB075}"/>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42903" y="7154070"/>
            <a:ext cx="2209800" cy="3053265"/>
          </a:xfrm>
          <a:prstGeom prst="rect">
            <a:avLst/>
          </a:prstGeom>
        </p:spPr>
      </p:pic>
      <p:pic>
        <p:nvPicPr>
          <p:cNvPr id="17" name="Picture 4">
            <a:extLst>
              <a:ext uri="{FF2B5EF4-FFF2-40B4-BE49-F238E27FC236}">
                <a16:creationId xmlns:a16="http://schemas.microsoft.com/office/drawing/2014/main" id="{90A29A17-5DB7-F30B-94C8-9FBFDB00E0F2}"/>
              </a:ext>
            </a:extLst>
          </p:cNvPr>
          <p:cNvPicPr>
            <a:picLocks noGrp="1" noRot="1" noChangeAspect="1" noMove="1" noResize="1" noEditPoints="1" noAdjustHandles="1" noChangeArrowheads="1" noChangeShapeType="1" noCrop="1"/>
          </p:cNvPicPr>
          <p:nvPr/>
        </p:nvPicPr>
        <p:blipFill>
          <a:blip r:embed="rId9"/>
          <a:srcRect/>
          <a:stretch>
            <a:fillRect/>
          </a:stretch>
        </p:blipFill>
        <p:spPr>
          <a:xfrm>
            <a:off x="15853765" y="8065718"/>
            <a:ext cx="2423447" cy="2293187"/>
          </a:xfrm>
          <a:prstGeom prst="rect">
            <a:avLst/>
          </a:prstGeom>
        </p:spPr>
      </p:pic>
      <p:pic>
        <p:nvPicPr>
          <p:cNvPr id="7" name="Picture 6">
            <a:extLst>
              <a:ext uri="{FF2B5EF4-FFF2-40B4-BE49-F238E27FC236}">
                <a16:creationId xmlns:a16="http://schemas.microsoft.com/office/drawing/2014/main" id="{13BAE7C1-F22A-5B4A-EE43-719863C576A6}"/>
              </a:ext>
            </a:extLst>
          </p:cNvPr>
          <p:cNvPicPr>
            <a:picLocks noChangeAspect="1"/>
          </p:cNvPicPr>
          <p:nvPr/>
        </p:nvPicPr>
        <p:blipFill rotWithShape="1">
          <a:blip r:embed="rId10"/>
          <a:srcRect l="51701"/>
          <a:stretch/>
        </p:blipFill>
        <p:spPr>
          <a:xfrm>
            <a:off x="6258596" y="-38100"/>
            <a:ext cx="12018616" cy="10325100"/>
          </a:xfrm>
          <a:prstGeom prst="rect">
            <a:avLst/>
          </a:prstGeom>
        </p:spPr>
      </p:pic>
      <p:sp>
        <p:nvSpPr>
          <p:cNvPr id="8" name="TextBox 7">
            <a:extLst>
              <a:ext uri="{FF2B5EF4-FFF2-40B4-BE49-F238E27FC236}">
                <a16:creationId xmlns:a16="http://schemas.microsoft.com/office/drawing/2014/main" id="{B073FB16-A638-8529-1F20-C22815EF6714}"/>
              </a:ext>
            </a:extLst>
          </p:cNvPr>
          <p:cNvSpPr txBox="1"/>
          <p:nvPr/>
        </p:nvSpPr>
        <p:spPr>
          <a:xfrm>
            <a:off x="381000" y="2409513"/>
            <a:ext cx="5877596" cy="3022366"/>
          </a:xfrm>
          <a:prstGeom prst="rect">
            <a:avLst/>
          </a:prstGeom>
          <a:noFill/>
        </p:spPr>
        <p:txBody>
          <a:bodyPr wrap="square" rtlCol="0">
            <a:spAutoFit/>
          </a:bodyPr>
          <a:lstStyle/>
          <a:p>
            <a:pPr algn="just">
              <a:lnSpc>
                <a:spcPct val="120000"/>
              </a:lnSpc>
            </a:pPr>
            <a:r>
              <a:rPr lang="vi-VN" sz="3200" b="0" i="0" dirty="0">
                <a:solidFill>
                  <a:srgbClr val="FF0000"/>
                </a:solidFill>
                <a:effectLst/>
                <a:latin typeface="+mj-lt"/>
              </a:rPr>
              <a:t>Đoạn 4 – Tranh 4:</a:t>
            </a:r>
          </a:p>
          <a:p>
            <a:pPr algn="just">
              <a:lnSpc>
                <a:spcPct val="120000"/>
              </a:lnSpc>
            </a:pPr>
            <a:r>
              <a:rPr lang="vi-VN" sz="3200" b="0" i="0" dirty="0">
                <a:solidFill>
                  <a:srgbClr val="7030A0"/>
                </a:solidFill>
                <a:effectLst/>
                <a:latin typeface="+mj-lt"/>
              </a:rPr>
              <a:t>Rùa gật đầu khen và xin được về với họ hàng. Từ đó con người có nhà sàn để ở, tránh được mưa nắng.</a:t>
            </a:r>
          </a:p>
        </p:txBody>
      </p:sp>
    </p:spTree>
    <p:extLst>
      <p:ext uri="{BB962C8B-B14F-4D97-AF65-F5344CB8AC3E}">
        <p14:creationId xmlns:p14="http://schemas.microsoft.com/office/powerpoint/2010/main" val="65300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BBE915C-1B83-7CE4-2BCB-6691BC2F7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24" r="9091" b="11441"/>
          <a:stretch>
            <a:fillRect/>
          </a:stretch>
        </p:blipFill>
        <p:spPr bwMode="auto">
          <a:xfrm>
            <a:off x="0" y="0"/>
            <a:ext cx="18288000" cy="1028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reeform: Shape 11" descr="&quot;&quot;">
            <a:extLst>
              <a:ext uri="{FF2B5EF4-FFF2-40B4-BE49-F238E27FC236}">
                <a16:creationId xmlns:a16="http://schemas.microsoft.com/office/drawing/2014/main" id="{6E4CB33B-78F0-1578-481C-FBC6793C7E5B}"/>
              </a:ext>
            </a:extLst>
          </p:cNvPr>
          <p:cNvSpPr>
            <a:spLocks noGrp="1" noRot="1" noChangeAspect="1" noMove="1" noResize="1" noEditPoints="1" noAdjustHandles="1" noChangeArrowheads="1" noChangeShapeType="1" noTextEdit="1"/>
          </p:cNvSpPr>
          <p:nvPr/>
        </p:nvSpPr>
        <p:spPr>
          <a:xfrm>
            <a:off x="0" y="-2382"/>
            <a:ext cx="8412957" cy="8760620"/>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a:solidFill>
                <a:prstClr val="white"/>
              </a:solidFill>
              <a:latin typeface="Calibri"/>
            </a:endParaRPr>
          </a:p>
        </p:txBody>
      </p:sp>
      <p:sp>
        <p:nvSpPr>
          <p:cNvPr id="14" name="Freeform: Shape 13" descr="&quot;&quot;">
            <a:extLst>
              <a:ext uri="{FF2B5EF4-FFF2-40B4-BE49-F238E27FC236}">
                <a16:creationId xmlns:a16="http://schemas.microsoft.com/office/drawing/2014/main" id="{B6ECF724-05C2-E0F6-5F61-21583B25103A}"/>
              </a:ext>
            </a:extLst>
          </p:cNvPr>
          <p:cNvSpPr>
            <a:spLocks noGrp="1" noRot="1" noChangeAspect="1" noMove="1" noResize="1" noEditPoints="1" noAdjustHandles="1" noChangeArrowheads="1" noChangeShapeType="1" noTextEdit="1"/>
          </p:cNvSpPr>
          <p:nvPr/>
        </p:nvSpPr>
        <p:spPr>
          <a:xfrm>
            <a:off x="-2382" y="1"/>
            <a:ext cx="8160545" cy="8482013"/>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45">
              <a:defRPr/>
            </a:pPr>
            <a:endParaRPr lang="en-US" dirty="0">
              <a:solidFill>
                <a:prstClr val="white"/>
              </a:solidFill>
              <a:latin typeface="Calibri"/>
            </a:endParaRPr>
          </a:p>
        </p:txBody>
      </p:sp>
      <p:sp>
        <p:nvSpPr>
          <p:cNvPr id="7173" name="TextBox 2">
            <a:extLst>
              <a:ext uri="{FF2B5EF4-FFF2-40B4-BE49-F238E27FC236}">
                <a16:creationId xmlns:a16="http://schemas.microsoft.com/office/drawing/2014/main" id="{7FF473AA-7ECD-7732-83B7-381E296A650D}"/>
              </a:ext>
            </a:extLst>
          </p:cNvPr>
          <p:cNvSpPr txBox="1">
            <a:spLocks noChangeArrowheads="1"/>
          </p:cNvSpPr>
          <p:nvPr/>
        </p:nvSpPr>
        <p:spPr bwMode="auto">
          <a:xfrm>
            <a:off x="228600" y="3652838"/>
            <a:ext cx="7450932" cy="1490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defTabSz="609600">
              <a:spcBef>
                <a:spcPct val="20000"/>
              </a:spcBef>
              <a:buFont typeface="Arial" panose="020B0604020202020204" pitchFamily="34" charset="0"/>
              <a:buChar char="•"/>
              <a:defRPr sz="2100">
                <a:solidFill>
                  <a:schemeClr val="tx1"/>
                </a:solidFill>
                <a:latin typeface="Calibri" panose="020F0502020204030204" pitchFamily="34" charset="0"/>
              </a:defRPr>
            </a:lvl1pPr>
            <a:lvl2pPr marL="742950" indent="-285750" defTabSz="609600">
              <a:spcBef>
                <a:spcPct val="20000"/>
              </a:spcBef>
              <a:buFont typeface="Arial" panose="020B0604020202020204" pitchFamily="34" charset="0"/>
              <a:buChar char="–"/>
              <a:defRPr>
                <a:solidFill>
                  <a:schemeClr val="tx1"/>
                </a:solidFill>
                <a:latin typeface="Calibri" panose="020F0502020204030204" pitchFamily="34" charset="0"/>
              </a:defRPr>
            </a:lvl2pPr>
            <a:lvl3pPr marL="1143000" indent="-228600" defTabSz="609600">
              <a:spcBef>
                <a:spcPct val="20000"/>
              </a:spcBef>
              <a:buFont typeface="Arial" panose="020B0604020202020204" pitchFamily="34" charset="0"/>
              <a:buChar char="•"/>
              <a:defRPr sz="1600">
                <a:solidFill>
                  <a:schemeClr val="tx1"/>
                </a:solidFill>
                <a:latin typeface="Calibri" panose="020F0502020204030204" pitchFamily="34" charset="0"/>
              </a:defRPr>
            </a:lvl3pPr>
            <a:lvl4pPr marL="16002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4pPr>
            <a:lvl5pPr marL="2057400" indent="-228600" defTabSz="609600">
              <a:spcBef>
                <a:spcPct val="20000"/>
              </a:spcBef>
              <a:buFont typeface="Arial" panose="020B0604020202020204" pitchFamily="34" charset="0"/>
              <a:buChar char="»"/>
              <a:defRPr sz="1300">
                <a:solidFill>
                  <a:schemeClr val="tx1"/>
                </a:solidFill>
                <a:latin typeface="Calibri" panose="020F0502020204030204" pitchFamily="34" charset="0"/>
              </a:defRPr>
            </a:lvl5pPr>
            <a:lvl6pPr marL="25146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6pPr>
            <a:lvl7pPr marL="29718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7pPr>
            <a:lvl8pPr marL="34290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8pPr>
            <a:lvl9pPr marL="3886200" indent="-228600" defTabSz="609600" eaLnBrk="0" fontAlgn="base" hangingPunct="0">
              <a:spcBef>
                <a:spcPct val="20000"/>
              </a:spcBef>
              <a:spcAft>
                <a:spcPct val="0"/>
              </a:spcAft>
              <a:buFont typeface="Arial" panose="020B0604020202020204" pitchFamily="34" charset="0"/>
              <a:buChar char="»"/>
              <a:defRPr sz="1300">
                <a:solidFill>
                  <a:schemeClr val="tx1"/>
                </a:solidFill>
                <a:latin typeface="Calibri" panose="020F0502020204030204" pitchFamily="34" charset="0"/>
              </a:defRPr>
            </a:lvl9pPr>
          </a:lstStyle>
          <a:p>
            <a:pPr algn="ctr" defTabSz="914400" fontAlgn="base">
              <a:lnSpc>
                <a:spcPct val="90000"/>
              </a:lnSpc>
              <a:spcBef>
                <a:spcPct val="0"/>
              </a:spcBef>
              <a:spcAft>
                <a:spcPts val="600"/>
              </a:spcAft>
              <a:buNone/>
            </a:pPr>
            <a:r>
              <a:rPr lang="en-US" altLang="en-US" sz="5400" b="1" dirty="0">
                <a:solidFill>
                  <a:srgbClr val="FF0000"/>
                </a:solidFill>
                <a:latin typeface="Times New Roman" panose="02020603050405020304" pitchFamily="18" charset="0"/>
                <a:cs typeface="Times New Roman" panose="02020603050405020304" pitchFamily="18" charset="0"/>
              </a:rPr>
              <a:t>VẬN DỤNG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A7FF"/>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02F50EC-EA66-11A1-56F1-B92FB651565A}"/>
              </a:ext>
            </a:extLst>
          </p:cNvPr>
          <p:cNvSpPr>
            <a:spLocks noGrp="1" noRot="1" noMove="1" noResize="1" noEditPoints="1" noAdjustHandles="1" noChangeArrowheads="1" noChangeShapeType="1"/>
          </p:cNvSpPr>
          <p:nvPr/>
        </p:nvSpPr>
        <p:spPr>
          <a:xfrm>
            <a:off x="304800" y="359570"/>
            <a:ext cx="17602200" cy="9584531"/>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anchor="ctr"/>
          <a:lstStyle/>
          <a:p>
            <a:pPr algn="ctr" defTabSz="914445">
              <a:defRPr/>
            </a:pPr>
            <a:endParaRPr lang="en-US">
              <a:solidFill>
                <a:prstClr val="black"/>
              </a:solidFill>
              <a:latin typeface="Calibri"/>
            </a:endParaRPr>
          </a:p>
        </p:txBody>
      </p:sp>
      <p:grpSp>
        <p:nvGrpSpPr>
          <p:cNvPr id="8195" name="Group 3">
            <a:extLst>
              <a:ext uri="{FF2B5EF4-FFF2-40B4-BE49-F238E27FC236}">
                <a16:creationId xmlns:a16="http://schemas.microsoft.com/office/drawing/2014/main" id="{266C37ED-C15F-DA6D-5362-1655BFECFE3C}"/>
              </a:ext>
            </a:extLst>
          </p:cNvPr>
          <p:cNvGrpSpPr>
            <a:grpSpLocks/>
          </p:cNvGrpSpPr>
          <p:nvPr/>
        </p:nvGrpSpPr>
        <p:grpSpPr bwMode="auto">
          <a:xfrm>
            <a:off x="15849600" y="1733551"/>
            <a:ext cx="2133600" cy="2033588"/>
            <a:chOff x="0" y="0"/>
            <a:chExt cx="5299444" cy="5455915"/>
          </a:xfrm>
        </p:grpSpPr>
        <p:pic>
          <p:nvPicPr>
            <p:cNvPr id="8202" name="Picture 4">
              <a:extLst>
                <a:ext uri="{FF2B5EF4-FFF2-40B4-BE49-F238E27FC236}">
                  <a16:creationId xmlns:a16="http://schemas.microsoft.com/office/drawing/2014/main" id="{0713B433-0CDE-D578-8446-14CC4183140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849901">
              <a:off x="2685209" y="4159019"/>
              <a:ext cx="1141512" cy="1079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5">
              <a:extLst>
                <a:ext uri="{FF2B5EF4-FFF2-40B4-BE49-F238E27FC236}">
                  <a16:creationId xmlns:a16="http://schemas.microsoft.com/office/drawing/2014/main" id="{BAD1CA43-34BD-7BF5-D373-588DDA9FCC1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849901">
              <a:off x="100549" y="2619350"/>
              <a:ext cx="573710" cy="5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6">
              <a:extLst>
                <a:ext uri="{FF2B5EF4-FFF2-40B4-BE49-F238E27FC236}">
                  <a16:creationId xmlns:a16="http://schemas.microsoft.com/office/drawing/2014/main" id="{5344DDEF-8EAD-C7BF-67EC-F435EFC473B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14447">
              <a:off x="1815771" y="574979"/>
              <a:ext cx="3182032" cy="212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 name="Picture 13" descr="A picture containing diagram&#10;&#10;Description automatically generated">
            <a:extLst>
              <a:ext uri="{FF2B5EF4-FFF2-40B4-BE49-F238E27FC236}">
                <a16:creationId xmlns:a16="http://schemas.microsoft.com/office/drawing/2014/main" id="{558BB0F1-279E-A7AC-511E-F648F119145A}"/>
              </a:ext>
            </a:extLst>
          </p:cNvPr>
          <p:cNvPicPr>
            <a:picLocks noChangeAspect="1"/>
          </p:cNvPicPr>
          <p:nvPr/>
        </p:nvPicPr>
        <p:blipFill>
          <a:blip r:embed="rId5" cstate="print"/>
          <a:stretch>
            <a:fillRect/>
          </a:stretch>
        </p:blipFill>
        <p:spPr>
          <a:xfrm>
            <a:off x="16507723" y="412070"/>
            <a:ext cx="1326629" cy="1321170"/>
          </a:xfrm>
          <a:prstGeom prst="ellipse">
            <a:avLst/>
          </a:prstGeom>
        </p:spPr>
      </p:pic>
      <p:pic>
        <p:nvPicPr>
          <p:cNvPr id="8197" name="Picture 2">
            <a:extLst>
              <a:ext uri="{FF2B5EF4-FFF2-40B4-BE49-F238E27FC236}">
                <a16:creationId xmlns:a16="http://schemas.microsoft.com/office/drawing/2014/main" id="{B2ADAE05-CDE2-1A83-8409-719FF59E32F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97025">
            <a:off x="795338" y="9158288"/>
            <a:ext cx="645320" cy="431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2">
            <a:extLst>
              <a:ext uri="{FF2B5EF4-FFF2-40B4-BE49-F238E27FC236}">
                <a16:creationId xmlns:a16="http://schemas.microsoft.com/office/drawing/2014/main" id="{EB608FF2-7A92-D6D2-207D-389246AE27E6}"/>
              </a:ext>
            </a:extLst>
          </p:cNvPr>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2900" y="7153276"/>
            <a:ext cx="2209800" cy="3055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9" name="Picture 4">
            <a:extLst>
              <a:ext uri="{FF2B5EF4-FFF2-40B4-BE49-F238E27FC236}">
                <a16:creationId xmlns:a16="http://schemas.microsoft.com/office/drawing/2014/main" id="{06635AD8-7D83-DD21-8D60-AB9B22322AB2}"/>
              </a:ext>
            </a:extLst>
          </p:cNvPr>
          <p:cNvPicPr>
            <a:picLocks noGrp="1" noRot="1" noChangeAspect="1" noMove="1" noResize="1" noEditPoints="1" noAdjustHandles="1" noChangeArrowheads="1" noChangeShapeType="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54363" y="8065295"/>
            <a:ext cx="2421732" cy="229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244F7EA-A51C-A43E-1C96-C2DC0507CEE5}"/>
              </a:ext>
            </a:extLst>
          </p:cNvPr>
          <p:cNvSpPr txBox="1">
            <a:spLocks noChangeArrowheads="1"/>
          </p:cNvSpPr>
          <p:nvPr/>
        </p:nvSpPr>
        <p:spPr bwMode="auto">
          <a:xfrm>
            <a:off x="616745" y="411958"/>
            <a:ext cx="1589008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spcBef>
                <a:spcPct val="0"/>
              </a:spcBef>
              <a:spcAft>
                <a:spcPct val="0"/>
              </a:spcAft>
            </a:pPr>
            <a:r>
              <a:rPr lang="vi-VN" altLang="en-US" sz="3600" b="1" dirty="0">
                <a:solidFill>
                  <a:srgbClr val="2888E1"/>
                </a:solidFill>
                <a:latin typeface="+mj-lt"/>
              </a:rPr>
              <a:t>Vận dụng</a:t>
            </a:r>
            <a:r>
              <a:rPr lang="en-US" altLang="en-US" sz="3600" dirty="0">
                <a:solidFill>
                  <a:srgbClr val="000000"/>
                </a:solidFill>
                <a:latin typeface="+mj-lt"/>
              </a:rPr>
              <a:t>: </a:t>
            </a:r>
            <a:r>
              <a:rPr lang="vi-VN" altLang="en-US" sz="3600" b="1" dirty="0">
                <a:solidFill>
                  <a:srgbClr val="000000"/>
                </a:solidFill>
                <a:latin typeface="+mj-lt"/>
              </a:rPr>
              <a:t>Kể câu chuyện hoặc đọc bài thơ về mái ấm gia đình cho người thân nghe.</a:t>
            </a:r>
            <a:endParaRPr lang="vi-VN" altLang="en-US" sz="3600" dirty="0">
              <a:solidFill>
                <a:srgbClr val="000000"/>
              </a:solidFill>
              <a:latin typeface="+mj-lt"/>
            </a:endParaRPr>
          </a:p>
        </p:txBody>
      </p:sp>
      <p:sp>
        <p:nvSpPr>
          <p:cNvPr id="8" name="TextBox 7">
            <a:extLst>
              <a:ext uri="{FF2B5EF4-FFF2-40B4-BE49-F238E27FC236}">
                <a16:creationId xmlns:a16="http://schemas.microsoft.com/office/drawing/2014/main" id="{E3CB0700-9DD5-B2A2-38F9-9F5C42DF5FA6}"/>
              </a:ext>
            </a:extLst>
          </p:cNvPr>
          <p:cNvSpPr>
            <a:spLocks noChangeArrowheads="1"/>
          </p:cNvSpPr>
          <p:nvPr/>
        </p:nvSpPr>
        <p:spPr bwMode="auto">
          <a:xfrm>
            <a:off x="762001" y="3609975"/>
            <a:ext cx="12006263" cy="2615539"/>
          </a:xfrm>
          <a:prstGeom prst="wedgeRoundRectCallout">
            <a:avLst>
              <a:gd name="adj1" fmla="val -35731"/>
              <a:gd name="adj2" fmla="val 73056"/>
              <a:gd name="adj3" fmla="val 16667"/>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defTabSz="1371600" eaLnBrk="0" fontAlgn="base" hangingPunct="0">
              <a:lnSpc>
                <a:spcPct val="120000"/>
              </a:lnSpc>
              <a:spcBef>
                <a:spcPct val="0"/>
              </a:spcBef>
              <a:spcAft>
                <a:spcPct val="0"/>
              </a:spcAft>
            </a:pPr>
            <a:r>
              <a:rPr lang="en-US" altLang="en-US" sz="4200" dirty="0">
                <a:solidFill>
                  <a:srgbClr val="002060"/>
                </a:solidFill>
                <a:latin typeface="Nunito Black" panose="00000A00000000000000" pitchFamily="2" charset="0"/>
              </a:rPr>
              <a:t>	</a:t>
            </a:r>
            <a:r>
              <a:rPr lang="vi-VN" altLang="en-US" sz="4200" b="1" dirty="0">
                <a:solidFill>
                  <a:srgbClr val="006C31"/>
                </a:solidFill>
                <a:latin typeface="+mj-lt"/>
              </a:rPr>
              <a:t>Em nhớ lại những câu chuyện hoặc bài thơ về mái ấm gia đình mà mình đã nghe, đã đọc và kể lại cho ông bà, bố mẹ, người thân trong gia đình</a:t>
            </a:r>
            <a:r>
              <a:rPr lang="vi-VN" altLang="en-US" sz="4200" dirty="0">
                <a:solidFill>
                  <a:srgbClr val="002060"/>
                </a:solidFill>
                <a:latin typeface="+mj-lt"/>
              </a:rPr>
              <a:t>.</a:t>
            </a:r>
            <a:endParaRPr lang="en-US" altLang="en-US" sz="4200" dirty="0">
              <a:solidFill>
                <a:srgbClr val="00206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3425" r="9091" b="11441"/>
          <a:stretch/>
        </p:blipFill>
        <p:spPr>
          <a:xfrm>
            <a:off x="30660" y="10"/>
            <a:ext cx="18287980" cy="10286990"/>
          </a:xfrm>
          <a:prstGeom prst="rect">
            <a:avLst/>
          </a:prstGeom>
        </p:spPr>
      </p:pic>
      <p:sp>
        <p:nvSpPr>
          <p:cNvPr id="12" name="Freeform: Shape 11">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12"/>
            <a:ext cx="8413830" cy="8760417"/>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99" y="-3"/>
            <a:ext cx="8162788" cy="848241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C105DC82-308A-FD6D-F7CE-5E85D55C63A7}"/>
              </a:ext>
            </a:extLst>
          </p:cNvPr>
          <p:cNvSpPr txBox="1"/>
          <p:nvPr/>
        </p:nvSpPr>
        <p:spPr>
          <a:xfrm>
            <a:off x="228600" y="3652158"/>
            <a:ext cx="7450667" cy="1491342"/>
          </a:xfrm>
          <a:prstGeom prst="rect">
            <a:avLst/>
          </a:prstGeom>
        </p:spPr>
        <p:txBody>
          <a:bodyPr vert="horz" lIns="91440" tIns="45720" rIns="91440" bIns="45720" rtlCol="0" anchor="t">
            <a:noAutofit/>
          </a:bodyPr>
          <a:lstStyle/>
          <a:p>
            <a:pPr algn="ctr">
              <a:lnSpc>
                <a:spcPct val="90000"/>
              </a:lnSpc>
              <a:spcAft>
                <a:spcPts val="600"/>
              </a:spcAft>
            </a:pPr>
            <a:r>
              <a:rPr lang="en-US" sz="5400" b="1" dirty="0">
                <a:solidFill>
                  <a:srgbClr val="FF0000"/>
                </a:solidFill>
                <a:latin typeface="Times New Roman" panose="02020603050405020304" pitchFamily="18" charset="0"/>
                <a:cs typeface="Times New Roman" panose="02020603050405020304" pitchFamily="18" charset="0"/>
              </a:rPr>
              <a:t>NHẬN XÉT - DẶN DÒ</a:t>
            </a:r>
          </a:p>
        </p:txBody>
      </p:sp>
    </p:spTree>
    <p:extLst>
      <p:ext uri="{BB962C8B-B14F-4D97-AF65-F5344CB8AC3E}">
        <p14:creationId xmlns:p14="http://schemas.microsoft.com/office/powerpoint/2010/main" val="3581592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15C6C6-E45C-4179-9FC1-E8A4C1D474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998" cy="102860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5FE9FE4C-C9E0-4C54-8010-EA9D29CD4D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7088" y="2835702"/>
            <a:ext cx="8790076" cy="3118715"/>
            <a:chOff x="6081624" y="1998368"/>
            <a:chExt cx="5613457" cy="782175"/>
          </a:xfrm>
          <a:solidFill>
            <a:schemeClr val="accent4"/>
          </a:solidFill>
        </p:grpSpPr>
        <p:sp>
          <p:nvSpPr>
            <p:cNvPr id="22" name="Rectangle 21">
              <a:extLst>
                <a:ext uri="{FF2B5EF4-FFF2-40B4-BE49-F238E27FC236}">
                  <a16:creationId xmlns:a16="http://schemas.microsoft.com/office/drawing/2014/main" id="{56FAD6EF-0374-46BD-901E-E901DCA01F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4847ABE-275E-4DCA-B164-A672D517FB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9292" y="699516"/>
            <a:ext cx="16667593" cy="88767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ACD89388-988F-01EB-1F66-E9ED70EDF7E9}"/>
              </a:ext>
            </a:extLst>
          </p:cNvPr>
          <p:cNvPicPr>
            <a:picLocks noChangeAspect="1"/>
          </p:cNvPicPr>
          <p:nvPr/>
        </p:nvPicPr>
        <p:blipFill rotWithShape="1">
          <a:blip r:embed="rId2"/>
          <a:srcRect t="31168" r="-1" b="13646"/>
          <a:stretch/>
        </p:blipFill>
        <p:spPr>
          <a:xfrm>
            <a:off x="1257300" y="1057147"/>
            <a:ext cx="15942564" cy="8160005"/>
          </a:xfrm>
          <a:prstGeom prst="rect">
            <a:avLst/>
          </a:prstGeom>
        </p:spPr>
      </p:pic>
      <p:sp>
        <p:nvSpPr>
          <p:cNvPr id="4" name="TextBox 3">
            <a:extLst>
              <a:ext uri="{FF2B5EF4-FFF2-40B4-BE49-F238E27FC236}">
                <a16:creationId xmlns:a16="http://schemas.microsoft.com/office/drawing/2014/main" id="{0B97EAEC-290A-E48B-7679-067C4E9751C2}"/>
              </a:ext>
            </a:extLst>
          </p:cNvPr>
          <p:cNvSpPr txBox="1"/>
          <p:nvPr/>
        </p:nvSpPr>
        <p:spPr>
          <a:xfrm>
            <a:off x="4094002" y="170761"/>
            <a:ext cx="12060398" cy="886386"/>
          </a:xfrm>
          <a:prstGeom prst="rect">
            <a:avLst/>
          </a:prstGeom>
        </p:spPr>
        <p:txBody>
          <a:bodyPr vert="horz" lIns="91440" tIns="45720" rIns="91440" bIns="45720" rtlCol="0" anchor="t">
            <a:noAutofit/>
          </a:bodyPr>
          <a:lstStyle/>
          <a:p>
            <a:pPr algn="ctr">
              <a:lnSpc>
                <a:spcPct val="90000"/>
              </a:lnSpc>
              <a:spcAft>
                <a:spcPts val="600"/>
              </a:spcAft>
            </a:pPr>
            <a:r>
              <a:rPr lang="en-US" sz="5400" b="1" dirty="0">
                <a:solidFill>
                  <a:srgbClr val="002060"/>
                </a:solidFill>
                <a:latin typeface="Times New Roman" panose="02020603050405020304" pitchFamily="18" charset="0"/>
                <a:cs typeface="Times New Roman" panose="02020603050405020304" pitchFamily="18" charset="0"/>
              </a:rPr>
              <a:t>CHÚC CÁC EM CHĂM NGOAN, HỌC GIỎI!</a:t>
            </a:r>
          </a:p>
        </p:txBody>
      </p:sp>
    </p:spTree>
    <p:extLst>
      <p:ext uri="{BB962C8B-B14F-4D97-AF65-F5344CB8AC3E}">
        <p14:creationId xmlns:p14="http://schemas.microsoft.com/office/powerpoint/2010/main" val="299116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8709"/>
            <a:ext cx="18288000" cy="10285911"/>
            <a:chOff x="0" y="0"/>
            <a:chExt cx="12192000" cy="6858000"/>
          </a:xfrm>
        </p:grpSpPr>
        <p:pic>
          <p:nvPicPr>
            <p:cNvPr id="3" name="图片 38"/>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 name="TextBox 4"/>
          <p:cNvSpPr txBox="1"/>
          <p:nvPr/>
        </p:nvSpPr>
        <p:spPr>
          <a:xfrm>
            <a:off x="6553200" y="273903"/>
            <a:ext cx="5181600" cy="830997"/>
          </a:xfrm>
          <a:prstGeom prst="rect">
            <a:avLst/>
          </a:prstGeom>
          <a:noFill/>
        </p:spPr>
        <p:txBody>
          <a:bodyPr wrap="square" rtlCol="0">
            <a:spAutoFit/>
          </a:bodyPr>
          <a:lstStyle/>
          <a:p>
            <a:pPr algn="ctr">
              <a:spcBef>
                <a:spcPct val="50000"/>
              </a:spcBef>
            </a:pPr>
            <a:r>
              <a:rPr lang="en-US" sz="4800" b="1" dirty="0">
                <a:solidFill>
                  <a:srgbClr val="FFFF00"/>
                </a:solidFill>
                <a:latin typeface="Times New Roman" panose="02020603050405020304" pitchFamily="18" charset="0"/>
                <a:cs typeface="Times New Roman" panose="02020603050405020304" pitchFamily="18" charset="0"/>
              </a:rPr>
              <a:t>NGƯỠNG CỬA</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1752600" y="1866900"/>
            <a:ext cx="6947262" cy="7334252"/>
          </a:xfrm>
          <a:prstGeom prst="rect">
            <a:avLst/>
          </a:prstGeom>
        </p:spPr>
        <p:txBody>
          <a:bodyPr wrap="square">
            <a:spAutoFit/>
          </a:bodyPr>
          <a:lstStyle/>
          <a:p>
            <a:pPr defTabSz="1219170">
              <a:lnSpc>
                <a:spcPct val="120000"/>
              </a:lnSpc>
            </a:pPr>
            <a:r>
              <a:rPr lang="en-US" sz="4400" b="1" kern="0" dirty="0" err="1">
                <a:solidFill>
                  <a:srgbClr val="002060"/>
                </a:solidFill>
                <a:latin typeface="Times New Roman" panose="02020603050405020304" pitchFamily="18" charset="0"/>
                <a:cs typeface="Times New Roman" panose="02020603050405020304" pitchFamily="18" charset="0"/>
              </a:rPr>
              <a:t>Nơi</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ấy</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ai</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cũng</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quen</a:t>
            </a:r>
            <a:endParaRPr lang="vi-VN" sz="4400" b="1" kern="0" dirty="0">
              <a:solidFill>
                <a:srgbClr val="002060"/>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2060"/>
                </a:solidFill>
                <a:latin typeface="Times New Roman" panose="02020603050405020304" pitchFamily="18" charset="0"/>
                <a:cs typeface="Times New Roman" panose="02020603050405020304" pitchFamily="18" charset="0"/>
              </a:rPr>
              <a:t>Ngay</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từ</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thời</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tấm</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bé</a:t>
            </a:r>
            <a:endParaRPr lang="en-US" sz="4400" b="1" kern="0" dirty="0">
              <a:solidFill>
                <a:srgbClr val="002060"/>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2060"/>
                </a:solidFill>
                <a:latin typeface="Times New Roman" panose="02020603050405020304" pitchFamily="18" charset="0"/>
                <a:cs typeface="Times New Roman" panose="02020603050405020304" pitchFamily="18" charset="0"/>
              </a:rPr>
              <a:t>Khi</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tay</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bà</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tay</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mẹ</a:t>
            </a:r>
            <a:endParaRPr lang="en-US" sz="4400" b="1" kern="0" dirty="0">
              <a:solidFill>
                <a:srgbClr val="002060"/>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2060"/>
                </a:solidFill>
                <a:latin typeface="Times New Roman" panose="02020603050405020304" pitchFamily="18" charset="0"/>
                <a:cs typeface="Times New Roman" panose="02020603050405020304" pitchFamily="18" charset="0"/>
              </a:rPr>
              <a:t>Còn</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dắt</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vòng</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đi</a:t>
            </a:r>
            <a:r>
              <a:rPr lang="en-US" sz="4400" b="1" kern="0" dirty="0">
                <a:solidFill>
                  <a:srgbClr val="002060"/>
                </a:solidFill>
                <a:latin typeface="Times New Roman" panose="02020603050405020304" pitchFamily="18" charset="0"/>
                <a:cs typeface="Times New Roman" panose="02020603050405020304" pitchFamily="18" charset="0"/>
              </a:rPr>
              <a:t> men.</a:t>
            </a:r>
          </a:p>
          <a:p>
            <a:pPr defTabSz="1219170">
              <a:lnSpc>
                <a:spcPct val="120000"/>
              </a:lnSpc>
            </a:pPr>
            <a:endParaRPr lang="en-US" sz="4400" b="1" kern="0" dirty="0">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5024"/>
                </a:solidFill>
                <a:latin typeface="Times New Roman" panose="02020603050405020304" pitchFamily="18" charset="0"/>
                <a:cs typeface="Times New Roman" panose="02020603050405020304" pitchFamily="18" charset="0"/>
              </a:rPr>
              <a:t>Nơi</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bố</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mẹ</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ngày</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đêm</a:t>
            </a:r>
            <a:endParaRPr lang="en-US" sz="4400" b="1" kern="0" dirty="0">
              <a:solidFill>
                <a:srgbClr val="005024"/>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5024"/>
                </a:solidFill>
                <a:latin typeface="Times New Roman" panose="02020603050405020304" pitchFamily="18" charset="0"/>
                <a:cs typeface="Times New Roman" panose="02020603050405020304" pitchFamily="18" charset="0"/>
              </a:rPr>
              <a:t>Lúc</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nào</a:t>
            </a:r>
            <a:r>
              <a:rPr lang="en-US" sz="4400" b="1" kern="0" dirty="0">
                <a:solidFill>
                  <a:srgbClr val="005024"/>
                </a:solidFill>
                <a:latin typeface="Times New Roman" panose="02020603050405020304" pitchFamily="18" charset="0"/>
                <a:cs typeface="Times New Roman" panose="02020603050405020304" pitchFamily="18" charset="0"/>
              </a:rPr>
              <a:t> qua </a:t>
            </a:r>
            <a:r>
              <a:rPr lang="en-US" sz="4400" b="1" kern="0" dirty="0" err="1">
                <a:solidFill>
                  <a:srgbClr val="005024"/>
                </a:solidFill>
                <a:latin typeface="Times New Roman" panose="02020603050405020304" pitchFamily="18" charset="0"/>
                <a:cs typeface="Times New Roman" panose="02020603050405020304" pitchFamily="18" charset="0"/>
              </a:rPr>
              <a:t>cũng</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vội</a:t>
            </a:r>
            <a:endParaRPr lang="en-US" sz="4400" b="1" kern="0" dirty="0">
              <a:solidFill>
                <a:srgbClr val="005024"/>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5024"/>
                </a:solidFill>
                <a:latin typeface="Times New Roman" panose="02020603050405020304" pitchFamily="18" charset="0"/>
                <a:cs typeface="Times New Roman" panose="02020603050405020304" pitchFamily="18" charset="0"/>
              </a:rPr>
              <a:t>Nơi</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bạn</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bè</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chạy</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tới</a:t>
            </a:r>
            <a:r>
              <a:rPr lang="en-US" sz="4400" b="1" kern="0" dirty="0">
                <a:solidFill>
                  <a:srgbClr val="005024"/>
                </a:solidFill>
                <a:latin typeface="Times New Roman" panose="02020603050405020304" pitchFamily="18" charset="0"/>
                <a:cs typeface="Times New Roman" panose="02020603050405020304" pitchFamily="18" charset="0"/>
              </a:rPr>
              <a:t>  </a:t>
            </a:r>
          </a:p>
          <a:p>
            <a:pPr defTabSz="1219170">
              <a:lnSpc>
                <a:spcPct val="120000"/>
              </a:lnSpc>
            </a:pPr>
            <a:r>
              <a:rPr lang="en-US" sz="4400" b="1" kern="0" dirty="0" err="1">
                <a:solidFill>
                  <a:srgbClr val="005024"/>
                </a:solidFill>
                <a:latin typeface="Times New Roman" panose="02020603050405020304" pitchFamily="18" charset="0"/>
                <a:cs typeface="Times New Roman" panose="02020603050405020304" pitchFamily="18" charset="0"/>
              </a:rPr>
              <a:t>Thường</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lúc</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nào</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cũng</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vui</a:t>
            </a:r>
            <a:r>
              <a:rPr lang="en-US" sz="4400" b="1" kern="0" dirty="0">
                <a:solidFill>
                  <a:srgbClr val="005024"/>
                </a:solidFill>
                <a:latin typeface="Times New Roman" panose="02020603050405020304" pitchFamily="18" charset="0"/>
                <a:cs typeface="Times New Roman" panose="02020603050405020304" pitchFamily="18" charset="0"/>
              </a:rPr>
              <a:t>.</a:t>
            </a:r>
          </a:p>
        </p:txBody>
      </p:sp>
      <p:sp>
        <p:nvSpPr>
          <p:cNvPr id="7" name="Rectangle 6"/>
          <p:cNvSpPr/>
          <p:nvPr/>
        </p:nvSpPr>
        <p:spPr>
          <a:xfrm>
            <a:off x="9677400" y="1866900"/>
            <a:ext cx="8458200" cy="8146782"/>
          </a:xfrm>
          <a:prstGeom prst="rect">
            <a:avLst/>
          </a:prstGeom>
        </p:spPr>
        <p:txBody>
          <a:bodyPr wrap="square">
            <a:spAutoFit/>
          </a:bodyPr>
          <a:lstStyle/>
          <a:p>
            <a:pPr>
              <a:lnSpc>
                <a:spcPct val="120000"/>
              </a:lnSpc>
            </a:pPr>
            <a:r>
              <a:rPr lang="en-US" sz="4400" b="1" dirty="0" err="1">
                <a:solidFill>
                  <a:srgbClr val="0070C0"/>
                </a:solidFill>
                <a:latin typeface="Times New Roman" panose="02020603050405020304" pitchFamily="18" charset="0"/>
                <a:cs typeface="Times New Roman" panose="02020603050405020304" pitchFamily="18" charset="0"/>
              </a:rPr>
              <a:t>Nơi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ấy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đã</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đưa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tôi</a:t>
            </a:r>
            <a:r>
              <a:rPr lang="en-US" sz="4400" b="1" dirty="0">
                <a:solidFill>
                  <a:srgbClr val="0070C0"/>
                </a:solidFill>
                <a:latin typeface="Times New Roman" panose="02020603050405020304" pitchFamily="18" charset="0"/>
                <a:cs typeface="Times New Roman" panose="02020603050405020304" pitchFamily="18" charset="0"/>
              </a:rPr>
              <a:t> </a:t>
            </a:r>
          </a:p>
          <a:p>
            <a:pPr>
              <a:lnSpc>
                <a:spcPct val="120000"/>
              </a:lnSpc>
            </a:pPr>
            <a:r>
              <a:rPr lang="en-US" sz="4400" b="1" dirty="0" err="1">
                <a:solidFill>
                  <a:srgbClr val="0070C0"/>
                </a:solidFill>
                <a:latin typeface="Times New Roman" panose="02020603050405020304" pitchFamily="18" charset="0"/>
                <a:cs typeface="Times New Roman" panose="02020603050405020304" pitchFamily="18" charset="0"/>
              </a:rPr>
              <a:t>Buổi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đầu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tiên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đến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lớp</a:t>
            </a:r>
            <a:endParaRPr lang="en-US" sz="4400" b="1" dirty="0">
              <a:solidFill>
                <a:srgbClr val="0070C0"/>
              </a:solidFill>
              <a:latin typeface="Times New Roman" panose="02020603050405020304" pitchFamily="18" charset="0"/>
              <a:cs typeface="Times New Roman" panose="02020603050405020304" pitchFamily="18" charset="0"/>
            </a:endParaRPr>
          </a:p>
          <a:p>
            <a:pPr>
              <a:lnSpc>
                <a:spcPct val="120000"/>
              </a:lnSpc>
            </a:pPr>
            <a:r>
              <a:rPr lang="en-US" sz="4400" b="1" dirty="0">
                <a:solidFill>
                  <a:srgbClr val="0070C0"/>
                </a:solidFill>
                <a:latin typeface="Times New Roman" panose="02020603050405020304" pitchFamily="18" charset="0"/>
                <a:cs typeface="Times New Roman" panose="02020603050405020304" pitchFamily="18" charset="0"/>
              </a:rPr>
              <a:t>Nay con </a:t>
            </a:r>
            <a:r>
              <a:rPr lang="en-US" sz="4400" b="1" dirty="0" err="1">
                <a:solidFill>
                  <a:srgbClr val="0070C0"/>
                </a:solidFill>
                <a:latin typeface="Times New Roman" panose="02020603050405020304" pitchFamily="18" charset="0"/>
                <a:cs typeface="Times New Roman" panose="02020603050405020304" pitchFamily="18" charset="0"/>
              </a:rPr>
              <a:t>đường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xa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tắp</a:t>
            </a:r>
            <a:r>
              <a:rPr lang="en-US" sz="4400" b="1" dirty="0">
                <a:solidFill>
                  <a:srgbClr val="0070C0"/>
                </a:solidFill>
                <a:latin typeface="Times New Roman" panose="02020603050405020304" pitchFamily="18" charset="0"/>
                <a:cs typeface="Times New Roman" panose="02020603050405020304" pitchFamily="18" charset="0"/>
              </a:rPr>
              <a:t> </a:t>
            </a:r>
          </a:p>
          <a:p>
            <a:pPr>
              <a:lnSpc>
                <a:spcPct val="120000"/>
              </a:lnSpc>
            </a:pPr>
            <a:r>
              <a:rPr lang="en-US" sz="4400" b="1" dirty="0" err="1">
                <a:solidFill>
                  <a:srgbClr val="0070C0"/>
                </a:solidFill>
                <a:latin typeface="Times New Roman" panose="02020603050405020304" pitchFamily="18" charset="0"/>
                <a:cs typeface="Times New Roman" panose="02020603050405020304" pitchFamily="18" charset="0"/>
              </a:rPr>
              <a:t>Vẫn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đang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chờ</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tôi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đi</a:t>
            </a:r>
            <a:r>
              <a:rPr lang="en-US" sz="4400" b="1" dirty="0">
                <a:solidFill>
                  <a:srgbClr val="0070C0"/>
                </a:solidFill>
                <a:latin typeface="Times New Roman" panose="02020603050405020304" pitchFamily="18" charset="0"/>
                <a:cs typeface="Times New Roman" panose="02020603050405020304" pitchFamily="18" charset="0"/>
              </a:rPr>
              <a:t>.</a:t>
            </a:r>
          </a:p>
          <a:p>
            <a:pPr>
              <a:lnSpc>
                <a:spcPct val="120000"/>
              </a:lnSpc>
            </a:pPr>
            <a:endParaRPr lang="en-US" sz="4400" dirty="0">
              <a:latin typeface="Times New Roman" panose="02020603050405020304" pitchFamily="18" charset="0"/>
              <a:cs typeface="Times New Roman" panose="02020603050405020304" pitchFamily="18" charset="0"/>
            </a:endParaRPr>
          </a:p>
          <a:p>
            <a:pPr>
              <a:lnSpc>
                <a:spcPct val="120000"/>
              </a:lnSpc>
            </a:pPr>
            <a:r>
              <a:rPr lang="en-US" sz="4400" b="1" dirty="0" err="1">
                <a:solidFill>
                  <a:srgbClr val="C00000"/>
                </a:solidFill>
                <a:latin typeface="Times New Roman" panose="02020603050405020304" pitchFamily="18" charset="0"/>
                <a:cs typeface="Times New Roman" panose="02020603050405020304" pitchFamily="18" charset="0"/>
              </a:rPr>
              <a:t>Nơi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ấy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ngôi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sao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khuya</a:t>
            </a:r>
            <a:endParaRPr lang="en-US" sz="4400" b="1" dirty="0">
              <a:solidFill>
                <a:srgbClr val="C00000"/>
              </a:solidFill>
              <a:latin typeface="Times New Roman" panose="02020603050405020304" pitchFamily="18" charset="0"/>
              <a:cs typeface="Times New Roman" panose="02020603050405020304" pitchFamily="18" charset="0"/>
            </a:endParaRPr>
          </a:p>
          <a:p>
            <a:pPr>
              <a:lnSpc>
                <a:spcPct val="120000"/>
              </a:lnSpc>
            </a:pPr>
            <a:r>
              <a:rPr lang="en-US" sz="4400" b="1" dirty="0" err="1">
                <a:solidFill>
                  <a:srgbClr val="C00000"/>
                </a:solidFill>
                <a:latin typeface="Times New Roman" panose="02020603050405020304" pitchFamily="18" charset="0"/>
                <a:cs typeface="Times New Roman" panose="02020603050405020304" pitchFamily="18" charset="0"/>
              </a:rPr>
              <a:t>Soi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trong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giấc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ngủ</a:t>
            </a:r>
            <a:endParaRPr lang="en-US" sz="4400" b="1" dirty="0">
              <a:solidFill>
                <a:srgbClr val="C00000"/>
              </a:solidFill>
              <a:latin typeface="Times New Roman" panose="02020603050405020304" pitchFamily="18" charset="0"/>
              <a:cs typeface="Times New Roman" panose="02020603050405020304" pitchFamily="18" charset="0"/>
            </a:endParaRPr>
          </a:p>
          <a:p>
            <a:pPr>
              <a:lnSpc>
                <a:spcPct val="120000"/>
              </a:lnSpc>
            </a:pPr>
            <a:r>
              <a:rPr lang="en-US" sz="4400" b="1" dirty="0" err="1">
                <a:solidFill>
                  <a:srgbClr val="C00000"/>
                </a:solidFill>
                <a:latin typeface="Times New Roman" panose="02020603050405020304" pitchFamily="18" charset="0"/>
                <a:cs typeface="Times New Roman" panose="02020603050405020304" pitchFamily="18" charset="0"/>
              </a:rPr>
              <a:t>Ngọn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đèn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khuya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bóng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mẹ</a:t>
            </a:r>
            <a:endParaRPr lang="en-US" sz="4400" b="1" dirty="0">
              <a:solidFill>
                <a:srgbClr val="C00000"/>
              </a:solidFill>
              <a:latin typeface="Times New Roman" panose="02020603050405020304" pitchFamily="18" charset="0"/>
              <a:cs typeface="Times New Roman" panose="02020603050405020304" pitchFamily="18" charset="0"/>
            </a:endParaRPr>
          </a:p>
          <a:p>
            <a:pPr>
              <a:lnSpc>
                <a:spcPct val="120000"/>
              </a:lnSpc>
            </a:pPr>
            <a:r>
              <a:rPr lang="en-US" sz="4400" b="1" dirty="0" err="1">
                <a:solidFill>
                  <a:srgbClr val="C00000"/>
                </a:solidFill>
                <a:latin typeface="Times New Roman" panose="02020603050405020304" pitchFamily="18" charset="0"/>
                <a:cs typeface="Times New Roman" panose="02020603050405020304" pitchFamily="18" charset="0"/>
              </a:rPr>
              <a:t>Sáng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vầng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trên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sân</a:t>
            </a:r>
            <a:r>
              <a:rPr lang="en-US" sz="4400" b="1" dirty="0">
                <a:solidFill>
                  <a:srgbClr val="C00000"/>
                </a:solidFill>
                <a:latin typeface="Times New Roman" panose="02020603050405020304" pitchFamily="18" charset="0"/>
                <a:cs typeface="Times New Roman" panose="02020603050405020304" pitchFamily="18" charset="0"/>
              </a:rPr>
              <a:t>.</a:t>
            </a:r>
          </a:p>
          <a:p>
            <a:pPr>
              <a:lnSpc>
                <a:spcPct val="120000"/>
              </a:lnSpc>
            </a:pPr>
            <a:r>
              <a:rPr lang="en-US" sz="44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Vũ</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Phương</a:t>
            </a:r>
            <a:endParaRPr lang="en-US" sz="3600" dirty="0">
              <a:latin typeface="Times New Roman" panose="02020603050405020304" pitchFamily="18" charset="0"/>
              <a:cs typeface="Times New Roman" panose="02020603050405020304" pitchFamily="18" charset="0"/>
            </a:endParaRPr>
          </a:p>
        </p:txBody>
      </p:sp>
      <p:sp>
        <p:nvSpPr>
          <p:cNvPr id="8" name="Teardrop 7">
            <a:extLst>
              <a:ext uri="{FF2B5EF4-FFF2-40B4-BE49-F238E27FC236}">
                <a16:creationId xmlns:a16="http://schemas.microsoft.com/office/drawing/2014/main" id="{2A7C5F89-6188-41E1-B0E0-616FCD6EC6D1}"/>
              </a:ext>
            </a:extLst>
          </p:cNvPr>
          <p:cNvSpPr/>
          <p:nvPr/>
        </p:nvSpPr>
        <p:spPr>
          <a:xfrm>
            <a:off x="990600" y="232410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a:t>
            </a:r>
          </a:p>
        </p:txBody>
      </p:sp>
      <p:sp>
        <p:nvSpPr>
          <p:cNvPr id="9" name="Teardrop 8">
            <a:extLst>
              <a:ext uri="{FF2B5EF4-FFF2-40B4-BE49-F238E27FC236}">
                <a16:creationId xmlns:a16="http://schemas.microsoft.com/office/drawing/2014/main" id="{2A7C5F89-6188-41E1-B0E0-616FCD6EC6D1}"/>
              </a:ext>
            </a:extLst>
          </p:cNvPr>
          <p:cNvSpPr/>
          <p:nvPr/>
        </p:nvSpPr>
        <p:spPr>
          <a:xfrm>
            <a:off x="990600" y="5719191"/>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2</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0" name="Teardrop 9">
            <a:extLst>
              <a:ext uri="{FF2B5EF4-FFF2-40B4-BE49-F238E27FC236}">
                <a16:creationId xmlns:a16="http://schemas.microsoft.com/office/drawing/2014/main" id="{2A7C5F89-6188-41E1-B0E0-616FCD6EC6D1}"/>
              </a:ext>
            </a:extLst>
          </p:cNvPr>
          <p:cNvSpPr/>
          <p:nvPr/>
        </p:nvSpPr>
        <p:spPr>
          <a:xfrm>
            <a:off x="9104811" y="232410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3</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Teardrop 10">
            <a:extLst>
              <a:ext uri="{FF2B5EF4-FFF2-40B4-BE49-F238E27FC236}">
                <a16:creationId xmlns:a16="http://schemas.microsoft.com/office/drawing/2014/main" id="{2A7C5F89-6188-41E1-B0E0-616FCD6EC6D1}"/>
              </a:ext>
            </a:extLst>
          </p:cNvPr>
          <p:cNvSpPr/>
          <p:nvPr/>
        </p:nvSpPr>
        <p:spPr>
          <a:xfrm>
            <a:off x="9080862" y="571919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4</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88896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500" fill="hold"/>
                                        <p:tgtEl>
                                          <p:spTgt spid="11"/>
                                        </p:tgtEl>
                                        <p:attrNameLst>
                                          <p:attrName>ppt_w</p:attrName>
                                        </p:attrNameLst>
                                      </p:cBhvr>
                                      <p:tavLst>
                                        <p:tav tm="0">
                                          <p:val>
                                            <p:fltVal val="0"/>
                                          </p:val>
                                        </p:tav>
                                        <p:tav tm="100000">
                                          <p:val>
                                            <p:strVal val="#ppt_w"/>
                                          </p:val>
                                        </p:tav>
                                      </p:tavLst>
                                    </p:anim>
                                    <p:anim calcmode="lin" valueType="num">
                                      <p:cBhvr>
                                        <p:cTn id="29" dur="500" fill="hold"/>
                                        <p:tgtEl>
                                          <p:spTgt spid="11"/>
                                        </p:tgtEl>
                                        <p:attrNameLst>
                                          <p:attrName>ppt_h</p:attrName>
                                        </p:attrNameLst>
                                      </p:cBhvr>
                                      <p:tavLst>
                                        <p:tav tm="0">
                                          <p:val>
                                            <p:fltVal val="0"/>
                                          </p:val>
                                        </p:tav>
                                        <p:tav tm="100000">
                                          <p:val>
                                            <p:strVal val="#ppt_h"/>
                                          </p:val>
                                        </p:tav>
                                      </p:tavLst>
                                    </p:anim>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8" name="Rectangle 308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3090" name="Freeform: Shape 308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53" y="-23851"/>
            <a:ext cx="9867505" cy="8722336"/>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074" name="Picture 2" descr="Cách nuôi dạy trẻ 2 tuổi không thụt lùi với bạn cùng trang lứa">
            <a:extLst>
              <a:ext uri="{FF2B5EF4-FFF2-40B4-BE49-F238E27FC236}">
                <a16:creationId xmlns:a16="http://schemas.microsoft.com/office/drawing/2014/main" id="{F0AA3686-70CA-FD1D-6586-CBDC17E762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52" r="7701" b="-1"/>
          <a:stretch/>
        </p:blipFill>
        <p:spPr bwMode="auto">
          <a:xfrm>
            <a:off x="-42510" y="-106329"/>
            <a:ext cx="9904819" cy="8804813"/>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noFill/>
          <a:extLst>
            <a:ext uri="{909E8E84-426E-40DD-AFC4-6F175D3DCCD1}">
              <a14:hiddenFill xmlns:a14="http://schemas.microsoft.com/office/drawing/2010/main">
                <a:solidFill>
                  <a:srgbClr val="FFFFFF"/>
                </a:solidFill>
              </a14:hiddenFill>
            </a:ext>
          </a:extLst>
        </p:spPr>
      </p:pic>
      <p:sp>
        <p:nvSpPr>
          <p:cNvPr id="3092" name="Freeform: Shape 309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484743" cy="839049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094" name="Freeform: Shape 309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12637" y="2122996"/>
            <a:ext cx="8498988" cy="8199783"/>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3076" name="Picture 4" descr="Hoạt động vịn đứng: Cơ sở cho những bước đi đầu tiên của bé">
            <a:extLst>
              <a:ext uri="{FF2B5EF4-FFF2-40B4-BE49-F238E27FC236}">
                <a16:creationId xmlns:a16="http://schemas.microsoft.com/office/drawing/2014/main" id="{43BD0207-9352-96C7-7244-48F819B18C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276" r="19526"/>
          <a:stretch/>
        </p:blipFill>
        <p:spPr bwMode="auto">
          <a:xfrm>
            <a:off x="9880966" y="1257300"/>
            <a:ext cx="8430659" cy="9206753"/>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a:noFill/>
          <a:extLst>
            <a:ext uri="{909E8E84-426E-40DD-AFC4-6F175D3DCCD1}">
              <a14:hiddenFill xmlns:a14="http://schemas.microsoft.com/office/drawing/2010/main">
                <a:solidFill>
                  <a:srgbClr val="FFFFFF"/>
                </a:solidFill>
              </a14:hiddenFill>
            </a:ext>
          </a:extLst>
        </p:spPr>
      </p:pic>
      <p:sp>
        <p:nvSpPr>
          <p:cNvPr id="3096" name="Freeform: Shape 309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3895" y="2528047"/>
            <a:ext cx="8094105" cy="7758953"/>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
        <p:nvSpPr>
          <p:cNvPr id="3" name="TextBox 2">
            <a:extLst>
              <a:ext uri="{FF2B5EF4-FFF2-40B4-BE49-F238E27FC236}">
                <a16:creationId xmlns:a16="http://schemas.microsoft.com/office/drawing/2014/main" id="{44AC764A-5B44-7C3A-B825-11D25A43E079}"/>
              </a:ext>
            </a:extLst>
          </p:cNvPr>
          <p:cNvSpPr txBox="1"/>
          <p:nvPr/>
        </p:nvSpPr>
        <p:spPr>
          <a:xfrm>
            <a:off x="758839" y="9145369"/>
            <a:ext cx="8385162" cy="646331"/>
          </a:xfrm>
          <a:prstGeom prst="rect">
            <a:avLst/>
          </a:prstGeom>
          <a:noFill/>
        </p:spPr>
        <p:txBody>
          <a:bodyPr wrap="square" rtlCol="0">
            <a:spAutoFit/>
          </a:bodyPr>
          <a:lstStyle/>
          <a:p>
            <a:pPr algn="just"/>
            <a:r>
              <a:rPr lang="en-US" sz="3600" dirty="0" err="1">
                <a:solidFill>
                  <a:srgbClr val="0070C0"/>
                </a:solidFill>
                <a:latin typeface="Times New Roman" panose="02020603050405020304" pitchFamily="18" charset="0"/>
                <a:cs typeface="Times New Roman" panose="02020603050405020304" pitchFamily="18" charset="0"/>
              </a:rPr>
              <a:t>Đi</a:t>
            </a:r>
            <a:r>
              <a:rPr lang="en-US" sz="3600" dirty="0">
                <a:solidFill>
                  <a:srgbClr val="0070C0"/>
                </a:solidFill>
                <a:latin typeface="Times New Roman" panose="02020603050405020304" pitchFamily="18" charset="0"/>
                <a:cs typeface="Times New Roman" panose="02020603050405020304" pitchFamily="18" charset="0"/>
              </a:rPr>
              <a:t> men: </a:t>
            </a:r>
            <a:r>
              <a:rPr lang="en-US" sz="3600" dirty="0" err="1">
                <a:solidFill>
                  <a:srgbClr val="0070C0"/>
                </a:solidFill>
                <a:latin typeface="Times New Roman" panose="02020603050405020304" pitchFamily="18" charset="0"/>
                <a:cs typeface="Times New Roman" panose="02020603050405020304" pitchFamily="18" charset="0"/>
              </a:rPr>
              <a:t>Bám</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vào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vật</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gì</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đó</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để</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đi</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cho</a:t>
            </a:r>
            <a:r>
              <a:rPr lang="en-US" sz="3600" dirty="0">
                <a:solidFill>
                  <a:srgbClr val="0070C0"/>
                </a:solidFill>
                <a:latin typeface="Times New Roman" panose="02020603050405020304" pitchFamily="18" charset="0"/>
                <a:cs typeface="Times New Roman" panose="02020603050405020304" pitchFamily="18" charset="0"/>
              </a:rPr>
              <a:t> </a:t>
            </a:r>
            <a:r>
              <a:rPr lang="en-US" sz="3600" dirty="0" err="1">
                <a:solidFill>
                  <a:srgbClr val="0070C0"/>
                </a:solidFill>
                <a:latin typeface="Times New Roman" panose="02020603050405020304" pitchFamily="18" charset="0"/>
                <a:cs typeface="Times New Roman" panose="02020603050405020304" pitchFamily="18" charset="0"/>
              </a:rPr>
              <a:t>vững</a:t>
            </a:r>
            <a:r>
              <a:rPr lang="en-US" sz="36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90072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8BAA26-BCA2-CAC5-2562-A8E0EEFD9E4A}"/>
              </a:ext>
            </a:extLst>
          </p:cNvPr>
          <p:cNvSpPr txBox="1"/>
          <p:nvPr/>
        </p:nvSpPr>
        <p:spPr>
          <a:xfrm>
            <a:off x="1828800" y="2019300"/>
            <a:ext cx="15014816" cy="4154984"/>
          </a:xfrm>
          <a:prstGeom prst="rect">
            <a:avLst/>
          </a:prstGeom>
          <a:noFill/>
        </p:spPr>
        <p:txBody>
          <a:bodyPr wrap="none" rtlCol="0">
            <a:spAutoFit/>
          </a:bodyPr>
          <a:lstStyle/>
          <a:p>
            <a:r>
              <a:rPr lang="en-US" sz="6600" b="1" dirty="0">
                <a:solidFill>
                  <a:srgbClr val="002060"/>
                </a:solidFill>
                <a:latin typeface="Times New Roman" panose="02020603050405020304" pitchFamily="18" charset="0"/>
                <a:cs typeface="Times New Roman" panose="02020603050405020304" pitchFamily="18" charset="0"/>
              </a:rPr>
              <a:t>*</a:t>
            </a:r>
            <a:r>
              <a:rPr lang="en-US" sz="6600" b="1" dirty="0" err="1">
                <a:solidFill>
                  <a:srgbClr val="002060"/>
                </a:solidFill>
                <a:latin typeface="Times New Roman" panose="02020603050405020304" pitchFamily="18" charset="0"/>
                <a:cs typeface="Times New Roman" panose="02020603050405020304" pitchFamily="18" charset="0"/>
              </a:rPr>
              <a:t>Đọc</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nhóm</a:t>
            </a:r>
            <a:r>
              <a:rPr lang="en-US" sz="6600" b="1" dirty="0">
                <a:solidFill>
                  <a:srgbClr val="002060"/>
                </a:solidFill>
                <a:latin typeface="Times New Roman" panose="02020603050405020304" pitchFamily="18" charset="0"/>
                <a:cs typeface="Times New Roman" panose="02020603050405020304" pitchFamily="18" charset="0"/>
              </a:rPr>
              <a:t> 4, </a:t>
            </a:r>
            <a:r>
              <a:rPr lang="en-US" sz="6600" b="1" dirty="0" err="1">
                <a:solidFill>
                  <a:srgbClr val="002060"/>
                </a:solidFill>
                <a:latin typeface="Times New Roman" panose="02020603050405020304" pitchFamily="18" charset="0"/>
                <a:cs typeface="Times New Roman" panose="02020603050405020304" pitchFamily="18" charset="0"/>
              </a:rPr>
              <a:t>thảo</a:t>
            </a:r>
            <a:r>
              <a:rPr lang="en-US" sz="6600" b="1" dirty="0">
                <a:solidFill>
                  <a:srgbClr val="002060"/>
                </a:solidFill>
                <a:latin typeface="Times New Roman" panose="02020603050405020304" pitchFamily="18" charset="0"/>
                <a:cs typeface="Times New Roman" panose="02020603050405020304" pitchFamily="18" charset="0"/>
              </a:rPr>
              <a:t> </a:t>
            </a:r>
            <a:r>
              <a:rPr lang="en-US" sz="6600" b="1" dirty="0" err="1">
                <a:solidFill>
                  <a:srgbClr val="002060"/>
                </a:solidFill>
                <a:latin typeface="Times New Roman" panose="02020603050405020304" pitchFamily="18" charset="0"/>
                <a:cs typeface="Times New Roman" panose="02020603050405020304" pitchFamily="18" charset="0"/>
              </a:rPr>
              <a:t>luận</a:t>
            </a:r>
            <a:r>
              <a:rPr lang="en-US" sz="6600" b="1" dirty="0">
                <a:solidFill>
                  <a:srgbClr val="002060"/>
                </a:solidFill>
                <a:latin typeface="Times New Roman" panose="02020603050405020304" pitchFamily="18" charset="0"/>
                <a:cs typeface="Times New Roman" panose="02020603050405020304" pitchFamily="18" charset="0"/>
              </a:rPr>
              <a:t>:</a:t>
            </a:r>
          </a:p>
          <a:p>
            <a:r>
              <a:rPr lang="en-US" sz="6600" b="1" dirty="0">
                <a:solidFill>
                  <a:srgbClr val="C00000"/>
                </a:solidFill>
                <a:latin typeface="Times New Roman" panose="02020603050405020304" pitchFamily="18" charset="0"/>
                <a:cs typeface="Times New Roman" panose="02020603050405020304" pitchFamily="18" charset="0"/>
              </a:rPr>
              <a:t>-</a:t>
            </a:r>
            <a:r>
              <a:rPr lang="en-US" sz="6600" b="1" dirty="0" err="1">
                <a:solidFill>
                  <a:srgbClr val="C00000"/>
                </a:solidFill>
                <a:latin typeface="Times New Roman" panose="02020603050405020304" pitchFamily="18" charset="0"/>
                <a:cs typeface="Times New Roman" panose="02020603050405020304" pitchFamily="18" charset="0"/>
              </a:rPr>
              <a:t>Tìm</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từ</a:t>
            </a:r>
            <a:r>
              <a:rPr lang="en-US" sz="6600" b="1" dirty="0">
                <a:solidFill>
                  <a:srgbClr val="C00000"/>
                </a:solidFill>
                <a:latin typeface="Times New Roman" panose="02020603050405020304" pitchFamily="18" charset="0"/>
                <a:cs typeface="Times New Roman" panose="02020603050405020304" pitchFamily="18" charset="0"/>
              </a:rPr>
              <a:t> , </a:t>
            </a:r>
            <a:r>
              <a:rPr lang="en-US" sz="6600" b="1" dirty="0" err="1">
                <a:solidFill>
                  <a:srgbClr val="C00000"/>
                </a:solidFill>
                <a:latin typeface="Times New Roman" panose="02020603050405020304" pitchFamily="18" charset="0"/>
                <a:cs typeface="Times New Roman" panose="02020603050405020304" pitchFamily="18" charset="0"/>
              </a:rPr>
              <a:t>câu</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khó</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đọc</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trong</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từng</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khổ</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thơ</a:t>
            </a:r>
            <a:endParaRPr lang="en-US" sz="6600" b="1" dirty="0">
              <a:solidFill>
                <a:srgbClr val="C00000"/>
              </a:solidFill>
              <a:latin typeface="Times New Roman" panose="02020603050405020304" pitchFamily="18" charset="0"/>
              <a:cs typeface="Times New Roman" panose="02020603050405020304" pitchFamily="18" charset="0"/>
            </a:endParaRPr>
          </a:p>
          <a:p>
            <a:r>
              <a:rPr lang="en-US" sz="6600" b="1" dirty="0">
                <a:solidFill>
                  <a:srgbClr val="C00000"/>
                </a:solidFill>
                <a:latin typeface="Times New Roman" panose="02020603050405020304" pitchFamily="18" charset="0"/>
                <a:cs typeface="Times New Roman" panose="02020603050405020304" pitchFamily="18" charset="0"/>
              </a:rPr>
              <a:t>-</a:t>
            </a:r>
            <a:r>
              <a:rPr lang="en-US" sz="6600" b="1" dirty="0" err="1">
                <a:solidFill>
                  <a:srgbClr val="C00000"/>
                </a:solidFill>
                <a:latin typeface="Times New Roman" panose="02020603050405020304" pitchFamily="18" charset="0"/>
                <a:cs typeface="Times New Roman" panose="02020603050405020304" pitchFamily="18" charset="0"/>
              </a:rPr>
              <a:t>Tìm</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từ</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cần</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giải</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nghĩa</a:t>
            </a:r>
            <a:endParaRPr lang="en-US" sz="6600" b="1" dirty="0">
              <a:solidFill>
                <a:srgbClr val="C00000"/>
              </a:solidFill>
              <a:latin typeface="Times New Roman" panose="02020603050405020304" pitchFamily="18" charset="0"/>
              <a:cs typeface="Times New Roman" panose="02020603050405020304" pitchFamily="18" charset="0"/>
            </a:endParaRPr>
          </a:p>
          <a:p>
            <a:r>
              <a:rPr lang="en-US" sz="6600" b="1" dirty="0">
                <a:solidFill>
                  <a:srgbClr val="C00000"/>
                </a:solidFill>
                <a:latin typeface="Times New Roman" panose="02020603050405020304" pitchFamily="18" charset="0"/>
                <a:cs typeface="Times New Roman" panose="02020603050405020304" pitchFamily="18" charset="0"/>
              </a:rPr>
              <a:t>-</a:t>
            </a:r>
            <a:r>
              <a:rPr lang="en-US" sz="6600" b="1" dirty="0" err="1">
                <a:solidFill>
                  <a:srgbClr val="C00000"/>
                </a:solidFill>
                <a:latin typeface="Times New Roman" panose="02020603050405020304" pitchFamily="18" charset="0"/>
                <a:cs typeface="Times New Roman" panose="02020603050405020304" pitchFamily="18" charset="0"/>
              </a:rPr>
              <a:t>Nêu</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cách</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ngắt</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nhịp</a:t>
            </a:r>
            <a:r>
              <a:rPr lang="en-US" sz="6600" b="1" dirty="0">
                <a:solidFill>
                  <a:srgbClr val="C00000"/>
                </a:solidFill>
                <a:latin typeface="Times New Roman" panose="02020603050405020304" pitchFamily="18" charset="0"/>
                <a:cs typeface="Times New Roman" panose="02020603050405020304" pitchFamily="18" charset="0"/>
              </a:rPr>
              <a:t> </a:t>
            </a:r>
            <a:r>
              <a:rPr lang="en-US" sz="6600" b="1" dirty="0" err="1">
                <a:solidFill>
                  <a:srgbClr val="C00000"/>
                </a:solidFill>
                <a:latin typeface="Times New Roman" panose="02020603050405020304" pitchFamily="18" charset="0"/>
                <a:cs typeface="Times New Roman" panose="02020603050405020304" pitchFamily="18" charset="0"/>
              </a:rPr>
              <a:t>thơ</a:t>
            </a:r>
            <a:endParaRPr lang="en-US" sz="6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21646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
          <p:cNvGrpSpPr/>
          <p:nvPr/>
        </p:nvGrpSpPr>
        <p:grpSpPr>
          <a:xfrm>
            <a:off x="0" y="8709"/>
            <a:ext cx="18288000" cy="10285911"/>
            <a:chOff x="0" y="0"/>
            <a:chExt cx="12192000" cy="6858000"/>
          </a:xfrm>
        </p:grpSpPr>
        <p:pic>
          <p:nvPicPr>
            <p:cNvPr id="14" name="图片 38"/>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15"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4" name="TextBox 23"/>
          <p:cNvSpPr txBox="1"/>
          <p:nvPr/>
        </p:nvSpPr>
        <p:spPr>
          <a:xfrm>
            <a:off x="4953000" y="396764"/>
            <a:ext cx="7987552" cy="830997"/>
          </a:xfrm>
          <a:prstGeom prst="rect">
            <a:avLst/>
          </a:prstGeom>
          <a:noFill/>
        </p:spPr>
        <p:txBody>
          <a:bodyPr wrap="square" rtlCol="0">
            <a:spAutoFit/>
          </a:bodyPr>
          <a:lstStyle/>
          <a:p>
            <a:pPr algn="ctr">
              <a:spcBef>
                <a:spcPct val="50000"/>
              </a:spcBef>
            </a:pPr>
            <a:r>
              <a:rPr lang="en-US" sz="4800" b="1" dirty="0">
                <a:solidFill>
                  <a:srgbClr val="FFFF00"/>
                </a:solidFill>
                <a:latin typeface="Times New Roman" panose="02020603050405020304" pitchFamily="18" charset="0"/>
                <a:cs typeface="Times New Roman" panose="02020603050405020304" pitchFamily="18" charset="0"/>
              </a:rPr>
              <a:t>NGƯỠNG CỬA</a:t>
            </a:r>
            <a:endParaRPr lang="vi-VN" sz="4800" b="1" dirty="0">
              <a:solidFill>
                <a:srgbClr val="FFFF00"/>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1981200" y="1943100"/>
            <a:ext cx="6324600" cy="7334252"/>
          </a:xfrm>
          <a:prstGeom prst="rect">
            <a:avLst/>
          </a:prstGeom>
        </p:spPr>
        <p:txBody>
          <a:bodyPr wrap="square">
            <a:spAutoFit/>
          </a:bodyPr>
          <a:lstStyle/>
          <a:p>
            <a:pPr defTabSz="1219170">
              <a:lnSpc>
                <a:spcPct val="120000"/>
              </a:lnSpc>
            </a:pPr>
            <a:r>
              <a:rPr lang="en-US" sz="4400" b="1" kern="0" dirty="0" err="1">
                <a:solidFill>
                  <a:srgbClr val="002060"/>
                </a:solidFill>
                <a:latin typeface="Times New Roman" panose="02020603050405020304" pitchFamily="18" charset="0"/>
                <a:cs typeface="Times New Roman" panose="02020603050405020304" pitchFamily="18" charset="0"/>
              </a:rPr>
              <a:t>Nơi</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ấy</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ai</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cũng</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quen</a:t>
            </a:r>
            <a:endParaRPr lang="vi-VN" sz="4400" b="1" kern="0" dirty="0">
              <a:solidFill>
                <a:srgbClr val="002060"/>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2060"/>
                </a:solidFill>
                <a:latin typeface="Times New Roman" panose="02020603050405020304" pitchFamily="18" charset="0"/>
                <a:cs typeface="Times New Roman" panose="02020603050405020304" pitchFamily="18" charset="0"/>
              </a:rPr>
              <a:t>Ngay</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từ</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thời</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tấm</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bé</a:t>
            </a:r>
            <a:endParaRPr lang="en-US" sz="4400" b="1" kern="0" dirty="0">
              <a:solidFill>
                <a:srgbClr val="002060"/>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2060"/>
                </a:solidFill>
                <a:latin typeface="Times New Roman" panose="02020603050405020304" pitchFamily="18" charset="0"/>
                <a:cs typeface="Times New Roman" panose="02020603050405020304" pitchFamily="18" charset="0"/>
              </a:rPr>
              <a:t>Khi</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tay</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bà</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tay</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mẹ</a:t>
            </a:r>
            <a:endParaRPr lang="en-US" sz="4400" b="1" kern="0" dirty="0">
              <a:solidFill>
                <a:srgbClr val="002060"/>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2060"/>
                </a:solidFill>
                <a:latin typeface="Times New Roman" panose="02020603050405020304" pitchFamily="18" charset="0"/>
                <a:cs typeface="Times New Roman" panose="02020603050405020304" pitchFamily="18" charset="0"/>
              </a:rPr>
              <a:t>Còn</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dắt</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vòng</a:t>
            </a:r>
            <a:r>
              <a:rPr lang="en-US" sz="4400" b="1" kern="0" dirty="0">
                <a:solidFill>
                  <a:srgbClr val="002060"/>
                </a:solidFill>
                <a:latin typeface="Times New Roman" panose="02020603050405020304" pitchFamily="18" charset="0"/>
                <a:cs typeface="Times New Roman" panose="02020603050405020304" pitchFamily="18" charset="0"/>
              </a:rPr>
              <a:t> </a:t>
            </a:r>
            <a:r>
              <a:rPr lang="en-US" sz="4400" b="1" kern="0" dirty="0" err="1">
                <a:solidFill>
                  <a:srgbClr val="002060"/>
                </a:solidFill>
                <a:latin typeface="Times New Roman" panose="02020603050405020304" pitchFamily="18" charset="0"/>
                <a:cs typeface="Times New Roman" panose="02020603050405020304" pitchFamily="18" charset="0"/>
              </a:rPr>
              <a:t>đi</a:t>
            </a:r>
            <a:r>
              <a:rPr lang="en-US" sz="4400" b="1" kern="0" dirty="0">
                <a:solidFill>
                  <a:srgbClr val="002060"/>
                </a:solidFill>
                <a:latin typeface="Times New Roman" panose="02020603050405020304" pitchFamily="18" charset="0"/>
                <a:cs typeface="Times New Roman" panose="02020603050405020304" pitchFamily="18" charset="0"/>
              </a:rPr>
              <a:t> men.</a:t>
            </a:r>
          </a:p>
          <a:p>
            <a:pPr defTabSz="1219170">
              <a:lnSpc>
                <a:spcPct val="120000"/>
              </a:lnSpc>
            </a:pPr>
            <a:endParaRPr lang="en-US" sz="4400" kern="0" dirty="0">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5024"/>
                </a:solidFill>
                <a:latin typeface="Times New Roman" panose="02020603050405020304" pitchFamily="18" charset="0"/>
                <a:cs typeface="Times New Roman" panose="02020603050405020304" pitchFamily="18" charset="0"/>
              </a:rPr>
              <a:t>Nơi</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bố</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mẹ</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ngày</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đêm</a:t>
            </a:r>
            <a:endParaRPr lang="en-US" sz="4400" b="1" kern="0" dirty="0">
              <a:solidFill>
                <a:srgbClr val="005024"/>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5024"/>
                </a:solidFill>
                <a:latin typeface="Times New Roman" panose="02020603050405020304" pitchFamily="18" charset="0"/>
                <a:cs typeface="Times New Roman" panose="02020603050405020304" pitchFamily="18" charset="0"/>
              </a:rPr>
              <a:t>Lúc</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nào</a:t>
            </a:r>
            <a:r>
              <a:rPr lang="en-US" sz="4400" b="1" kern="0" dirty="0">
                <a:solidFill>
                  <a:srgbClr val="005024"/>
                </a:solidFill>
                <a:latin typeface="Times New Roman" panose="02020603050405020304" pitchFamily="18" charset="0"/>
                <a:cs typeface="Times New Roman" panose="02020603050405020304" pitchFamily="18" charset="0"/>
              </a:rPr>
              <a:t> qua </a:t>
            </a:r>
            <a:r>
              <a:rPr lang="en-US" sz="4400" b="1" kern="0" dirty="0" err="1">
                <a:solidFill>
                  <a:srgbClr val="005024"/>
                </a:solidFill>
                <a:latin typeface="Times New Roman" panose="02020603050405020304" pitchFamily="18" charset="0"/>
                <a:cs typeface="Times New Roman" panose="02020603050405020304" pitchFamily="18" charset="0"/>
              </a:rPr>
              <a:t>cũng</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vội</a:t>
            </a:r>
            <a:endParaRPr lang="en-US" sz="4400" b="1" kern="0" dirty="0">
              <a:solidFill>
                <a:srgbClr val="005024"/>
              </a:solidFill>
              <a:latin typeface="Times New Roman" panose="02020603050405020304" pitchFamily="18" charset="0"/>
              <a:cs typeface="Times New Roman" panose="02020603050405020304" pitchFamily="18" charset="0"/>
            </a:endParaRPr>
          </a:p>
          <a:p>
            <a:pPr defTabSz="1219170">
              <a:lnSpc>
                <a:spcPct val="120000"/>
              </a:lnSpc>
            </a:pPr>
            <a:r>
              <a:rPr lang="en-US" sz="4400" b="1" kern="0" dirty="0" err="1">
                <a:solidFill>
                  <a:srgbClr val="005024"/>
                </a:solidFill>
                <a:latin typeface="Times New Roman" panose="02020603050405020304" pitchFamily="18" charset="0"/>
                <a:cs typeface="Times New Roman" panose="02020603050405020304" pitchFamily="18" charset="0"/>
              </a:rPr>
              <a:t>Nơi</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bạn</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bè</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chạy</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tới</a:t>
            </a:r>
            <a:r>
              <a:rPr lang="en-US" sz="4400" b="1" kern="0" dirty="0">
                <a:solidFill>
                  <a:srgbClr val="005024"/>
                </a:solidFill>
                <a:latin typeface="Times New Roman" panose="02020603050405020304" pitchFamily="18" charset="0"/>
                <a:cs typeface="Times New Roman" panose="02020603050405020304" pitchFamily="18" charset="0"/>
              </a:rPr>
              <a:t>  </a:t>
            </a:r>
          </a:p>
          <a:p>
            <a:pPr defTabSz="1219170">
              <a:lnSpc>
                <a:spcPct val="120000"/>
              </a:lnSpc>
            </a:pPr>
            <a:r>
              <a:rPr lang="en-US" sz="4400" b="1" kern="0" dirty="0" err="1">
                <a:solidFill>
                  <a:srgbClr val="005024"/>
                </a:solidFill>
                <a:latin typeface="Times New Roman" panose="02020603050405020304" pitchFamily="18" charset="0"/>
                <a:cs typeface="Times New Roman" panose="02020603050405020304" pitchFamily="18" charset="0"/>
              </a:rPr>
              <a:t>Thường</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lúc</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nào</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cũng</a:t>
            </a:r>
            <a:r>
              <a:rPr lang="en-US" sz="4400" b="1" kern="0" dirty="0">
                <a:solidFill>
                  <a:srgbClr val="005024"/>
                </a:solidFill>
                <a:latin typeface="Times New Roman" panose="02020603050405020304" pitchFamily="18" charset="0"/>
                <a:cs typeface="Times New Roman" panose="02020603050405020304" pitchFamily="18" charset="0"/>
              </a:rPr>
              <a:t> </a:t>
            </a:r>
            <a:r>
              <a:rPr lang="en-US" sz="4400" b="1" kern="0" dirty="0" err="1">
                <a:solidFill>
                  <a:srgbClr val="005024"/>
                </a:solidFill>
                <a:latin typeface="Times New Roman" panose="02020603050405020304" pitchFamily="18" charset="0"/>
                <a:cs typeface="Times New Roman" panose="02020603050405020304" pitchFamily="18" charset="0"/>
              </a:rPr>
              <a:t>vui</a:t>
            </a:r>
            <a:r>
              <a:rPr lang="en-US" sz="4400" b="1" kern="0" dirty="0">
                <a:solidFill>
                  <a:srgbClr val="005024"/>
                </a:solidFill>
                <a:latin typeface="Times New Roman" panose="02020603050405020304" pitchFamily="18" charset="0"/>
                <a:cs typeface="Times New Roman" panose="02020603050405020304" pitchFamily="18" charset="0"/>
              </a:rPr>
              <a:t>.</a:t>
            </a:r>
          </a:p>
        </p:txBody>
      </p:sp>
      <p:sp>
        <p:nvSpPr>
          <p:cNvPr id="28" name="Rectangle 27"/>
          <p:cNvSpPr/>
          <p:nvPr/>
        </p:nvSpPr>
        <p:spPr>
          <a:xfrm>
            <a:off x="9677400" y="1943100"/>
            <a:ext cx="8458200" cy="8146782"/>
          </a:xfrm>
          <a:prstGeom prst="rect">
            <a:avLst/>
          </a:prstGeom>
        </p:spPr>
        <p:txBody>
          <a:bodyPr wrap="square">
            <a:spAutoFit/>
          </a:bodyPr>
          <a:lstStyle/>
          <a:p>
            <a:pPr>
              <a:lnSpc>
                <a:spcPct val="120000"/>
              </a:lnSpc>
            </a:pPr>
            <a:r>
              <a:rPr lang="en-US" sz="4400" b="1" dirty="0" err="1">
                <a:solidFill>
                  <a:srgbClr val="0070C0"/>
                </a:solidFill>
                <a:latin typeface="Times New Roman" panose="02020603050405020304" pitchFamily="18" charset="0"/>
                <a:cs typeface="Times New Roman" panose="02020603050405020304" pitchFamily="18" charset="0"/>
              </a:rPr>
              <a:t>Nơi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ấy</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đã</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đưa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tôi</a:t>
            </a:r>
            <a:r>
              <a:rPr lang="en-US" sz="4400" b="1" dirty="0">
                <a:solidFill>
                  <a:srgbClr val="0070C0"/>
                </a:solidFill>
                <a:latin typeface="Times New Roman" panose="02020603050405020304" pitchFamily="18" charset="0"/>
                <a:cs typeface="Times New Roman" panose="02020603050405020304" pitchFamily="18" charset="0"/>
              </a:rPr>
              <a:t> </a:t>
            </a:r>
          </a:p>
          <a:p>
            <a:pPr>
              <a:lnSpc>
                <a:spcPct val="120000"/>
              </a:lnSpc>
            </a:pPr>
            <a:r>
              <a:rPr lang="en-US" sz="4400" b="1" dirty="0" err="1">
                <a:solidFill>
                  <a:srgbClr val="0070C0"/>
                </a:solidFill>
                <a:latin typeface="Times New Roman" panose="02020603050405020304" pitchFamily="18" charset="0"/>
                <a:cs typeface="Times New Roman" panose="02020603050405020304" pitchFamily="18" charset="0"/>
              </a:rPr>
              <a:t>Buổi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đầu</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tiên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đến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lớp</a:t>
            </a:r>
            <a:endParaRPr lang="en-US" sz="4400" b="1" dirty="0">
              <a:solidFill>
                <a:srgbClr val="0070C0"/>
              </a:solidFill>
              <a:latin typeface="Times New Roman" panose="02020603050405020304" pitchFamily="18" charset="0"/>
              <a:cs typeface="Times New Roman" panose="02020603050405020304" pitchFamily="18" charset="0"/>
            </a:endParaRPr>
          </a:p>
          <a:p>
            <a:pPr>
              <a:lnSpc>
                <a:spcPct val="120000"/>
              </a:lnSpc>
            </a:pPr>
            <a:r>
              <a:rPr lang="en-US" sz="4400" b="1" dirty="0">
                <a:solidFill>
                  <a:srgbClr val="0070C0"/>
                </a:solidFill>
                <a:latin typeface="Times New Roman" panose="02020603050405020304" pitchFamily="18" charset="0"/>
                <a:cs typeface="Times New Roman" panose="02020603050405020304" pitchFamily="18" charset="0"/>
              </a:rPr>
              <a:t>Nay con </a:t>
            </a:r>
            <a:r>
              <a:rPr lang="en-US" sz="4400" b="1" dirty="0" err="1">
                <a:solidFill>
                  <a:srgbClr val="0070C0"/>
                </a:solidFill>
                <a:latin typeface="Times New Roman" panose="02020603050405020304" pitchFamily="18" charset="0"/>
                <a:cs typeface="Times New Roman" panose="02020603050405020304" pitchFamily="18" charset="0"/>
              </a:rPr>
              <a:t>đường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xa</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tắp</a:t>
            </a:r>
            <a:r>
              <a:rPr lang="en-US" sz="4400" b="1" dirty="0">
                <a:solidFill>
                  <a:srgbClr val="0070C0"/>
                </a:solidFill>
                <a:latin typeface="Times New Roman" panose="02020603050405020304" pitchFamily="18" charset="0"/>
                <a:cs typeface="Times New Roman" panose="02020603050405020304" pitchFamily="18" charset="0"/>
              </a:rPr>
              <a:t> </a:t>
            </a:r>
          </a:p>
          <a:p>
            <a:pPr>
              <a:lnSpc>
                <a:spcPct val="120000"/>
              </a:lnSpc>
            </a:pPr>
            <a:r>
              <a:rPr lang="en-US" sz="4400" b="1" dirty="0" err="1">
                <a:solidFill>
                  <a:srgbClr val="0070C0"/>
                </a:solidFill>
                <a:latin typeface="Times New Roman" panose="02020603050405020304" pitchFamily="18" charset="0"/>
                <a:cs typeface="Times New Roman" panose="02020603050405020304" pitchFamily="18" charset="0"/>
              </a:rPr>
              <a:t>Vẫn</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đang</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chờ</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tôi</a:t>
            </a:r>
            <a:r>
              <a:rPr lang="en-US" sz="4400" b="1" dirty="0">
                <a:solidFill>
                  <a:srgbClr val="0070C0"/>
                </a:solidFill>
                <a:latin typeface="Times New Roman" panose="02020603050405020304" pitchFamily="18" charset="0"/>
                <a:cs typeface="Times New Roman" panose="02020603050405020304" pitchFamily="18" charset="0"/>
              </a:rPr>
              <a:t> </a:t>
            </a:r>
            <a:r>
              <a:rPr lang="en-US" sz="4400" b="1" dirty="0" err="1">
                <a:solidFill>
                  <a:srgbClr val="0070C0"/>
                </a:solidFill>
                <a:latin typeface="Times New Roman" panose="02020603050405020304" pitchFamily="18" charset="0"/>
                <a:cs typeface="Times New Roman" panose="02020603050405020304" pitchFamily="18" charset="0"/>
              </a:rPr>
              <a:t>đi</a:t>
            </a:r>
            <a:r>
              <a:rPr lang="en-US" sz="4400" b="1" dirty="0">
                <a:solidFill>
                  <a:srgbClr val="0070C0"/>
                </a:solidFill>
                <a:latin typeface="Times New Roman" panose="02020603050405020304" pitchFamily="18" charset="0"/>
                <a:cs typeface="Times New Roman" panose="02020603050405020304" pitchFamily="18" charset="0"/>
              </a:rPr>
              <a:t>.</a:t>
            </a:r>
          </a:p>
          <a:p>
            <a:pPr>
              <a:lnSpc>
                <a:spcPct val="120000"/>
              </a:lnSpc>
            </a:pPr>
            <a:endParaRPr lang="en-US" sz="4400" b="1" dirty="0">
              <a:latin typeface="Times New Roman" panose="02020603050405020304" pitchFamily="18" charset="0"/>
              <a:cs typeface="Times New Roman" panose="02020603050405020304" pitchFamily="18" charset="0"/>
            </a:endParaRPr>
          </a:p>
          <a:p>
            <a:pPr>
              <a:lnSpc>
                <a:spcPct val="120000"/>
              </a:lnSpc>
            </a:pPr>
            <a:r>
              <a:rPr lang="en-US" sz="4400" b="1" dirty="0" err="1">
                <a:solidFill>
                  <a:srgbClr val="C00000"/>
                </a:solidFill>
                <a:latin typeface="Times New Roman" panose="02020603050405020304" pitchFamily="18" charset="0"/>
                <a:cs typeface="Times New Roman" panose="02020603050405020304" pitchFamily="18" charset="0"/>
              </a:rPr>
              <a:t>Nơi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ấy</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ngôi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sao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khuya</a:t>
            </a:r>
            <a:endParaRPr lang="en-US" sz="4400" b="1" dirty="0">
              <a:solidFill>
                <a:srgbClr val="C00000"/>
              </a:solidFill>
              <a:latin typeface="Times New Roman" panose="02020603050405020304" pitchFamily="18" charset="0"/>
              <a:cs typeface="Times New Roman" panose="02020603050405020304" pitchFamily="18" charset="0"/>
            </a:endParaRPr>
          </a:p>
          <a:p>
            <a:pPr>
              <a:lnSpc>
                <a:spcPct val="120000"/>
              </a:lnSpc>
            </a:pPr>
            <a:r>
              <a:rPr lang="en-US" sz="4400" b="1" dirty="0" err="1">
                <a:solidFill>
                  <a:srgbClr val="C00000"/>
                </a:solidFill>
                <a:latin typeface="Times New Roman" panose="02020603050405020304" pitchFamily="18" charset="0"/>
                <a:cs typeface="Times New Roman" panose="02020603050405020304" pitchFamily="18" charset="0"/>
              </a:rPr>
              <a:t>Soi</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vào</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trong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giấc</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ngủ</a:t>
            </a:r>
            <a:endParaRPr lang="en-US" sz="4400" b="1" dirty="0">
              <a:solidFill>
                <a:srgbClr val="C00000"/>
              </a:solidFill>
              <a:latin typeface="Times New Roman" panose="02020603050405020304" pitchFamily="18" charset="0"/>
              <a:cs typeface="Times New Roman" panose="02020603050405020304" pitchFamily="18" charset="0"/>
            </a:endParaRPr>
          </a:p>
          <a:p>
            <a:pPr>
              <a:lnSpc>
                <a:spcPct val="120000"/>
              </a:lnSpc>
            </a:pPr>
            <a:r>
              <a:rPr lang="en-US" sz="4400" b="1" dirty="0" err="1">
                <a:solidFill>
                  <a:srgbClr val="C00000"/>
                </a:solidFill>
                <a:latin typeface="Times New Roman" panose="02020603050405020304" pitchFamily="18" charset="0"/>
                <a:cs typeface="Times New Roman" panose="02020603050405020304" pitchFamily="18" charset="0"/>
              </a:rPr>
              <a:t>Ngọn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đèn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khuya</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bóng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mẹ</a:t>
            </a:r>
            <a:endParaRPr lang="en-US" sz="4400" b="1" dirty="0">
              <a:solidFill>
                <a:srgbClr val="C00000"/>
              </a:solidFill>
              <a:latin typeface="Times New Roman" panose="02020603050405020304" pitchFamily="18" charset="0"/>
              <a:cs typeface="Times New Roman" panose="02020603050405020304" pitchFamily="18" charset="0"/>
            </a:endParaRPr>
          </a:p>
          <a:p>
            <a:pPr>
              <a:lnSpc>
                <a:spcPct val="120000"/>
              </a:lnSpc>
            </a:pPr>
            <a:r>
              <a:rPr lang="en-US" sz="4400" b="1" dirty="0" err="1">
                <a:solidFill>
                  <a:srgbClr val="C00000"/>
                </a:solidFill>
                <a:latin typeface="Times New Roman" panose="02020603050405020304" pitchFamily="18" charset="0"/>
                <a:cs typeface="Times New Roman" panose="02020603050405020304" pitchFamily="18" charset="0"/>
              </a:rPr>
              <a:t>Sáng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một</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vầng</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trên</a:t>
            </a:r>
            <a:r>
              <a:rPr lang="en-US" sz="4400" b="1" dirty="0">
                <a:solidFill>
                  <a:srgbClr val="C00000"/>
                </a:solidFill>
                <a:latin typeface="Times New Roman" panose="02020603050405020304" pitchFamily="18" charset="0"/>
                <a:cs typeface="Times New Roman" panose="02020603050405020304" pitchFamily="18" charset="0"/>
              </a:rPr>
              <a:t> </a:t>
            </a:r>
            <a:r>
              <a:rPr lang="en-US" sz="4400" b="1" dirty="0" err="1">
                <a:solidFill>
                  <a:srgbClr val="C00000"/>
                </a:solidFill>
                <a:latin typeface="Times New Roman" panose="02020603050405020304" pitchFamily="18" charset="0"/>
                <a:cs typeface="Times New Roman" panose="02020603050405020304" pitchFamily="18" charset="0"/>
              </a:rPr>
              <a:t>sân</a:t>
            </a:r>
            <a:r>
              <a:rPr lang="en-US" sz="4400" b="1" dirty="0">
                <a:solidFill>
                  <a:srgbClr val="C00000"/>
                </a:solidFill>
                <a:latin typeface="Times New Roman" panose="02020603050405020304" pitchFamily="18" charset="0"/>
                <a:cs typeface="Times New Roman" panose="02020603050405020304" pitchFamily="18" charset="0"/>
              </a:rPr>
              <a:t>.</a:t>
            </a:r>
          </a:p>
          <a:p>
            <a:pPr>
              <a:lnSpc>
                <a:spcPct val="120000"/>
              </a:lnSpc>
            </a:pPr>
            <a:r>
              <a:rPr lang="en-US" sz="4400"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Quần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Phương</a:t>
            </a:r>
            <a:endParaRPr lang="en-US" sz="3600" i="1" dirty="0">
              <a:latin typeface="Times New Roman" panose="02020603050405020304" pitchFamily="18" charset="0"/>
              <a:cs typeface="Times New Roman" panose="02020603050405020304" pitchFamily="18" charset="0"/>
            </a:endParaRPr>
          </a:p>
        </p:txBody>
      </p:sp>
      <p:sp>
        <p:nvSpPr>
          <p:cNvPr id="9" name="Teardrop 8">
            <a:extLst>
              <a:ext uri="{FF2B5EF4-FFF2-40B4-BE49-F238E27FC236}">
                <a16:creationId xmlns:a16="http://schemas.microsoft.com/office/drawing/2014/main" id="{2A7C5F89-6188-41E1-B0E0-616FCD6EC6D1}"/>
              </a:ext>
            </a:extLst>
          </p:cNvPr>
          <p:cNvSpPr/>
          <p:nvPr/>
        </p:nvSpPr>
        <p:spPr>
          <a:xfrm>
            <a:off x="1337019" y="171450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1</a:t>
            </a:r>
          </a:p>
        </p:txBody>
      </p:sp>
      <p:sp>
        <p:nvSpPr>
          <p:cNvPr id="10" name="Teardrop 9">
            <a:extLst>
              <a:ext uri="{FF2B5EF4-FFF2-40B4-BE49-F238E27FC236}">
                <a16:creationId xmlns:a16="http://schemas.microsoft.com/office/drawing/2014/main" id="{2A7C5F89-6188-41E1-B0E0-616FCD6EC6D1}"/>
              </a:ext>
            </a:extLst>
          </p:cNvPr>
          <p:cNvSpPr/>
          <p:nvPr/>
        </p:nvSpPr>
        <p:spPr>
          <a:xfrm>
            <a:off x="1334842" y="5719191"/>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2</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1" name="Teardrop 10">
            <a:extLst>
              <a:ext uri="{FF2B5EF4-FFF2-40B4-BE49-F238E27FC236}">
                <a16:creationId xmlns:a16="http://schemas.microsoft.com/office/drawing/2014/main" id="{2A7C5F89-6188-41E1-B0E0-616FCD6EC6D1}"/>
              </a:ext>
            </a:extLst>
          </p:cNvPr>
          <p:cNvSpPr/>
          <p:nvPr/>
        </p:nvSpPr>
        <p:spPr>
          <a:xfrm>
            <a:off x="9104811" y="171450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3</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
        <p:nvSpPr>
          <p:cNvPr id="12" name="Teardrop 11">
            <a:extLst>
              <a:ext uri="{FF2B5EF4-FFF2-40B4-BE49-F238E27FC236}">
                <a16:creationId xmlns:a16="http://schemas.microsoft.com/office/drawing/2014/main" id="{2A7C5F89-6188-41E1-B0E0-616FCD6EC6D1}"/>
              </a:ext>
            </a:extLst>
          </p:cNvPr>
          <p:cNvSpPr/>
          <p:nvPr/>
        </p:nvSpPr>
        <p:spPr>
          <a:xfrm>
            <a:off x="9080862" y="5719190"/>
            <a:ext cx="644181" cy="52060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000000"/>
                </a:solidFill>
                <a:latin typeface="Times New Roman" panose="02020603050405020304" pitchFamily="18" charset="0"/>
                <a:cs typeface="Times New Roman" panose="02020603050405020304" pitchFamily="18" charset="0"/>
                <a:sym typeface="Arial"/>
              </a:rPr>
              <a:t>4</a:t>
            </a:r>
            <a:endParaRPr kumimoji="0" lang="en-US" sz="32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4722981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6126" y="29684"/>
            <a:ext cx="18288000" cy="10262759"/>
            <a:chOff x="0" y="0"/>
            <a:chExt cx="12192000" cy="6858000"/>
          </a:xfrm>
        </p:grpSpPr>
        <p:pic>
          <p:nvPicPr>
            <p:cNvPr id="3" name="图片 38"/>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45"/>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5" name="TextBox 4">
            <a:extLst>
              <a:ext uri="{FF2B5EF4-FFF2-40B4-BE49-F238E27FC236}">
                <a16:creationId xmlns:a16="http://schemas.microsoft.com/office/drawing/2014/main" id="{54F8AC4B-50F5-4638-89D1-F4677BEC0713}"/>
              </a:ext>
            </a:extLst>
          </p:cNvPr>
          <p:cNvSpPr txBox="1"/>
          <p:nvPr/>
        </p:nvSpPr>
        <p:spPr>
          <a:xfrm>
            <a:off x="5014253" y="2204643"/>
            <a:ext cx="7586663" cy="6863417"/>
          </a:xfrm>
          <a:prstGeom prst="rect">
            <a:avLst/>
          </a:prstGeom>
          <a:noFill/>
        </p:spPr>
        <p:txBody>
          <a:bodyPr wrap="square" rtlCol="0">
            <a:spAutoFit/>
          </a:bodyPr>
          <a:lstStyle/>
          <a:p>
            <a:r>
              <a:rPr lang="en-US" sz="4400" b="1" dirty="0" err="1">
                <a:solidFill>
                  <a:srgbClr val="002060"/>
                </a:solidFill>
                <a:latin typeface="Times New Roman" panose="02020603050405020304" pitchFamily="18" charset="0"/>
                <a:cs typeface="Times New Roman" panose="02020603050405020304" pitchFamily="18" charset="0"/>
              </a:rPr>
              <a:t>Nơi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ấy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đã</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đưa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tôi</a:t>
            </a:r>
            <a:r>
              <a:rPr lang="en-US" sz="4400" b="1" dirty="0">
                <a:solidFill>
                  <a:srgbClr val="002060"/>
                </a:solidFill>
                <a:latin typeface="Times New Roman" panose="02020603050405020304" pitchFamily="18" charset="0"/>
                <a:cs typeface="Times New Roman" panose="02020603050405020304" pitchFamily="18" charset="0"/>
              </a:rPr>
              <a:t> </a:t>
            </a:r>
          </a:p>
          <a:p>
            <a:r>
              <a:rPr lang="en-US" sz="4400" b="1" dirty="0" err="1">
                <a:solidFill>
                  <a:srgbClr val="002060"/>
                </a:solidFill>
                <a:latin typeface="Times New Roman" panose="02020603050405020304" pitchFamily="18" charset="0"/>
                <a:cs typeface="Times New Roman" panose="02020603050405020304" pitchFamily="18" charset="0"/>
              </a:rPr>
              <a:t>Buổi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đầu</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tiên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đến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lớp</a:t>
            </a:r>
            <a:endParaRPr lang="en-US" sz="4400" b="1" dirty="0">
              <a:solidFill>
                <a:srgbClr val="002060"/>
              </a:solidFill>
              <a:latin typeface="Times New Roman" panose="02020603050405020304" pitchFamily="18" charset="0"/>
              <a:cs typeface="Times New Roman" panose="02020603050405020304" pitchFamily="18" charset="0"/>
            </a:endParaRPr>
          </a:p>
          <a:p>
            <a:r>
              <a:rPr lang="en-US" sz="4400" b="1" dirty="0">
                <a:solidFill>
                  <a:srgbClr val="002060"/>
                </a:solidFill>
                <a:latin typeface="Times New Roman" panose="02020603050405020304" pitchFamily="18" charset="0"/>
                <a:cs typeface="Times New Roman" panose="02020603050405020304" pitchFamily="18" charset="0"/>
              </a:rPr>
              <a:t>Nay con </a:t>
            </a:r>
            <a:r>
              <a:rPr lang="en-US" sz="4400" b="1" dirty="0" err="1">
                <a:solidFill>
                  <a:srgbClr val="002060"/>
                </a:solidFill>
                <a:latin typeface="Times New Roman" panose="02020603050405020304" pitchFamily="18" charset="0"/>
                <a:cs typeface="Times New Roman" panose="02020603050405020304" pitchFamily="18" charset="0"/>
              </a:rPr>
              <a:t>đường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xa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tắp</a:t>
            </a:r>
            <a:r>
              <a:rPr lang="en-US" sz="4400" b="1" dirty="0">
                <a:solidFill>
                  <a:srgbClr val="002060"/>
                </a:solidFill>
                <a:latin typeface="Times New Roman" panose="02020603050405020304" pitchFamily="18" charset="0"/>
                <a:cs typeface="Times New Roman" panose="02020603050405020304" pitchFamily="18" charset="0"/>
              </a:rPr>
              <a:t> </a:t>
            </a:r>
          </a:p>
          <a:p>
            <a:r>
              <a:rPr lang="en-US" sz="4400" b="1" dirty="0" err="1">
                <a:solidFill>
                  <a:srgbClr val="002060"/>
                </a:solidFill>
                <a:latin typeface="Times New Roman" panose="02020603050405020304" pitchFamily="18" charset="0"/>
                <a:cs typeface="Times New Roman" panose="02020603050405020304" pitchFamily="18" charset="0"/>
              </a:rPr>
              <a:t>Vẫn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đang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chờ</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tôi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đi</a:t>
            </a:r>
            <a:r>
              <a:rPr lang="en-US" sz="4400" b="1" dirty="0">
                <a:solidFill>
                  <a:srgbClr val="002060"/>
                </a:solidFill>
                <a:latin typeface="Times New Roman" panose="02020603050405020304" pitchFamily="18" charset="0"/>
                <a:cs typeface="Times New Roman" panose="02020603050405020304" pitchFamily="18" charset="0"/>
              </a:rPr>
              <a:t>.</a:t>
            </a:r>
          </a:p>
          <a:p>
            <a:endParaRPr lang="en-US" sz="4400" b="1" dirty="0">
              <a:solidFill>
                <a:srgbClr val="002060"/>
              </a:solidFill>
              <a:latin typeface="Times New Roman" panose="02020603050405020304" pitchFamily="18" charset="0"/>
              <a:cs typeface="Times New Roman" panose="02020603050405020304" pitchFamily="18" charset="0"/>
            </a:endParaRPr>
          </a:p>
          <a:p>
            <a:r>
              <a:rPr lang="en-US" sz="4400" b="1" dirty="0" err="1">
                <a:solidFill>
                  <a:srgbClr val="002060"/>
                </a:solidFill>
                <a:latin typeface="Times New Roman" panose="02020603050405020304" pitchFamily="18" charset="0"/>
                <a:cs typeface="Times New Roman" panose="02020603050405020304" pitchFamily="18" charset="0"/>
              </a:rPr>
              <a:t>Nơi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ấy</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ngôi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sao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khuya</a:t>
            </a:r>
            <a:endParaRPr lang="en-US" sz="4400" b="1" dirty="0">
              <a:solidFill>
                <a:srgbClr val="002060"/>
              </a:solidFill>
              <a:latin typeface="Times New Roman" panose="02020603050405020304" pitchFamily="18" charset="0"/>
              <a:cs typeface="Times New Roman" panose="02020603050405020304" pitchFamily="18" charset="0"/>
            </a:endParaRPr>
          </a:p>
          <a:p>
            <a:r>
              <a:rPr lang="en-US" sz="4400" b="1" dirty="0" err="1">
                <a:solidFill>
                  <a:srgbClr val="002060"/>
                </a:solidFill>
                <a:latin typeface="Times New Roman" panose="02020603050405020304" pitchFamily="18" charset="0"/>
                <a:cs typeface="Times New Roman" panose="02020603050405020304" pitchFamily="18" charset="0"/>
              </a:rPr>
              <a:t>Soi</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vào</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trong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giấc</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ngủ</a:t>
            </a:r>
            <a:endParaRPr lang="en-US" sz="4400" b="1" dirty="0">
              <a:solidFill>
                <a:srgbClr val="002060"/>
              </a:solidFill>
              <a:latin typeface="Times New Roman" panose="02020603050405020304" pitchFamily="18" charset="0"/>
              <a:cs typeface="Times New Roman" panose="02020603050405020304" pitchFamily="18" charset="0"/>
            </a:endParaRPr>
          </a:p>
          <a:p>
            <a:r>
              <a:rPr lang="en-US" sz="4400" b="1" dirty="0" err="1">
                <a:solidFill>
                  <a:srgbClr val="002060"/>
                </a:solidFill>
                <a:latin typeface="Times New Roman" panose="02020603050405020304" pitchFamily="18" charset="0"/>
                <a:cs typeface="Times New Roman" panose="02020603050405020304" pitchFamily="18" charset="0"/>
              </a:rPr>
              <a:t>Ngọn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đèn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khuya</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bóng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mẹ</a:t>
            </a:r>
            <a:endParaRPr lang="en-US" sz="4400" b="1" dirty="0">
              <a:solidFill>
                <a:srgbClr val="002060"/>
              </a:solidFill>
              <a:latin typeface="Times New Roman" panose="02020603050405020304" pitchFamily="18" charset="0"/>
              <a:cs typeface="Times New Roman" panose="02020603050405020304" pitchFamily="18" charset="0"/>
            </a:endParaRPr>
          </a:p>
          <a:p>
            <a:r>
              <a:rPr lang="en-US" sz="4400" b="1" dirty="0" err="1">
                <a:solidFill>
                  <a:srgbClr val="002060"/>
                </a:solidFill>
                <a:latin typeface="Times New Roman" panose="02020603050405020304" pitchFamily="18" charset="0"/>
                <a:cs typeface="Times New Roman" panose="02020603050405020304" pitchFamily="18" charset="0"/>
              </a:rPr>
              <a:t>Sáng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một</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vầng</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trên</a:t>
            </a:r>
            <a:r>
              <a:rPr lang="en-US" sz="4400" b="1" dirty="0">
                <a:solidFill>
                  <a:srgbClr val="002060"/>
                </a:solidFill>
                <a:latin typeface="Times New Roman" panose="02020603050405020304" pitchFamily="18" charset="0"/>
                <a:cs typeface="Times New Roman" panose="02020603050405020304" pitchFamily="18" charset="0"/>
              </a:rPr>
              <a:t> </a:t>
            </a:r>
            <a:r>
              <a:rPr lang="en-US" sz="4400" b="1" dirty="0" err="1">
                <a:solidFill>
                  <a:srgbClr val="002060"/>
                </a:solidFill>
                <a:latin typeface="Times New Roman" panose="02020603050405020304" pitchFamily="18" charset="0"/>
                <a:cs typeface="Times New Roman" panose="02020603050405020304" pitchFamily="18" charset="0"/>
              </a:rPr>
              <a:t>sân</a:t>
            </a:r>
            <a:r>
              <a:rPr lang="en-US" sz="4400" b="1" dirty="0">
                <a:solidFill>
                  <a:srgbClr val="002060"/>
                </a:solidFill>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Rectangle: Rounded Corners 11">
            <a:extLst>
              <a:ext uri="{FF2B5EF4-FFF2-40B4-BE49-F238E27FC236}">
                <a16:creationId xmlns:a16="http://schemas.microsoft.com/office/drawing/2014/main" id="{CA8D46F9-D599-487C-8A84-C9D09BD88DE2}"/>
              </a:ext>
            </a:extLst>
          </p:cNvPr>
          <p:cNvSpPr/>
          <p:nvPr/>
        </p:nvSpPr>
        <p:spPr>
          <a:xfrm>
            <a:off x="4114800" y="402362"/>
            <a:ext cx="7843838" cy="955780"/>
          </a:xfrm>
          <a:prstGeom prst="roundRect">
            <a:avLst/>
          </a:prstGeom>
          <a:solidFill>
            <a:srgbClr val="FF33CC"/>
          </a:solidFill>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Hướng</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400" b="1" dirty="0" err="1">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dẫn</a:t>
            </a:r>
            <a:r>
              <a:rPr lang="en-US"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 n</a:t>
            </a:r>
            <a:r>
              <a:rPr lang="vi-VN" sz="4400" b="1" dirty="0">
                <a:solidFill>
                  <a:prstClr val="white"/>
                </a:solidFill>
                <a:latin typeface="Times New Roman" panose="02020603050405020304" pitchFamily="18" charset="0"/>
                <a:ea typeface="Arial-Rounded" panose="020B0500000000000000" pitchFamily="34" charset="0"/>
                <a:cs typeface="Times New Roman" panose="02020603050405020304" pitchFamily="18" charset="0"/>
              </a:rPr>
              <a:t>gắt nhịp thơ </a:t>
            </a:r>
            <a:endParaRPr kumimoji="0" lang="en-US" sz="44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cxnSp>
        <p:nvCxnSpPr>
          <p:cNvPr id="7" name="Straight Connector 6">
            <a:extLst>
              <a:ext uri="{FF2B5EF4-FFF2-40B4-BE49-F238E27FC236}">
                <a16:creationId xmlns:a16="http://schemas.microsoft.com/office/drawing/2014/main" id="{44B4CFAB-1744-4EE1-8A50-B5EEA7883034}"/>
              </a:ext>
            </a:extLst>
          </p:cNvPr>
          <p:cNvCxnSpPr>
            <a:cxnSpLocks/>
          </p:cNvCxnSpPr>
          <p:nvPr/>
        </p:nvCxnSpPr>
        <p:spPr>
          <a:xfrm flipH="1">
            <a:off x="6642238" y="2193791"/>
            <a:ext cx="127955" cy="7320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4044889-8341-4EA8-B006-5CCAD746E8C8}"/>
              </a:ext>
            </a:extLst>
          </p:cNvPr>
          <p:cNvCxnSpPr>
            <a:cxnSpLocks/>
          </p:cNvCxnSpPr>
          <p:nvPr/>
        </p:nvCxnSpPr>
        <p:spPr>
          <a:xfrm flipH="1">
            <a:off x="8314939" y="2879707"/>
            <a:ext cx="169430" cy="6552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500F87C-4B07-4558-9CBA-83A5EBA23435}"/>
              </a:ext>
            </a:extLst>
          </p:cNvPr>
          <p:cNvCxnSpPr>
            <a:cxnSpLocks/>
          </p:cNvCxnSpPr>
          <p:nvPr/>
        </p:nvCxnSpPr>
        <p:spPr>
          <a:xfrm flipH="1">
            <a:off x="9321252" y="2283999"/>
            <a:ext cx="157806" cy="6418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7136581-6862-437D-9E4D-8C8EE1DA6BC6}"/>
              </a:ext>
            </a:extLst>
          </p:cNvPr>
          <p:cNvCxnSpPr>
            <a:cxnSpLocks/>
          </p:cNvCxnSpPr>
          <p:nvPr/>
        </p:nvCxnSpPr>
        <p:spPr>
          <a:xfrm flipH="1">
            <a:off x="10319227" y="2994636"/>
            <a:ext cx="121835" cy="5994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B74DA66-469F-4A4E-9410-58A871F339C6}"/>
              </a:ext>
            </a:extLst>
          </p:cNvPr>
          <p:cNvCxnSpPr>
            <a:cxnSpLocks/>
          </p:cNvCxnSpPr>
          <p:nvPr/>
        </p:nvCxnSpPr>
        <p:spPr>
          <a:xfrm flipH="1">
            <a:off x="6020705" y="3614057"/>
            <a:ext cx="187788" cy="6525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2942180-A0E2-4945-8B05-79A3280EFF88}"/>
              </a:ext>
            </a:extLst>
          </p:cNvPr>
          <p:cNvCxnSpPr>
            <a:cxnSpLocks/>
          </p:cNvCxnSpPr>
          <p:nvPr/>
        </p:nvCxnSpPr>
        <p:spPr>
          <a:xfrm flipH="1">
            <a:off x="10323669" y="3648046"/>
            <a:ext cx="112949" cy="525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44C9FBF-4694-4D00-A187-AA33010ECAC5}"/>
              </a:ext>
            </a:extLst>
          </p:cNvPr>
          <p:cNvCxnSpPr>
            <a:cxnSpLocks/>
          </p:cNvCxnSpPr>
          <p:nvPr/>
        </p:nvCxnSpPr>
        <p:spPr>
          <a:xfrm flipH="1">
            <a:off x="10468411" y="6313278"/>
            <a:ext cx="208875" cy="51686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29914A8B-1B38-474A-BC90-DEFA3F045CB2}"/>
              </a:ext>
            </a:extLst>
          </p:cNvPr>
          <p:cNvGrpSpPr/>
          <p:nvPr/>
        </p:nvGrpSpPr>
        <p:grpSpPr>
          <a:xfrm>
            <a:off x="9892485" y="4252844"/>
            <a:ext cx="355064" cy="656821"/>
            <a:chOff x="3448446" y="2515550"/>
            <a:chExt cx="236709" cy="438915"/>
          </a:xfrm>
        </p:grpSpPr>
        <p:cxnSp>
          <p:nvCxnSpPr>
            <p:cNvPr id="15" name="Straight Connector 14">
              <a:extLst>
                <a:ext uri="{FF2B5EF4-FFF2-40B4-BE49-F238E27FC236}">
                  <a16:creationId xmlns:a16="http://schemas.microsoft.com/office/drawing/2014/main" id="{BD6424FB-5918-4498-A1E1-A52787CC0BED}"/>
                </a:ext>
              </a:extLst>
            </p:cNvPr>
            <p:cNvCxnSpPr>
              <a:cxnSpLocks/>
            </p:cNvCxnSpPr>
            <p:nvPr/>
          </p:nvCxnSpPr>
          <p:spPr>
            <a:xfrm flipH="1">
              <a:off x="3448446" y="2515550"/>
              <a:ext cx="157806" cy="42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A3A2C60-9EFB-42E2-B3A4-900058E3024B}"/>
                </a:ext>
              </a:extLst>
            </p:cNvPr>
            <p:cNvCxnSpPr>
              <a:cxnSpLocks/>
            </p:cNvCxnSpPr>
            <p:nvPr/>
          </p:nvCxnSpPr>
          <p:spPr>
            <a:xfrm flipH="1">
              <a:off x="3527349" y="2525585"/>
              <a:ext cx="157806" cy="42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511A1F7F-8DBD-437A-941B-F71E4174FEF1}"/>
              </a:ext>
            </a:extLst>
          </p:cNvPr>
          <p:cNvCxnSpPr>
            <a:cxnSpLocks/>
          </p:cNvCxnSpPr>
          <p:nvPr/>
        </p:nvCxnSpPr>
        <p:spPr>
          <a:xfrm flipH="1">
            <a:off x="5894657" y="6188335"/>
            <a:ext cx="126048" cy="6418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9EA59D6-013E-413D-A37B-6092BE937C37}"/>
              </a:ext>
            </a:extLst>
          </p:cNvPr>
          <p:cNvCxnSpPr>
            <a:cxnSpLocks/>
          </p:cNvCxnSpPr>
          <p:nvPr/>
        </p:nvCxnSpPr>
        <p:spPr>
          <a:xfrm flipH="1">
            <a:off x="6114599" y="4267861"/>
            <a:ext cx="172798" cy="64180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C0FCC127-5C49-4E5D-8946-C30BA6B09C39}"/>
              </a:ext>
            </a:extLst>
          </p:cNvPr>
          <p:cNvCxnSpPr>
            <a:cxnSpLocks/>
          </p:cNvCxnSpPr>
          <p:nvPr/>
        </p:nvCxnSpPr>
        <p:spPr>
          <a:xfrm flipH="1">
            <a:off x="10436618" y="5668198"/>
            <a:ext cx="191851" cy="62882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CF801CE-1984-4E4C-BCC5-195C1836EA5F}"/>
              </a:ext>
            </a:extLst>
          </p:cNvPr>
          <p:cNvCxnSpPr>
            <a:cxnSpLocks/>
          </p:cNvCxnSpPr>
          <p:nvPr/>
        </p:nvCxnSpPr>
        <p:spPr>
          <a:xfrm flipH="1">
            <a:off x="6317599" y="7576359"/>
            <a:ext cx="129555" cy="5962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DBA9F8-795F-40E7-A0EC-479350761E31}"/>
              </a:ext>
            </a:extLst>
          </p:cNvPr>
          <p:cNvCxnSpPr>
            <a:cxnSpLocks/>
          </p:cNvCxnSpPr>
          <p:nvPr/>
        </p:nvCxnSpPr>
        <p:spPr>
          <a:xfrm flipH="1">
            <a:off x="9020705" y="6993527"/>
            <a:ext cx="123295" cy="5185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1C3FCA2-769D-4790-BBC3-AB7E35BEF71A}"/>
              </a:ext>
            </a:extLst>
          </p:cNvPr>
          <p:cNvCxnSpPr>
            <a:cxnSpLocks/>
          </p:cNvCxnSpPr>
          <p:nvPr/>
        </p:nvCxnSpPr>
        <p:spPr>
          <a:xfrm flipH="1">
            <a:off x="6706215" y="5648006"/>
            <a:ext cx="144395" cy="56122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2346D82-AD98-4D6B-B012-9C89EFF0B18F}"/>
              </a:ext>
            </a:extLst>
          </p:cNvPr>
          <p:cNvCxnSpPr>
            <a:cxnSpLocks/>
          </p:cNvCxnSpPr>
          <p:nvPr/>
        </p:nvCxnSpPr>
        <p:spPr>
          <a:xfrm flipH="1">
            <a:off x="11298374" y="6962676"/>
            <a:ext cx="243479" cy="62241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3E3E9E6C-B05D-4B5B-92AB-605CB324D3C3}"/>
              </a:ext>
            </a:extLst>
          </p:cNvPr>
          <p:cNvGrpSpPr/>
          <p:nvPr/>
        </p:nvGrpSpPr>
        <p:grpSpPr>
          <a:xfrm>
            <a:off x="10943310" y="7669754"/>
            <a:ext cx="355064" cy="656821"/>
            <a:chOff x="3448446" y="2515550"/>
            <a:chExt cx="236709" cy="438915"/>
          </a:xfrm>
        </p:grpSpPr>
        <p:cxnSp>
          <p:nvCxnSpPr>
            <p:cNvPr id="25" name="Straight Connector 24">
              <a:extLst>
                <a:ext uri="{FF2B5EF4-FFF2-40B4-BE49-F238E27FC236}">
                  <a16:creationId xmlns:a16="http://schemas.microsoft.com/office/drawing/2014/main" id="{A5B91BAD-3BD5-42E1-8CEC-C67A55D60126}"/>
                </a:ext>
              </a:extLst>
            </p:cNvPr>
            <p:cNvCxnSpPr>
              <a:cxnSpLocks/>
            </p:cNvCxnSpPr>
            <p:nvPr/>
          </p:nvCxnSpPr>
          <p:spPr>
            <a:xfrm flipH="1">
              <a:off x="3448446" y="2515550"/>
              <a:ext cx="157806" cy="42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A02ABB6-25DF-44EB-BEE8-8E5602B3590A}"/>
                </a:ext>
              </a:extLst>
            </p:cNvPr>
            <p:cNvCxnSpPr>
              <a:cxnSpLocks/>
            </p:cNvCxnSpPr>
            <p:nvPr/>
          </p:nvCxnSpPr>
          <p:spPr>
            <a:xfrm flipH="1">
              <a:off x="3527349" y="2525585"/>
              <a:ext cx="157806" cy="4288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89754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6"/>
          <p:cNvGrpSpPr/>
          <p:nvPr/>
        </p:nvGrpSpPr>
        <p:grpSpPr>
          <a:xfrm>
            <a:off x="0" y="0"/>
            <a:ext cx="18288000" cy="10287000"/>
            <a:chOff x="0" y="0"/>
            <a:chExt cx="12192000" cy="6858000"/>
          </a:xfrm>
        </p:grpSpPr>
        <p:pic>
          <p:nvPicPr>
            <p:cNvPr id="3" name="图片 37"/>
            <p:cNvPicPr>
              <a:picLocks noChangeAspect="1"/>
            </p:cNvPicPr>
            <p:nvPr/>
          </p:nvPicPr>
          <p:blipFill rotWithShape="1">
            <a:blip r:embed="rId2">
              <a:extLst>
                <a:ext uri="{28A0092B-C50C-407E-A947-70E740481C1C}">
                  <a14:useLocalDpi xmlns:a14="http://schemas.microsoft.com/office/drawing/2010/main" val="0"/>
                </a:ext>
              </a:extLst>
            </a:blip>
            <a:srcRect l="9799" t="9799" r="9799" b="9799"/>
            <a:stretch>
              <a:fillRect/>
            </a:stretch>
          </p:blipFill>
          <p:spPr>
            <a:xfrm>
              <a:off x="0" y="0"/>
              <a:ext cx="12192000" cy="6858000"/>
            </a:xfrm>
            <a:prstGeom prst="rect">
              <a:avLst/>
            </a:prstGeom>
          </p:spPr>
        </p:pic>
        <p:sp>
          <p:nvSpPr>
            <p:cNvPr id="4" name="矩形 39"/>
            <p:cNvSpPr/>
            <p:nvPr/>
          </p:nvSpPr>
          <p:spPr>
            <a:xfrm>
              <a:off x="0" y="1054100"/>
              <a:ext cx="12192000" cy="56886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grpSp>
      <p:grpSp>
        <p:nvGrpSpPr>
          <p:cNvPr id="5" name="Group 4">
            <a:extLst>
              <a:ext uri="{FF2B5EF4-FFF2-40B4-BE49-F238E27FC236}">
                <a16:creationId xmlns:a16="http://schemas.microsoft.com/office/drawing/2014/main" id="{1984D30A-9180-415F-8816-D2CC8F353234}"/>
              </a:ext>
            </a:extLst>
          </p:cNvPr>
          <p:cNvGrpSpPr/>
          <p:nvPr/>
        </p:nvGrpSpPr>
        <p:grpSpPr>
          <a:xfrm>
            <a:off x="4419600" y="361808"/>
            <a:ext cx="5310351" cy="938554"/>
            <a:chOff x="1053394" y="206467"/>
            <a:chExt cx="2880723" cy="432581"/>
          </a:xfrm>
        </p:grpSpPr>
        <p:sp>
          <p:nvSpPr>
            <p:cNvPr id="6" name="Rectangle: Rounded Corners 43">
              <a:extLst>
                <a:ext uri="{FF2B5EF4-FFF2-40B4-BE49-F238E27FC236}">
                  <a16:creationId xmlns:a16="http://schemas.microsoft.com/office/drawing/2014/main" id="{55050A3A-4280-4E66-8CE2-8F8F0F88396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4400" b="0" i="0" u="none" strike="noStrike" kern="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sym typeface="Arial"/>
              </a:endParaRPr>
            </a:p>
          </p:txBody>
        </p:sp>
        <p:sp>
          <p:nvSpPr>
            <p:cNvPr id="7" name="Rectangle 6">
              <a:extLst>
                <a:ext uri="{FF2B5EF4-FFF2-40B4-BE49-F238E27FC236}">
                  <a16:creationId xmlns:a16="http://schemas.microsoft.com/office/drawing/2014/main" id="{ED2DA55B-5395-4C8E-B51E-6C5EB8E9A0CE}"/>
                </a:ext>
              </a:extLst>
            </p:cNvPr>
            <p:cNvSpPr/>
            <p:nvPr/>
          </p:nvSpPr>
          <p:spPr>
            <a:xfrm>
              <a:off x="1053394" y="206467"/>
              <a:ext cx="2880723" cy="35463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Luyện</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đọc</a:t>
              </a:r>
              <a:r>
                <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Arial"/>
                </a:rPr>
                <a:t>nhóm</a:t>
              </a:r>
              <a:endParaRPr kumimoji="0" lang="en-US" sz="44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Arial"/>
              </a:endParaRPr>
            </a:p>
          </p:txBody>
        </p:sp>
      </p:grpSp>
      <p:pic>
        <p:nvPicPr>
          <p:cNvPr id="8" name="Picture 7">
            <a:extLst>
              <a:ext uri="{FF2B5EF4-FFF2-40B4-BE49-F238E27FC236}">
                <a16:creationId xmlns:a16="http://schemas.microsoft.com/office/drawing/2014/main" id="{32D6B521-0506-4F8A-8EAB-81B72E836BD5}"/>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4012136" y="250612"/>
            <a:ext cx="1010081" cy="1116864"/>
          </a:xfrm>
          <a:prstGeom prst="rect">
            <a:avLst/>
          </a:prstGeom>
        </p:spPr>
      </p:pic>
      <p:sp>
        <p:nvSpPr>
          <p:cNvPr id="9" name="Rectangle 8">
            <a:extLst>
              <a:ext uri="{FF2B5EF4-FFF2-40B4-BE49-F238E27FC236}">
                <a16:creationId xmlns:a16="http://schemas.microsoft.com/office/drawing/2014/main" id="{3C983495-DCED-4384-8318-64DA32C0C831}"/>
              </a:ext>
            </a:extLst>
          </p:cNvPr>
          <p:cNvSpPr/>
          <p:nvPr/>
        </p:nvSpPr>
        <p:spPr>
          <a:xfrm>
            <a:off x="2047984" y="2319185"/>
            <a:ext cx="13431425" cy="3342453"/>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20000"/>
              </a:lnSpc>
              <a:spcBef>
                <a:spcPts val="0"/>
              </a:spcBef>
              <a:spcAft>
                <a:spcPts val="0"/>
              </a:spcAft>
              <a:buClr>
                <a:srgbClr val="000000"/>
              </a:buClr>
              <a:buSzTx/>
              <a:buFont typeface="Arial"/>
              <a:buNone/>
              <a:tabLst/>
              <a:defRPr/>
            </a:pPr>
            <a:r>
              <a:rPr kumimoji="0" lang="en-US" altLang="zh-CN" sz="4400" b="1" i="0" u="none" strike="noStrike" kern="0" cap="none" spc="0" normalizeH="0" baseline="0" noProof="0" dirty="0" err="1">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Yêu</a:t>
            </a:r>
            <a:r>
              <a:rPr kumimoji="0" lang="zh-CN" altLang="en-US" sz="4400" b="1" i="0" u="none" strike="noStrike" kern="0" cap="none" spc="0" normalizeH="0" baseline="0" noProof="0" dirty="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cầu</a:t>
            </a:r>
            <a:endParaRPr kumimoji="0" lang="zh-CN" altLang="en-US" sz="4400" b="1" i="0" u="none" strike="noStrike" kern="0" cap="none" spc="0" normalizeH="0" baseline="0" noProof="0" dirty="0">
              <a:ln>
                <a:noFill/>
              </a:ln>
              <a:solidFill>
                <a:srgbClr val="FC291B"/>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defTabSz="914400" eaLnBrk="1" fontAlgn="auto" latinLnBrk="0" hangingPunct="1">
              <a:lnSpc>
                <a:spcPct val="120000"/>
              </a:lnSpc>
              <a:spcBef>
                <a:spcPts val="0"/>
              </a:spcBef>
              <a:spcAft>
                <a:spcPts val="0"/>
              </a:spcAft>
              <a:buClr>
                <a:srgbClr val="000000"/>
              </a:buClr>
              <a:buSzPts val="2800"/>
              <a:buFont typeface="Arial" panose="020B0604020202020204" pitchFamily="34" charset="0"/>
              <a:buChar char="-"/>
              <a:tabLst/>
              <a:defRPr/>
            </a:pPr>
            <a:r>
              <a:rPr kumimoji="0" lang="en-US" altLang="zh-CN"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4</a:t>
            </a:r>
            <a:r>
              <a:rPr kumimoji="0" lang="en-US" altLang="zh-CN"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bạn</a:t>
            </a:r>
            <a:r>
              <a:rPr kumimoji="0" lang="en-US" altLang="zh-CN" sz="4400" b="1" i="0" u="none" strike="noStrike" kern="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một</a:t>
            </a:r>
            <a:r>
              <a:rPr kumimoji="0" lang="en-US" altLang="zh-CN" sz="4400" b="1" i="0" u="none" strike="noStrike" kern="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nhóm</a:t>
            </a:r>
            <a:r>
              <a:rPr kumimoji="0" lang="en-US" altLang="zh-CN" sz="4400" b="1" i="0" u="none" strike="noStrike" kern="0" cap="none" spc="0" normalizeH="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a:t>
            </a:r>
            <a:endParaRPr kumimoji="0" lang="en-US" altLang="zh-CN"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defTabSz="914400" eaLnBrk="1" fontAlgn="auto" latinLnBrk="0" hangingPunct="1">
              <a:lnSpc>
                <a:spcPct val="120000"/>
              </a:lnSpc>
              <a:spcBef>
                <a:spcPts val="0"/>
              </a:spcBef>
              <a:spcAft>
                <a:spcPts val="0"/>
              </a:spcAft>
              <a:buClr>
                <a:srgbClr val="000000"/>
              </a:buClr>
              <a:buSzPts val="2800"/>
              <a:buFont typeface="Arial" panose="020B0604020202020204" pitchFamily="34" charset="0"/>
              <a:buChar char="-"/>
              <a:tabLst/>
              <a:defRPr/>
            </a:pPr>
            <a:r>
              <a:rPr lang="en-US" altLang="zh-CN" sz="4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b="1"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Nhóm</a:t>
            </a:r>
            <a:r>
              <a:rPr lang="en-US" altLang="zh-CN" sz="4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b="1"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trưởng</a:t>
            </a:r>
            <a:r>
              <a:rPr lang="en-US" altLang="zh-CN" sz="4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b="1"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ph</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ân</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công</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theo</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b="1"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khổ</a:t>
            </a:r>
            <a:r>
              <a:rPr lang="en-US" altLang="zh-CN" sz="4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 </a:t>
            </a:r>
            <a:r>
              <a:rPr lang="en-US" altLang="zh-CN" sz="4400" b="1" kern="0" dirty="0" err="1">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thơ</a:t>
            </a:r>
            <a:r>
              <a:rPr lang="en-US" altLang="zh-CN" sz="4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rPr>
              <a:t>.</a:t>
            </a:r>
            <a:endPar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endParaRPr>
          </a:p>
          <a:p>
            <a:pPr marL="0" marR="0" lvl="0" indent="0" defTabSz="914400" eaLnBrk="1" fontAlgn="auto" latinLnBrk="0" hangingPunct="1">
              <a:lnSpc>
                <a:spcPct val="120000"/>
              </a:lnSpc>
              <a:spcBef>
                <a:spcPts val="0"/>
              </a:spcBef>
              <a:spcAft>
                <a:spcPts val="0"/>
              </a:spcAft>
              <a:buClr>
                <a:srgbClr val="000000"/>
              </a:buClr>
              <a:buSzPts val="2800"/>
              <a:buFont typeface="Arial" panose="020B0604020202020204" pitchFamily="34" charset="0"/>
              <a:buChar char="-"/>
              <a:tabLst/>
              <a:defRPr/>
            </a:pPr>
            <a:r>
              <a:rPr kumimoji="0" lang="en-US" altLang="zh-CN"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Tất</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cả</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thành</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viên</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đều</a:t>
            </a:r>
            <a:r>
              <a:rPr kumimoji="0" lang="zh-CN" altLang="en-US"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 </a:t>
            </a:r>
            <a:r>
              <a:rPr kumimoji="0" lang="en-US" altLang="zh-CN" sz="4400" b="1" i="0" u="none" strike="noStrike" kern="0" cap="none" spc="0" normalizeH="0" baseline="0" noProof="0" dirty="0" err="1">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đọc</a:t>
            </a:r>
            <a:r>
              <a:rPr kumimoji="0" lang="en-US" altLang="zh-CN" sz="4400" b="1" i="0" u="none" strike="noStrike" kern="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sym typeface="Arial"/>
              </a:rPr>
              <a:t>.</a:t>
            </a:r>
            <a:endParaRPr lang="en-US" altLang="zh-CN" sz="4400" b="1" kern="0" dirty="0">
              <a:solidFill>
                <a:srgbClr val="000000"/>
              </a:solidFill>
              <a:latin typeface="Times New Roman" panose="02020603050405020304" pitchFamily="18" charset="0"/>
              <a:ea typeface="宋体" panose="02010600030101010101" pitchFamily="2" charset="-122"/>
              <a:cs typeface="Times New Roman" panose="02020603050405020304" pitchFamily="18" charset="0"/>
              <a:sym typeface="Arial"/>
            </a:endParaRPr>
          </a:p>
        </p:txBody>
      </p:sp>
      <p:grpSp>
        <p:nvGrpSpPr>
          <p:cNvPr id="10" name="Group 9">
            <a:extLst>
              <a:ext uri="{FF2B5EF4-FFF2-40B4-BE49-F238E27FC236}">
                <a16:creationId xmlns:a16="http://schemas.microsoft.com/office/drawing/2014/main" id="{4D5DE04F-691C-4762-9DA1-B84D7BE284C5}"/>
              </a:ext>
            </a:extLst>
          </p:cNvPr>
          <p:cNvGrpSpPr/>
          <p:nvPr/>
        </p:nvGrpSpPr>
        <p:grpSpPr>
          <a:xfrm rot="260226">
            <a:off x="4243778" y="6651869"/>
            <a:ext cx="7924984" cy="3149479"/>
            <a:chOff x="561349" y="4544613"/>
            <a:chExt cx="4171068" cy="1648917"/>
          </a:xfrm>
        </p:grpSpPr>
        <p:pic>
          <p:nvPicPr>
            <p:cNvPr id="11" name="Picture 10">
              <a:extLst>
                <a:ext uri="{FF2B5EF4-FFF2-40B4-BE49-F238E27FC236}">
                  <a16:creationId xmlns:a16="http://schemas.microsoft.com/office/drawing/2014/main" id="{10BE78E3-0C5C-4D3D-81F7-34C9F09878E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8ECA61D3-3572-4232-BCDF-084E063A2DD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8F0E7F47-8DB1-43A4-9DB6-894EB813A631}"/>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1AD437DC-ABA8-4A8C-A279-514E6B751062}"/>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0601C890-0C33-4017-A155-DDDAD2AA5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V="1">
            <a:off x="3524914" y="5661638"/>
            <a:ext cx="1390633" cy="1463062"/>
          </a:xfrm>
          <a:prstGeom prst="rect">
            <a:avLst/>
          </a:prstGeom>
        </p:spPr>
      </p:pic>
      <p:pic>
        <p:nvPicPr>
          <p:cNvPr id="16" name="Picture 15">
            <a:extLst>
              <a:ext uri="{FF2B5EF4-FFF2-40B4-BE49-F238E27FC236}">
                <a16:creationId xmlns:a16="http://schemas.microsoft.com/office/drawing/2014/main" id="{BF93AA7D-E99E-44D4-B524-B4BDB76C0E1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flipV="1">
            <a:off x="10448588" y="5661637"/>
            <a:ext cx="1242893" cy="1493045"/>
          </a:xfrm>
          <a:prstGeom prst="rect">
            <a:avLst/>
          </a:prstGeom>
        </p:spPr>
      </p:pic>
    </p:spTree>
    <p:extLst>
      <p:ext uri="{BB962C8B-B14F-4D97-AF65-F5344CB8AC3E}">
        <p14:creationId xmlns:p14="http://schemas.microsoft.com/office/powerpoint/2010/main" val="93042261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1855</TotalTime>
  <Words>1841</Words>
  <Application>Microsoft Office PowerPoint</Application>
  <PresentationFormat>Custom</PresentationFormat>
  <Paragraphs>223</Paragraphs>
  <Slides>34</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Calibri</vt:lpstr>
      <vt:lpstr>Arial</vt:lpstr>
      <vt:lpstr>Nunito Black</vt:lpstr>
      <vt:lpstr>Times New Roman</vt:lpstr>
      <vt:lpstr>Meiryo</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Bị mắc kẹt ở nhà ảnh hưởng nặng nề đến người mê du lịch lâu năm như tôi rất nhiều. Những sở thích ny thực sự giúp tôi giết thời gian.</dc:title>
  <dc:creator>Admin</dc:creator>
  <cp:lastModifiedBy>Admin</cp:lastModifiedBy>
  <cp:revision>48</cp:revision>
  <dcterms:created xsi:type="dcterms:W3CDTF">2006-08-16T00:00:00Z</dcterms:created>
  <dcterms:modified xsi:type="dcterms:W3CDTF">2024-11-16T23:12:44Z</dcterms:modified>
  <dc:identifier>DAFIttsfuQc</dc:identifier>
</cp:coreProperties>
</file>