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1"/>
  </p:notesMasterIdLst>
  <p:sldIdLst>
    <p:sldId id="269" r:id="rId4"/>
    <p:sldId id="271" r:id="rId5"/>
    <p:sldId id="285" r:id="rId6"/>
    <p:sldId id="286" r:id="rId7"/>
    <p:sldId id="287" r:id="rId8"/>
    <p:sldId id="288" r:id="rId9"/>
    <p:sldId id="272" r:id="rId10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0000"/>
    <a:srgbClr val="0000FF"/>
    <a:srgbClr val="800080"/>
    <a:srgbClr val="CC00FF"/>
    <a:srgbClr val="3333FF"/>
    <a:srgbClr val="FF66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3689" autoAdjust="0"/>
  </p:normalViewPr>
  <p:slideViewPr>
    <p:cSldViewPr>
      <p:cViewPr varScale="1">
        <p:scale>
          <a:sx n="64" d="100"/>
          <a:sy n="64" d="100"/>
        </p:scale>
        <p:origin x="660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24/11/2024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24/11/2024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24/11/2024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23119" y="1143000"/>
            <a:ext cx="14569941" cy="248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TOÁN 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 HAI BƯỚC TÍNH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vi-VN" sz="41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sz="4100" b="1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41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1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endParaRPr lang="en-US" sz="4100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19" y="38100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0024245" y="5509357"/>
            <a:ext cx="3551127" cy="259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899772" y="5952348"/>
            <a:ext cx="2474143" cy="180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1" y="0"/>
            <a:ext cx="6403100" cy="1219200"/>
            <a:chOff x="4539228" y="60959"/>
            <a:chExt cx="6295057" cy="1219199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60959"/>
              <a:ext cx="62950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27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1" y="695384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31731" y="1986254"/>
            <a:ext cx="14554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toán 1: 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5 bông hoa cúc. Số bông hoa hồng có nhiều hơn hoa cúc là 2 bông.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 bao nhiêu bông hoa hồng?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20745" r="42011" b="73850"/>
          <a:stretch/>
        </p:blipFill>
        <p:spPr bwMode="auto">
          <a:xfrm>
            <a:off x="-15081" y="1202660"/>
            <a:ext cx="2431143" cy="10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8126986" y="481797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7195" y="4699630"/>
            <a:ext cx="36037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3600" b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altLang="en-US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168" y="5584664"/>
            <a:ext cx="22120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altLang="en-US" sz="3600" b="1" kern="12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altLang="en-US" sz="3600" b="1" kern="12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333" y="7061974"/>
            <a:ext cx="2285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altLang="en-US" sz="3600" b="1" kern="12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3600" b="1" kern="12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0703150" y="5488475"/>
            <a:ext cx="2131318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881" y="5303728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altLang="en-US" sz="2800" b="1" kern="1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711054" y="6663969"/>
            <a:ext cx="3359369" cy="890353"/>
            <a:chOff x="2347119" y="6422709"/>
            <a:chExt cx="3359369" cy="761536"/>
          </a:xfrm>
        </p:grpSpPr>
        <p:grpSp>
          <p:nvGrpSpPr>
            <p:cNvPr id="31" name="Group 30"/>
            <p:cNvGrpSpPr/>
            <p:nvPr/>
          </p:nvGrpSpPr>
          <p:grpSpPr>
            <a:xfrm>
              <a:off x="2347119" y="6952223"/>
              <a:ext cx="3121918" cy="232022"/>
              <a:chOff x="2578001" y="5522045"/>
              <a:chExt cx="2131318" cy="23202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578001" y="5638055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>
              <a:off x="4476314" y="6950989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2694" y="6422709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altLang="en-US" sz="2800" b="1" kern="1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3178750" y="1176765"/>
            <a:ext cx="9722605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E8D2AF-D546-4FC4-9C78-FE110C7C8159}"/>
              </a:ext>
            </a:extLst>
          </p:cNvPr>
          <p:cNvSpPr/>
          <p:nvPr/>
        </p:nvSpPr>
        <p:spPr>
          <a:xfrm>
            <a:off x="762952" y="3299542"/>
            <a:ext cx="14554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toán 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5 bông hoa cúc. Số bông hoa hồng có nhiều hơn hoa cúc là 2 bông. </a:t>
            </a:r>
            <a:r>
              <a:rPr lang="vi-VN" sz="36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ó bao nhiêu bông hoa hồng và hoa cúc?</a:t>
            </a:r>
            <a:endParaRPr lang="en-US" sz="3600" b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05E9FC-1FE7-80ED-FADC-C3172BA487CF}"/>
              </a:ext>
            </a:extLst>
          </p:cNvPr>
          <p:cNvGrpSpPr/>
          <p:nvPr/>
        </p:nvGrpSpPr>
        <p:grpSpPr>
          <a:xfrm>
            <a:off x="13690959" y="6023809"/>
            <a:ext cx="2611612" cy="1563811"/>
            <a:chOff x="5433918" y="5723691"/>
            <a:chExt cx="2611612" cy="171411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EAB979-A449-A7A2-C691-DDD67700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3918" y="6215308"/>
              <a:ext cx="2611612" cy="640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?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en-US" sz="3200" b="1" kern="1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kern="1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endPara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49E0EB17-FF4D-FDA5-C425-2ADB93AA858A}"/>
                </a:ext>
              </a:extLst>
            </p:cNvPr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B30FD2-3134-2DBC-7698-C618CBD3978C}"/>
              </a:ext>
            </a:extLst>
          </p:cNvPr>
          <p:cNvGrpSpPr/>
          <p:nvPr/>
        </p:nvGrpSpPr>
        <p:grpSpPr>
          <a:xfrm>
            <a:off x="3178750" y="5430469"/>
            <a:ext cx="2131318" cy="639232"/>
            <a:chOff x="2347119" y="5303728"/>
            <a:chExt cx="2131318" cy="63923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A0CDFA7-D020-D3E8-1A6C-764D82604E53}"/>
                </a:ext>
              </a:extLst>
            </p:cNvPr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0187DDA-11C8-47F3-C22D-81907C44FADD}"/>
                  </a:ext>
                </a:extLst>
              </p:cNvPr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0CA3D30-B633-C250-B1EB-793DB38CDE2F}"/>
                  </a:ext>
                </a:extLst>
              </p:cNvPr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F89225F-C064-2C70-D4B8-8D34F68BF99C}"/>
                  </a:ext>
                </a:extLst>
              </p:cNvPr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2A2F81-B3A1-2092-AD29-D9E4EF300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881" y="5303728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altLang="en-US" sz="2800" b="1" kern="1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B7E83A-DABD-05B1-B767-55CD562BD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855" y="5572519"/>
            <a:ext cx="22120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altLang="en-US" sz="3600" b="1" kern="12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altLang="en-US" sz="3600" b="1" kern="12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42511B-3277-9D6A-21CE-AFF8A2FAD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54" y="6778767"/>
            <a:ext cx="2285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altLang="en-US" sz="3600" b="1" kern="12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3600" b="1" kern="12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4B37A7-2DBD-6B79-6C59-1BD3B64C8630}"/>
              </a:ext>
            </a:extLst>
          </p:cNvPr>
          <p:cNvGrpSpPr/>
          <p:nvPr/>
        </p:nvGrpSpPr>
        <p:grpSpPr>
          <a:xfrm>
            <a:off x="3079745" y="6472318"/>
            <a:ext cx="3359369" cy="890353"/>
            <a:chOff x="2347119" y="6422709"/>
            <a:chExt cx="3359369" cy="76153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0E8B8BA-A837-5E6C-B98D-9DB2288F6AD2}"/>
                </a:ext>
              </a:extLst>
            </p:cNvPr>
            <p:cNvGrpSpPr/>
            <p:nvPr/>
          </p:nvGrpSpPr>
          <p:grpSpPr>
            <a:xfrm>
              <a:off x="2347119" y="6952223"/>
              <a:ext cx="3121918" cy="232022"/>
              <a:chOff x="2578001" y="5522045"/>
              <a:chExt cx="2131318" cy="232022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E77A213-7DA5-B781-DD5C-46DD3CE11EB2}"/>
                  </a:ext>
                </a:extLst>
              </p:cNvPr>
              <p:cNvCxnSpPr/>
              <p:nvPr/>
            </p:nvCxnSpPr>
            <p:spPr>
              <a:xfrm flipV="1">
                <a:off x="2578001" y="5638055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FB42FA1F-5FF0-E2CF-3122-7829271F9E36}"/>
                  </a:ext>
                </a:extLst>
              </p:cNvPr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F0ED557-E846-6629-A89C-8BDD4A49140E}"/>
                  </a:ext>
                </a:extLst>
              </p:cNvPr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0955DC4-85AC-E235-D763-BC834688A216}"/>
                </a:ext>
              </a:extLst>
            </p:cNvPr>
            <p:cNvCxnSpPr/>
            <p:nvPr/>
          </p:nvCxnSpPr>
          <p:spPr>
            <a:xfrm>
              <a:off x="4476314" y="6950989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3DA4E2F-C231-855D-5572-38F363174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2694" y="6422709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altLang="en-US" sz="2800" b="1" kern="1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3C680D1-6C8C-AB7D-157C-E2EBC625ED07}"/>
              </a:ext>
            </a:extLst>
          </p:cNvPr>
          <p:cNvGrpSpPr/>
          <p:nvPr/>
        </p:nvGrpSpPr>
        <p:grpSpPr>
          <a:xfrm rot="5400000">
            <a:off x="4062041" y="6395798"/>
            <a:ext cx="1118175" cy="3161068"/>
            <a:chOff x="5699919" y="5723691"/>
            <a:chExt cx="1118175" cy="1714114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A7B9B6A-4271-7BC3-B663-CB59713637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135568" y="6304918"/>
              <a:ext cx="78027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endPara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ight Brace 51">
              <a:extLst>
                <a:ext uri="{FF2B5EF4-FFF2-40B4-BE49-F238E27FC236}">
                  <a16:creationId xmlns:a16="http://schemas.microsoft.com/office/drawing/2014/main" id="{7738464C-F8EB-BBEA-6A00-20B6098CA417}"/>
                </a:ext>
              </a:extLst>
            </p:cNvPr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5FD68FC0-BA79-7E32-5426-16EAB8734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792" y="4763680"/>
            <a:ext cx="35006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36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altLang="en-US" sz="3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3B66D9E-9733-30D6-84F3-32C507E3B7B8}"/>
              </a:ext>
            </a:extLst>
          </p:cNvPr>
          <p:cNvGrpSpPr/>
          <p:nvPr/>
        </p:nvGrpSpPr>
        <p:grpSpPr>
          <a:xfrm rot="5400000">
            <a:off x="11693351" y="6713720"/>
            <a:ext cx="1118175" cy="3161068"/>
            <a:chOff x="5699919" y="5723691"/>
            <a:chExt cx="1118175" cy="171411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F195A58-49EC-0681-7CC7-EF85784357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135568" y="6304918"/>
              <a:ext cx="78027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endPara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ight Brace 56">
              <a:extLst>
                <a:ext uri="{FF2B5EF4-FFF2-40B4-BE49-F238E27FC236}">
                  <a16:creationId xmlns:a16="http://schemas.microsoft.com/office/drawing/2014/main" id="{B4F753A7-F209-2CA1-8300-84C862FA2EDA}"/>
                </a:ext>
              </a:extLst>
            </p:cNvPr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23" grpId="0"/>
      <p:bldP spid="27" grpId="0"/>
      <p:bldP spid="46" grpId="0"/>
      <p:bldP spid="4" grpId="0"/>
      <p:bldP spid="26" grpId="0"/>
      <p:bldP spid="37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1" y="0"/>
            <a:ext cx="6403100" cy="1165317"/>
            <a:chOff x="4539228" y="60959"/>
            <a:chExt cx="6295057" cy="1165316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60959"/>
              <a:ext cx="6295057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27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829800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20745" r="42011" b="73850"/>
          <a:stretch/>
        </p:blipFill>
        <p:spPr bwMode="auto">
          <a:xfrm>
            <a:off x="-15081" y="990600"/>
            <a:ext cx="2431143" cy="10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0698" y="4047716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7419" y="5793854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8549" y="6414550"/>
            <a:ext cx="15183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+ 7 =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19" y="4935995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2319" y="7055480"/>
            <a:ext cx="1685077" cy="69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BFFC4E-1BE6-427C-8E78-9F6088EBCFE2}"/>
              </a:ext>
            </a:extLst>
          </p:cNvPr>
          <p:cNvSpPr/>
          <p:nvPr/>
        </p:nvSpPr>
        <p:spPr>
          <a:xfrm>
            <a:off x="11803939" y="6382697"/>
            <a:ext cx="204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82C520-E19E-46A8-9DB7-17810D67DEB5}"/>
              </a:ext>
            </a:extLst>
          </p:cNvPr>
          <p:cNvSpPr/>
          <p:nvPr/>
        </p:nvSpPr>
        <p:spPr>
          <a:xfrm>
            <a:off x="11323306" y="7097992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913" y="4555466"/>
            <a:ext cx="518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640" y="5213273"/>
            <a:ext cx="1576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+ 2 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563E2A-2E0D-43C6-83F0-4C5715369569}"/>
              </a:ext>
            </a:extLst>
          </p:cNvPr>
          <p:cNvSpPr/>
          <p:nvPr/>
        </p:nvSpPr>
        <p:spPr>
          <a:xfrm>
            <a:off x="11630180" y="5189912"/>
            <a:ext cx="1813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500B45-6DE5-0AE2-373C-36613C67B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8518" y="40477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9911F8-DC92-A6AE-5B38-702ECC2B6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747" y="4566942"/>
            <a:ext cx="518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5E44B6F-6566-FC60-F885-05C295437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8331" y="5244503"/>
            <a:ext cx="1576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+ 2 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1177DC-C1DA-9E20-0987-2525EAB8C90D}"/>
              </a:ext>
            </a:extLst>
          </p:cNvPr>
          <p:cNvSpPr/>
          <p:nvPr/>
        </p:nvSpPr>
        <p:spPr>
          <a:xfrm>
            <a:off x="3667768" y="5209970"/>
            <a:ext cx="1813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CAC886F-17F1-C49B-F36C-C4EA9CBF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985" y="5743887"/>
            <a:ext cx="1685077" cy="69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B547323-66AC-3079-CBA4-E8F28EAADDB3}"/>
              </a:ext>
            </a:extLst>
          </p:cNvPr>
          <p:cNvSpPr/>
          <p:nvPr/>
        </p:nvSpPr>
        <p:spPr>
          <a:xfrm>
            <a:off x="3628083" y="5836243"/>
            <a:ext cx="233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CF41ED-FE46-C841-7CE2-409AD0F5F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327" y="3297641"/>
            <a:ext cx="28563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kern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600" b="1" kern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EC46ECE-21D6-EC2F-B922-007EC440E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9513" y="33772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7256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9" grpId="0"/>
      <p:bldP spid="44" grpId="0"/>
      <p:bldP spid="8" grpId="0"/>
      <p:bldP spid="11" grpId="0"/>
      <p:bldP spid="18" grpId="0"/>
      <p:bldP spid="21" grpId="0"/>
      <p:bldP spid="24" grpId="0"/>
      <p:bldP spid="26" grpId="0"/>
      <p:bldP spid="37" grpId="0"/>
      <p:bldP spid="38" grpId="0"/>
      <p:bldP spid="39" grpId="0"/>
      <p:bldP spid="40" grpId="0"/>
      <p:bldP spid="42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1" y="0"/>
            <a:ext cx="6403100" cy="1165317"/>
            <a:chOff x="4539228" y="60959"/>
            <a:chExt cx="6295056" cy="1165316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60959"/>
              <a:ext cx="6295056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27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32035" y="1176765"/>
            <a:ext cx="9869320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1719" y="2057400"/>
            <a:ext cx="14554200" cy="1476265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defTabSz="145108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toán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 trên có 10 quyển sách, ngăn dưới có nhiều hơn ngăn trên 3 quyển sách. Hỏi cả hai ngăn có bao nhiêu quyển sách?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20745" r="42011" b="73850"/>
          <a:stretch/>
        </p:blipFill>
        <p:spPr bwMode="auto">
          <a:xfrm>
            <a:off x="-15081" y="1143000"/>
            <a:ext cx="2431143" cy="10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37338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4350731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sách ở ngăn dưới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3319" y="5082101"/>
            <a:ext cx="1749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+ 3 =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185511" y="3991997"/>
            <a:ext cx="29008" cy="492340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4774325"/>
            <a:ext cx="24406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Ngăn trên: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5985131"/>
            <a:ext cx="251459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Ngăn dưới: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721550" y="4574270"/>
            <a:ext cx="2131318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604" y="5303728"/>
              <a:ext cx="15103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 quyển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13279" y="4890976"/>
            <a:ext cx="1821426" cy="1563811"/>
            <a:chOff x="5699919" y="5723691"/>
            <a:chExt cx="1821426" cy="171411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097" y="6304300"/>
              <a:ext cx="1563248" cy="640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altLang="en-US" sz="3200" b="1" kern="1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uyển</a:t>
              </a:r>
              <a:endPara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436" y="7562671"/>
            <a:ext cx="45704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91070" y="6212800"/>
            <a:ext cx="3121918" cy="233256"/>
            <a:chOff x="2691070" y="6212800"/>
            <a:chExt cx="3121918" cy="233256"/>
          </a:xfrm>
        </p:grpSpPr>
        <p:grpSp>
          <p:nvGrpSpPr>
            <p:cNvPr id="38" name="Group 37"/>
            <p:cNvGrpSpPr/>
            <p:nvPr/>
          </p:nvGrpSpPr>
          <p:grpSpPr>
            <a:xfrm>
              <a:off x="2691070" y="6214034"/>
              <a:ext cx="3121918" cy="232022"/>
              <a:chOff x="2578001" y="5522045"/>
              <a:chExt cx="2131318" cy="232022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2578001" y="5638055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4820265" y="6212800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136" y="5684520"/>
            <a:ext cx="1330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quyển</a:t>
            </a:r>
            <a:endParaRPr lang="en-US" alt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50745" y="5183022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5867400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902" y="6725312"/>
            <a:ext cx="1980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+ 13 =</a:t>
            </a:r>
          </a:p>
        </p:txBody>
      </p:sp>
      <p:grpSp>
        <p:nvGrpSpPr>
          <p:cNvPr id="36" name="Group 35"/>
          <p:cNvGrpSpPr/>
          <p:nvPr/>
        </p:nvGrpSpPr>
        <p:grpSpPr>
          <a:xfrm rot="5400000">
            <a:off x="3673367" y="5531754"/>
            <a:ext cx="1118174" cy="3161068"/>
            <a:chOff x="5699919" y="5723691"/>
            <a:chExt cx="1118174" cy="171411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101864" y="6298667"/>
              <a:ext cx="84768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altLang="en-US" sz="3200" b="1" kern="1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uyển</a:t>
              </a:r>
              <a:endPara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ight Brace 38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4790663-CCF8-4AA4-ABAB-89E97CF719F7}"/>
              </a:ext>
            </a:extLst>
          </p:cNvPr>
          <p:cNvSpPr/>
          <p:nvPr/>
        </p:nvSpPr>
        <p:spPr>
          <a:xfrm>
            <a:off x="11883137" y="5065644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 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D17A10-6781-4CC2-AB8E-CA785152AD60}"/>
              </a:ext>
            </a:extLst>
          </p:cNvPr>
          <p:cNvSpPr/>
          <p:nvPr/>
        </p:nvSpPr>
        <p:spPr>
          <a:xfrm>
            <a:off x="11940617" y="6741037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 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16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23" grpId="0"/>
      <p:bldP spid="27" grpId="0"/>
      <p:bldP spid="44" grpId="0"/>
      <p:bldP spid="45" grpId="0"/>
      <p:bldP spid="49" grpId="0"/>
      <p:bldP spid="50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1" y="0"/>
            <a:ext cx="6403100" cy="1165317"/>
            <a:chOff x="4539228" y="60959"/>
            <a:chExt cx="6295057" cy="1165316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60959"/>
              <a:ext cx="6295057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27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642519" y="1176765"/>
            <a:ext cx="9753600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4528" y="2133600"/>
            <a:ext cx="16026360" cy="1418237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Can thứ nhất đựng 5 l nước nắm, can thứ 2 đựng số lít nước nắm gấp 3 lần can thứ nhất. Hỏi cả hai can đựng bao nhiêu lít nước mắm?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20" y="3886200"/>
            <a:ext cx="22249" cy="52578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4774325"/>
            <a:ext cx="2821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Can thứ nhất: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5985131"/>
            <a:ext cx="2514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Can thứ hai: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135527" y="4574270"/>
            <a:ext cx="1065660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6101" y="5303728"/>
              <a:ext cx="5533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altLang="en-US" sz="280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27256" y="4890976"/>
            <a:ext cx="971981" cy="1563811"/>
            <a:chOff x="5699919" y="5723691"/>
            <a:chExt cx="971981" cy="171411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382" y="6304300"/>
              <a:ext cx="532518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l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205601" y="5251584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t="49298" r="50272" b="26914"/>
          <a:stretch/>
        </p:blipFill>
        <p:spPr bwMode="auto">
          <a:xfrm>
            <a:off x="8453079" y="3886200"/>
            <a:ext cx="7383722" cy="474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25508" r="83915" b="64579"/>
          <a:stretch/>
        </p:blipFill>
        <p:spPr bwMode="auto">
          <a:xfrm>
            <a:off x="50026" y="1129005"/>
            <a:ext cx="2453481" cy="112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105046" y="6212800"/>
            <a:ext cx="3222209" cy="232937"/>
            <a:chOff x="3105046" y="6212800"/>
            <a:chExt cx="3222209" cy="232937"/>
          </a:xfrm>
        </p:grpSpPr>
        <p:grpSp>
          <p:nvGrpSpPr>
            <p:cNvPr id="11" name="Group 10"/>
            <p:cNvGrpSpPr/>
            <p:nvPr/>
          </p:nvGrpSpPr>
          <p:grpSpPr>
            <a:xfrm>
              <a:off x="3105046" y="6212800"/>
              <a:ext cx="3222209" cy="232022"/>
              <a:chOff x="2691070" y="6212800"/>
              <a:chExt cx="3121918" cy="23325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3116369" y="5212028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1730095" y="5341798"/>
            <a:ext cx="709732" cy="757808"/>
            <a:chOff x="8053364" y="6981719"/>
            <a:chExt cx="530975" cy="566942"/>
          </a:xfrm>
        </p:grpSpPr>
        <p:sp>
          <p:nvSpPr>
            <p:cNvPr id="8" name="Rounded Rectangle 7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3801" y="6981719"/>
              <a:ext cx="330037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060850" y="5357039"/>
            <a:ext cx="736077" cy="742567"/>
            <a:chOff x="8033655" y="6993121"/>
            <a:chExt cx="550684" cy="555540"/>
          </a:xfrm>
        </p:grpSpPr>
        <p:sp>
          <p:nvSpPr>
            <p:cNvPr id="52" name="Rounded Rectangle 51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3655" y="6993121"/>
              <a:ext cx="521919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348119" y="6928508"/>
            <a:ext cx="709732" cy="712085"/>
            <a:chOff x="8053364" y="7015925"/>
            <a:chExt cx="530975" cy="532736"/>
          </a:xfrm>
        </p:grpSpPr>
        <p:sp>
          <p:nvSpPr>
            <p:cNvPr id="55" name="Rounded Rectangle 54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3801" y="7015925"/>
              <a:ext cx="330037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1718996" y="6946107"/>
            <a:ext cx="720836" cy="727326"/>
            <a:chOff x="8045057" y="7004523"/>
            <a:chExt cx="539282" cy="544138"/>
          </a:xfrm>
        </p:grpSpPr>
        <p:sp>
          <p:nvSpPr>
            <p:cNvPr id="58" name="Rounded Rectangle 57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057" y="7004523"/>
              <a:ext cx="521919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3048745" y="6912677"/>
            <a:ext cx="709732" cy="727326"/>
            <a:chOff x="8053364" y="7004523"/>
            <a:chExt cx="530975" cy="544138"/>
          </a:xfrm>
        </p:grpSpPr>
        <p:sp>
          <p:nvSpPr>
            <p:cNvPr id="61" name="Rounded Rectangle 60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6458" y="7004523"/>
              <a:ext cx="521919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1107178" y="7673432"/>
            <a:ext cx="717006" cy="757808"/>
            <a:chOff x="8053364" y="6981719"/>
            <a:chExt cx="536417" cy="566942"/>
          </a:xfrm>
        </p:grpSpPr>
        <p:sp>
          <p:nvSpPr>
            <p:cNvPr id="64" name="Rounded Rectangle 63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7861" y="6981719"/>
              <a:ext cx="521920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15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1" y="0"/>
            <a:ext cx="6403100" cy="1165317"/>
            <a:chOff x="4539228" y="60959"/>
            <a:chExt cx="6295057" cy="1165316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60959"/>
              <a:ext cx="6295057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27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642519" y="1176765"/>
            <a:ext cx="9982200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1" y="1828800"/>
            <a:ext cx="16124236" cy="1418237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vi-VN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Mai gấp được 10 cái thuyền, Nam gấp được ít hơn Mai 3 cái thuyền. Hỏi cả hai bạn gấp được bao nhiêu cái thuyền?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34290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4350731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thuyền Nam gấp được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427" y="5066712"/>
            <a:ext cx="16401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10 - 3 =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19" y="3886200"/>
            <a:ext cx="76200" cy="48768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5814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3600" b="1" kern="12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4524" y="7562671"/>
            <a:ext cx="44165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 cái thuyền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5867400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2416" y="6678118"/>
            <a:ext cx="1749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+ 7 =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25508" r="83915" b="64579"/>
          <a:stretch/>
        </p:blipFill>
        <p:spPr bwMode="auto">
          <a:xfrm>
            <a:off x="-15081" y="838200"/>
            <a:ext cx="2453481" cy="112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4774325"/>
            <a:ext cx="24406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Mai gấp: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50" y="6250412"/>
            <a:ext cx="22163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Nam gấp: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798455" y="5114307"/>
            <a:ext cx="1464756" cy="1563811"/>
            <a:chOff x="5699919" y="5723691"/>
            <a:chExt cx="1464756" cy="171411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4763" y="6304300"/>
              <a:ext cx="849912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cái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ight Brace 57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25601" y="4512715"/>
            <a:ext cx="3121918" cy="717603"/>
            <a:chOff x="2425601" y="4512715"/>
            <a:chExt cx="3121918" cy="717603"/>
          </a:xfrm>
        </p:grpSpPr>
        <p:grpSp>
          <p:nvGrpSpPr>
            <p:cNvPr id="59" name="Group 58"/>
            <p:cNvGrpSpPr/>
            <p:nvPr/>
          </p:nvGrpSpPr>
          <p:grpSpPr>
            <a:xfrm>
              <a:off x="2425601" y="4997062"/>
              <a:ext cx="3121918" cy="233256"/>
              <a:chOff x="2691070" y="6212800"/>
              <a:chExt cx="3121918" cy="233256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Straight Connector 60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416" y="4512715"/>
              <a:ext cx="10502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 cái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4574620" y="5212028"/>
            <a:ext cx="0" cy="12427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425760" y="6475784"/>
            <a:ext cx="3121759" cy="237012"/>
            <a:chOff x="2425760" y="6475784"/>
            <a:chExt cx="3121759" cy="237012"/>
          </a:xfrm>
        </p:grpSpPr>
        <p:grpSp>
          <p:nvGrpSpPr>
            <p:cNvPr id="51" name="Group 50"/>
            <p:cNvGrpSpPr/>
            <p:nvPr/>
          </p:nvGrpSpPr>
          <p:grpSpPr>
            <a:xfrm>
              <a:off x="2425760" y="6475784"/>
              <a:ext cx="2131318" cy="232022"/>
              <a:chOff x="2578001" y="5522045"/>
              <a:chExt cx="2131318" cy="232022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>
              <a:off x="4557078" y="6593659"/>
              <a:ext cx="990441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547519" y="6480774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995" y="5253179"/>
            <a:ext cx="8707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en-US" sz="2800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alt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C4A97C-9E8B-49EB-8C24-B67A0D99D788}"/>
              </a:ext>
            </a:extLst>
          </p:cNvPr>
          <p:cNvSpPr/>
          <p:nvPr/>
        </p:nvSpPr>
        <p:spPr>
          <a:xfrm>
            <a:off x="11795919" y="5062223"/>
            <a:ext cx="1402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E64CD9-86E7-4E55-8A1D-8DB1284FF119}"/>
              </a:ext>
            </a:extLst>
          </p:cNvPr>
          <p:cNvSpPr/>
          <p:nvPr/>
        </p:nvSpPr>
        <p:spPr>
          <a:xfrm>
            <a:off x="11847797" y="6669156"/>
            <a:ext cx="1633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 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BD58AA-BB5C-D9EF-3491-17E9BBC224DA}"/>
              </a:ext>
            </a:extLst>
          </p:cNvPr>
          <p:cNvCxnSpPr/>
          <p:nvPr/>
        </p:nvCxnSpPr>
        <p:spPr>
          <a:xfrm>
            <a:off x="1508919" y="2550341"/>
            <a:ext cx="76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83B324-718A-F7C6-707D-DBB9090941EA}"/>
              </a:ext>
            </a:extLst>
          </p:cNvPr>
          <p:cNvCxnSpPr/>
          <p:nvPr/>
        </p:nvCxnSpPr>
        <p:spPr>
          <a:xfrm>
            <a:off x="4511704" y="2550341"/>
            <a:ext cx="24836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7EE823-4C5D-55EB-B2FF-4B3153BBA2E8}"/>
              </a:ext>
            </a:extLst>
          </p:cNvPr>
          <p:cNvCxnSpPr/>
          <p:nvPr/>
        </p:nvCxnSpPr>
        <p:spPr>
          <a:xfrm>
            <a:off x="7263211" y="2550341"/>
            <a:ext cx="8751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C05A39-7BE1-ED74-FD73-F4983705DEA5}"/>
              </a:ext>
            </a:extLst>
          </p:cNvPr>
          <p:cNvCxnSpPr/>
          <p:nvPr/>
        </p:nvCxnSpPr>
        <p:spPr>
          <a:xfrm>
            <a:off x="10424319" y="2550341"/>
            <a:ext cx="1143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685EEB-946C-252B-B899-623F40DC7D3C}"/>
              </a:ext>
            </a:extLst>
          </p:cNvPr>
          <p:cNvCxnSpPr/>
          <p:nvPr/>
        </p:nvCxnSpPr>
        <p:spPr>
          <a:xfrm>
            <a:off x="11795919" y="2550341"/>
            <a:ext cx="32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4F564B1-9B34-78C5-C1BC-644E37E2F487}"/>
              </a:ext>
            </a:extLst>
          </p:cNvPr>
          <p:cNvCxnSpPr>
            <a:cxnSpLocks/>
          </p:cNvCxnSpPr>
          <p:nvPr/>
        </p:nvCxnSpPr>
        <p:spPr>
          <a:xfrm>
            <a:off x="228601" y="3226218"/>
            <a:ext cx="20423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8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44" grpId="0"/>
      <p:bldP spid="49" grpId="0"/>
      <p:bldP spid="50" grpId="0"/>
      <p:bldP spid="40" grpId="0"/>
      <p:bldP spid="41" grpId="0"/>
      <p:bldP spid="69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19" y="342106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4099719" y="3505200"/>
            <a:ext cx="9601199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Chúc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57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57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em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57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chăm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57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ngoan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, </a:t>
            </a:r>
            <a:r>
              <a:rPr lang="en-US" sz="57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57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giỏi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561</Words>
  <Application>Microsoft Office PowerPoint</Application>
  <PresentationFormat>Custom</PresentationFormat>
  <Paragraphs>95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154</cp:revision>
  <dcterms:created xsi:type="dcterms:W3CDTF">2006-10-26T15:18:53Z</dcterms:created>
  <dcterms:modified xsi:type="dcterms:W3CDTF">2024-11-24T15:17:32Z</dcterms:modified>
</cp:coreProperties>
</file>