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9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3.xml" ContentType="application/vnd.openxmlformats-officedocument.themeOverr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17" r:id="rId5"/>
    <p:sldMasterId id="2147483745" r:id="rId6"/>
    <p:sldMasterId id="2147483748" r:id="rId7"/>
    <p:sldMasterId id="2147483776" r:id="rId8"/>
    <p:sldMasterId id="2147483779" r:id="rId9"/>
    <p:sldMasterId id="2147483807" r:id="rId10"/>
  </p:sldMasterIdLst>
  <p:notesMasterIdLst>
    <p:notesMasterId r:id="rId37"/>
  </p:notesMasterIdLst>
  <p:sldIdLst>
    <p:sldId id="270" r:id="rId11"/>
    <p:sldId id="706" r:id="rId12"/>
    <p:sldId id="467" r:id="rId13"/>
    <p:sldId id="690" r:id="rId14"/>
    <p:sldId id="697" r:id="rId15"/>
    <p:sldId id="696" r:id="rId16"/>
    <p:sldId id="698" r:id="rId17"/>
    <p:sldId id="699" r:id="rId18"/>
    <p:sldId id="700" r:id="rId19"/>
    <p:sldId id="702" r:id="rId20"/>
    <p:sldId id="703" r:id="rId21"/>
    <p:sldId id="704" r:id="rId22"/>
    <p:sldId id="705" r:id="rId23"/>
    <p:sldId id="694" r:id="rId24"/>
    <p:sldId id="715" r:id="rId25"/>
    <p:sldId id="691" r:id="rId26"/>
    <p:sldId id="707" r:id="rId27"/>
    <p:sldId id="708" r:id="rId28"/>
    <p:sldId id="709" r:id="rId29"/>
    <p:sldId id="710" r:id="rId30"/>
    <p:sldId id="711" r:id="rId31"/>
    <p:sldId id="712" r:id="rId32"/>
    <p:sldId id="713" r:id="rId33"/>
    <p:sldId id="714" r:id="rId34"/>
    <p:sldId id="310" r:id="rId35"/>
    <p:sldId id="701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81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925" autoAdjust="0"/>
  </p:normalViewPr>
  <p:slideViewPr>
    <p:cSldViewPr snapToGrid="0">
      <p:cViewPr varScale="1">
        <p:scale>
          <a:sx n="79" d="100"/>
          <a:sy n="79" d="100"/>
        </p:scale>
        <p:origin x="966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46F3-2BD1-4883-9E55-D2A5A43D3049}" type="datetimeFigureOut">
              <a:rPr kumimoji="1" lang="ja-JP" altLang="en-US" smtClean="0"/>
              <a:t>2024/4/3</a:t>
            </a:fld>
            <a:endParaRPr kumimoji="1" lang="ja-JP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ja-JP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36A50-8A3B-45D5-86C1-3D55ABFE00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342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25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0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0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5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36A50-8A3B-45D5-86C1-3D55ABFE000B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6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acebook.com/groups/629898828017053" TargetMode="Externa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4" Type="http://schemas.openxmlformats.org/officeDocument/2006/relationships/hyperlink" Target="https://www.facebook.com/groups/629898828017053" TargetMode="Externa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6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63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913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3578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0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4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8311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281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83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282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407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89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0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3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4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2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3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48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54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8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8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65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1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6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6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2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060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11682" y="90742"/>
              <a:ext cx="8934596" cy="49698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711201" y="279400"/>
            <a:ext cx="182934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33" dirty="0">
                <a:solidFill>
                  <a:schemeClr val="accent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成功在于坚持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877" y="234648"/>
            <a:ext cx="601524" cy="5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464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7569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43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7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054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327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7468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0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7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10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72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6963-95AA-434D-0F9D-A20E84099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E76B0-997F-085E-0BF8-927565773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1AA08-1A36-2C1B-72F4-76DF556A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7BBC-97E7-D1B8-BAF0-A9AE66C2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2A81-26DE-5B67-7783-0C841983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921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0BA9F-DD45-D9EA-FAC4-CFCF5D73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8DCD-B73F-907F-CC2F-363FA368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023B-4E43-84D9-53BB-78B69DF9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0089A-207C-C504-9657-CFE3B380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C6CC9-7843-643F-EBA4-08A41195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58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922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00FF-7D99-2811-9926-A54B9CFE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5DE5C-8A17-E38C-0941-3D4F728BA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9DF13-EBE6-C92A-93FD-BF1022C2F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D63FE-1DE5-1FE9-AD8E-2F823220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12AF1-C2CA-007C-D1ED-8EE963E2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5ECD4-FBBF-10BB-00EA-4FD6E23F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640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650D-DF77-B40E-21D0-59298403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D9781-EC3F-2A56-D574-32976D0C3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DE6F2-DC0C-9D3F-F9AC-CDE75F0CB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C6228-07E9-FDAE-143D-E685397D8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396AFF-E59B-7FDA-40EE-8594D77DD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F025B-F4DB-D465-C883-E3FC4BB0C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1C879-B193-666C-7D14-11802394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83E7E8-F968-C9E9-2F39-31F898F5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519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F054-0FD0-74C8-8345-13EEB884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8DA67-FE06-4EBE-4DD6-54FAC0AAB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354C9-AD3D-93C0-DD05-A9EF66BDD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8A0AE-8D08-EDE4-123A-A448BB32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716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533ED-189D-E42C-39D3-1F242C17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88724-7AAB-95B2-EB71-5BED9567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DFDFB-FD9E-27C3-2DE7-9967A61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2329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C3A1-A0B0-B10B-BB6C-EB359366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3C7E0-DE73-65DE-8940-50008C8A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FA355-F93A-3A35-3387-459F08BF7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E564F-FF47-48E7-1B99-F364CCC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1A687-EBFB-9632-FE9B-CDDA976C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30F20-F96B-B259-0FEE-FB3DE395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6284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92C6-06B6-1A4F-21B6-556DDA4B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1EFFC-26E8-8398-E595-A82A4EB2B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A7391-327D-AB03-B247-422DBE56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3FB70-E07A-3D8D-B2ED-7C28B5029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21326F-A90F-90E9-63E0-A7EAB284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AA54F-6343-E210-480E-199DB9E5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151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8F43-06A0-9519-EDE4-AABCD8A47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7A05C-B949-9DA1-A835-E58A0CA38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78CD8-1594-5F11-F6BB-17B84AC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9135-9E07-6DBC-A396-C8D8EDE1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4BDA-22A8-FD52-7A03-97CEF1DD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08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5148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822C2-AB41-C4BE-A299-C2526C1BD7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ACE70-3DFD-AF09-6DEF-9C385DAF7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69AE-8FF7-C021-BAC6-2B0FAC6E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7213-85C2-D08D-428F-61918CBD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B5673-077A-590A-3D22-CC8BF676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5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96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77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76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7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15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20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29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36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908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750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064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38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9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891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98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719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70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409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26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7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4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27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69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98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6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7881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668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54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2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6536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972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736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855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1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23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00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83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41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7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2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971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18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1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5B8E5D-3675-4189-91CE-16FFD1C1D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3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3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7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2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6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942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5133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7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5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2604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6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45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38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5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8845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2719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3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5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11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1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7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1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2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7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6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1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3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9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23218" y="4041549"/>
            <a:ext cx="1341236" cy="22801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382" y="4041549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36.png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5.svg"/><Relationship Id="rId11" Type="http://schemas.openxmlformats.org/officeDocument/2006/relationships/image" Target="../media/image78.sv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37.svg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36.png"/><Relationship Id="rId7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5.svg"/><Relationship Id="rId11" Type="http://schemas.openxmlformats.org/officeDocument/2006/relationships/image" Target="../media/image78.sv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37.sv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142.xml"/><Relationship Id="rId7" Type="http://schemas.openxmlformats.org/officeDocument/2006/relationships/slide" Target="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slide" Target="slide22.xml"/><Relationship Id="rId18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slide" Target="slide19.xml"/><Relationship Id="rId12" Type="http://schemas.openxmlformats.org/officeDocument/2006/relationships/image" Target="../media/image96.png"/><Relationship Id="rId17" Type="http://schemas.openxmlformats.org/officeDocument/2006/relationships/slide" Target="slide2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93.png"/><Relationship Id="rId11" Type="http://schemas.openxmlformats.org/officeDocument/2006/relationships/slide" Target="slide21.xml"/><Relationship Id="rId5" Type="http://schemas.openxmlformats.org/officeDocument/2006/relationships/image" Target="../media/image92.png"/><Relationship Id="rId15" Type="http://schemas.openxmlformats.org/officeDocument/2006/relationships/slide" Target="slide23.xml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slide" Target="slide20.xml"/><Relationship Id="rId1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3.wav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3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10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42.xml"/><Relationship Id="rId1" Type="http://schemas.openxmlformats.org/officeDocument/2006/relationships/tags" Target="../tags/tag4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10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102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10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102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10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102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46.xml"/><Relationship Id="rId7" Type="http://schemas.openxmlformats.org/officeDocument/2006/relationships/image" Target="../media/image9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9.png"/><Relationship Id="rId11" Type="http://schemas.openxmlformats.org/officeDocument/2006/relationships/image" Target="../media/image106.png"/><Relationship Id="rId5" Type="http://schemas.openxmlformats.org/officeDocument/2006/relationships/audio" Target="../media/audio3.wav"/><Relationship Id="rId10" Type="http://schemas.openxmlformats.org/officeDocument/2006/relationships/image" Target="../media/image105.png"/><Relationship Id="rId4" Type="http://schemas.openxmlformats.org/officeDocument/2006/relationships/audio" Target="../media/audio4.wav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114.png"/><Relationship Id="rId3" Type="http://schemas.openxmlformats.org/officeDocument/2006/relationships/image" Target="../media/image30.svg"/><Relationship Id="rId7" Type="http://schemas.openxmlformats.org/officeDocument/2006/relationships/image" Target="../media/image65.svg"/><Relationship Id="rId12" Type="http://schemas.openxmlformats.org/officeDocument/2006/relationships/image" Target="../media/image1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4.png"/><Relationship Id="rId11" Type="http://schemas.openxmlformats.org/officeDocument/2006/relationships/image" Target="../media/image112.png"/><Relationship Id="rId5" Type="http://schemas.openxmlformats.org/officeDocument/2006/relationships/image" Target="../media/image63.svg"/><Relationship Id="rId10" Type="http://schemas.openxmlformats.org/officeDocument/2006/relationships/image" Target="../media/image111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9.sv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3.png"/><Relationship Id="rId11" Type="http://schemas.openxmlformats.org/officeDocument/2006/relationships/image" Target="../media/image44.png"/><Relationship Id="rId5" Type="http://schemas.openxmlformats.org/officeDocument/2006/relationships/image" Target="../media/image72.svg"/><Relationship Id="rId15" Type="http://schemas.openxmlformats.org/officeDocument/2006/relationships/image" Target="../media/image79.png"/><Relationship Id="rId10" Type="http://schemas.openxmlformats.org/officeDocument/2006/relationships/image" Target="../media/image37.svg"/><Relationship Id="rId4" Type="http://schemas.openxmlformats.org/officeDocument/2006/relationships/image" Target="../media/image71.png"/><Relationship Id="rId9" Type="http://schemas.openxmlformats.org/officeDocument/2006/relationships/image" Target="../media/image36.png"/><Relationship Id="rId14" Type="http://schemas.openxmlformats.org/officeDocument/2006/relationships/image" Target="../media/image7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3AE642-696B-447B-BABC-37B24974A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898" y="-2462999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237EB6-695F-4126-9A27-B982D7AD6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32" y="-2612674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A8C50D-B1FA-4248-A833-2DD098F72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3" y="-2772171"/>
            <a:ext cx="685800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4B8F048B-C524-4EA2-89BC-933E7CB800B9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A8B8CE6-2F24-438B-80A1-301CD961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92C97AD-A7C6-49C4-9640-C47C5737C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45195" y="966001"/>
            <a:ext cx="3674616" cy="583680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07072" y="1747174"/>
            <a:ext cx="3960433" cy="4130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0375" y="883250"/>
            <a:ext cx="7177083" cy="687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8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6520" y="1345254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487680" y="1999543"/>
            <a:ext cx="531571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97 358 – 89 263</a:t>
            </a:r>
          </a:p>
        </p:txBody>
      </p:sp>
      <p:sp>
        <p:nvSpPr>
          <p:cNvPr id="2" name="Rectangle 1"/>
          <p:cNvSpPr/>
          <p:nvPr/>
        </p:nvSpPr>
        <p:spPr>
          <a:xfrm>
            <a:off x="6675620" y="1819104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75 046 – 32 638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97 358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89 263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1738111" y="366408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8 095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75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046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32 638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579948" y="366408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42 408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5976" y="1311973"/>
            <a:ext cx="11119529" cy="47992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532" y="147829"/>
            <a:ext cx="2633671" cy="16781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720909" y="4540384"/>
            <a:ext cx="2486161" cy="2665474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-138724" y="866628"/>
            <a:ext cx="31067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2218007" y="338162"/>
            <a:ext cx="70743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6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6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279481" y="1999543"/>
            <a:ext cx="634163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56 492 - 56</a:t>
            </a:r>
          </a:p>
        </p:txBody>
      </p:sp>
      <p:sp>
        <p:nvSpPr>
          <p:cNvPr id="2" name="Rectangle 1"/>
          <p:cNvSpPr/>
          <p:nvPr/>
        </p:nvSpPr>
        <p:spPr>
          <a:xfrm>
            <a:off x="6353676" y="1953376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16 519 – 8 245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2388" y="2803126"/>
            <a:ext cx="311295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56 492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012431" y="3729005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12431" y="4437333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5"/>
          <p:cNvSpPr txBox="1"/>
          <p:nvPr/>
        </p:nvSpPr>
        <p:spPr>
          <a:xfrm>
            <a:off x="1135963" y="4419222"/>
            <a:ext cx="311295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56 436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433" y="2738207"/>
            <a:ext cx="311295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60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60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519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300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857316" y="3686723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94476" y="437241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5"/>
          <p:cNvSpPr txBox="1"/>
          <p:nvPr/>
        </p:nvSpPr>
        <p:spPr>
          <a:xfrm>
            <a:off x="6118008" y="4354303"/>
            <a:ext cx="3112959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8 274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3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6" grpId="0"/>
      <p:bldP spid="25" grpId="0"/>
      <p:bldP spid="26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34158" y="1157637"/>
            <a:ext cx="4983480" cy="560832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nhẩm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4281" y="2602840"/>
            <a:ext cx="6579271" cy="25863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13 000 – 6 000 = ?</a:t>
            </a: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Nhẩm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13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6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7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13 000 – 6 000 = 7 000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43552" y="2502363"/>
            <a:ext cx="498348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17 000 – 8 000</a:t>
            </a:r>
          </a:p>
        </p:txBody>
      </p:sp>
    </p:spTree>
    <p:extLst>
      <p:ext uri="{BB962C8B-B14F-4D97-AF65-F5344CB8AC3E}">
        <p14:creationId xmlns:p14="http://schemas.microsoft.com/office/powerpoint/2010/main" val="22151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553917" y="662874"/>
            <a:ext cx="597198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34511" y="171492"/>
            <a:ext cx="1501083" cy="1552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72" y="7345"/>
            <a:ext cx="3974937" cy="181676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36262" y="1900278"/>
            <a:ext cx="6579271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15 000 – 7 000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– 5 000</a:t>
            </a:r>
          </a:p>
          <a:p>
            <a:pPr marL="514350" indent="-514350" algn="ctr">
              <a:spcAft>
                <a:spcPts val="1800"/>
              </a:spcAft>
              <a:buAutoNum type="alphaLcPeriod"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 – 8 000</a:t>
            </a:r>
          </a:p>
        </p:txBody>
      </p:sp>
      <p:sp>
        <p:nvSpPr>
          <p:cNvPr id="2" name="Rectangle 1"/>
          <p:cNvSpPr/>
          <p:nvPr/>
        </p:nvSpPr>
        <p:spPr>
          <a:xfrm>
            <a:off x="7346609" y="1839381"/>
            <a:ext cx="2800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346609" y="2893636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7 000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46608" y="4116269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9 000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2954"/>
            <a:ext cx="12192000" cy="139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1.48148E-6 L -0.48268 -0.0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8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946" y="-135053"/>
            <a:ext cx="1219200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135053"/>
            <a:ext cx="9988296" cy="3172027"/>
          </a:xfrm>
          <a:prstGeom prst="rect">
            <a:avLst/>
          </a:prstGeom>
        </p:spPr>
      </p:pic>
      <p:sp>
        <p:nvSpPr>
          <p:cNvPr id="18" name="TextBox 16"/>
          <p:cNvSpPr txBox="1"/>
          <p:nvPr/>
        </p:nvSpPr>
        <p:spPr>
          <a:xfrm>
            <a:off x="2340864" y="351554"/>
            <a:ext cx="9537192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24 500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10 600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9 500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595" y="273731"/>
            <a:ext cx="2434155" cy="875800"/>
          </a:xfrm>
          <a:prstGeom prst="rect">
            <a:avLst/>
          </a:prstGeom>
        </p:spPr>
      </p:pic>
      <p:sp>
        <p:nvSpPr>
          <p:cNvPr id="15" name="TextBox 16"/>
          <p:cNvSpPr txBox="1"/>
          <p:nvPr/>
        </p:nvSpPr>
        <p:spPr>
          <a:xfrm>
            <a:off x="-178046" y="614774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8549639" y="1426464"/>
            <a:ext cx="28346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94431" y="856488"/>
            <a:ext cx="493776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565391" y="1987296"/>
            <a:ext cx="47548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25524" y="1792224"/>
            <a:ext cx="15544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72199" y="2542032"/>
            <a:ext cx="42976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814562" y="1792224"/>
            <a:ext cx="15544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694431" y="3072775"/>
            <a:ext cx="78638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637522" y="2542032"/>
            <a:ext cx="7315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473551" y="3468169"/>
            <a:ext cx="8183679" cy="34163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24 500 - 10 600 = 13 900 (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13 900 - 9 500 = 4 400 (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4 400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-413404" y="3333874"/>
            <a:ext cx="310783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5EA51-621C-5399-3CED-7E771C7E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946" y="-12192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4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AB2D2-EFA8-EB64-2FAB-659189FCC560}"/>
              </a:ext>
            </a:extLst>
          </p:cNvPr>
          <p:cNvSpPr txBox="1"/>
          <p:nvPr/>
        </p:nvSpPr>
        <p:spPr>
          <a:xfrm>
            <a:off x="1263587" y="874454"/>
            <a:ext cx="10298012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10600 + 9500 = 20 100 (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24 500 – 20 100 = 4 400 (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4 400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39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33824" y="1586329"/>
            <a:ext cx="6934329" cy="4353806"/>
            <a:chOff x="2833824" y="1586329"/>
            <a:chExt cx="6934329" cy="4353806"/>
          </a:xfrm>
        </p:grpSpPr>
        <p:sp>
          <p:nvSpPr>
            <p:cNvPr id="12" name="TextBox 9"/>
            <p:cNvSpPr txBox="1"/>
            <p:nvPr/>
          </p:nvSpPr>
          <p:spPr>
            <a:xfrm>
              <a:off x="3007015" y="1654346"/>
              <a:ext cx="6279785" cy="42857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Vận</a:t>
              </a:r>
              <a:r>
                <a:rPr kumimoji="0" lang="en-US" sz="239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23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SVNMomento" panose="00000500000000000000" pitchFamily="2" charset="0"/>
                  <a:ea typeface="+mn-ea"/>
                  <a:cs typeface="+mn-cs"/>
                </a:rPr>
                <a:t>dụng</a:t>
              </a:r>
              <a:endPara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2833824" y="1586329"/>
              <a:ext cx="6934329" cy="1731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56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E10B0F5-EAB8-EF11-D701-A321C41EFA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4187F1-D503-7AD4-285D-F3253FC0B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55AC22-5A63-4481-A313-888602C0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729325" cy="885754"/>
            </a:xfrm>
            <a:prstGeom prst="rect">
              <a:avLst/>
            </a:prstGeom>
          </p:spPr>
        </p:pic>
      </p:grpSp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69FDF4-3479-64F9-43D6-57AA656CCED1}"/>
              </a:ext>
            </a:extLst>
          </p:cNvPr>
          <p:cNvGrpSpPr/>
          <p:nvPr/>
        </p:nvGrpSpPr>
        <p:grpSpPr>
          <a:xfrm>
            <a:off x="0" y="-54916"/>
            <a:ext cx="12192000" cy="6912916"/>
            <a:chOff x="0" y="-54916"/>
            <a:chExt cx="12192000" cy="69129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C24050-FC43-7162-4722-993F96F4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504" r="24528" b="4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9534F44-D332-77C4-589C-8DB7E0EFA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5884" y="-54916"/>
              <a:ext cx="868472" cy="10547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384190" y="298088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89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5367F541-4D18-89EF-8EBC-97C8D31468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13961" y="4594199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27CFA4B-46D9-1FDA-D965-879A3C375ADE}"/>
              </a:ext>
            </a:extLst>
          </p:cNvPr>
          <p:cNvGrpSpPr/>
          <p:nvPr/>
        </p:nvGrpSpPr>
        <p:grpSpPr>
          <a:xfrm>
            <a:off x="-19778" y="0"/>
            <a:ext cx="12211778" cy="6858000"/>
            <a:chOff x="-19778" y="0"/>
            <a:chExt cx="12211778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642C9BE-1858-8F92-D7D8-680B41E87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9778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0214" y="558063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i="0" u="none" strike="noStrike" kern="1200" cap="none" spc="-3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nhẩm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>
                <a:solidFill>
                  <a:srgbClr val="E35F56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50 000 – 7 000 = ?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48466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4 300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430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68112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43 000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47 000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03574F-E3DA-DB82-171C-D7A4746C90CA}"/>
              </a:ext>
            </a:extLst>
          </p:cNvPr>
          <p:cNvSpPr txBox="1"/>
          <p:nvPr/>
        </p:nvSpPr>
        <p:spPr>
          <a:xfrm>
            <a:off x="256032" y="1304544"/>
            <a:ext cx="117408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89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07EFE3-EC92-7744-9A9E-C4913E6AA635}"/>
              </a:ext>
            </a:extLst>
          </p:cNvPr>
          <p:cNvGrpSpPr/>
          <p:nvPr/>
        </p:nvGrpSpPr>
        <p:grpSpPr>
          <a:xfrm>
            <a:off x="-126159" y="-40066"/>
            <a:ext cx="12318159" cy="6898066"/>
            <a:chOff x="-126159" y="-40066"/>
            <a:chExt cx="12318159" cy="6898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7E16C7-41F8-6CB1-54CD-C7FB4A99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26159" y="-40066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44667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53 510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5 351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64313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50 510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30 531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99900" y="681305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>
                <a:solidFill>
                  <a:srgbClr val="E35F56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78 950 – 25 440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45" name="Picture 44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5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FB7B52-D078-A853-4A68-DC23739DA7F6}"/>
              </a:ext>
            </a:extLst>
          </p:cNvPr>
          <p:cNvGrpSpPr/>
          <p:nvPr/>
        </p:nvGrpSpPr>
        <p:grpSpPr>
          <a:xfrm>
            <a:off x="-103830" y="0"/>
            <a:ext cx="12295830" cy="6858000"/>
            <a:chOff x="-103830" y="0"/>
            <a:chExt cx="1229583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6672FD-4126-2DD6-DD7E-2FD5E9AB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3830" y="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11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20 000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50 000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15 000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noProof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spc="-300" noProof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spc="-300" noProof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spc="-300" noProof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spc="-300" noProof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spc="-300" noProof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spc="-300" noProof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noProof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spc="-300" noProof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…… - 15 000 = 35 000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9789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65 000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7" name="Picture 46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1D516D80-0E0A-6C81-34B7-E3277CD12D33}"/>
              </a:ext>
            </a:extLst>
          </p:cNvPr>
          <p:cNvGrpSpPr/>
          <p:nvPr/>
        </p:nvGrpSpPr>
        <p:grpSpPr>
          <a:xfrm>
            <a:off x="6290203" y="2281120"/>
            <a:ext cx="4382495" cy="1203763"/>
            <a:chOff x="6092322" y="2271847"/>
            <a:chExt cx="4568775" cy="120376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8273279-846D-76ED-C856-9A438D5CDD5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E763238-56D0-A1F1-A3DC-94288EA51FB8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6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924846BC-840F-0672-6681-39228D1E7567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CA380797-20E0-1352-ECC4-363D387483EB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Rectangle 33">
                <a:extLst>
                  <a:ext uri="{FF2B5EF4-FFF2-40B4-BE49-F238E27FC236}">
                    <a16:creationId xmlns:a16="http://schemas.microsoft.com/office/drawing/2014/main" id="{D10EC69A-949C-8905-AB15-AA8D3F644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103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50 000</a:t>
                </a:r>
              </a:p>
            </p:txBody>
          </p: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AB4A139-1C6A-C851-530E-7AC7869AA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1F9AE8-E85F-EFC3-1CF0-B5DE57A2CA02}"/>
              </a:ext>
            </a:extLst>
          </p:cNvPr>
          <p:cNvGrpSpPr/>
          <p:nvPr/>
        </p:nvGrpSpPr>
        <p:grpSpPr>
          <a:xfrm>
            <a:off x="1793853" y="4018492"/>
            <a:ext cx="4281016" cy="1277243"/>
            <a:chOff x="990071" y="3965496"/>
            <a:chExt cx="4714805" cy="127724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D8E3F6D-A688-F352-1C7F-2575C0DDBAD4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AAF488A-1497-321D-9A79-A53E50FC315D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6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815E244-1C17-7A85-0F03-BDE19731D1DC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B97B657-E949-55F3-C271-31F6815DF587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3FF2565-B374-429A-CDE6-F17FC4B11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15</a:t>
                </a: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000</a:t>
                </a: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349245B-EDDE-39B7-9901-DCECAAB6C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61EC500E-C8C9-1EF4-17E7-2DDA3ADA16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51470" y="4437400"/>
            <a:ext cx="3249827" cy="231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65218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Điền</a:t>
            </a:r>
            <a:r>
              <a:rPr lang="en-US" altLang="zh-CN" sz="4800" spc="-3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số</a:t>
            </a:r>
            <a:r>
              <a:rPr lang="en-US" altLang="zh-CN" sz="4800" spc="-3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thích</a:t>
            </a:r>
            <a:r>
              <a:rPr lang="en-US" altLang="zh-CN" sz="4800" spc="-3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hợp</a:t>
            </a:r>
            <a:r>
              <a:rPr lang="en-US" altLang="zh-CN" sz="4800" spc="-3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vào</a:t>
            </a:r>
            <a:r>
              <a:rPr lang="en-US" altLang="zh-CN" sz="4800" spc="-3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chỗ</a:t>
            </a:r>
            <a:r>
              <a:rPr lang="en-US" altLang="zh-CN" sz="4800" spc="-3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800" spc="-3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chấm</a:t>
            </a:r>
            <a:r>
              <a:rPr lang="en-US" altLang="zh-CN" sz="4800" spc="-3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80</a:t>
            </a:r>
            <a:r>
              <a:rPr kumimoji="0" lang="en-US" altLang="zh-CN" sz="4800" i="0" u="none" strike="noStrike" kern="1200" cap="none" spc="-300" normalizeH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 000 - …… = 25 000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71972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65 000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63994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60 000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91618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55 000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50 000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0" name="Picture 49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36B781-8109-2131-F6CB-5705B23555F5}"/>
              </a:ext>
            </a:extLst>
          </p:cNvPr>
          <p:cNvGrpSpPr/>
          <p:nvPr/>
        </p:nvGrpSpPr>
        <p:grpSpPr>
          <a:xfrm>
            <a:off x="-19778" y="-32240"/>
            <a:ext cx="12211778" cy="6890240"/>
            <a:chOff x="-19778" y="-32240"/>
            <a:chExt cx="12211778" cy="68902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781F2FE-88DC-ED80-8E77-478DC32C3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9778" y="-32240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06120" y="570189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-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Tính</a:t>
            </a:r>
            <a:r>
              <a:rPr kumimoji="0" lang="en-US" altLang="zh-CN" sz="4800" i="0" u="none" strike="noStrike" kern="1200" cap="none" spc="-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spc="-300" dirty="0">
                <a:solidFill>
                  <a:srgbClr val="E35F56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思源黑体 CN" panose="020B0500000000000000" pitchFamily="34" charset="-122"/>
              </a:rPr>
              <a:t>100 000 – 75 000 – 25 000 = ?</a:t>
            </a:r>
            <a:endParaRPr kumimoji="0" lang="vi-VN" altLang="zh-CN" sz="4800" i="0" u="none" strike="noStrike" kern="1200" cap="none" spc="-300" normalizeH="0" baseline="0" noProof="0" dirty="0">
              <a:ln>
                <a:noFill/>
              </a:ln>
              <a:solidFill>
                <a:srgbClr val="E35F56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361608" y="2413908"/>
            <a:ext cx="4292321" cy="1170582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11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10 000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10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1 000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652" y="2676697"/>
                <a:ext cx="4716433" cy="1103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1</a:t>
                </a: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思源黑体 CN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076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0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微软雅黑" pitchFamily="34" charset="-122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8BC7C9B-DA62-CEDD-7C7A-4A675E99BF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77068" y="4381761"/>
            <a:ext cx="3249827" cy="240956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C825F4D-49A3-A1A8-26AD-57A3C04954BB}"/>
              </a:ext>
            </a:extLst>
          </p:cNvPr>
          <p:cNvGrpSpPr/>
          <p:nvPr/>
        </p:nvGrpSpPr>
        <p:grpSpPr>
          <a:xfrm>
            <a:off x="334942" y="5993667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C774D3F-BC1E-9D15-794F-346CE2D6C1F7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19500255-C2D4-A2C8-EF40-AE268315526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15E00A2-1861-790C-EBDD-1FB2C2C45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CECCF5-3D1D-A48C-1D6F-B2D51A3098B3}"/>
              </a:ext>
            </a:extLst>
          </p:cNvPr>
          <p:cNvGrpSpPr/>
          <p:nvPr/>
        </p:nvGrpSpPr>
        <p:grpSpPr>
          <a:xfrm>
            <a:off x="-36622" y="-61530"/>
            <a:ext cx="12222272" cy="6921359"/>
            <a:chOff x="-36622" y="-129262"/>
            <a:chExt cx="12222272" cy="69213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80E695-DB3D-E7FF-7211-CA08F0540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-6350" y="-65903"/>
              <a:ext cx="12192000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279D3F-7863-1239-00EE-202C02622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6622" y="-129262"/>
              <a:ext cx="868472" cy="105474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5AA3C-4F1E-26C9-967B-FBAE56FF72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1302610" y="7004241"/>
            <a:ext cx="3249827" cy="2409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7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57045 -0.35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EE4FCAB-1856-411E-BAD0-39A6E281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01" y="-2003287"/>
            <a:ext cx="11185774" cy="111857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43649" y="2435438"/>
            <a:ext cx="6022915" cy="199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Hoàn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thành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tập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Chuẩn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bị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131号-酷乐潮玩体" panose="00000500000000000000" pitchFamily="2" charset="-122"/>
              </a:rPr>
              <a:t>sau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F327C6-7874-4BB0-8EE1-EDC7DD914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48" y="0"/>
            <a:ext cx="3043451" cy="304345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EB91F9-87CC-42A8-80C0-27BB49E6F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33" y="5111519"/>
            <a:ext cx="2761348" cy="22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B1A0F-9D93-431A-8415-555E77415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4" y="2874809"/>
            <a:ext cx="3393237" cy="4799734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id="{144FF45D-1489-3BBD-B313-C9D308334F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3862" y="1094735"/>
            <a:ext cx="111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 err="1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Dặn</a:t>
            </a:r>
            <a:r>
              <a:rPr kumimoji="0" lang="en-US" altLang="zh-CN" sz="8000" b="0" i="0" u="none" strike="noStrike" kern="1200" cap="none" spc="-300" normalizeH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8000" b="0" i="0" u="none" strike="noStrike" kern="1200" cap="none" spc="-300" normalizeH="0" noProof="0" dirty="0" err="1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rPr>
              <a:t>dò</a:t>
            </a:r>
            <a:endParaRPr kumimoji="0" lang="zh-CN" altLang="en-US" sz="8000" b="0" i="0" u="none" strike="noStrike" kern="1200" cap="none" spc="-300" normalizeH="0" baseline="0" noProof="0" dirty="0">
              <a:ln>
                <a:noFill/>
              </a:ln>
              <a:solidFill>
                <a:srgbClr val="E94E1B"/>
              </a:solidFill>
              <a:effectLst/>
              <a:uLnTx/>
              <a:uFillTx/>
              <a:latin typeface="SVN-Cookies" panose="02040603050506020204" pitchFamily="18" charset="0"/>
              <a:ea typeface="字魂156号-萌趣苏打饼" panose="00000500000000000000" pitchFamily="2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933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5148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5492" y="0"/>
            <a:ext cx="6797993" cy="68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45" y="2395744"/>
            <a:ext cx="3346692" cy="4462256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0" y="4122236"/>
            <a:ext cx="2967064" cy="2252406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" y="2933133"/>
            <a:ext cx="3523260" cy="3467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45" y="454861"/>
            <a:ext cx="6875725" cy="30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09B2529-5D5C-49EF-A67F-1F32FE44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80" y="-1228074"/>
            <a:ext cx="3206662" cy="3206662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89790F-C316-4DFC-9AD0-F7112753A623}"/>
              </a:ext>
            </a:extLst>
          </p:cNvPr>
          <p:cNvGrpSpPr/>
          <p:nvPr/>
        </p:nvGrpSpPr>
        <p:grpSpPr>
          <a:xfrm>
            <a:off x="40556" y="6463881"/>
            <a:ext cx="12110889" cy="328973"/>
            <a:chOff x="-5883616" y="10949175"/>
            <a:chExt cx="19050889" cy="517487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A203E5E3-F000-48E8-8623-C54063376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616" y="10949175"/>
              <a:ext cx="12192000" cy="51748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6CFEF7F-59C8-45AB-AFCA-19870F66D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01"/>
            <a:stretch/>
          </p:blipFill>
          <p:spPr>
            <a:xfrm>
              <a:off x="6096000" y="10950488"/>
              <a:ext cx="7071273" cy="516174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88B6295B-E7D9-4B11-A510-4C3BC9318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0883" y="4067429"/>
            <a:ext cx="4612943" cy="2830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44" y="353437"/>
            <a:ext cx="10680192" cy="3075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94" y="2719643"/>
            <a:ext cx="4359018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1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5915" y="1794836"/>
            <a:ext cx="7179349" cy="483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6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7977" y="258646"/>
            <a:ext cx="10809276" cy="61126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502" y="4782119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11418" y="5043134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534512">
            <a:off x="10665281" y="933061"/>
            <a:ext cx="1696107" cy="109610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1538032">
            <a:off x="993574" y="1799603"/>
            <a:ext cx="1410341" cy="9114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583" y="902792"/>
            <a:ext cx="9713475" cy="4824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25724" y="5485538"/>
            <a:ext cx="1419148" cy="1315937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82302" y="302964"/>
            <a:ext cx="2075959" cy="22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42329" y="457139"/>
            <a:ext cx="7326199" cy="62031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610" y="4498470"/>
            <a:ext cx="1156454" cy="12702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2252">
            <a:off x="-622264" y="4713299"/>
            <a:ext cx="2360271" cy="253050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376939" y="-1235873"/>
            <a:ext cx="2388489" cy="26032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38088" y="5242395"/>
            <a:ext cx="3107825" cy="2273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128" y="5479285"/>
            <a:ext cx="6099747" cy="707886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10 318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90972" y="2042523"/>
            <a:ext cx="2827455" cy="1846660"/>
            <a:chOff x="2804782" y="1921757"/>
            <a:chExt cx="2827455" cy="1846660"/>
          </a:xfrm>
        </p:grpSpPr>
        <p:sp>
          <p:nvSpPr>
            <p:cNvPr id="3" name="TextBox 2"/>
            <p:cNvSpPr txBox="1"/>
            <p:nvPr/>
          </p:nvSpPr>
          <p:spPr>
            <a:xfrm>
              <a:off x="3234180" y="192175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23 285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43442" y="2845087"/>
              <a:ext cx="23887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12 967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2868420" y="2829847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804782" y="3768417"/>
              <a:ext cx="2743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181323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70457" y="1491786"/>
            <a:ext cx="5312354" cy="4524315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7, 7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2; 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1;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534512">
            <a:off x="10793527" y="33487"/>
            <a:ext cx="1696107" cy="109610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6284" y="659498"/>
            <a:ext cx="469712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23 285 – 12 967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9324" y="39196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08821" y="3913728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59529" y="3917960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8478" y="3904422"/>
            <a:ext cx="595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885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5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40246" y="0"/>
            <a:ext cx="6797993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22963" y="1191571"/>
            <a:ext cx="3674616" cy="583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3585" y="-511066"/>
            <a:ext cx="4877072" cy="50869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6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674" y="1377696"/>
            <a:ext cx="5852161" cy="5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0396" y="1679052"/>
            <a:ext cx="3390170" cy="4190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82931" y="1738515"/>
            <a:ext cx="3390170" cy="4130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72085" y="1622743"/>
            <a:ext cx="3510930" cy="43029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04897">
            <a:off x="4712979" y="555471"/>
            <a:ext cx="828567" cy="13893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386675" flipH="1">
            <a:off x="8358557" y="441701"/>
            <a:ext cx="828567" cy="13893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60444">
            <a:off x="8894450" y="186424"/>
            <a:ext cx="3374733" cy="16761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6488" y="233474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84 758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43 265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041074">
            <a:off x="39243" y="772943"/>
            <a:ext cx="2438400" cy="9296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900478">
            <a:off x="10413440" y="5264499"/>
            <a:ext cx="2481188" cy="1815403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2951" y="230842"/>
            <a:ext cx="2617507" cy="1019311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774759" y="701765"/>
            <a:ext cx="1682448" cy="32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4F3B20"/>
                </a:solidFill>
                <a:latin typeface="#9Slide07 SVNCinnamoncake" panose="02000000000000000000" pitchFamily="2" charset="0"/>
              </a:rPr>
              <a:t>Bài</a:t>
            </a:r>
            <a:r>
              <a:rPr lang="en-US" sz="4800" dirty="0">
                <a:solidFill>
                  <a:srgbClr val="4F3B20"/>
                </a:solidFill>
                <a:latin typeface="#9Slide07 SVNCinnamoncake" panose="02000000000000000000" pitchFamily="2" charset="0"/>
              </a:rPr>
              <a:t> 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#9Slide07 SVNCinnamoncake" panose="02000000000000000000" pitchFamily="2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3121842" y="793710"/>
            <a:ext cx="1682448" cy="40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4F3B2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4F3B2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4284848" y="2398401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79 363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5 819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7954949" y="2314317"/>
            <a:ext cx="311295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34 635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60381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60653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29461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9074131" y="3260626"/>
            <a:ext cx="274320" cy="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606531" y="3968954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294611" y="403141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989452" y="3939972"/>
            <a:ext cx="2377440" cy="91440"/>
          </a:xfrm>
          <a:prstGeom prst="line">
            <a:avLst/>
          </a:prstGeom>
          <a:ln w="38100">
            <a:solidFill>
              <a:srgbClr val="6038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730063" y="3950843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41 493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15"/>
          <p:cNvSpPr txBox="1"/>
          <p:nvPr/>
        </p:nvSpPr>
        <p:spPr>
          <a:xfrm>
            <a:off x="4390028" y="3996740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73 544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7957086" y="4009519"/>
            <a:ext cx="311295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33 708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5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28" grpId="0"/>
      <p:bldP spid="29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32252">
            <a:off x="-641589" y="4889382"/>
            <a:ext cx="2486161" cy="2665474"/>
          </a:xfrm>
          <a:prstGeom prst="rect">
            <a:avLst/>
          </a:prstGeom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41576">
            <a:off x="502115" y="121319"/>
            <a:ext cx="2183931" cy="2377068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0256" y="1164240"/>
            <a:ext cx="2633671" cy="1678132"/>
          </a:xfrm>
          <a:prstGeom prst="rect">
            <a:avLst/>
          </a:prstGeom>
        </p:spPr>
      </p:pic>
      <p:sp>
        <p:nvSpPr>
          <p:cNvPr id="33" name="TextBox 16"/>
          <p:cNvSpPr txBox="1"/>
          <p:nvPr/>
        </p:nvSpPr>
        <p:spPr>
          <a:xfrm>
            <a:off x="0" y="1883039"/>
            <a:ext cx="3106720" cy="409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60381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60381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16"/>
          <p:cNvSpPr txBox="1"/>
          <p:nvPr/>
        </p:nvSpPr>
        <p:spPr>
          <a:xfrm>
            <a:off x="76497" y="2945483"/>
            <a:ext cx="29537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20992" y="1026171"/>
            <a:ext cx="8623377" cy="5255125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648561">
            <a:off x="2377909" y="219979"/>
            <a:ext cx="2355917" cy="1522511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14416" y="-352622"/>
            <a:ext cx="2716308" cy="207684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1133"/>
          <a:stretch>
            <a:fillRect/>
          </a:stretch>
        </p:blipFill>
        <p:spPr>
          <a:xfrm rot="-5983020" flipH="1" flipV="1">
            <a:off x="10005714" y="5276320"/>
            <a:ext cx="2454009" cy="2464229"/>
          </a:xfrm>
          <a:prstGeom prst="rect">
            <a:avLst/>
          </a:prstGeom>
        </p:spPr>
      </p:pic>
      <p:sp>
        <p:nvSpPr>
          <p:cNvPr id="22" name="TextBox 16"/>
          <p:cNvSpPr txBox="1"/>
          <p:nvPr/>
        </p:nvSpPr>
        <p:spPr>
          <a:xfrm>
            <a:off x="3725803" y="1636116"/>
            <a:ext cx="41396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97 358 – 89 263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75 046 – 32 638</a:t>
            </a:r>
          </a:p>
        </p:txBody>
      </p:sp>
      <p:sp>
        <p:nvSpPr>
          <p:cNvPr id="23" name="TextBox 16"/>
          <p:cNvSpPr txBox="1"/>
          <p:nvPr/>
        </p:nvSpPr>
        <p:spPr>
          <a:xfrm>
            <a:off x="6151214" y="3466066"/>
            <a:ext cx="489182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56 492 - 56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16 519 – 8 245</a:t>
            </a: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2891498" y="3713088"/>
            <a:ext cx="2045574" cy="296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E7792A"/>
      </a:dk2>
      <a:lt2>
        <a:srgbClr val="E7E6E6"/>
      </a:lt2>
      <a:accent1>
        <a:srgbClr val="E7792A"/>
      </a:accent1>
      <a:accent2>
        <a:srgbClr val="F2C521"/>
      </a:accent2>
      <a:accent3>
        <a:srgbClr val="E7792A"/>
      </a:accent3>
      <a:accent4>
        <a:srgbClr val="F2C521"/>
      </a:accent4>
      <a:accent5>
        <a:srgbClr val="E7792A"/>
      </a:accent5>
      <a:accent6>
        <a:srgbClr val="F2C521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693</Words>
  <Application>Microsoft Office PowerPoint</Application>
  <PresentationFormat>Widescreen</PresentationFormat>
  <Paragraphs>135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游ゴシック</vt:lpstr>
      <vt:lpstr>#9Slide07 HoneyCream</vt:lpstr>
      <vt:lpstr>#9Slide07 SVNCinnamoncake</vt:lpstr>
      <vt:lpstr>#9Slide07 SVNMomento</vt:lpstr>
      <vt:lpstr>Arial</vt:lpstr>
      <vt:lpstr>Calibri</vt:lpstr>
      <vt:lpstr>Calibri Light</vt:lpstr>
      <vt:lpstr>Cambria</vt:lpstr>
      <vt:lpstr>Poppins Light</vt:lpstr>
      <vt:lpstr>SVN-Cookies</vt:lpstr>
      <vt:lpstr>SVN-Newton</vt:lpstr>
      <vt:lpstr>Times New Roman</vt:lpstr>
      <vt:lpstr>UTM Aquarelle</vt:lpstr>
      <vt:lpstr>UTM Avo</vt:lpstr>
      <vt:lpstr>Wingdings</vt:lpstr>
      <vt:lpstr>思源黑体 CN Bold</vt:lpstr>
      <vt:lpstr>思源黑体 CN Light</vt:lpstr>
      <vt:lpstr>站酷快乐体2016修订版</vt:lpstr>
      <vt:lpstr>Office 主题</vt:lpstr>
      <vt:lpstr>2_Office Theme</vt:lpstr>
      <vt:lpstr>3_Office Theme</vt:lpstr>
      <vt:lpstr>PPTMON theme</vt:lpstr>
      <vt:lpstr>1_PPTMON theme</vt:lpstr>
      <vt:lpstr>1_Office 主题​​</vt:lpstr>
      <vt:lpstr>2_PPTMON theme</vt:lpstr>
      <vt:lpstr>2_Office 主题​​</vt:lpstr>
      <vt:lpstr>3_PPTMON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1250</dc:title>
  <dc:creator>ADMIN</dc:creator>
  <cp:lastModifiedBy>Admin</cp:lastModifiedBy>
  <cp:revision>53</cp:revision>
  <dcterms:modified xsi:type="dcterms:W3CDTF">2024-04-03T14:59:20Z</dcterms:modified>
</cp:coreProperties>
</file>