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2" r:id="rId3"/>
  </p:sldMasterIdLst>
  <p:notesMasterIdLst>
    <p:notesMasterId r:id="rId43"/>
  </p:notesMasterIdLst>
  <p:sldIdLst>
    <p:sldId id="257" r:id="rId4"/>
    <p:sldId id="314" r:id="rId5"/>
    <p:sldId id="258" r:id="rId6"/>
    <p:sldId id="256"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28" r:id="rId30"/>
    <p:sldId id="563" r:id="rId31"/>
    <p:sldId id="310" r:id="rId32"/>
    <p:sldId id="564" r:id="rId33"/>
    <p:sldId id="565" r:id="rId34"/>
    <p:sldId id="566" r:id="rId35"/>
    <p:sldId id="567" r:id="rId36"/>
    <p:sldId id="313" r:id="rId37"/>
    <p:sldId id="568" r:id="rId38"/>
    <p:sldId id="569" r:id="rId39"/>
    <p:sldId id="570" r:id="rId40"/>
    <p:sldId id="571" r:id="rId41"/>
    <p:sldId id="26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extLst>
      <p:ext uri="{BB962C8B-B14F-4D97-AF65-F5344CB8AC3E}">
        <p14:creationId xmlns:p14="http://schemas.microsoft.com/office/powerpoint/2010/main" val="50056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4</a:t>
            </a:fld>
            <a:endParaRPr lang="en-US"/>
          </a:p>
        </p:txBody>
      </p:sp>
    </p:spTree>
    <p:extLst>
      <p:ext uri="{BB962C8B-B14F-4D97-AF65-F5344CB8AC3E}">
        <p14:creationId xmlns:p14="http://schemas.microsoft.com/office/powerpoint/2010/main" val="235235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5053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2024/11/22</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393393692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96469784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2533164284"/>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1698126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1175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561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6350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582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9190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076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25352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6925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2067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366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11/22/2024</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837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5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768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0.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0.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24.sv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14.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0.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8" name="Picture 7" descr="A close up of a text&#10;&#10;Description automatically generated">
            <a:extLst>
              <a:ext uri="{FF2B5EF4-FFF2-40B4-BE49-F238E27FC236}">
                <a16:creationId xmlns:a16="http://schemas.microsoft.com/office/drawing/2014/main" xmlns=""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67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xmlns=""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xmlns=""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a:extLst>
              <a:ext uri="{FF2B5EF4-FFF2-40B4-BE49-F238E27FC236}">
                <a16:creationId xmlns:a16="http://schemas.microsoft.com/office/drawing/2014/main" xmlns="" id="{7B6DA3CA-BF0A-C236-0895-0DEDF650A6EC}"/>
              </a:ext>
            </a:extLst>
          </p:cNvPr>
          <p:cNvPicPr>
            <a:picLocks noChangeAspect="1"/>
          </p:cNvPicPr>
          <p:nvPr/>
        </p:nvPicPr>
        <p:blipFill>
          <a:blip r:embed="rId3"/>
          <a:stretch>
            <a:fillRect/>
          </a:stretch>
        </p:blipFill>
        <p:spPr>
          <a:xfrm>
            <a:off x="4267200" y="2628900"/>
            <a:ext cx="9296400" cy="7095485"/>
          </a:xfrm>
          <a:prstGeom prst="rect">
            <a:avLst/>
          </a:prstGeom>
        </p:spPr>
      </p:pic>
    </p:spTree>
    <p:extLst>
      <p:ext uri="{BB962C8B-B14F-4D97-AF65-F5344CB8AC3E}">
        <p14:creationId xmlns:p14="http://schemas.microsoft.com/office/powerpoint/2010/main" val="22206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a:extLst>
              <a:ext uri="{FF2B5EF4-FFF2-40B4-BE49-F238E27FC236}">
                <a16:creationId xmlns:a16="http://schemas.microsoft.com/office/drawing/2014/main" xmlns="" id="{67E93EE5-71C6-710F-85F3-C67C5928145A}"/>
              </a:ext>
            </a:extLst>
          </p:cNvPr>
          <p:cNvPicPr>
            <a:picLocks noChangeAspect="1"/>
          </p:cNvPicPr>
          <p:nvPr/>
        </p:nvPicPr>
        <p:blipFill>
          <a:blip r:embed="rId2"/>
          <a:stretch>
            <a:fillRect/>
          </a:stretch>
        </p:blipFill>
        <p:spPr>
          <a:xfrm>
            <a:off x="1600200" y="2857500"/>
            <a:ext cx="6759036" cy="5105400"/>
          </a:xfrm>
          <a:prstGeom prst="rect">
            <a:avLst/>
          </a:prstGeom>
        </p:spPr>
      </p:pic>
      <p:pic>
        <p:nvPicPr>
          <p:cNvPr id="4" name="Picture 3">
            <a:extLst>
              <a:ext uri="{FF2B5EF4-FFF2-40B4-BE49-F238E27FC236}">
                <a16:creationId xmlns:a16="http://schemas.microsoft.com/office/drawing/2014/main" xmlns="" id="{68DEFC35-F679-C297-A21C-CB0D120C358D}"/>
              </a:ext>
            </a:extLst>
          </p:cNvPr>
          <p:cNvPicPr>
            <a:picLocks noChangeAspect="1"/>
          </p:cNvPicPr>
          <p:nvPr/>
        </p:nvPicPr>
        <p:blipFill>
          <a:blip r:embed="rId3"/>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xmlns="" id="{5B6D4AF0-BFBB-567C-C0A5-D67BCB28ACB7}"/>
              </a:ext>
            </a:extLst>
          </p:cNvPr>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extLst>
      <p:ext uri="{BB962C8B-B14F-4D97-AF65-F5344CB8AC3E}">
        <p14:creationId xmlns:p14="http://schemas.microsoft.com/office/powerpoint/2010/main" val="252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xmlns=""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xmlns="" id="{5B6D4AF0-BFBB-567C-C0A5-D67BCB28ACB7}"/>
              </a:ext>
            </a:extLst>
          </p:cNvPr>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xmlns="" id="{79F9D596-8062-0633-11C0-79FC39D1C4DF}"/>
              </a:ext>
            </a:extLst>
          </p:cNvPr>
          <p:cNvPicPr>
            <a:picLocks noChangeAspect="1"/>
          </p:cNvPicPr>
          <p:nvPr/>
        </p:nvPicPr>
        <p:blipFill>
          <a:blip r:embed="rId3"/>
          <a:stretch>
            <a:fillRect/>
          </a:stretch>
        </p:blipFill>
        <p:spPr>
          <a:xfrm>
            <a:off x="1295400" y="2857500"/>
            <a:ext cx="7258826" cy="5410200"/>
          </a:xfrm>
          <a:prstGeom prst="rect">
            <a:avLst/>
          </a:prstGeom>
        </p:spPr>
      </p:pic>
    </p:spTree>
    <p:extLst>
      <p:ext uri="{BB962C8B-B14F-4D97-AF65-F5344CB8AC3E}">
        <p14:creationId xmlns:p14="http://schemas.microsoft.com/office/powerpoint/2010/main" val="2621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xmlns=""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xmlns=""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xmlns="" id="{6A8ECF20-156C-C298-A169-B5C7B4840F03}"/>
              </a:ext>
            </a:extLst>
          </p:cNvPr>
          <p:cNvPicPr>
            <a:picLocks noChangeAspect="1"/>
          </p:cNvPicPr>
          <p:nvPr/>
        </p:nvPicPr>
        <p:blipFill>
          <a:blip r:embed="rId3"/>
          <a:stretch>
            <a:fillRect/>
          </a:stretch>
        </p:blipFill>
        <p:spPr>
          <a:xfrm>
            <a:off x="990600" y="2933700"/>
            <a:ext cx="7138744" cy="5076825"/>
          </a:xfrm>
          <a:prstGeom prst="rect">
            <a:avLst/>
          </a:prstGeom>
        </p:spPr>
      </p:pic>
    </p:spTree>
    <p:extLst>
      <p:ext uri="{BB962C8B-B14F-4D97-AF65-F5344CB8AC3E}">
        <p14:creationId xmlns:p14="http://schemas.microsoft.com/office/powerpoint/2010/main" val="3075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xmlns=""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xmlns=""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xmlns="" id="{66EF0F0D-4037-8C53-32DC-F822F0BD429B}"/>
              </a:ext>
            </a:extLst>
          </p:cNvPr>
          <p:cNvPicPr>
            <a:picLocks noChangeAspect="1"/>
          </p:cNvPicPr>
          <p:nvPr/>
        </p:nvPicPr>
        <p:blipFill>
          <a:blip r:embed="rId3"/>
          <a:stretch>
            <a:fillRect/>
          </a:stretch>
        </p:blipFill>
        <p:spPr>
          <a:xfrm>
            <a:off x="1066800" y="3009900"/>
            <a:ext cx="7275576" cy="5029200"/>
          </a:xfrm>
          <a:prstGeom prst="rect">
            <a:avLst/>
          </a:prstGeom>
        </p:spPr>
      </p:pic>
    </p:spTree>
    <p:extLst>
      <p:ext uri="{BB962C8B-B14F-4D97-AF65-F5344CB8AC3E}">
        <p14:creationId xmlns:p14="http://schemas.microsoft.com/office/powerpoint/2010/main" val="4999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38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638984-3B4C-7292-9817-9B7F5E752A27}"/>
              </a:ext>
            </a:extLst>
          </p:cNvPr>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a:extLst>
              <a:ext uri="{FF2B5EF4-FFF2-40B4-BE49-F238E27FC236}">
                <a16:creationId xmlns:a16="http://schemas.microsoft.com/office/drawing/2014/main" xmlns="" id="{6B59CAF3-CE73-31A9-9B5A-80333E96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59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84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a:extLst>
              <a:ext uri="{FF2B5EF4-FFF2-40B4-BE49-F238E27FC236}">
                <a16:creationId xmlns:a16="http://schemas.microsoft.com/office/drawing/2014/main" xmlns="" id="{016622C0-3304-6A53-55C8-DE49202A70C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747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a:extLst>
              <a:ext uri="{FF2B5EF4-FFF2-40B4-BE49-F238E27FC236}">
                <a16:creationId xmlns:a16="http://schemas.microsoft.com/office/drawing/2014/main" xmlns="" id="{EB16CAB7-1DA6-FD06-BC51-2A6B2B70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a:extLst>
              <a:ext uri="{FF2B5EF4-FFF2-40B4-BE49-F238E27FC236}">
                <a16:creationId xmlns:a16="http://schemas.microsoft.com/office/drawing/2014/main" xmlns="" id="{C2C867AF-D1A9-6100-FCFA-C2BEF5E0CE2C}"/>
              </a:ext>
            </a:extLst>
          </p:cNvPr>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a:extLst>
              <a:ext uri="{FF2B5EF4-FFF2-40B4-BE49-F238E27FC236}">
                <a16:creationId xmlns:a16="http://schemas.microsoft.com/office/drawing/2014/main" xmlns="" id="{09F401A6-EF3B-4649-1A0E-39CA20551AE7}"/>
              </a:ext>
            </a:extLst>
          </p:cNvPr>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extLst>
      <p:ext uri="{BB962C8B-B14F-4D97-AF65-F5344CB8AC3E}">
        <p14:creationId xmlns:p14="http://schemas.microsoft.com/office/powerpoint/2010/main" val="18291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xmlns=""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xmlns=""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a:extLst>
              <a:ext uri="{FF2B5EF4-FFF2-40B4-BE49-F238E27FC236}">
                <a16:creationId xmlns:a16="http://schemas.microsoft.com/office/drawing/2014/main" xmlns="" id="{8291B2CE-113A-D1F0-AAE8-6E1556FC81FD}"/>
              </a:ext>
            </a:extLst>
          </p:cNvPr>
          <p:cNvPicPr>
            <a:picLocks noChangeAspect="1"/>
          </p:cNvPicPr>
          <p:nvPr/>
        </p:nvPicPr>
        <p:blipFill>
          <a:blip r:embed="rId3"/>
          <a:stretch>
            <a:fillRect/>
          </a:stretch>
        </p:blipFill>
        <p:spPr>
          <a:xfrm>
            <a:off x="1524000" y="3543300"/>
            <a:ext cx="15316200" cy="4514980"/>
          </a:xfrm>
          <a:prstGeom prst="rect">
            <a:avLst/>
          </a:prstGeom>
        </p:spPr>
      </p:pic>
    </p:spTree>
    <p:extLst>
      <p:ext uri="{BB962C8B-B14F-4D97-AF65-F5344CB8AC3E}">
        <p14:creationId xmlns:p14="http://schemas.microsoft.com/office/powerpoint/2010/main" val="2896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xmlns=""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xmlns="" id="{5B6D4AF0-BFBB-567C-C0A5-D67BCB28ACB7}"/>
              </a:ext>
            </a:extLst>
          </p:cNvPr>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xmlns="" id="{B7224169-3E94-4437-7762-3EC4F1AE3129}"/>
              </a:ext>
            </a:extLst>
          </p:cNvPr>
          <p:cNvPicPr>
            <a:picLocks noChangeAspect="1"/>
          </p:cNvPicPr>
          <p:nvPr/>
        </p:nvPicPr>
        <p:blipFill>
          <a:blip r:embed="rId3"/>
          <a:stretch>
            <a:fillRect/>
          </a:stretch>
        </p:blipFill>
        <p:spPr>
          <a:xfrm>
            <a:off x="1447800" y="3314700"/>
            <a:ext cx="6436856" cy="4657725"/>
          </a:xfrm>
          <a:prstGeom prst="rect">
            <a:avLst/>
          </a:prstGeom>
        </p:spPr>
      </p:pic>
    </p:spTree>
    <p:extLst>
      <p:ext uri="{BB962C8B-B14F-4D97-AF65-F5344CB8AC3E}">
        <p14:creationId xmlns:p14="http://schemas.microsoft.com/office/powerpoint/2010/main" val="421878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xmlns=""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xmlns="" id="{5B6D4AF0-BFBB-567C-C0A5-D67BCB28ACB7}"/>
              </a:ext>
            </a:extLst>
          </p:cNvPr>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C292803F-9B59-1A5B-90CA-FAB7AE9DC3EB}"/>
              </a:ext>
            </a:extLst>
          </p:cNvPr>
          <p:cNvPicPr>
            <a:picLocks noChangeAspect="1"/>
          </p:cNvPicPr>
          <p:nvPr/>
        </p:nvPicPr>
        <p:blipFill>
          <a:blip r:embed="rId3"/>
          <a:stretch>
            <a:fillRect/>
          </a:stretch>
        </p:blipFill>
        <p:spPr>
          <a:xfrm>
            <a:off x="1676400" y="2400300"/>
            <a:ext cx="5410200" cy="5729894"/>
          </a:xfrm>
          <a:prstGeom prst="rect">
            <a:avLst/>
          </a:prstGeom>
        </p:spPr>
      </p:pic>
    </p:spTree>
    <p:extLst>
      <p:ext uri="{BB962C8B-B14F-4D97-AF65-F5344CB8AC3E}">
        <p14:creationId xmlns:p14="http://schemas.microsoft.com/office/powerpoint/2010/main" val="12899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xmlns=""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xmlns="" id="{5B6D4AF0-BFBB-567C-C0A5-D67BCB28ACB7}"/>
              </a:ext>
            </a:extLst>
          </p:cNvPr>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xmlns="" id="{6ED9A4C1-117C-3E78-516F-92AC8F70044E}"/>
              </a:ext>
            </a:extLst>
          </p:cNvPr>
          <p:cNvPicPr>
            <a:picLocks noChangeAspect="1"/>
          </p:cNvPicPr>
          <p:nvPr/>
        </p:nvPicPr>
        <p:blipFill>
          <a:blip r:embed="rId3"/>
          <a:stretch>
            <a:fillRect/>
          </a:stretch>
        </p:blipFill>
        <p:spPr>
          <a:xfrm>
            <a:off x="990600" y="2857500"/>
            <a:ext cx="6398821" cy="4648200"/>
          </a:xfrm>
          <a:prstGeom prst="rect">
            <a:avLst/>
          </a:prstGeom>
        </p:spPr>
      </p:pic>
    </p:spTree>
    <p:extLst>
      <p:ext uri="{BB962C8B-B14F-4D97-AF65-F5344CB8AC3E}">
        <p14:creationId xmlns:p14="http://schemas.microsoft.com/office/powerpoint/2010/main" val="421335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424984" y="815295"/>
            <a:ext cx="3969689" cy="7680018"/>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8066916" y="542926"/>
            <a:ext cx="10221084" cy="103137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7"/>
          <a:stretch>
            <a:fillRect/>
          </a:stretch>
        </p:blipFill>
        <p:spPr>
          <a:xfrm>
            <a:off x="189864" y="403943"/>
            <a:ext cx="10278747" cy="247823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xmlns=""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a:extLst>
              <a:ext uri="{FF2B5EF4-FFF2-40B4-BE49-F238E27FC236}">
                <a16:creationId xmlns:a16="http://schemas.microsoft.com/office/drawing/2014/main" xmlns="" id="{01BB81A5-6022-1233-75C0-61D56A2AFDF8}"/>
              </a:ext>
            </a:extLst>
          </p:cNvPr>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a:extLst>
              <a:ext uri="{FF2B5EF4-FFF2-40B4-BE49-F238E27FC236}">
                <a16:creationId xmlns:a16="http://schemas.microsoft.com/office/drawing/2014/main" xmlns="" id="{738460D5-A931-A748-AFC0-90A5F7042A2D}"/>
              </a:ext>
            </a:extLst>
          </p:cNvPr>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extLst>
      <p:ext uri="{BB962C8B-B14F-4D97-AF65-F5344CB8AC3E}">
        <p14:creationId xmlns:p14="http://schemas.microsoft.com/office/powerpoint/2010/main" val="417473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xmlns=""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a:extLst>
              <a:ext uri="{FF2B5EF4-FFF2-40B4-BE49-F238E27FC236}">
                <a16:creationId xmlns:a16="http://schemas.microsoft.com/office/drawing/2014/main" xmlns="" id="{01BB81A5-6022-1233-75C0-61D56A2AFDF8}"/>
              </a:ext>
            </a:extLst>
          </p:cNvPr>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xmlns="" id="{738460D5-A931-A748-AFC0-90A5F7042A2D}"/>
              </a:ext>
            </a:extLst>
          </p:cNvPr>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8771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xmlns="" id="{5ACC64AB-6BBB-D88F-7D70-D04D62C9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extLst>
      <p:ext uri="{BB962C8B-B14F-4D97-AF65-F5344CB8AC3E}">
        <p14:creationId xmlns:p14="http://schemas.microsoft.com/office/powerpoint/2010/main" val="36104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16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3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73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7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xmlns="" id="{357A229D-21CC-0F97-9867-2A10AFFF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extLst>
      <p:ext uri="{BB962C8B-B14F-4D97-AF65-F5344CB8AC3E}">
        <p14:creationId xmlns:p14="http://schemas.microsoft.com/office/powerpoint/2010/main" val="2573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xmlns="" id="{20C633A0-40E4-5756-E202-21F40B30CA52}"/>
              </a:ext>
            </a:extLst>
          </p:cNvPr>
          <p:cNvPicPr>
            <a:picLocks noChangeAspect="1"/>
          </p:cNvPicPr>
          <p:nvPr/>
        </p:nvPicPr>
        <p:blipFill>
          <a:blip r:embed="rId2"/>
          <a:stretch>
            <a:fillRect/>
          </a:stretch>
        </p:blipFill>
        <p:spPr>
          <a:xfrm>
            <a:off x="2895600" y="1333500"/>
            <a:ext cx="12039600" cy="6696799"/>
          </a:xfrm>
          <a:prstGeom prst="rect">
            <a:avLst/>
          </a:prstGeom>
        </p:spPr>
      </p:pic>
    </p:spTree>
    <p:extLst>
      <p:ext uri="{BB962C8B-B14F-4D97-AF65-F5344CB8AC3E}">
        <p14:creationId xmlns:p14="http://schemas.microsoft.com/office/powerpoint/2010/main" val="414344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xmlns="" id="{70DB7572-1694-635F-F5AA-5156D550940B}"/>
              </a:ext>
            </a:extLst>
          </p:cNvPr>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a:extLst>
              <a:ext uri="{FF2B5EF4-FFF2-40B4-BE49-F238E27FC236}">
                <a16:creationId xmlns:a16="http://schemas.microsoft.com/office/drawing/2014/main" xmlns="" id="{5B6D4AF0-BFBB-567C-C0A5-D67BCB28ACB7}"/>
              </a:ext>
            </a:extLst>
          </p:cNvPr>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a:extLst>
              <a:ext uri="{FF2B5EF4-FFF2-40B4-BE49-F238E27FC236}">
                <a16:creationId xmlns:a16="http://schemas.microsoft.com/office/drawing/2014/main" xmlns="" id="{EEFFF370-ABD6-1390-188C-C82C7610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C431C284-8969-9BD1-AFB8-EE7F1C42BC9E}"/>
              </a:ext>
            </a:extLst>
          </p:cNvPr>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3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657600" y="495300"/>
            <a:ext cx="13258800" cy="3279498"/>
            <a:chOff x="7596554" y="2268721"/>
            <a:chExt cx="3908808" cy="2729840"/>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014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657600" y="1104900"/>
            <a:ext cx="13258800" cy="2209800"/>
            <a:chOff x="7596554" y="2268721"/>
            <a:chExt cx="3908808" cy="2259412"/>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894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xmlns="" id="{F1ABDFAD-307E-D045-D0EA-01048F2645D0}"/>
              </a:ext>
            </a:extLst>
          </p:cNvPr>
          <p:cNvPicPr>
            <a:picLocks noChangeAspect="1"/>
          </p:cNvPicPr>
          <p:nvPr/>
        </p:nvPicPr>
        <p:blipFill>
          <a:blip r:embed="rId10"/>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xmlns="" id="{8F284975-E20C-62D1-5F84-315375778447}"/>
              </a:ext>
            </a:extLst>
          </p:cNvPr>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4BB656E9-364C-8D6C-BD38-4C524867AF77}"/>
              </a:ext>
            </a:extLst>
          </p:cNvPr>
          <p:cNvPicPr>
            <a:picLocks noChangeAspect="1"/>
          </p:cNvPicPr>
          <p:nvPr/>
        </p:nvPicPr>
        <p:blipFill>
          <a:blip r:embed="rId15"/>
          <a:stretch>
            <a:fillRect/>
          </a:stretch>
        </p:blipFill>
        <p:spPr>
          <a:xfrm rot="21381855">
            <a:off x="5867400" y="342900"/>
            <a:ext cx="5279594" cy="1487553"/>
          </a:xfrm>
          <a:prstGeom prst="rect">
            <a:avLst/>
          </a:prstGeom>
        </p:spPr>
      </p:pic>
      <p:pic>
        <p:nvPicPr>
          <p:cNvPr id="17" name="Picture 16">
            <a:extLst>
              <a:ext uri="{FF2B5EF4-FFF2-40B4-BE49-F238E27FC236}">
                <a16:creationId xmlns:a16="http://schemas.microsoft.com/office/drawing/2014/main" xmlns="" id="{6AD63865-0E06-5B47-52EB-DADC9C327715}"/>
              </a:ext>
            </a:extLst>
          </p:cNvPr>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a:extLst>
              <a:ext uri="{FF2B5EF4-FFF2-40B4-BE49-F238E27FC236}">
                <a16:creationId xmlns:a16="http://schemas.microsoft.com/office/drawing/2014/main" xmlns="" id="{00FE85FF-9CBD-145C-6EF2-FAD45E9E6774}"/>
              </a:ext>
            </a:extLst>
          </p:cNvPr>
          <p:cNvPicPr>
            <a:picLocks noChangeAspect="1"/>
          </p:cNvPicPr>
          <p:nvPr/>
        </p:nvPicPr>
        <p:blipFill>
          <a:blip r:embed="rId17"/>
          <a:stretch>
            <a:fillRect/>
          </a:stretch>
        </p:blipFill>
        <p:spPr>
          <a:xfrm>
            <a:off x="7543800" y="5905500"/>
            <a:ext cx="4304149" cy="220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neon colored word on a black background&#10;&#10;Description automatically generated">
            <a:extLst>
              <a:ext uri="{FF2B5EF4-FFF2-40B4-BE49-F238E27FC236}">
                <a16:creationId xmlns:a16="http://schemas.microsoft.com/office/drawing/2014/main" xmlns="" id="{1734B449-980A-53F6-F157-B8BA4EFE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extLst>
      <p:ext uri="{BB962C8B-B14F-4D97-AF65-F5344CB8AC3E}">
        <p14:creationId xmlns:p14="http://schemas.microsoft.com/office/powerpoint/2010/main" val="816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7A0FEDB-A581-1E9E-ACEB-11AB38FF2D1B}"/>
              </a:ext>
            </a:extLst>
          </p:cNvPr>
          <p:cNvGrpSpPr/>
          <p:nvPr/>
        </p:nvGrpSpPr>
        <p:grpSpPr>
          <a:xfrm>
            <a:off x="2133600" y="1943100"/>
            <a:ext cx="14782800" cy="5581228"/>
            <a:chOff x="2098934" y="2575361"/>
            <a:chExt cx="8536164" cy="1355733"/>
          </a:xfrm>
        </p:grpSpPr>
        <p:sp>
          <p:nvSpPr>
            <p:cNvPr id="3" name="Rounded Rectangle 12">
              <a:extLst>
                <a:ext uri="{FF2B5EF4-FFF2-40B4-BE49-F238E27FC236}">
                  <a16:creationId xmlns:a16="http://schemas.microsoft.com/office/drawing/2014/main" xmlns="" id="{40CF23B1-724A-51FC-B79B-09E1D390C9BF}"/>
                </a:ext>
              </a:extLst>
            </p:cNvPr>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a:extLst>
                <a:ext uri="{FF2B5EF4-FFF2-40B4-BE49-F238E27FC236}">
                  <a16:creationId xmlns:a16="http://schemas.microsoft.com/office/drawing/2014/main" xmlns="" id="{CD15C1BD-FAC2-580E-4CA9-CE1A6313A760}"/>
                </a:ext>
              </a:extLst>
            </p:cNvPr>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89154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xmlns=""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xmlns=""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3F0B2A82-3DA8-0059-FC46-45127718D6C4}"/>
                </a:ext>
              </a:extLst>
            </p:cNvPr>
            <p:cNvSpPr txBox="1"/>
            <p:nvPr/>
          </p:nvSpPr>
          <p:spPr>
            <a:xfrm>
              <a:off x="7658913" y="2610389"/>
              <a:ext cx="3751071" cy="13163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xmlns=""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xmlns=""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xmlns=""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8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1378</Words>
  <Application>Microsoft Office PowerPoint</Application>
  <PresentationFormat>Custom</PresentationFormat>
  <Paragraphs>60</Paragraphs>
  <Slides>39</Slides>
  <Notes>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Arial</vt:lpstr>
      <vt:lpstr>Arial-Rounded</vt:lpstr>
      <vt:lpstr>Calibri</vt:lpstr>
      <vt:lpstr>Calibri Light</vt:lpstr>
      <vt:lpstr>Cambria</vt:lpstr>
      <vt:lpstr>Glacial Indifference</vt:lpstr>
      <vt:lpstr>inpin heiti</vt:lpstr>
      <vt:lpstr>Mali</vt:lpstr>
      <vt:lpstr>Tahoma</vt:lpstr>
      <vt:lpstr>Times New Roman</vt:lpstr>
      <vt:lpstr>UTM Avo</vt:lpstr>
      <vt:lpstr>字魂107号-萌趣欢乐体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cp:lastModifiedBy>
  <cp:revision>46</cp:revision>
  <dcterms:created xsi:type="dcterms:W3CDTF">2006-08-16T00:00:00Z</dcterms:created>
  <dcterms:modified xsi:type="dcterms:W3CDTF">2024-11-22T09:12:46Z</dcterms:modified>
  <dc:identifier>DAGMZ9ajds0</dc:identifier>
</cp:coreProperties>
</file>