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0" r:id="rId1"/>
  </p:sldMasterIdLst>
  <p:notesMasterIdLst>
    <p:notesMasterId r:id="rId14"/>
  </p:notesMasterIdLst>
  <p:sldIdLst>
    <p:sldId id="258" r:id="rId2"/>
    <p:sldId id="257" r:id="rId3"/>
    <p:sldId id="261" r:id="rId4"/>
    <p:sldId id="259" r:id="rId5"/>
    <p:sldId id="260" r:id="rId6"/>
    <p:sldId id="262" r:id="rId7"/>
    <p:sldId id="310" r:id="rId8"/>
    <p:sldId id="264" r:id="rId9"/>
    <p:sldId id="319" r:id="rId10"/>
    <p:sldId id="320" r:id="rId11"/>
    <p:sldId id="317" r:id="rId12"/>
    <p:sldId id="318" r:id="rId13"/>
  </p:sldIdLst>
  <p:sldSz cx="9144000" cy="5143500" type="screen16x9"/>
  <p:notesSz cx="6858000" cy="9144000"/>
  <p:embeddedFontLst>
    <p:embeddedFont>
      <p:font typeface="Montserrat" charset="-93"/>
      <p:regular r:id="rId15"/>
      <p:bold r:id="rId16"/>
      <p:italic r:id="rId17"/>
      <p:boldItalic r:id="rId18"/>
    </p:embeddedFont>
    <p:embeddedFont>
      <p:font typeface="Fira Sans Extra Condensed Medium" charset="0"/>
      <p:regular r:id="rId19"/>
      <p:bold r:id="rId20"/>
      <p:italic r:id="rId21"/>
      <p:boldItalic r:id="rId22"/>
    </p:embeddedFont>
    <p:embeddedFont>
      <p:font typeface="Barlow" charset="-93"/>
      <p:regular r:id="rId23"/>
      <p:bold r:id="rId24"/>
      <p:italic r:id="rId25"/>
      <p:boldItalic r:id="rId2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B505FBD0-5DB2-4628-BB46-421CA5DAC3AC}">
  <a:tblStyle styleId="{B505FBD0-5DB2-4628-BB46-421CA5DAC3AC}" styleName="Table_0"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A7A39F4C-C484-49D2-A0BE-AF8E70581C55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99" d="100"/>
          <a:sy n="99" d="100"/>
        </p:scale>
        <p:origin x="-546" y="1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1770563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9" name="Google Shape;729;gdb8e66b9f7_0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0" name="Google Shape;730;gdb8e66b9f7_0_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66738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2" name="Google Shape;812;gd99e989f3d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3" name="Google Shape;813;gd99e989f3d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243299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6" name="Google Shape;1206;gd9d9c7a200_0_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7" name="Google Shape;1207;gd9d9c7a200_0_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120455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" name="Google Shape;1505;gd79891d2a3_0_1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06" name="Google Shape;1506;gd79891d2a3_0_1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403950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3" name="Google Shape;723;gcc9050bdf8_0_1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4" name="Google Shape;724;gcc9050bdf8_0_1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98448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1" name="Google Shape;781;gcc9050bdf8_0_2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2" name="Google Shape;782;gcc9050bdf8_0_2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976631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0" name="Google Shape;740;gd7e76d2a32_4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1" name="Google Shape;741;gd7e76d2a32_4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721387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Google Shape;770;gd7e76d2a32_4_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1" name="Google Shape;771;gd7e76d2a32_4_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221713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9" name="Google Shape;789;gcc9050bdf8_0_2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0" name="Google Shape;790;gcc9050bdf8_0_2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901673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9" name="Google Shape;789;gcc9050bdf8_0_2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0" name="Google Shape;790;gcc9050bdf8_0_2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516246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2" name="Google Shape;812;gd99e989f3d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3" name="Google Shape;813;gd99e989f3d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243299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2" name="Google Shape;812;gd99e989f3d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3" name="Google Shape;813;gd99e989f3d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243299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3"/>
          <p:cNvSpPr txBox="1">
            <a:spLocks noGrp="1"/>
          </p:cNvSpPr>
          <p:nvPr>
            <p:ph type="title"/>
          </p:nvPr>
        </p:nvSpPr>
        <p:spPr>
          <a:xfrm>
            <a:off x="1695050" y="2332025"/>
            <a:ext cx="5754000" cy="107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5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32" name="Google Shape;32;p3"/>
          <p:cNvSpPr txBox="1">
            <a:spLocks noGrp="1"/>
          </p:cNvSpPr>
          <p:nvPr>
            <p:ph type="title" idx="2" hasCustomPrompt="1"/>
          </p:nvPr>
        </p:nvSpPr>
        <p:spPr>
          <a:xfrm>
            <a:off x="3999171" y="1261625"/>
            <a:ext cx="11310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>
                <a:solidFill>
                  <a:schemeClr val="accent5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33" name="Google Shape;33;p3"/>
          <p:cNvSpPr txBox="1">
            <a:spLocks noGrp="1"/>
          </p:cNvSpPr>
          <p:nvPr>
            <p:ph type="subTitle" idx="1"/>
          </p:nvPr>
        </p:nvSpPr>
        <p:spPr>
          <a:xfrm>
            <a:off x="3153150" y="3360775"/>
            <a:ext cx="2837700" cy="713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3"/>
          <p:cNvSpPr/>
          <p:nvPr/>
        </p:nvSpPr>
        <p:spPr>
          <a:xfrm flipH="1">
            <a:off x="2894668" y="338175"/>
            <a:ext cx="186041" cy="206412"/>
          </a:xfrm>
          <a:custGeom>
            <a:avLst/>
            <a:gdLst/>
            <a:ahLst/>
            <a:cxnLst/>
            <a:rect l="l" t="t" r="r" b="b"/>
            <a:pathLst>
              <a:path w="4347" h="4823" extrusionOk="0">
                <a:moveTo>
                  <a:pt x="2177" y="1"/>
                </a:moveTo>
                <a:cubicBezTo>
                  <a:pt x="2174" y="1"/>
                  <a:pt x="2171" y="1"/>
                  <a:pt x="2168" y="1"/>
                </a:cubicBezTo>
                <a:cubicBezTo>
                  <a:pt x="1858" y="1"/>
                  <a:pt x="1882" y="537"/>
                  <a:pt x="1822" y="834"/>
                </a:cubicBezTo>
                <a:cubicBezTo>
                  <a:pt x="1739" y="1430"/>
                  <a:pt x="1108" y="1953"/>
                  <a:pt x="417" y="2120"/>
                </a:cubicBezTo>
                <a:cubicBezTo>
                  <a:pt x="263" y="2144"/>
                  <a:pt x="72" y="2192"/>
                  <a:pt x="24" y="2311"/>
                </a:cubicBezTo>
                <a:cubicBezTo>
                  <a:pt x="1" y="2406"/>
                  <a:pt x="72" y="2513"/>
                  <a:pt x="191" y="2573"/>
                </a:cubicBezTo>
                <a:cubicBezTo>
                  <a:pt x="286" y="2620"/>
                  <a:pt x="417" y="2644"/>
                  <a:pt x="536" y="2668"/>
                </a:cubicBezTo>
                <a:cubicBezTo>
                  <a:pt x="965" y="2775"/>
                  <a:pt x="1310" y="3037"/>
                  <a:pt x="1525" y="3358"/>
                </a:cubicBezTo>
                <a:cubicBezTo>
                  <a:pt x="1739" y="3680"/>
                  <a:pt x="1822" y="4049"/>
                  <a:pt x="1882" y="4406"/>
                </a:cubicBezTo>
                <a:cubicBezTo>
                  <a:pt x="1906" y="4573"/>
                  <a:pt x="1965" y="4799"/>
                  <a:pt x="2168" y="4823"/>
                </a:cubicBezTo>
                <a:cubicBezTo>
                  <a:pt x="2394" y="4799"/>
                  <a:pt x="2441" y="4573"/>
                  <a:pt x="2465" y="4406"/>
                </a:cubicBezTo>
                <a:cubicBezTo>
                  <a:pt x="2513" y="4049"/>
                  <a:pt x="2608" y="3680"/>
                  <a:pt x="2822" y="3358"/>
                </a:cubicBezTo>
                <a:cubicBezTo>
                  <a:pt x="3037" y="3037"/>
                  <a:pt x="3382" y="2775"/>
                  <a:pt x="3811" y="2668"/>
                </a:cubicBezTo>
                <a:cubicBezTo>
                  <a:pt x="3930" y="2644"/>
                  <a:pt x="4049" y="2620"/>
                  <a:pt x="4156" y="2573"/>
                </a:cubicBezTo>
                <a:cubicBezTo>
                  <a:pt x="4275" y="2513"/>
                  <a:pt x="4346" y="2406"/>
                  <a:pt x="4323" y="2311"/>
                </a:cubicBezTo>
                <a:cubicBezTo>
                  <a:pt x="4275" y="2192"/>
                  <a:pt x="4084" y="2144"/>
                  <a:pt x="3930" y="2120"/>
                </a:cubicBezTo>
                <a:cubicBezTo>
                  <a:pt x="3239" y="1953"/>
                  <a:pt x="2644" y="1430"/>
                  <a:pt x="2560" y="834"/>
                </a:cubicBezTo>
                <a:cubicBezTo>
                  <a:pt x="2513" y="540"/>
                  <a:pt x="2478" y="1"/>
                  <a:pt x="2177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Google Shape;35;p3"/>
          <p:cNvSpPr/>
          <p:nvPr/>
        </p:nvSpPr>
        <p:spPr>
          <a:xfrm flipH="1">
            <a:off x="6043908" y="346581"/>
            <a:ext cx="141189" cy="189593"/>
          </a:xfrm>
          <a:custGeom>
            <a:avLst/>
            <a:gdLst/>
            <a:ahLst/>
            <a:cxnLst/>
            <a:rect l="l" t="t" r="r" b="b"/>
            <a:pathLst>
              <a:path w="3299" h="4430" extrusionOk="0">
                <a:moveTo>
                  <a:pt x="1643" y="0"/>
                </a:moveTo>
                <a:cubicBezTo>
                  <a:pt x="1417" y="0"/>
                  <a:pt x="1429" y="500"/>
                  <a:pt x="1381" y="774"/>
                </a:cubicBezTo>
                <a:cubicBezTo>
                  <a:pt x="1322" y="1322"/>
                  <a:pt x="846" y="1798"/>
                  <a:pt x="322" y="1953"/>
                </a:cubicBezTo>
                <a:cubicBezTo>
                  <a:pt x="203" y="1977"/>
                  <a:pt x="60" y="2012"/>
                  <a:pt x="24" y="2132"/>
                </a:cubicBezTo>
                <a:cubicBezTo>
                  <a:pt x="0" y="2215"/>
                  <a:pt x="60" y="2322"/>
                  <a:pt x="143" y="2370"/>
                </a:cubicBezTo>
                <a:cubicBezTo>
                  <a:pt x="226" y="2417"/>
                  <a:pt x="322" y="2429"/>
                  <a:pt x="417" y="2453"/>
                </a:cubicBezTo>
                <a:cubicBezTo>
                  <a:pt x="738" y="2548"/>
                  <a:pt x="988" y="2798"/>
                  <a:pt x="1155" y="3096"/>
                </a:cubicBezTo>
                <a:cubicBezTo>
                  <a:pt x="1322" y="3394"/>
                  <a:pt x="1381" y="3715"/>
                  <a:pt x="1429" y="4048"/>
                </a:cubicBezTo>
                <a:cubicBezTo>
                  <a:pt x="1441" y="4215"/>
                  <a:pt x="1488" y="4418"/>
                  <a:pt x="1643" y="4429"/>
                </a:cubicBezTo>
                <a:cubicBezTo>
                  <a:pt x="1810" y="4418"/>
                  <a:pt x="1858" y="4215"/>
                  <a:pt x="1869" y="4048"/>
                </a:cubicBezTo>
                <a:cubicBezTo>
                  <a:pt x="1905" y="3715"/>
                  <a:pt x="1977" y="3394"/>
                  <a:pt x="2131" y="3096"/>
                </a:cubicBezTo>
                <a:cubicBezTo>
                  <a:pt x="2298" y="2798"/>
                  <a:pt x="2560" y="2548"/>
                  <a:pt x="2882" y="2453"/>
                </a:cubicBezTo>
                <a:cubicBezTo>
                  <a:pt x="2977" y="2429"/>
                  <a:pt x="3072" y="2417"/>
                  <a:pt x="3143" y="2370"/>
                </a:cubicBezTo>
                <a:cubicBezTo>
                  <a:pt x="3227" y="2322"/>
                  <a:pt x="3298" y="2215"/>
                  <a:pt x="3274" y="2132"/>
                </a:cubicBezTo>
                <a:cubicBezTo>
                  <a:pt x="3227" y="2012"/>
                  <a:pt x="3096" y="1977"/>
                  <a:pt x="2977" y="1953"/>
                </a:cubicBezTo>
                <a:cubicBezTo>
                  <a:pt x="2453" y="1798"/>
                  <a:pt x="2000" y="1322"/>
                  <a:pt x="1941" y="774"/>
                </a:cubicBezTo>
                <a:cubicBezTo>
                  <a:pt x="1905" y="500"/>
                  <a:pt x="1881" y="0"/>
                  <a:pt x="1643" y="0"/>
                </a:cubicBezTo>
                <a:close/>
              </a:path>
            </a:pathLst>
          </a:custGeom>
          <a:solidFill>
            <a:srgbClr val="5ECCD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" name="Google Shape;36;p3"/>
          <p:cNvSpPr/>
          <p:nvPr/>
        </p:nvSpPr>
        <p:spPr>
          <a:xfrm rot="-5400000" flipH="1">
            <a:off x="1750747" y="654895"/>
            <a:ext cx="104046" cy="78705"/>
          </a:xfrm>
          <a:custGeom>
            <a:avLst/>
            <a:gdLst/>
            <a:ahLst/>
            <a:cxnLst/>
            <a:rect l="l" t="t" r="r" b="b"/>
            <a:pathLst>
              <a:path w="1942" h="1469" extrusionOk="0">
                <a:moveTo>
                  <a:pt x="862" y="1"/>
                </a:moveTo>
                <a:cubicBezTo>
                  <a:pt x="741" y="1"/>
                  <a:pt x="618" y="31"/>
                  <a:pt x="501" y="75"/>
                </a:cubicBezTo>
                <a:cubicBezTo>
                  <a:pt x="310" y="87"/>
                  <a:pt x="191" y="206"/>
                  <a:pt x="72" y="337"/>
                </a:cubicBezTo>
                <a:cubicBezTo>
                  <a:pt x="48" y="361"/>
                  <a:pt x="1" y="397"/>
                  <a:pt x="24" y="456"/>
                </a:cubicBezTo>
                <a:cubicBezTo>
                  <a:pt x="191" y="516"/>
                  <a:pt x="370" y="552"/>
                  <a:pt x="536" y="587"/>
                </a:cubicBezTo>
                <a:cubicBezTo>
                  <a:pt x="644" y="647"/>
                  <a:pt x="751" y="683"/>
                  <a:pt x="846" y="754"/>
                </a:cubicBezTo>
                <a:cubicBezTo>
                  <a:pt x="905" y="802"/>
                  <a:pt x="977" y="849"/>
                  <a:pt x="1048" y="897"/>
                </a:cubicBezTo>
                <a:lnTo>
                  <a:pt x="1322" y="1195"/>
                </a:lnTo>
                <a:cubicBezTo>
                  <a:pt x="1370" y="1242"/>
                  <a:pt x="1417" y="1302"/>
                  <a:pt x="1441" y="1373"/>
                </a:cubicBezTo>
                <a:cubicBezTo>
                  <a:pt x="1453" y="1421"/>
                  <a:pt x="1489" y="1469"/>
                  <a:pt x="1548" y="1469"/>
                </a:cubicBezTo>
                <a:cubicBezTo>
                  <a:pt x="1608" y="1469"/>
                  <a:pt x="1644" y="1421"/>
                  <a:pt x="1667" y="1373"/>
                </a:cubicBezTo>
                <a:cubicBezTo>
                  <a:pt x="1667" y="1349"/>
                  <a:pt x="1667" y="1326"/>
                  <a:pt x="1667" y="1302"/>
                </a:cubicBezTo>
                <a:cubicBezTo>
                  <a:pt x="1691" y="1302"/>
                  <a:pt x="1715" y="1302"/>
                  <a:pt x="1739" y="1290"/>
                </a:cubicBezTo>
                <a:cubicBezTo>
                  <a:pt x="1787" y="1266"/>
                  <a:pt x="1798" y="1218"/>
                  <a:pt x="1810" y="1171"/>
                </a:cubicBezTo>
                <a:cubicBezTo>
                  <a:pt x="1858" y="1111"/>
                  <a:pt x="1894" y="1040"/>
                  <a:pt x="1906" y="957"/>
                </a:cubicBezTo>
                <a:cubicBezTo>
                  <a:pt x="1918" y="885"/>
                  <a:pt x="1929" y="802"/>
                  <a:pt x="1941" y="730"/>
                </a:cubicBezTo>
                <a:cubicBezTo>
                  <a:pt x="1941" y="707"/>
                  <a:pt x="1929" y="671"/>
                  <a:pt x="1918" y="671"/>
                </a:cubicBezTo>
                <a:cubicBezTo>
                  <a:pt x="1846" y="635"/>
                  <a:pt x="1834" y="540"/>
                  <a:pt x="1775" y="504"/>
                </a:cubicBezTo>
                <a:lnTo>
                  <a:pt x="1679" y="409"/>
                </a:lnTo>
                <a:cubicBezTo>
                  <a:pt x="1656" y="385"/>
                  <a:pt x="1632" y="349"/>
                  <a:pt x="1608" y="349"/>
                </a:cubicBezTo>
                <a:cubicBezTo>
                  <a:pt x="1465" y="183"/>
                  <a:pt x="1286" y="87"/>
                  <a:pt x="1084" y="40"/>
                </a:cubicBezTo>
                <a:cubicBezTo>
                  <a:pt x="1011" y="12"/>
                  <a:pt x="937" y="1"/>
                  <a:pt x="862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3"/>
          <p:cNvSpPr/>
          <p:nvPr/>
        </p:nvSpPr>
        <p:spPr>
          <a:xfrm rot="-1747020" flipH="1">
            <a:off x="8000963" y="2097060"/>
            <a:ext cx="97671" cy="140961"/>
          </a:xfrm>
          <a:custGeom>
            <a:avLst/>
            <a:gdLst/>
            <a:ahLst/>
            <a:cxnLst/>
            <a:rect l="l" t="t" r="r" b="b"/>
            <a:pathLst>
              <a:path w="1823" h="2631" extrusionOk="0">
                <a:moveTo>
                  <a:pt x="252" y="0"/>
                </a:moveTo>
                <a:cubicBezTo>
                  <a:pt x="229" y="0"/>
                  <a:pt x="209" y="12"/>
                  <a:pt x="203" y="38"/>
                </a:cubicBezTo>
                <a:cubicBezTo>
                  <a:pt x="155" y="145"/>
                  <a:pt x="60" y="252"/>
                  <a:pt x="72" y="395"/>
                </a:cubicBezTo>
                <a:cubicBezTo>
                  <a:pt x="13" y="478"/>
                  <a:pt x="1" y="573"/>
                  <a:pt x="72" y="657"/>
                </a:cubicBezTo>
                <a:cubicBezTo>
                  <a:pt x="72" y="716"/>
                  <a:pt x="72" y="776"/>
                  <a:pt x="72" y="847"/>
                </a:cubicBezTo>
                <a:cubicBezTo>
                  <a:pt x="60" y="859"/>
                  <a:pt x="36" y="883"/>
                  <a:pt x="36" y="907"/>
                </a:cubicBezTo>
                <a:cubicBezTo>
                  <a:pt x="1" y="1216"/>
                  <a:pt x="72" y="1502"/>
                  <a:pt x="274" y="1740"/>
                </a:cubicBezTo>
                <a:cubicBezTo>
                  <a:pt x="286" y="1788"/>
                  <a:pt x="322" y="1824"/>
                  <a:pt x="370" y="1847"/>
                </a:cubicBezTo>
                <a:cubicBezTo>
                  <a:pt x="370" y="1835"/>
                  <a:pt x="382" y="1824"/>
                  <a:pt x="394" y="1824"/>
                </a:cubicBezTo>
                <a:cubicBezTo>
                  <a:pt x="382" y="1835"/>
                  <a:pt x="370" y="1835"/>
                  <a:pt x="370" y="1847"/>
                </a:cubicBezTo>
                <a:cubicBezTo>
                  <a:pt x="548" y="2062"/>
                  <a:pt x="751" y="2264"/>
                  <a:pt x="965" y="2443"/>
                </a:cubicBezTo>
                <a:cubicBezTo>
                  <a:pt x="1013" y="2490"/>
                  <a:pt x="1048" y="2538"/>
                  <a:pt x="1096" y="2586"/>
                </a:cubicBezTo>
                <a:cubicBezTo>
                  <a:pt x="1126" y="2615"/>
                  <a:pt x="1159" y="2630"/>
                  <a:pt x="1191" y="2630"/>
                </a:cubicBezTo>
                <a:cubicBezTo>
                  <a:pt x="1224" y="2630"/>
                  <a:pt x="1257" y="2615"/>
                  <a:pt x="1287" y="2586"/>
                </a:cubicBezTo>
                <a:cubicBezTo>
                  <a:pt x="1322" y="2562"/>
                  <a:pt x="1346" y="2526"/>
                  <a:pt x="1370" y="2490"/>
                </a:cubicBezTo>
                <a:cubicBezTo>
                  <a:pt x="1429" y="2431"/>
                  <a:pt x="1429" y="2312"/>
                  <a:pt x="1537" y="2264"/>
                </a:cubicBezTo>
                <a:cubicBezTo>
                  <a:pt x="1560" y="2252"/>
                  <a:pt x="1584" y="2216"/>
                  <a:pt x="1584" y="2181"/>
                </a:cubicBezTo>
                <a:cubicBezTo>
                  <a:pt x="1644" y="1919"/>
                  <a:pt x="1822" y="1669"/>
                  <a:pt x="1727" y="1371"/>
                </a:cubicBezTo>
                <a:cubicBezTo>
                  <a:pt x="1787" y="1240"/>
                  <a:pt x="1691" y="1193"/>
                  <a:pt x="1608" y="1145"/>
                </a:cubicBezTo>
                <a:cubicBezTo>
                  <a:pt x="1429" y="1050"/>
                  <a:pt x="1239" y="954"/>
                  <a:pt x="1060" y="859"/>
                </a:cubicBezTo>
                <a:lnTo>
                  <a:pt x="667" y="609"/>
                </a:lnTo>
                <a:cubicBezTo>
                  <a:pt x="596" y="597"/>
                  <a:pt x="548" y="561"/>
                  <a:pt x="513" y="502"/>
                </a:cubicBezTo>
                <a:cubicBezTo>
                  <a:pt x="477" y="395"/>
                  <a:pt x="417" y="288"/>
                  <a:pt x="382" y="180"/>
                </a:cubicBezTo>
                <a:cubicBezTo>
                  <a:pt x="358" y="133"/>
                  <a:pt x="334" y="73"/>
                  <a:pt x="310" y="26"/>
                </a:cubicBezTo>
                <a:cubicBezTo>
                  <a:pt x="294" y="9"/>
                  <a:pt x="272" y="0"/>
                  <a:pt x="25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3"/>
          <p:cNvSpPr/>
          <p:nvPr/>
        </p:nvSpPr>
        <p:spPr>
          <a:xfrm rot="-5400000" flipH="1">
            <a:off x="8363053" y="3102328"/>
            <a:ext cx="95099" cy="74097"/>
          </a:xfrm>
          <a:custGeom>
            <a:avLst/>
            <a:gdLst/>
            <a:ahLst/>
            <a:cxnLst/>
            <a:rect l="l" t="t" r="r" b="b"/>
            <a:pathLst>
              <a:path w="1775" h="1383" extrusionOk="0">
                <a:moveTo>
                  <a:pt x="1469" y="1"/>
                </a:moveTo>
                <a:cubicBezTo>
                  <a:pt x="1398" y="1"/>
                  <a:pt x="1324" y="17"/>
                  <a:pt x="1251" y="37"/>
                </a:cubicBezTo>
                <a:cubicBezTo>
                  <a:pt x="1245" y="34"/>
                  <a:pt x="1238" y="32"/>
                  <a:pt x="1232" y="32"/>
                </a:cubicBezTo>
                <a:cubicBezTo>
                  <a:pt x="1214" y="32"/>
                  <a:pt x="1197" y="43"/>
                  <a:pt x="1179" y="61"/>
                </a:cubicBezTo>
                <a:cubicBezTo>
                  <a:pt x="1168" y="61"/>
                  <a:pt x="1132" y="61"/>
                  <a:pt x="1120" y="73"/>
                </a:cubicBezTo>
                <a:cubicBezTo>
                  <a:pt x="822" y="168"/>
                  <a:pt x="572" y="346"/>
                  <a:pt x="346" y="573"/>
                </a:cubicBezTo>
                <a:cubicBezTo>
                  <a:pt x="191" y="704"/>
                  <a:pt x="48" y="847"/>
                  <a:pt x="48" y="1073"/>
                </a:cubicBezTo>
                <a:cubicBezTo>
                  <a:pt x="36" y="1132"/>
                  <a:pt x="1" y="1180"/>
                  <a:pt x="1" y="1251"/>
                </a:cubicBezTo>
                <a:cubicBezTo>
                  <a:pt x="1" y="1347"/>
                  <a:pt x="36" y="1370"/>
                  <a:pt x="120" y="1382"/>
                </a:cubicBezTo>
                <a:cubicBezTo>
                  <a:pt x="215" y="1382"/>
                  <a:pt x="298" y="1347"/>
                  <a:pt x="382" y="1311"/>
                </a:cubicBezTo>
                <a:cubicBezTo>
                  <a:pt x="417" y="1311"/>
                  <a:pt x="441" y="1311"/>
                  <a:pt x="453" y="1275"/>
                </a:cubicBezTo>
                <a:lnTo>
                  <a:pt x="489" y="1275"/>
                </a:lnTo>
                <a:cubicBezTo>
                  <a:pt x="537" y="1251"/>
                  <a:pt x="584" y="1239"/>
                  <a:pt x="632" y="1216"/>
                </a:cubicBezTo>
                <a:cubicBezTo>
                  <a:pt x="855" y="1138"/>
                  <a:pt x="1079" y="1060"/>
                  <a:pt x="1316" y="1060"/>
                </a:cubicBezTo>
                <a:cubicBezTo>
                  <a:pt x="1369" y="1060"/>
                  <a:pt x="1423" y="1064"/>
                  <a:pt x="1477" y="1073"/>
                </a:cubicBezTo>
                <a:cubicBezTo>
                  <a:pt x="1537" y="1073"/>
                  <a:pt x="1572" y="1061"/>
                  <a:pt x="1596" y="1001"/>
                </a:cubicBezTo>
                <a:cubicBezTo>
                  <a:pt x="1656" y="966"/>
                  <a:pt x="1620" y="906"/>
                  <a:pt x="1656" y="858"/>
                </a:cubicBezTo>
                <a:cubicBezTo>
                  <a:pt x="1775" y="704"/>
                  <a:pt x="1775" y="525"/>
                  <a:pt x="1775" y="346"/>
                </a:cubicBezTo>
                <a:cubicBezTo>
                  <a:pt x="1775" y="311"/>
                  <a:pt x="1763" y="287"/>
                  <a:pt x="1739" y="275"/>
                </a:cubicBezTo>
                <a:cubicBezTo>
                  <a:pt x="1739" y="251"/>
                  <a:pt x="1739" y="227"/>
                  <a:pt x="1739" y="204"/>
                </a:cubicBezTo>
                <a:cubicBezTo>
                  <a:pt x="1739" y="168"/>
                  <a:pt x="1739" y="144"/>
                  <a:pt x="1703" y="132"/>
                </a:cubicBezTo>
                <a:cubicBezTo>
                  <a:pt x="1703" y="85"/>
                  <a:pt x="1668" y="61"/>
                  <a:pt x="1632" y="37"/>
                </a:cubicBezTo>
                <a:cubicBezTo>
                  <a:pt x="1580" y="11"/>
                  <a:pt x="1525" y="1"/>
                  <a:pt x="1469" y="1"/>
                </a:cubicBezTo>
                <a:close/>
              </a:path>
            </a:pathLst>
          </a:custGeom>
          <a:solidFill>
            <a:srgbClr val="A0DAA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" name="Google Shape;39;p3"/>
          <p:cNvSpPr/>
          <p:nvPr/>
        </p:nvSpPr>
        <p:spPr>
          <a:xfrm rot="-198679" flipH="1">
            <a:off x="6576127" y="3898090"/>
            <a:ext cx="93173" cy="130945"/>
          </a:xfrm>
          <a:custGeom>
            <a:avLst/>
            <a:gdLst/>
            <a:ahLst/>
            <a:cxnLst/>
            <a:rect l="l" t="t" r="r" b="b"/>
            <a:pathLst>
              <a:path w="1739" h="2444" extrusionOk="0">
                <a:moveTo>
                  <a:pt x="239" y="2110"/>
                </a:moveTo>
                <a:cubicBezTo>
                  <a:pt x="239" y="2122"/>
                  <a:pt x="239" y="2122"/>
                  <a:pt x="239" y="2134"/>
                </a:cubicBezTo>
                <a:cubicBezTo>
                  <a:pt x="239" y="2134"/>
                  <a:pt x="239" y="2122"/>
                  <a:pt x="227" y="2122"/>
                </a:cubicBezTo>
                <a:cubicBezTo>
                  <a:pt x="239" y="2122"/>
                  <a:pt x="239" y="2110"/>
                  <a:pt x="239" y="2110"/>
                </a:cubicBezTo>
                <a:close/>
                <a:moveTo>
                  <a:pt x="951" y="0"/>
                </a:moveTo>
                <a:cubicBezTo>
                  <a:pt x="790" y="0"/>
                  <a:pt x="644" y="33"/>
                  <a:pt x="489" y="74"/>
                </a:cubicBezTo>
                <a:cubicBezTo>
                  <a:pt x="370" y="98"/>
                  <a:pt x="251" y="146"/>
                  <a:pt x="191" y="277"/>
                </a:cubicBezTo>
                <a:cubicBezTo>
                  <a:pt x="48" y="622"/>
                  <a:pt x="1" y="979"/>
                  <a:pt x="96" y="1348"/>
                </a:cubicBezTo>
                <a:cubicBezTo>
                  <a:pt x="108" y="1420"/>
                  <a:pt x="108" y="1479"/>
                  <a:pt x="108" y="1551"/>
                </a:cubicBezTo>
                <a:cubicBezTo>
                  <a:pt x="120" y="1682"/>
                  <a:pt x="72" y="1824"/>
                  <a:pt x="155" y="1955"/>
                </a:cubicBezTo>
                <a:cubicBezTo>
                  <a:pt x="155" y="2015"/>
                  <a:pt x="155" y="2086"/>
                  <a:pt x="155" y="2146"/>
                </a:cubicBezTo>
                <a:cubicBezTo>
                  <a:pt x="166" y="2299"/>
                  <a:pt x="248" y="2423"/>
                  <a:pt x="382" y="2423"/>
                </a:cubicBezTo>
                <a:cubicBezTo>
                  <a:pt x="393" y="2423"/>
                  <a:pt x="405" y="2422"/>
                  <a:pt x="417" y="2420"/>
                </a:cubicBezTo>
                <a:cubicBezTo>
                  <a:pt x="430" y="2419"/>
                  <a:pt x="442" y="2418"/>
                  <a:pt x="454" y="2418"/>
                </a:cubicBezTo>
                <a:cubicBezTo>
                  <a:pt x="540" y="2418"/>
                  <a:pt x="622" y="2443"/>
                  <a:pt x="707" y="2443"/>
                </a:cubicBezTo>
                <a:cubicBezTo>
                  <a:pt x="737" y="2443"/>
                  <a:pt x="767" y="2440"/>
                  <a:pt x="798" y="2432"/>
                </a:cubicBezTo>
                <a:cubicBezTo>
                  <a:pt x="825" y="2435"/>
                  <a:pt x="852" y="2436"/>
                  <a:pt x="878" y="2436"/>
                </a:cubicBezTo>
                <a:cubicBezTo>
                  <a:pt x="1048" y="2436"/>
                  <a:pt x="1203" y="2373"/>
                  <a:pt x="1358" y="2301"/>
                </a:cubicBezTo>
                <a:cubicBezTo>
                  <a:pt x="1465" y="2289"/>
                  <a:pt x="1513" y="2193"/>
                  <a:pt x="1596" y="2146"/>
                </a:cubicBezTo>
                <a:cubicBezTo>
                  <a:pt x="1739" y="2027"/>
                  <a:pt x="1739" y="2027"/>
                  <a:pt x="1632" y="1896"/>
                </a:cubicBezTo>
                <a:cubicBezTo>
                  <a:pt x="1620" y="1884"/>
                  <a:pt x="1608" y="1860"/>
                  <a:pt x="1596" y="1848"/>
                </a:cubicBezTo>
                <a:cubicBezTo>
                  <a:pt x="1513" y="1646"/>
                  <a:pt x="1465" y="1431"/>
                  <a:pt x="1346" y="1253"/>
                </a:cubicBezTo>
                <a:cubicBezTo>
                  <a:pt x="1358" y="1146"/>
                  <a:pt x="1275" y="1074"/>
                  <a:pt x="1251" y="979"/>
                </a:cubicBezTo>
                <a:cubicBezTo>
                  <a:pt x="1203" y="729"/>
                  <a:pt x="1144" y="491"/>
                  <a:pt x="1144" y="229"/>
                </a:cubicBezTo>
                <a:cubicBezTo>
                  <a:pt x="1144" y="169"/>
                  <a:pt x="1156" y="98"/>
                  <a:pt x="1108" y="50"/>
                </a:cubicBezTo>
                <a:cubicBezTo>
                  <a:pt x="1084" y="15"/>
                  <a:pt x="1060" y="3"/>
                  <a:pt x="1025" y="3"/>
                </a:cubicBezTo>
                <a:cubicBezTo>
                  <a:pt x="1000" y="1"/>
                  <a:pt x="975" y="0"/>
                  <a:pt x="95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" name="Google Shape;40;p3"/>
          <p:cNvSpPr/>
          <p:nvPr/>
        </p:nvSpPr>
        <p:spPr>
          <a:xfrm rot="-684224" flipH="1">
            <a:off x="3229850" y="4149316"/>
            <a:ext cx="85509" cy="171607"/>
          </a:xfrm>
          <a:custGeom>
            <a:avLst/>
            <a:gdLst/>
            <a:ahLst/>
            <a:cxnLst/>
            <a:rect l="l" t="t" r="r" b="b"/>
            <a:pathLst>
              <a:path w="1596" h="3203" extrusionOk="0">
                <a:moveTo>
                  <a:pt x="564" y="1"/>
                </a:moveTo>
                <a:cubicBezTo>
                  <a:pt x="535" y="1"/>
                  <a:pt x="510" y="20"/>
                  <a:pt x="500" y="39"/>
                </a:cubicBezTo>
                <a:cubicBezTo>
                  <a:pt x="464" y="182"/>
                  <a:pt x="357" y="301"/>
                  <a:pt x="333" y="444"/>
                </a:cubicBezTo>
                <a:cubicBezTo>
                  <a:pt x="250" y="587"/>
                  <a:pt x="214" y="730"/>
                  <a:pt x="191" y="885"/>
                </a:cubicBezTo>
                <a:cubicBezTo>
                  <a:pt x="107" y="956"/>
                  <a:pt x="155" y="1052"/>
                  <a:pt x="143" y="1135"/>
                </a:cubicBezTo>
                <a:cubicBezTo>
                  <a:pt x="12" y="1504"/>
                  <a:pt x="0" y="1873"/>
                  <a:pt x="119" y="2230"/>
                </a:cubicBezTo>
                <a:cubicBezTo>
                  <a:pt x="167" y="2385"/>
                  <a:pt x="155" y="2564"/>
                  <a:pt x="286" y="2683"/>
                </a:cubicBezTo>
                <a:cubicBezTo>
                  <a:pt x="286" y="2695"/>
                  <a:pt x="286" y="2718"/>
                  <a:pt x="298" y="2730"/>
                </a:cubicBezTo>
                <a:cubicBezTo>
                  <a:pt x="286" y="2778"/>
                  <a:pt x="298" y="2814"/>
                  <a:pt x="345" y="2826"/>
                </a:cubicBezTo>
                <a:cubicBezTo>
                  <a:pt x="357" y="2849"/>
                  <a:pt x="369" y="2861"/>
                  <a:pt x="393" y="2885"/>
                </a:cubicBezTo>
                <a:cubicBezTo>
                  <a:pt x="417" y="2921"/>
                  <a:pt x="429" y="2968"/>
                  <a:pt x="452" y="3004"/>
                </a:cubicBezTo>
                <a:cubicBezTo>
                  <a:pt x="545" y="3139"/>
                  <a:pt x="632" y="3202"/>
                  <a:pt x="755" y="3202"/>
                </a:cubicBezTo>
                <a:cubicBezTo>
                  <a:pt x="806" y="3202"/>
                  <a:pt x="863" y="3192"/>
                  <a:pt x="929" y="3171"/>
                </a:cubicBezTo>
                <a:cubicBezTo>
                  <a:pt x="988" y="3159"/>
                  <a:pt x="1048" y="3135"/>
                  <a:pt x="1084" y="3076"/>
                </a:cubicBezTo>
                <a:cubicBezTo>
                  <a:pt x="1191" y="3040"/>
                  <a:pt x="1286" y="2992"/>
                  <a:pt x="1310" y="2849"/>
                </a:cubicBezTo>
                <a:cubicBezTo>
                  <a:pt x="1310" y="2814"/>
                  <a:pt x="1357" y="2778"/>
                  <a:pt x="1381" y="2742"/>
                </a:cubicBezTo>
                <a:cubicBezTo>
                  <a:pt x="1476" y="2623"/>
                  <a:pt x="1524" y="2480"/>
                  <a:pt x="1536" y="2337"/>
                </a:cubicBezTo>
                <a:cubicBezTo>
                  <a:pt x="1572" y="2147"/>
                  <a:pt x="1595" y="1956"/>
                  <a:pt x="1488" y="1778"/>
                </a:cubicBezTo>
                <a:cubicBezTo>
                  <a:pt x="1465" y="1659"/>
                  <a:pt x="1393" y="1575"/>
                  <a:pt x="1310" y="1492"/>
                </a:cubicBezTo>
                <a:cubicBezTo>
                  <a:pt x="1203" y="1397"/>
                  <a:pt x="1107" y="1290"/>
                  <a:pt x="1000" y="1182"/>
                </a:cubicBezTo>
                <a:cubicBezTo>
                  <a:pt x="833" y="1040"/>
                  <a:pt x="714" y="861"/>
                  <a:pt x="643" y="647"/>
                </a:cubicBezTo>
                <a:cubicBezTo>
                  <a:pt x="631" y="528"/>
                  <a:pt x="631" y="409"/>
                  <a:pt x="631" y="301"/>
                </a:cubicBezTo>
                <a:cubicBezTo>
                  <a:pt x="631" y="218"/>
                  <a:pt x="631" y="135"/>
                  <a:pt x="631" y="63"/>
                </a:cubicBezTo>
                <a:cubicBezTo>
                  <a:pt x="631" y="39"/>
                  <a:pt x="595" y="16"/>
                  <a:pt x="583" y="4"/>
                </a:cubicBezTo>
                <a:cubicBezTo>
                  <a:pt x="577" y="2"/>
                  <a:pt x="570" y="1"/>
                  <a:pt x="564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" name="Google Shape;41;p3"/>
          <p:cNvSpPr/>
          <p:nvPr/>
        </p:nvSpPr>
        <p:spPr>
          <a:xfrm rot="-5400000" flipH="1">
            <a:off x="8181217" y="4350032"/>
            <a:ext cx="157623" cy="112887"/>
          </a:xfrm>
          <a:custGeom>
            <a:avLst/>
            <a:gdLst/>
            <a:ahLst/>
            <a:cxnLst/>
            <a:rect l="l" t="t" r="r" b="b"/>
            <a:pathLst>
              <a:path w="2942" h="2107" extrusionOk="0">
                <a:moveTo>
                  <a:pt x="1287" y="0"/>
                </a:moveTo>
                <a:cubicBezTo>
                  <a:pt x="1251" y="0"/>
                  <a:pt x="1227" y="24"/>
                  <a:pt x="1192" y="36"/>
                </a:cubicBezTo>
                <a:cubicBezTo>
                  <a:pt x="1166" y="34"/>
                  <a:pt x="1141" y="33"/>
                  <a:pt x="1116" y="33"/>
                </a:cubicBezTo>
                <a:cubicBezTo>
                  <a:pt x="861" y="33"/>
                  <a:pt x="632" y="137"/>
                  <a:pt x="382" y="203"/>
                </a:cubicBezTo>
                <a:cubicBezTo>
                  <a:pt x="334" y="214"/>
                  <a:pt x="287" y="238"/>
                  <a:pt x="263" y="286"/>
                </a:cubicBezTo>
                <a:cubicBezTo>
                  <a:pt x="168" y="441"/>
                  <a:pt x="84" y="595"/>
                  <a:pt x="25" y="774"/>
                </a:cubicBezTo>
                <a:cubicBezTo>
                  <a:pt x="1" y="845"/>
                  <a:pt x="25" y="917"/>
                  <a:pt x="96" y="929"/>
                </a:cubicBezTo>
                <a:cubicBezTo>
                  <a:pt x="276" y="951"/>
                  <a:pt x="434" y="1037"/>
                  <a:pt x="621" y="1037"/>
                </a:cubicBezTo>
                <a:cubicBezTo>
                  <a:pt x="632" y="1037"/>
                  <a:pt x="644" y="1037"/>
                  <a:pt x="656" y="1036"/>
                </a:cubicBezTo>
                <a:cubicBezTo>
                  <a:pt x="716" y="1083"/>
                  <a:pt x="780" y="1088"/>
                  <a:pt x="846" y="1088"/>
                </a:cubicBezTo>
                <a:cubicBezTo>
                  <a:pt x="866" y="1088"/>
                  <a:pt x="885" y="1088"/>
                  <a:pt x="905" y="1088"/>
                </a:cubicBezTo>
                <a:cubicBezTo>
                  <a:pt x="937" y="1088"/>
                  <a:pt x="969" y="1089"/>
                  <a:pt x="1001" y="1096"/>
                </a:cubicBezTo>
                <a:cubicBezTo>
                  <a:pt x="1025" y="1127"/>
                  <a:pt x="1059" y="1138"/>
                  <a:pt x="1097" y="1138"/>
                </a:cubicBezTo>
                <a:cubicBezTo>
                  <a:pt x="1116" y="1138"/>
                  <a:pt x="1136" y="1135"/>
                  <a:pt x="1156" y="1131"/>
                </a:cubicBezTo>
                <a:lnTo>
                  <a:pt x="1180" y="1143"/>
                </a:lnTo>
                <a:lnTo>
                  <a:pt x="1192" y="1143"/>
                </a:lnTo>
                <a:cubicBezTo>
                  <a:pt x="1218" y="1170"/>
                  <a:pt x="1245" y="1183"/>
                  <a:pt x="1272" y="1183"/>
                </a:cubicBezTo>
                <a:cubicBezTo>
                  <a:pt x="1281" y="1183"/>
                  <a:pt x="1290" y="1182"/>
                  <a:pt x="1299" y="1179"/>
                </a:cubicBezTo>
                <a:cubicBezTo>
                  <a:pt x="1323" y="1191"/>
                  <a:pt x="1334" y="1191"/>
                  <a:pt x="1346" y="1191"/>
                </a:cubicBezTo>
                <a:cubicBezTo>
                  <a:pt x="1418" y="1250"/>
                  <a:pt x="1513" y="1262"/>
                  <a:pt x="1596" y="1286"/>
                </a:cubicBezTo>
                <a:cubicBezTo>
                  <a:pt x="1751" y="1369"/>
                  <a:pt x="1870" y="1488"/>
                  <a:pt x="1965" y="1643"/>
                </a:cubicBezTo>
                <a:cubicBezTo>
                  <a:pt x="2025" y="1750"/>
                  <a:pt x="2120" y="1858"/>
                  <a:pt x="2192" y="1965"/>
                </a:cubicBezTo>
                <a:cubicBezTo>
                  <a:pt x="2227" y="2012"/>
                  <a:pt x="2275" y="2036"/>
                  <a:pt x="2311" y="2084"/>
                </a:cubicBezTo>
                <a:cubicBezTo>
                  <a:pt x="2332" y="2100"/>
                  <a:pt x="2354" y="2106"/>
                  <a:pt x="2375" y="2106"/>
                </a:cubicBezTo>
                <a:cubicBezTo>
                  <a:pt x="2401" y="2106"/>
                  <a:pt x="2427" y="2097"/>
                  <a:pt x="2454" y="2084"/>
                </a:cubicBezTo>
                <a:cubicBezTo>
                  <a:pt x="2549" y="2024"/>
                  <a:pt x="2573" y="1929"/>
                  <a:pt x="2596" y="1834"/>
                </a:cubicBezTo>
                <a:cubicBezTo>
                  <a:pt x="2704" y="1786"/>
                  <a:pt x="2751" y="1703"/>
                  <a:pt x="2739" y="1584"/>
                </a:cubicBezTo>
                <a:cubicBezTo>
                  <a:pt x="2763" y="1560"/>
                  <a:pt x="2787" y="1548"/>
                  <a:pt x="2787" y="1524"/>
                </a:cubicBezTo>
                <a:cubicBezTo>
                  <a:pt x="2847" y="1334"/>
                  <a:pt x="2942" y="1143"/>
                  <a:pt x="2858" y="941"/>
                </a:cubicBezTo>
                <a:cubicBezTo>
                  <a:pt x="2918" y="786"/>
                  <a:pt x="2823" y="691"/>
                  <a:pt x="2727" y="607"/>
                </a:cubicBezTo>
                <a:cubicBezTo>
                  <a:pt x="2656" y="524"/>
                  <a:pt x="2585" y="453"/>
                  <a:pt x="2501" y="381"/>
                </a:cubicBezTo>
                <a:cubicBezTo>
                  <a:pt x="2418" y="238"/>
                  <a:pt x="2287" y="131"/>
                  <a:pt x="2132" y="95"/>
                </a:cubicBezTo>
                <a:cubicBezTo>
                  <a:pt x="1846" y="24"/>
                  <a:pt x="1573" y="0"/>
                  <a:pt x="1287" y="0"/>
                </a:cubicBezTo>
                <a:close/>
              </a:path>
            </a:pathLst>
          </a:custGeom>
          <a:solidFill>
            <a:srgbClr val="8FCDE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" name="Google Shape;42;p3"/>
          <p:cNvSpPr/>
          <p:nvPr/>
        </p:nvSpPr>
        <p:spPr>
          <a:xfrm rot="4032399" flipH="1">
            <a:off x="6670694" y="4772727"/>
            <a:ext cx="155691" cy="69595"/>
          </a:xfrm>
          <a:custGeom>
            <a:avLst/>
            <a:gdLst/>
            <a:ahLst/>
            <a:cxnLst/>
            <a:rect l="l" t="t" r="r" b="b"/>
            <a:pathLst>
              <a:path w="2906" h="1299" extrusionOk="0">
                <a:moveTo>
                  <a:pt x="715" y="524"/>
                </a:moveTo>
                <a:lnTo>
                  <a:pt x="715" y="524"/>
                </a:lnTo>
                <a:cubicBezTo>
                  <a:pt x="727" y="536"/>
                  <a:pt x="727" y="560"/>
                  <a:pt x="727" y="572"/>
                </a:cubicBezTo>
                <a:cubicBezTo>
                  <a:pt x="715" y="560"/>
                  <a:pt x="715" y="536"/>
                  <a:pt x="715" y="524"/>
                </a:cubicBezTo>
                <a:close/>
                <a:moveTo>
                  <a:pt x="548" y="1"/>
                </a:moveTo>
                <a:cubicBezTo>
                  <a:pt x="396" y="1"/>
                  <a:pt x="270" y="102"/>
                  <a:pt x="144" y="203"/>
                </a:cubicBezTo>
                <a:cubicBezTo>
                  <a:pt x="25" y="286"/>
                  <a:pt x="1" y="405"/>
                  <a:pt x="96" y="524"/>
                </a:cubicBezTo>
                <a:cubicBezTo>
                  <a:pt x="263" y="703"/>
                  <a:pt x="441" y="882"/>
                  <a:pt x="691" y="953"/>
                </a:cubicBezTo>
                <a:cubicBezTo>
                  <a:pt x="739" y="1013"/>
                  <a:pt x="810" y="1036"/>
                  <a:pt x="894" y="1048"/>
                </a:cubicBezTo>
                <a:cubicBezTo>
                  <a:pt x="930" y="1108"/>
                  <a:pt x="989" y="1096"/>
                  <a:pt x="1037" y="1108"/>
                </a:cubicBezTo>
                <a:cubicBezTo>
                  <a:pt x="1055" y="1135"/>
                  <a:pt x="1079" y="1148"/>
                  <a:pt x="1110" y="1148"/>
                </a:cubicBezTo>
                <a:cubicBezTo>
                  <a:pt x="1121" y="1148"/>
                  <a:pt x="1132" y="1146"/>
                  <a:pt x="1144" y="1144"/>
                </a:cubicBezTo>
                <a:cubicBezTo>
                  <a:pt x="1263" y="1239"/>
                  <a:pt x="1394" y="1251"/>
                  <a:pt x="1537" y="1251"/>
                </a:cubicBezTo>
                <a:cubicBezTo>
                  <a:pt x="1586" y="1289"/>
                  <a:pt x="1640" y="1297"/>
                  <a:pt x="1694" y="1297"/>
                </a:cubicBezTo>
                <a:cubicBezTo>
                  <a:pt x="1736" y="1297"/>
                  <a:pt x="1777" y="1292"/>
                  <a:pt x="1817" y="1292"/>
                </a:cubicBezTo>
                <a:cubicBezTo>
                  <a:pt x="1840" y="1292"/>
                  <a:pt x="1861" y="1294"/>
                  <a:pt x="1882" y="1298"/>
                </a:cubicBezTo>
                <a:cubicBezTo>
                  <a:pt x="2073" y="1274"/>
                  <a:pt x="2406" y="1108"/>
                  <a:pt x="2525" y="941"/>
                </a:cubicBezTo>
                <a:cubicBezTo>
                  <a:pt x="2596" y="846"/>
                  <a:pt x="2739" y="798"/>
                  <a:pt x="2727" y="655"/>
                </a:cubicBezTo>
                <a:cubicBezTo>
                  <a:pt x="2751" y="632"/>
                  <a:pt x="2763" y="620"/>
                  <a:pt x="2787" y="608"/>
                </a:cubicBezTo>
                <a:cubicBezTo>
                  <a:pt x="2835" y="584"/>
                  <a:pt x="2835" y="548"/>
                  <a:pt x="2823" y="501"/>
                </a:cubicBezTo>
                <a:cubicBezTo>
                  <a:pt x="2870" y="441"/>
                  <a:pt x="2906" y="382"/>
                  <a:pt x="2882" y="298"/>
                </a:cubicBezTo>
                <a:cubicBezTo>
                  <a:pt x="2857" y="256"/>
                  <a:pt x="2819" y="250"/>
                  <a:pt x="2778" y="250"/>
                </a:cubicBezTo>
                <a:cubicBezTo>
                  <a:pt x="2761" y="250"/>
                  <a:pt x="2744" y="251"/>
                  <a:pt x="2727" y="251"/>
                </a:cubicBezTo>
                <a:cubicBezTo>
                  <a:pt x="2711" y="249"/>
                  <a:pt x="2695" y="249"/>
                  <a:pt x="2679" y="249"/>
                </a:cubicBezTo>
                <a:cubicBezTo>
                  <a:pt x="2516" y="249"/>
                  <a:pt x="2354" y="298"/>
                  <a:pt x="2192" y="298"/>
                </a:cubicBezTo>
                <a:cubicBezTo>
                  <a:pt x="2132" y="258"/>
                  <a:pt x="2064" y="252"/>
                  <a:pt x="1996" y="252"/>
                </a:cubicBezTo>
                <a:cubicBezTo>
                  <a:pt x="1963" y="252"/>
                  <a:pt x="1930" y="253"/>
                  <a:pt x="1898" y="253"/>
                </a:cubicBezTo>
                <a:cubicBezTo>
                  <a:pt x="1876" y="253"/>
                  <a:pt x="1855" y="253"/>
                  <a:pt x="1834" y="251"/>
                </a:cubicBezTo>
                <a:lnTo>
                  <a:pt x="1787" y="251"/>
                </a:lnTo>
                <a:cubicBezTo>
                  <a:pt x="1769" y="224"/>
                  <a:pt x="1744" y="210"/>
                  <a:pt x="1718" y="210"/>
                </a:cubicBezTo>
                <a:cubicBezTo>
                  <a:pt x="1709" y="210"/>
                  <a:pt x="1700" y="212"/>
                  <a:pt x="1692" y="215"/>
                </a:cubicBezTo>
                <a:cubicBezTo>
                  <a:pt x="1546" y="215"/>
                  <a:pt x="1400" y="151"/>
                  <a:pt x="1254" y="151"/>
                </a:cubicBezTo>
                <a:cubicBezTo>
                  <a:pt x="1233" y="151"/>
                  <a:pt x="1212" y="152"/>
                  <a:pt x="1191" y="155"/>
                </a:cubicBezTo>
                <a:cubicBezTo>
                  <a:pt x="1096" y="143"/>
                  <a:pt x="989" y="120"/>
                  <a:pt x="894" y="108"/>
                </a:cubicBezTo>
                <a:cubicBezTo>
                  <a:pt x="868" y="65"/>
                  <a:pt x="831" y="59"/>
                  <a:pt x="794" y="59"/>
                </a:cubicBezTo>
                <a:cubicBezTo>
                  <a:pt x="779" y="59"/>
                  <a:pt x="765" y="60"/>
                  <a:pt x="751" y="60"/>
                </a:cubicBezTo>
                <a:cubicBezTo>
                  <a:pt x="678" y="18"/>
                  <a:pt x="611" y="1"/>
                  <a:pt x="548" y="1"/>
                </a:cubicBezTo>
                <a:close/>
              </a:path>
            </a:pathLst>
          </a:custGeom>
          <a:solidFill>
            <a:srgbClr val="95CFE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" name="Google Shape;43;p3"/>
          <p:cNvSpPr/>
          <p:nvPr/>
        </p:nvSpPr>
        <p:spPr>
          <a:xfrm flipH="1">
            <a:off x="1223074" y="1182165"/>
            <a:ext cx="107079" cy="143757"/>
          </a:xfrm>
          <a:custGeom>
            <a:avLst/>
            <a:gdLst/>
            <a:ahLst/>
            <a:cxnLst/>
            <a:rect l="l" t="t" r="r" b="b"/>
            <a:pathLst>
              <a:path w="2502" h="3359" extrusionOk="0">
                <a:moveTo>
                  <a:pt x="1259" y="1"/>
                </a:moveTo>
                <a:cubicBezTo>
                  <a:pt x="1256" y="1"/>
                  <a:pt x="1254" y="1"/>
                  <a:pt x="1251" y="1"/>
                </a:cubicBezTo>
                <a:cubicBezTo>
                  <a:pt x="1072" y="1"/>
                  <a:pt x="1084" y="370"/>
                  <a:pt x="1060" y="584"/>
                </a:cubicBezTo>
                <a:cubicBezTo>
                  <a:pt x="1001" y="989"/>
                  <a:pt x="644" y="1358"/>
                  <a:pt x="239" y="1466"/>
                </a:cubicBezTo>
                <a:cubicBezTo>
                  <a:pt x="156" y="1489"/>
                  <a:pt x="48" y="1525"/>
                  <a:pt x="25" y="1608"/>
                </a:cubicBezTo>
                <a:cubicBezTo>
                  <a:pt x="1" y="1680"/>
                  <a:pt x="48" y="1751"/>
                  <a:pt x="120" y="1787"/>
                </a:cubicBezTo>
                <a:cubicBezTo>
                  <a:pt x="179" y="1823"/>
                  <a:pt x="251" y="1835"/>
                  <a:pt x="322" y="1858"/>
                </a:cubicBezTo>
                <a:cubicBezTo>
                  <a:pt x="560" y="1930"/>
                  <a:pt x="763" y="2120"/>
                  <a:pt x="882" y="2335"/>
                </a:cubicBezTo>
                <a:cubicBezTo>
                  <a:pt x="1001" y="2561"/>
                  <a:pt x="1060" y="2811"/>
                  <a:pt x="1084" y="3073"/>
                </a:cubicBezTo>
                <a:cubicBezTo>
                  <a:pt x="1096" y="3192"/>
                  <a:pt x="1132" y="3347"/>
                  <a:pt x="1251" y="3359"/>
                </a:cubicBezTo>
                <a:cubicBezTo>
                  <a:pt x="1382" y="3347"/>
                  <a:pt x="1406" y="3192"/>
                  <a:pt x="1429" y="3073"/>
                </a:cubicBezTo>
                <a:cubicBezTo>
                  <a:pt x="1453" y="2811"/>
                  <a:pt x="1501" y="2561"/>
                  <a:pt x="1632" y="2335"/>
                </a:cubicBezTo>
                <a:cubicBezTo>
                  <a:pt x="1751" y="2120"/>
                  <a:pt x="1953" y="1930"/>
                  <a:pt x="2191" y="1858"/>
                </a:cubicBezTo>
                <a:cubicBezTo>
                  <a:pt x="2263" y="1835"/>
                  <a:pt x="2334" y="1823"/>
                  <a:pt x="2394" y="1787"/>
                </a:cubicBezTo>
                <a:cubicBezTo>
                  <a:pt x="2453" y="1751"/>
                  <a:pt x="2501" y="1680"/>
                  <a:pt x="2489" y="1608"/>
                </a:cubicBezTo>
                <a:cubicBezTo>
                  <a:pt x="2453" y="1525"/>
                  <a:pt x="2346" y="1489"/>
                  <a:pt x="2263" y="1466"/>
                </a:cubicBezTo>
                <a:cubicBezTo>
                  <a:pt x="1870" y="1358"/>
                  <a:pt x="1525" y="989"/>
                  <a:pt x="1477" y="584"/>
                </a:cubicBezTo>
                <a:cubicBezTo>
                  <a:pt x="1442" y="373"/>
                  <a:pt x="1430" y="1"/>
                  <a:pt x="1259" y="1"/>
                </a:cubicBezTo>
                <a:close/>
              </a:path>
            </a:pathLst>
          </a:custGeom>
          <a:solidFill>
            <a:srgbClr val="FEA66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" name="Google Shape;44;p3"/>
          <p:cNvSpPr/>
          <p:nvPr/>
        </p:nvSpPr>
        <p:spPr>
          <a:xfrm flipH="1">
            <a:off x="7580958" y="1372956"/>
            <a:ext cx="141189" cy="189593"/>
          </a:xfrm>
          <a:custGeom>
            <a:avLst/>
            <a:gdLst/>
            <a:ahLst/>
            <a:cxnLst/>
            <a:rect l="l" t="t" r="r" b="b"/>
            <a:pathLst>
              <a:path w="3299" h="4430" extrusionOk="0">
                <a:moveTo>
                  <a:pt x="1643" y="0"/>
                </a:moveTo>
                <a:cubicBezTo>
                  <a:pt x="1417" y="0"/>
                  <a:pt x="1429" y="500"/>
                  <a:pt x="1381" y="774"/>
                </a:cubicBezTo>
                <a:cubicBezTo>
                  <a:pt x="1322" y="1322"/>
                  <a:pt x="846" y="1798"/>
                  <a:pt x="322" y="1953"/>
                </a:cubicBezTo>
                <a:cubicBezTo>
                  <a:pt x="203" y="1977"/>
                  <a:pt x="60" y="2012"/>
                  <a:pt x="24" y="2132"/>
                </a:cubicBezTo>
                <a:cubicBezTo>
                  <a:pt x="0" y="2215"/>
                  <a:pt x="60" y="2322"/>
                  <a:pt x="143" y="2370"/>
                </a:cubicBezTo>
                <a:cubicBezTo>
                  <a:pt x="226" y="2417"/>
                  <a:pt x="322" y="2429"/>
                  <a:pt x="417" y="2453"/>
                </a:cubicBezTo>
                <a:cubicBezTo>
                  <a:pt x="738" y="2548"/>
                  <a:pt x="988" y="2798"/>
                  <a:pt x="1155" y="3096"/>
                </a:cubicBezTo>
                <a:cubicBezTo>
                  <a:pt x="1322" y="3394"/>
                  <a:pt x="1381" y="3715"/>
                  <a:pt x="1429" y="4048"/>
                </a:cubicBezTo>
                <a:cubicBezTo>
                  <a:pt x="1441" y="4215"/>
                  <a:pt x="1488" y="4418"/>
                  <a:pt x="1643" y="4429"/>
                </a:cubicBezTo>
                <a:cubicBezTo>
                  <a:pt x="1810" y="4418"/>
                  <a:pt x="1858" y="4215"/>
                  <a:pt x="1869" y="4048"/>
                </a:cubicBezTo>
                <a:cubicBezTo>
                  <a:pt x="1905" y="3715"/>
                  <a:pt x="1977" y="3394"/>
                  <a:pt x="2131" y="3096"/>
                </a:cubicBezTo>
                <a:cubicBezTo>
                  <a:pt x="2298" y="2798"/>
                  <a:pt x="2560" y="2548"/>
                  <a:pt x="2882" y="2453"/>
                </a:cubicBezTo>
                <a:cubicBezTo>
                  <a:pt x="2977" y="2429"/>
                  <a:pt x="3072" y="2417"/>
                  <a:pt x="3143" y="2370"/>
                </a:cubicBezTo>
                <a:cubicBezTo>
                  <a:pt x="3227" y="2322"/>
                  <a:pt x="3298" y="2215"/>
                  <a:pt x="3274" y="2132"/>
                </a:cubicBezTo>
                <a:cubicBezTo>
                  <a:pt x="3227" y="2012"/>
                  <a:pt x="3096" y="1977"/>
                  <a:pt x="2977" y="1953"/>
                </a:cubicBezTo>
                <a:cubicBezTo>
                  <a:pt x="2453" y="1798"/>
                  <a:pt x="2000" y="1322"/>
                  <a:pt x="1941" y="774"/>
                </a:cubicBezTo>
                <a:cubicBezTo>
                  <a:pt x="1905" y="500"/>
                  <a:pt x="1881" y="0"/>
                  <a:pt x="1643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" name="Google Shape;45;p3"/>
          <p:cNvSpPr/>
          <p:nvPr/>
        </p:nvSpPr>
        <p:spPr>
          <a:xfrm flipH="1">
            <a:off x="2175303" y="1419838"/>
            <a:ext cx="107593" cy="95824"/>
          </a:xfrm>
          <a:custGeom>
            <a:avLst/>
            <a:gdLst/>
            <a:ahLst/>
            <a:cxnLst/>
            <a:rect l="l" t="t" r="r" b="b"/>
            <a:pathLst>
              <a:path w="2514" h="2239" extrusionOk="0">
                <a:moveTo>
                  <a:pt x="1251" y="0"/>
                </a:moveTo>
                <a:cubicBezTo>
                  <a:pt x="1072" y="0"/>
                  <a:pt x="1084" y="250"/>
                  <a:pt x="1061" y="393"/>
                </a:cubicBezTo>
                <a:cubicBezTo>
                  <a:pt x="1001" y="667"/>
                  <a:pt x="644" y="905"/>
                  <a:pt x="239" y="976"/>
                </a:cubicBezTo>
                <a:cubicBezTo>
                  <a:pt x="156" y="1000"/>
                  <a:pt x="48" y="1012"/>
                  <a:pt x="13" y="1072"/>
                </a:cubicBezTo>
                <a:cubicBezTo>
                  <a:pt x="1" y="1119"/>
                  <a:pt x="48" y="1167"/>
                  <a:pt x="108" y="1191"/>
                </a:cubicBezTo>
                <a:cubicBezTo>
                  <a:pt x="168" y="1215"/>
                  <a:pt x="239" y="1226"/>
                  <a:pt x="310" y="1238"/>
                </a:cubicBezTo>
                <a:cubicBezTo>
                  <a:pt x="560" y="1286"/>
                  <a:pt x="751" y="1405"/>
                  <a:pt x="882" y="1560"/>
                </a:cubicBezTo>
                <a:cubicBezTo>
                  <a:pt x="1001" y="1703"/>
                  <a:pt x="1061" y="1869"/>
                  <a:pt x="1084" y="2036"/>
                </a:cubicBezTo>
                <a:cubicBezTo>
                  <a:pt x="1096" y="2119"/>
                  <a:pt x="1132" y="2227"/>
                  <a:pt x="1251" y="2238"/>
                </a:cubicBezTo>
                <a:cubicBezTo>
                  <a:pt x="1382" y="2227"/>
                  <a:pt x="1418" y="2119"/>
                  <a:pt x="1430" y="2036"/>
                </a:cubicBezTo>
                <a:cubicBezTo>
                  <a:pt x="1453" y="1869"/>
                  <a:pt x="1513" y="1703"/>
                  <a:pt x="1632" y="1560"/>
                </a:cubicBezTo>
                <a:cubicBezTo>
                  <a:pt x="1751" y="1405"/>
                  <a:pt x="1953" y="1286"/>
                  <a:pt x="2192" y="1238"/>
                </a:cubicBezTo>
                <a:cubicBezTo>
                  <a:pt x="2263" y="1226"/>
                  <a:pt x="2346" y="1215"/>
                  <a:pt x="2406" y="1191"/>
                </a:cubicBezTo>
                <a:cubicBezTo>
                  <a:pt x="2465" y="1167"/>
                  <a:pt x="2513" y="1119"/>
                  <a:pt x="2489" y="1072"/>
                </a:cubicBezTo>
                <a:cubicBezTo>
                  <a:pt x="2465" y="1012"/>
                  <a:pt x="2358" y="1000"/>
                  <a:pt x="2275" y="976"/>
                </a:cubicBezTo>
                <a:cubicBezTo>
                  <a:pt x="1870" y="905"/>
                  <a:pt x="1525" y="667"/>
                  <a:pt x="1477" y="393"/>
                </a:cubicBezTo>
                <a:cubicBezTo>
                  <a:pt x="1453" y="250"/>
                  <a:pt x="1430" y="0"/>
                  <a:pt x="1251" y="0"/>
                </a:cubicBezTo>
                <a:close/>
              </a:path>
            </a:pathLst>
          </a:custGeom>
          <a:solidFill>
            <a:srgbClr val="FE676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" name="Google Shape;46;p3"/>
          <p:cNvSpPr/>
          <p:nvPr/>
        </p:nvSpPr>
        <p:spPr>
          <a:xfrm flipH="1">
            <a:off x="360003" y="1940567"/>
            <a:ext cx="185527" cy="294575"/>
          </a:xfrm>
          <a:custGeom>
            <a:avLst/>
            <a:gdLst/>
            <a:ahLst/>
            <a:cxnLst/>
            <a:rect l="l" t="t" r="r" b="b"/>
            <a:pathLst>
              <a:path w="4335" h="6883" extrusionOk="0">
                <a:moveTo>
                  <a:pt x="2175" y="1"/>
                </a:moveTo>
                <a:cubicBezTo>
                  <a:pt x="2172" y="1"/>
                  <a:pt x="2170" y="1"/>
                  <a:pt x="2168" y="1"/>
                </a:cubicBezTo>
                <a:cubicBezTo>
                  <a:pt x="1858" y="1"/>
                  <a:pt x="1870" y="763"/>
                  <a:pt x="1823" y="1191"/>
                </a:cubicBezTo>
                <a:cubicBezTo>
                  <a:pt x="1739" y="2049"/>
                  <a:pt x="1108" y="2799"/>
                  <a:pt x="418" y="3025"/>
                </a:cubicBezTo>
                <a:cubicBezTo>
                  <a:pt x="263" y="3073"/>
                  <a:pt x="84" y="3120"/>
                  <a:pt x="37" y="3299"/>
                </a:cubicBezTo>
                <a:cubicBezTo>
                  <a:pt x="1" y="3442"/>
                  <a:pt x="84" y="3597"/>
                  <a:pt x="191" y="3668"/>
                </a:cubicBezTo>
                <a:cubicBezTo>
                  <a:pt x="299" y="3739"/>
                  <a:pt x="418" y="3775"/>
                  <a:pt x="537" y="3811"/>
                </a:cubicBezTo>
                <a:cubicBezTo>
                  <a:pt x="965" y="3966"/>
                  <a:pt x="1311" y="4347"/>
                  <a:pt x="1525" y="4799"/>
                </a:cubicBezTo>
                <a:cubicBezTo>
                  <a:pt x="1739" y="5263"/>
                  <a:pt x="1823" y="5775"/>
                  <a:pt x="1870" y="6287"/>
                </a:cubicBezTo>
                <a:cubicBezTo>
                  <a:pt x="1894" y="6537"/>
                  <a:pt x="1953" y="6859"/>
                  <a:pt x="2168" y="6883"/>
                </a:cubicBezTo>
                <a:cubicBezTo>
                  <a:pt x="2382" y="6859"/>
                  <a:pt x="2442" y="6537"/>
                  <a:pt x="2465" y="6287"/>
                </a:cubicBezTo>
                <a:cubicBezTo>
                  <a:pt x="2513" y="5775"/>
                  <a:pt x="2608" y="5263"/>
                  <a:pt x="2811" y="4799"/>
                </a:cubicBezTo>
                <a:cubicBezTo>
                  <a:pt x="3025" y="4347"/>
                  <a:pt x="3370" y="3966"/>
                  <a:pt x="3787" y="3811"/>
                </a:cubicBezTo>
                <a:cubicBezTo>
                  <a:pt x="3906" y="3775"/>
                  <a:pt x="4037" y="3739"/>
                  <a:pt x="4144" y="3668"/>
                </a:cubicBezTo>
                <a:cubicBezTo>
                  <a:pt x="4251" y="3597"/>
                  <a:pt x="4335" y="3442"/>
                  <a:pt x="4299" y="3299"/>
                </a:cubicBezTo>
                <a:cubicBezTo>
                  <a:pt x="4251" y="3120"/>
                  <a:pt x="4073" y="3073"/>
                  <a:pt x="3918" y="3025"/>
                </a:cubicBezTo>
                <a:cubicBezTo>
                  <a:pt x="3227" y="2799"/>
                  <a:pt x="2632" y="2049"/>
                  <a:pt x="2549" y="1191"/>
                </a:cubicBezTo>
                <a:cubicBezTo>
                  <a:pt x="2502" y="766"/>
                  <a:pt x="2478" y="1"/>
                  <a:pt x="2175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" name="Google Shape;47;p3"/>
          <p:cNvSpPr/>
          <p:nvPr/>
        </p:nvSpPr>
        <p:spPr>
          <a:xfrm flipH="1">
            <a:off x="931993" y="2809750"/>
            <a:ext cx="140162" cy="188609"/>
          </a:xfrm>
          <a:custGeom>
            <a:avLst/>
            <a:gdLst/>
            <a:ahLst/>
            <a:cxnLst/>
            <a:rect l="l" t="t" r="r" b="b"/>
            <a:pathLst>
              <a:path w="3275" h="4407" extrusionOk="0">
                <a:moveTo>
                  <a:pt x="1631" y="1"/>
                </a:moveTo>
                <a:cubicBezTo>
                  <a:pt x="1405" y="1"/>
                  <a:pt x="1417" y="489"/>
                  <a:pt x="1381" y="763"/>
                </a:cubicBezTo>
                <a:cubicBezTo>
                  <a:pt x="1310" y="1310"/>
                  <a:pt x="834" y="1787"/>
                  <a:pt x="310" y="1930"/>
                </a:cubicBezTo>
                <a:cubicBezTo>
                  <a:pt x="203" y="1965"/>
                  <a:pt x="60" y="2001"/>
                  <a:pt x="24" y="2120"/>
                </a:cubicBezTo>
                <a:cubicBezTo>
                  <a:pt x="0" y="2203"/>
                  <a:pt x="60" y="2299"/>
                  <a:pt x="143" y="2346"/>
                </a:cubicBezTo>
                <a:cubicBezTo>
                  <a:pt x="227" y="2394"/>
                  <a:pt x="322" y="2418"/>
                  <a:pt x="405" y="2442"/>
                </a:cubicBezTo>
                <a:cubicBezTo>
                  <a:pt x="727" y="2537"/>
                  <a:pt x="989" y="2787"/>
                  <a:pt x="1143" y="3073"/>
                </a:cubicBezTo>
                <a:cubicBezTo>
                  <a:pt x="1310" y="3370"/>
                  <a:pt x="1381" y="3704"/>
                  <a:pt x="1417" y="4025"/>
                </a:cubicBezTo>
                <a:cubicBezTo>
                  <a:pt x="1429" y="4180"/>
                  <a:pt x="1477" y="4394"/>
                  <a:pt x="1631" y="4406"/>
                </a:cubicBezTo>
                <a:cubicBezTo>
                  <a:pt x="1798" y="4394"/>
                  <a:pt x="1846" y="4180"/>
                  <a:pt x="1858" y="4025"/>
                </a:cubicBezTo>
                <a:cubicBezTo>
                  <a:pt x="1893" y="3704"/>
                  <a:pt x="1965" y="3370"/>
                  <a:pt x="2120" y="3073"/>
                </a:cubicBezTo>
                <a:cubicBezTo>
                  <a:pt x="2286" y="2787"/>
                  <a:pt x="2548" y="2537"/>
                  <a:pt x="2858" y="2442"/>
                </a:cubicBezTo>
                <a:cubicBezTo>
                  <a:pt x="2953" y="2418"/>
                  <a:pt x="3048" y="2394"/>
                  <a:pt x="3132" y="2346"/>
                </a:cubicBezTo>
                <a:cubicBezTo>
                  <a:pt x="3215" y="2299"/>
                  <a:pt x="3275" y="2203"/>
                  <a:pt x="3251" y="2120"/>
                </a:cubicBezTo>
                <a:cubicBezTo>
                  <a:pt x="3215" y="2001"/>
                  <a:pt x="3072" y="1965"/>
                  <a:pt x="2965" y="1930"/>
                </a:cubicBezTo>
                <a:cubicBezTo>
                  <a:pt x="2441" y="1787"/>
                  <a:pt x="1989" y="1310"/>
                  <a:pt x="1929" y="763"/>
                </a:cubicBezTo>
                <a:cubicBezTo>
                  <a:pt x="1893" y="489"/>
                  <a:pt x="1870" y="1"/>
                  <a:pt x="1631" y="1"/>
                </a:cubicBezTo>
                <a:close/>
              </a:path>
            </a:pathLst>
          </a:custGeom>
          <a:solidFill>
            <a:srgbClr val="9D6E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8" name="Google Shape;48;p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5400000">
            <a:off x="-2712" y="2722382"/>
            <a:ext cx="2423823" cy="2418413"/>
          </a:xfrm>
          <a:prstGeom prst="rect">
            <a:avLst/>
          </a:prstGeom>
          <a:noFill/>
          <a:ln>
            <a:noFill/>
          </a:ln>
        </p:spPr>
      </p:pic>
      <p:pic>
        <p:nvPicPr>
          <p:cNvPr id="49" name="Google Shape;49;p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-5400000">
            <a:off x="6722888" y="2707"/>
            <a:ext cx="2423823" cy="2418413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Google Shape;50;p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277300" y="540000"/>
            <a:ext cx="1345050" cy="915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1" name="Google Shape;51;p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272925" y="3502325"/>
            <a:ext cx="2302150" cy="1101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>
  <p:cSld name="CUSTOM_3_1">
    <p:spTree>
      <p:nvGrpSpPr>
        <p:cNvPr id="1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9" name="Google Shape;379;p2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09408" y="2062408"/>
            <a:ext cx="775715" cy="527700"/>
          </a:xfrm>
          <a:prstGeom prst="rect">
            <a:avLst/>
          </a:prstGeom>
          <a:noFill/>
          <a:ln>
            <a:noFill/>
          </a:ln>
        </p:spPr>
      </p:pic>
      <p:sp>
        <p:nvSpPr>
          <p:cNvPr id="380" name="Google Shape;380;p21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81" name="Google Shape;381;p21"/>
          <p:cNvSpPr txBox="1">
            <a:spLocks noGrp="1"/>
          </p:cNvSpPr>
          <p:nvPr>
            <p:ph type="title" idx="2"/>
          </p:nvPr>
        </p:nvSpPr>
        <p:spPr>
          <a:xfrm>
            <a:off x="1606275" y="2566959"/>
            <a:ext cx="2336400" cy="360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382" name="Google Shape;382;p21"/>
          <p:cNvSpPr txBox="1">
            <a:spLocks noGrp="1"/>
          </p:cNvSpPr>
          <p:nvPr>
            <p:ph type="subTitle" idx="1"/>
          </p:nvPr>
        </p:nvSpPr>
        <p:spPr>
          <a:xfrm>
            <a:off x="1606275" y="2985775"/>
            <a:ext cx="23364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3" name="Google Shape;383;p21"/>
          <p:cNvSpPr txBox="1">
            <a:spLocks noGrp="1"/>
          </p:cNvSpPr>
          <p:nvPr>
            <p:ph type="title" idx="3"/>
          </p:nvPr>
        </p:nvSpPr>
        <p:spPr>
          <a:xfrm>
            <a:off x="1606275" y="3697109"/>
            <a:ext cx="2336400" cy="360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384" name="Google Shape;384;p21"/>
          <p:cNvSpPr txBox="1">
            <a:spLocks noGrp="1"/>
          </p:cNvSpPr>
          <p:nvPr>
            <p:ph type="subTitle" idx="4"/>
          </p:nvPr>
        </p:nvSpPr>
        <p:spPr>
          <a:xfrm>
            <a:off x="1606275" y="4115925"/>
            <a:ext cx="23364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5" name="Google Shape;385;p21"/>
          <p:cNvSpPr txBox="1">
            <a:spLocks noGrp="1"/>
          </p:cNvSpPr>
          <p:nvPr>
            <p:ph type="title" idx="5"/>
          </p:nvPr>
        </p:nvSpPr>
        <p:spPr>
          <a:xfrm>
            <a:off x="1606275" y="1436809"/>
            <a:ext cx="2336400" cy="360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386" name="Google Shape;386;p21"/>
          <p:cNvSpPr txBox="1">
            <a:spLocks noGrp="1"/>
          </p:cNvSpPr>
          <p:nvPr>
            <p:ph type="subTitle" idx="6"/>
          </p:nvPr>
        </p:nvSpPr>
        <p:spPr>
          <a:xfrm>
            <a:off x="1606275" y="1855625"/>
            <a:ext cx="23364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387" name="Google Shape;387;p21"/>
          <p:cNvGrpSpPr/>
          <p:nvPr/>
        </p:nvGrpSpPr>
        <p:grpSpPr>
          <a:xfrm rot="5400000">
            <a:off x="2215446" y="-1611339"/>
            <a:ext cx="4783948" cy="8184773"/>
            <a:chOff x="463599" y="-1550381"/>
            <a:chExt cx="3663615" cy="6268014"/>
          </a:xfrm>
        </p:grpSpPr>
        <p:sp>
          <p:nvSpPr>
            <p:cNvPr id="388" name="Google Shape;388;p21"/>
            <p:cNvSpPr/>
            <p:nvPr/>
          </p:nvSpPr>
          <p:spPr>
            <a:xfrm rot="-5201321">
              <a:off x="2690723" y="-1562008"/>
              <a:ext cx="71353" cy="100280"/>
            </a:xfrm>
            <a:custGeom>
              <a:avLst/>
              <a:gdLst/>
              <a:ahLst/>
              <a:cxnLst/>
              <a:rect l="l" t="t" r="r" b="b"/>
              <a:pathLst>
                <a:path w="1739" h="2444" extrusionOk="0">
                  <a:moveTo>
                    <a:pt x="239" y="2110"/>
                  </a:moveTo>
                  <a:cubicBezTo>
                    <a:pt x="239" y="2122"/>
                    <a:pt x="239" y="2122"/>
                    <a:pt x="239" y="2134"/>
                  </a:cubicBezTo>
                  <a:cubicBezTo>
                    <a:pt x="239" y="2134"/>
                    <a:pt x="239" y="2122"/>
                    <a:pt x="227" y="2122"/>
                  </a:cubicBezTo>
                  <a:cubicBezTo>
                    <a:pt x="239" y="2122"/>
                    <a:pt x="239" y="2110"/>
                    <a:pt x="239" y="2110"/>
                  </a:cubicBezTo>
                  <a:close/>
                  <a:moveTo>
                    <a:pt x="951" y="0"/>
                  </a:moveTo>
                  <a:cubicBezTo>
                    <a:pt x="790" y="0"/>
                    <a:pt x="644" y="33"/>
                    <a:pt x="489" y="74"/>
                  </a:cubicBezTo>
                  <a:cubicBezTo>
                    <a:pt x="370" y="98"/>
                    <a:pt x="251" y="146"/>
                    <a:pt x="191" y="277"/>
                  </a:cubicBezTo>
                  <a:cubicBezTo>
                    <a:pt x="48" y="622"/>
                    <a:pt x="1" y="979"/>
                    <a:pt x="96" y="1348"/>
                  </a:cubicBezTo>
                  <a:cubicBezTo>
                    <a:pt x="108" y="1420"/>
                    <a:pt x="108" y="1479"/>
                    <a:pt x="108" y="1551"/>
                  </a:cubicBezTo>
                  <a:cubicBezTo>
                    <a:pt x="120" y="1682"/>
                    <a:pt x="72" y="1824"/>
                    <a:pt x="155" y="1955"/>
                  </a:cubicBezTo>
                  <a:cubicBezTo>
                    <a:pt x="155" y="2015"/>
                    <a:pt x="155" y="2086"/>
                    <a:pt x="155" y="2146"/>
                  </a:cubicBezTo>
                  <a:cubicBezTo>
                    <a:pt x="166" y="2299"/>
                    <a:pt x="248" y="2423"/>
                    <a:pt x="382" y="2423"/>
                  </a:cubicBezTo>
                  <a:cubicBezTo>
                    <a:pt x="393" y="2423"/>
                    <a:pt x="405" y="2422"/>
                    <a:pt x="417" y="2420"/>
                  </a:cubicBezTo>
                  <a:cubicBezTo>
                    <a:pt x="430" y="2419"/>
                    <a:pt x="442" y="2418"/>
                    <a:pt x="454" y="2418"/>
                  </a:cubicBezTo>
                  <a:cubicBezTo>
                    <a:pt x="540" y="2418"/>
                    <a:pt x="622" y="2443"/>
                    <a:pt x="707" y="2443"/>
                  </a:cubicBezTo>
                  <a:cubicBezTo>
                    <a:pt x="737" y="2443"/>
                    <a:pt x="767" y="2440"/>
                    <a:pt x="798" y="2432"/>
                  </a:cubicBezTo>
                  <a:cubicBezTo>
                    <a:pt x="825" y="2435"/>
                    <a:pt x="852" y="2436"/>
                    <a:pt x="878" y="2436"/>
                  </a:cubicBezTo>
                  <a:cubicBezTo>
                    <a:pt x="1048" y="2436"/>
                    <a:pt x="1203" y="2373"/>
                    <a:pt x="1358" y="2301"/>
                  </a:cubicBezTo>
                  <a:cubicBezTo>
                    <a:pt x="1465" y="2289"/>
                    <a:pt x="1513" y="2193"/>
                    <a:pt x="1596" y="2146"/>
                  </a:cubicBezTo>
                  <a:cubicBezTo>
                    <a:pt x="1739" y="2027"/>
                    <a:pt x="1739" y="2027"/>
                    <a:pt x="1632" y="1896"/>
                  </a:cubicBezTo>
                  <a:cubicBezTo>
                    <a:pt x="1620" y="1884"/>
                    <a:pt x="1608" y="1860"/>
                    <a:pt x="1596" y="1848"/>
                  </a:cubicBezTo>
                  <a:cubicBezTo>
                    <a:pt x="1513" y="1646"/>
                    <a:pt x="1465" y="1431"/>
                    <a:pt x="1346" y="1253"/>
                  </a:cubicBezTo>
                  <a:cubicBezTo>
                    <a:pt x="1358" y="1146"/>
                    <a:pt x="1275" y="1074"/>
                    <a:pt x="1251" y="979"/>
                  </a:cubicBezTo>
                  <a:cubicBezTo>
                    <a:pt x="1203" y="729"/>
                    <a:pt x="1144" y="491"/>
                    <a:pt x="1144" y="229"/>
                  </a:cubicBezTo>
                  <a:cubicBezTo>
                    <a:pt x="1144" y="169"/>
                    <a:pt x="1156" y="98"/>
                    <a:pt x="1108" y="50"/>
                  </a:cubicBezTo>
                  <a:cubicBezTo>
                    <a:pt x="1084" y="15"/>
                    <a:pt x="1060" y="3"/>
                    <a:pt x="1025" y="3"/>
                  </a:cubicBezTo>
                  <a:cubicBezTo>
                    <a:pt x="1000" y="1"/>
                    <a:pt x="975" y="0"/>
                    <a:pt x="95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" name="Google Shape;389;p21"/>
            <p:cNvSpPr/>
            <p:nvPr/>
          </p:nvSpPr>
          <p:spPr>
            <a:xfrm rot="-9432399">
              <a:off x="4002316" y="3474522"/>
              <a:ext cx="119230" cy="53297"/>
            </a:xfrm>
            <a:custGeom>
              <a:avLst/>
              <a:gdLst/>
              <a:ahLst/>
              <a:cxnLst/>
              <a:rect l="l" t="t" r="r" b="b"/>
              <a:pathLst>
                <a:path w="2906" h="1299" extrusionOk="0">
                  <a:moveTo>
                    <a:pt x="715" y="524"/>
                  </a:moveTo>
                  <a:lnTo>
                    <a:pt x="715" y="524"/>
                  </a:lnTo>
                  <a:cubicBezTo>
                    <a:pt x="727" y="536"/>
                    <a:pt x="727" y="560"/>
                    <a:pt x="727" y="572"/>
                  </a:cubicBezTo>
                  <a:cubicBezTo>
                    <a:pt x="715" y="560"/>
                    <a:pt x="715" y="536"/>
                    <a:pt x="715" y="524"/>
                  </a:cubicBezTo>
                  <a:close/>
                  <a:moveTo>
                    <a:pt x="548" y="1"/>
                  </a:moveTo>
                  <a:cubicBezTo>
                    <a:pt x="396" y="1"/>
                    <a:pt x="270" y="102"/>
                    <a:pt x="144" y="203"/>
                  </a:cubicBezTo>
                  <a:cubicBezTo>
                    <a:pt x="25" y="286"/>
                    <a:pt x="1" y="405"/>
                    <a:pt x="96" y="524"/>
                  </a:cubicBezTo>
                  <a:cubicBezTo>
                    <a:pt x="263" y="703"/>
                    <a:pt x="441" y="882"/>
                    <a:pt x="691" y="953"/>
                  </a:cubicBezTo>
                  <a:cubicBezTo>
                    <a:pt x="739" y="1013"/>
                    <a:pt x="810" y="1036"/>
                    <a:pt x="894" y="1048"/>
                  </a:cubicBezTo>
                  <a:cubicBezTo>
                    <a:pt x="930" y="1108"/>
                    <a:pt x="989" y="1096"/>
                    <a:pt x="1037" y="1108"/>
                  </a:cubicBezTo>
                  <a:cubicBezTo>
                    <a:pt x="1055" y="1135"/>
                    <a:pt x="1079" y="1148"/>
                    <a:pt x="1110" y="1148"/>
                  </a:cubicBezTo>
                  <a:cubicBezTo>
                    <a:pt x="1121" y="1148"/>
                    <a:pt x="1132" y="1146"/>
                    <a:pt x="1144" y="1144"/>
                  </a:cubicBezTo>
                  <a:cubicBezTo>
                    <a:pt x="1263" y="1239"/>
                    <a:pt x="1394" y="1251"/>
                    <a:pt x="1537" y="1251"/>
                  </a:cubicBezTo>
                  <a:cubicBezTo>
                    <a:pt x="1586" y="1289"/>
                    <a:pt x="1640" y="1297"/>
                    <a:pt x="1694" y="1297"/>
                  </a:cubicBezTo>
                  <a:cubicBezTo>
                    <a:pt x="1736" y="1297"/>
                    <a:pt x="1777" y="1292"/>
                    <a:pt x="1817" y="1292"/>
                  </a:cubicBezTo>
                  <a:cubicBezTo>
                    <a:pt x="1840" y="1292"/>
                    <a:pt x="1861" y="1294"/>
                    <a:pt x="1882" y="1298"/>
                  </a:cubicBezTo>
                  <a:cubicBezTo>
                    <a:pt x="2073" y="1274"/>
                    <a:pt x="2406" y="1108"/>
                    <a:pt x="2525" y="941"/>
                  </a:cubicBezTo>
                  <a:cubicBezTo>
                    <a:pt x="2596" y="846"/>
                    <a:pt x="2739" y="798"/>
                    <a:pt x="2727" y="655"/>
                  </a:cubicBezTo>
                  <a:cubicBezTo>
                    <a:pt x="2751" y="632"/>
                    <a:pt x="2763" y="620"/>
                    <a:pt x="2787" y="608"/>
                  </a:cubicBezTo>
                  <a:cubicBezTo>
                    <a:pt x="2835" y="584"/>
                    <a:pt x="2835" y="548"/>
                    <a:pt x="2823" y="501"/>
                  </a:cubicBezTo>
                  <a:cubicBezTo>
                    <a:pt x="2870" y="441"/>
                    <a:pt x="2906" y="382"/>
                    <a:pt x="2882" y="298"/>
                  </a:cubicBezTo>
                  <a:cubicBezTo>
                    <a:pt x="2857" y="256"/>
                    <a:pt x="2819" y="250"/>
                    <a:pt x="2778" y="250"/>
                  </a:cubicBezTo>
                  <a:cubicBezTo>
                    <a:pt x="2761" y="250"/>
                    <a:pt x="2744" y="251"/>
                    <a:pt x="2727" y="251"/>
                  </a:cubicBezTo>
                  <a:cubicBezTo>
                    <a:pt x="2711" y="249"/>
                    <a:pt x="2695" y="249"/>
                    <a:pt x="2679" y="249"/>
                  </a:cubicBezTo>
                  <a:cubicBezTo>
                    <a:pt x="2516" y="249"/>
                    <a:pt x="2354" y="298"/>
                    <a:pt x="2192" y="298"/>
                  </a:cubicBezTo>
                  <a:cubicBezTo>
                    <a:pt x="2132" y="258"/>
                    <a:pt x="2064" y="252"/>
                    <a:pt x="1996" y="252"/>
                  </a:cubicBezTo>
                  <a:cubicBezTo>
                    <a:pt x="1963" y="252"/>
                    <a:pt x="1930" y="253"/>
                    <a:pt x="1898" y="253"/>
                  </a:cubicBezTo>
                  <a:cubicBezTo>
                    <a:pt x="1876" y="253"/>
                    <a:pt x="1855" y="253"/>
                    <a:pt x="1834" y="251"/>
                  </a:cubicBezTo>
                  <a:lnTo>
                    <a:pt x="1787" y="251"/>
                  </a:lnTo>
                  <a:cubicBezTo>
                    <a:pt x="1769" y="224"/>
                    <a:pt x="1744" y="210"/>
                    <a:pt x="1718" y="210"/>
                  </a:cubicBezTo>
                  <a:cubicBezTo>
                    <a:pt x="1709" y="210"/>
                    <a:pt x="1700" y="212"/>
                    <a:pt x="1692" y="215"/>
                  </a:cubicBezTo>
                  <a:cubicBezTo>
                    <a:pt x="1546" y="215"/>
                    <a:pt x="1400" y="151"/>
                    <a:pt x="1254" y="151"/>
                  </a:cubicBezTo>
                  <a:cubicBezTo>
                    <a:pt x="1233" y="151"/>
                    <a:pt x="1212" y="152"/>
                    <a:pt x="1191" y="155"/>
                  </a:cubicBezTo>
                  <a:cubicBezTo>
                    <a:pt x="1096" y="143"/>
                    <a:pt x="989" y="120"/>
                    <a:pt x="894" y="108"/>
                  </a:cubicBezTo>
                  <a:cubicBezTo>
                    <a:pt x="868" y="65"/>
                    <a:pt x="831" y="59"/>
                    <a:pt x="794" y="59"/>
                  </a:cubicBezTo>
                  <a:cubicBezTo>
                    <a:pt x="779" y="59"/>
                    <a:pt x="765" y="60"/>
                    <a:pt x="751" y="60"/>
                  </a:cubicBezTo>
                  <a:cubicBezTo>
                    <a:pt x="678" y="18"/>
                    <a:pt x="611" y="1"/>
                    <a:pt x="54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" name="Google Shape;390;p21"/>
            <p:cNvSpPr/>
            <p:nvPr/>
          </p:nvSpPr>
          <p:spPr>
            <a:xfrm>
              <a:off x="1230794" y="4395500"/>
              <a:ext cx="72828" cy="56744"/>
            </a:xfrm>
            <a:custGeom>
              <a:avLst/>
              <a:gdLst/>
              <a:ahLst/>
              <a:cxnLst/>
              <a:rect l="l" t="t" r="r" b="b"/>
              <a:pathLst>
                <a:path w="1775" h="1383" extrusionOk="0">
                  <a:moveTo>
                    <a:pt x="1469" y="1"/>
                  </a:moveTo>
                  <a:cubicBezTo>
                    <a:pt x="1398" y="1"/>
                    <a:pt x="1324" y="17"/>
                    <a:pt x="1251" y="37"/>
                  </a:cubicBezTo>
                  <a:cubicBezTo>
                    <a:pt x="1245" y="34"/>
                    <a:pt x="1238" y="32"/>
                    <a:pt x="1232" y="32"/>
                  </a:cubicBezTo>
                  <a:cubicBezTo>
                    <a:pt x="1214" y="32"/>
                    <a:pt x="1197" y="43"/>
                    <a:pt x="1179" y="61"/>
                  </a:cubicBezTo>
                  <a:cubicBezTo>
                    <a:pt x="1168" y="61"/>
                    <a:pt x="1132" y="61"/>
                    <a:pt x="1120" y="73"/>
                  </a:cubicBezTo>
                  <a:cubicBezTo>
                    <a:pt x="822" y="168"/>
                    <a:pt x="572" y="346"/>
                    <a:pt x="346" y="573"/>
                  </a:cubicBezTo>
                  <a:cubicBezTo>
                    <a:pt x="191" y="704"/>
                    <a:pt x="48" y="847"/>
                    <a:pt x="48" y="1073"/>
                  </a:cubicBezTo>
                  <a:cubicBezTo>
                    <a:pt x="36" y="1132"/>
                    <a:pt x="1" y="1180"/>
                    <a:pt x="1" y="1251"/>
                  </a:cubicBezTo>
                  <a:cubicBezTo>
                    <a:pt x="1" y="1347"/>
                    <a:pt x="36" y="1370"/>
                    <a:pt x="120" y="1382"/>
                  </a:cubicBezTo>
                  <a:cubicBezTo>
                    <a:pt x="215" y="1382"/>
                    <a:pt x="298" y="1347"/>
                    <a:pt x="382" y="1311"/>
                  </a:cubicBezTo>
                  <a:cubicBezTo>
                    <a:pt x="417" y="1311"/>
                    <a:pt x="441" y="1311"/>
                    <a:pt x="453" y="1275"/>
                  </a:cubicBezTo>
                  <a:lnTo>
                    <a:pt x="489" y="1275"/>
                  </a:lnTo>
                  <a:cubicBezTo>
                    <a:pt x="537" y="1251"/>
                    <a:pt x="584" y="1239"/>
                    <a:pt x="632" y="1216"/>
                  </a:cubicBezTo>
                  <a:cubicBezTo>
                    <a:pt x="855" y="1138"/>
                    <a:pt x="1079" y="1060"/>
                    <a:pt x="1316" y="1060"/>
                  </a:cubicBezTo>
                  <a:cubicBezTo>
                    <a:pt x="1369" y="1060"/>
                    <a:pt x="1423" y="1064"/>
                    <a:pt x="1477" y="1073"/>
                  </a:cubicBezTo>
                  <a:cubicBezTo>
                    <a:pt x="1537" y="1073"/>
                    <a:pt x="1572" y="1061"/>
                    <a:pt x="1596" y="1001"/>
                  </a:cubicBezTo>
                  <a:cubicBezTo>
                    <a:pt x="1656" y="966"/>
                    <a:pt x="1620" y="906"/>
                    <a:pt x="1656" y="858"/>
                  </a:cubicBezTo>
                  <a:cubicBezTo>
                    <a:pt x="1775" y="704"/>
                    <a:pt x="1775" y="525"/>
                    <a:pt x="1775" y="346"/>
                  </a:cubicBezTo>
                  <a:cubicBezTo>
                    <a:pt x="1775" y="311"/>
                    <a:pt x="1763" y="287"/>
                    <a:pt x="1739" y="275"/>
                  </a:cubicBezTo>
                  <a:cubicBezTo>
                    <a:pt x="1739" y="251"/>
                    <a:pt x="1739" y="227"/>
                    <a:pt x="1739" y="204"/>
                  </a:cubicBezTo>
                  <a:cubicBezTo>
                    <a:pt x="1739" y="168"/>
                    <a:pt x="1739" y="144"/>
                    <a:pt x="1703" y="132"/>
                  </a:cubicBezTo>
                  <a:cubicBezTo>
                    <a:pt x="1703" y="85"/>
                    <a:pt x="1668" y="61"/>
                    <a:pt x="1632" y="37"/>
                  </a:cubicBezTo>
                  <a:cubicBezTo>
                    <a:pt x="1580" y="11"/>
                    <a:pt x="1525" y="1"/>
                    <a:pt x="1469" y="1"/>
                  </a:cubicBezTo>
                  <a:close/>
                </a:path>
              </a:pathLst>
            </a:custGeom>
            <a:solidFill>
              <a:srgbClr val="A0DA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" name="Google Shape;391;p21"/>
            <p:cNvSpPr/>
            <p:nvPr/>
          </p:nvSpPr>
          <p:spPr>
            <a:xfrm>
              <a:off x="3694447" y="4615466"/>
              <a:ext cx="120710" cy="86450"/>
            </a:xfrm>
            <a:custGeom>
              <a:avLst/>
              <a:gdLst/>
              <a:ahLst/>
              <a:cxnLst/>
              <a:rect l="l" t="t" r="r" b="b"/>
              <a:pathLst>
                <a:path w="2942" h="2107" extrusionOk="0">
                  <a:moveTo>
                    <a:pt x="1287" y="0"/>
                  </a:moveTo>
                  <a:cubicBezTo>
                    <a:pt x="1251" y="0"/>
                    <a:pt x="1227" y="24"/>
                    <a:pt x="1192" y="36"/>
                  </a:cubicBezTo>
                  <a:cubicBezTo>
                    <a:pt x="1166" y="34"/>
                    <a:pt x="1141" y="33"/>
                    <a:pt x="1116" y="33"/>
                  </a:cubicBezTo>
                  <a:cubicBezTo>
                    <a:pt x="861" y="33"/>
                    <a:pt x="632" y="137"/>
                    <a:pt x="382" y="203"/>
                  </a:cubicBezTo>
                  <a:cubicBezTo>
                    <a:pt x="334" y="214"/>
                    <a:pt x="287" y="238"/>
                    <a:pt x="263" y="286"/>
                  </a:cubicBezTo>
                  <a:cubicBezTo>
                    <a:pt x="168" y="441"/>
                    <a:pt x="84" y="595"/>
                    <a:pt x="25" y="774"/>
                  </a:cubicBezTo>
                  <a:cubicBezTo>
                    <a:pt x="1" y="845"/>
                    <a:pt x="25" y="917"/>
                    <a:pt x="96" y="929"/>
                  </a:cubicBezTo>
                  <a:cubicBezTo>
                    <a:pt x="276" y="951"/>
                    <a:pt x="434" y="1037"/>
                    <a:pt x="621" y="1037"/>
                  </a:cubicBezTo>
                  <a:cubicBezTo>
                    <a:pt x="632" y="1037"/>
                    <a:pt x="644" y="1037"/>
                    <a:pt x="656" y="1036"/>
                  </a:cubicBezTo>
                  <a:cubicBezTo>
                    <a:pt x="716" y="1083"/>
                    <a:pt x="780" y="1088"/>
                    <a:pt x="846" y="1088"/>
                  </a:cubicBezTo>
                  <a:cubicBezTo>
                    <a:pt x="866" y="1088"/>
                    <a:pt x="885" y="1088"/>
                    <a:pt x="905" y="1088"/>
                  </a:cubicBezTo>
                  <a:cubicBezTo>
                    <a:pt x="937" y="1088"/>
                    <a:pt x="969" y="1089"/>
                    <a:pt x="1001" y="1096"/>
                  </a:cubicBezTo>
                  <a:cubicBezTo>
                    <a:pt x="1025" y="1127"/>
                    <a:pt x="1059" y="1138"/>
                    <a:pt x="1097" y="1138"/>
                  </a:cubicBezTo>
                  <a:cubicBezTo>
                    <a:pt x="1116" y="1138"/>
                    <a:pt x="1136" y="1135"/>
                    <a:pt x="1156" y="1131"/>
                  </a:cubicBezTo>
                  <a:lnTo>
                    <a:pt x="1180" y="1143"/>
                  </a:lnTo>
                  <a:lnTo>
                    <a:pt x="1192" y="1143"/>
                  </a:lnTo>
                  <a:cubicBezTo>
                    <a:pt x="1218" y="1170"/>
                    <a:pt x="1245" y="1183"/>
                    <a:pt x="1272" y="1183"/>
                  </a:cubicBezTo>
                  <a:cubicBezTo>
                    <a:pt x="1281" y="1183"/>
                    <a:pt x="1290" y="1182"/>
                    <a:pt x="1299" y="1179"/>
                  </a:cubicBezTo>
                  <a:cubicBezTo>
                    <a:pt x="1323" y="1191"/>
                    <a:pt x="1334" y="1191"/>
                    <a:pt x="1346" y="1191"/>
                  </a:cubicBezTo>
                  <a:cubicBezTo>
                    <a:pt x="1418" y="1250"/>
                    <a:pt x="1513" y="1262"/>
                    <a:pt x="1596" y="1286"/>
                  </a:cubicBezTo>
                  <a:cubicBezTo>
                    <a:pt x="1751" y="1369"/>
                    <a:pt x="1870" y="1488"/>
                    <a:pt x="1965" y="1643"/>
                  </a:cubicBezTo>
                  <a:cubicBezTo>
                    <a:pt x="2025" y="1750"/>
                    <a:pt x="2120" y="1858"/>
                    <a:pt x="2192" y="1965"/>
                  </a:cubicBezTo>
                  <a:cubicBezTo>
                    <a:pt x="2227" y="2012"/>
                    <a:pt x="2275" y="2036"/>
                    <a:pt x="2311" y="2084"/>
                  </a:cubicBezTo>
                  <a:cubicBezTo>
                    <a:pt x="2332" y="2100"/>
                    <a:pt x="2354" y="2106"/>
                    <a:pt x="2375" y="2106"/>
                  </a:cubicBezTo>
                  <a:cubicBezTo>
                    <a:pt x="2401" y="2106"/>
                    <a:pt x="2427" y="2097"/>
                    <a:pt x="2454" y="2084"/>
                  </a:cubicBezTo>
                  <a:cubicBezTo>
                    <a:pt x="2549" y="2024"/>
                    <a:pt x="2573" y="1929"/>
                    <a:pt x="2596" y="1834"/>
                  </a:cubicBezTo>
                  <a:cubicBezTo>
                    <a:pt x="2704" y="1786"/>
                    <a:pt x="2751" y="1703"/>
                    <a:pt x="2739" y="1584"/>
                  </a:cubicBezTo>
                  <a:cubicBezTo>
                    <a:pt x="2763" y="1560"/>
                    <a:pt x="2787" y="1548"/>
                    <a:pt x="2787" y="1524"/>
                  </a:cubicBezTo>
                  <a:cubicBezTo>
                    <a:pt x="2847" y="1334"/>
                    <a:pt x="2942" y="1143"/>
                    <a:pt x="2858" y="941"/>
                  </a:cubicBezTo>
                  <a:cubicBezTo>
                    <a:pt x="2918" y="786"/>
                    <a:pt x="2823" y="691"/>
                    <a:pt x="2727" y="607"/>
                  </a:cubicBezTo>
                  <a:cubicBezTo>
                    <a:pt x="2656" y="524"/>
                    <a:pt x="2585" y="453"/>
                    <a:pt x="2501" y="381"/>
                  </a:cubicBezTo>
                  <a:cubicBezTo>
                    <a:pt x="2418" y="238"/>
                    <a:pt x="2287" y="131"/>
                    <a:pt x="2132" y="95"/>
                  </a:cubicBezTo>
                  <a:cubicBezTo>
                    <a:pt x="1846" y="24"/>
                    <a:pt x="1573" y="0"/>
                    <a:pt x="1287" y="0"/>
                  </a:cubicBezTo>
                  <a:close/>
                </a:path>
              </a:pathLst>
            </a:custGeom>
            <a:solidFill>
              <a:srgbClr val="8FCDE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" name="Google Shape;392;p21"/>
            <p:cNvSpPr/>
            <p:nvPr/>
          </p:nvSpPr>
          <p:spPr>
            <a:xfrm>
              <a:off x="463599" y="-316506"/>
              <a:ext cx="79680" cy="60273"/>
            </a:xfrm>
            <a:custGeom>
              <a:avLst/>
              <a:gdLst/>
              <a:ahLst/>
              <a:cxnLst/>
              <a:rect l="l" t="t" r="r" b="b"/>
              <a:pathLst>
                <a:path w="1942" h="1469" extrusionOk="0">
                  <a:moveTo>
                    <a:pt x="862" y="1"/>
                  </a:moveTo>
                  <a:cubicBezTo>
                    <a:pt x="741" y="1"/>
                    <a:pt x="618" y="31"/>
                    <a:pt x="501" y="75"/>
                  </a:cubicBezTo>
                  <a:cubicBezTo>
                    <a:pt x="310" y="87"/>
                    <a:pt x="191" y="206"/>
                    <a:pt x="72" y="337"/>
                  </a:cubicBezTo>
                  <a:cubicBezTo>
                    <a:pt x="48" y="361"/>
                    <a:pt x="1" y="397"/>
                    <a:pt x="24" y="456"/>
                  </a:cubicBezTo>
                  <a:cubicBezTo>
                    <a:pt x="191" y="516"/>
                    <a:pt x="370" y="552"/>
                    <a:pt x="536" y="587"/>
                  </a:cubicBezTo>
                  <a:cubicBezTo>
                    <a:pt x="644" y="647"/>
                    <a:pt x="751" y="683"/>
                    <a:pt x="846" y="754"/>
                  </a:cubicBezTo>
                  <a:cubicBezTo>
                    <a:pt x="905" y="802"/>
                    <a:pt x="977" y="849"/>
                    <a:pt x="1048" y="897"/>
                  </a:cubicBezTo>
                  <a:lnTo>
                    <a:pt x="1322" y="1195"/>
                  </a:lnTo>
                  <a:cubicBezTo>
                    <a:pt x="1370" y="1242"/>
                    <a:pt x="1417" y="1302"/>
                    <a:pt x="1441" y="1373"/>
                  </a:cubicBezTo>
                  <a:cubicBezTo>
                    <a:pt x="1453" y="1421"/>
                    <a:pt x="1489" y="1469"/>
                    <a:pt x="1548" y="1469"/>
                  </a:cubicBezTo>
                  <a:cubicBezTo>
                    <a:pt x="1608" y="1469"/>
                    <a:pt x="1644" y="1421"/>
                    <a:pt x="1667" y="1373"/>
                  </a:cubicBezTo>
                  <a:cubicBezTo>
                    <a:pt x="1667" y="1349"/>
                    <a:pt x="1667" y="1326"/>
                    <a:pt x="1667" y="1302"/>
                  </a:cubicBezTo>
                  <a:cubicBezTo>
                    <a:pt x="1691" y="1302"/>
                    <a:pt x="1715" y="1302"/>
                    <a:pt x="1739" y="1290"/>
                  </a:cubicBezTo>
                  <a:cubicBezTo>
                    <a:pt x="1787" y="1266"/>
                    <a:pt x="1798" y="1218"/>
                    <a:pt x="1810" y="1171"/>
                  </a:cubicBezTo>
                  <a:cubicBezTo>
                    <a:pt x="1858" y="1111"/>
                    <a:pt x="1894" y="1040"/>
                    <a:pt x="1906" y="957"/>
                  </a:cubicBezTo>
                  <a:cubicBezTo>
                    <a:pt x="1918" y="885"/>
                    <a:pt x="1929" y="802"/>
                    <a:pt x="1941" y="730"/>
                  </a:cubicBezTo>
                  <a:cubicBezTo>
                    <a:pt x="1941" y="707"/>
                    <a:pt x="1929" y="671"/>
                    <a:pt x="1918" y="671"/>
                  </a:cubicBezTo>
                  <a:cubicBezTo>
                    <a:pt x="1846" y="635"/>
                    <a:pt x="1834" y="540"/>
                    <a:pt x="1775" y="504"/>
                  </a:cubicBezTo>
                  <a:lnTo>
                    <a:pt x="1679" y="409"/>
                  </a:lnTo>
                  <a:cubicBezTo>
                    <a:pt x="1656" y="385"/>
                    <a:pt x="1632" y="349"/>
                    <a:pt x="1608" y="349"/>
                  </a:cubicBezTo>
                  <a:cubicBezTo>
                    <a:pt x="1465" y="183"/>
                    <a:pt x="1286" y="87"/>
                    <a:pt x="1084" y="40"/>
                  </a:cubicBezTo>
                  <a:cubicBezTo>
                    <a:pt x="1011" y="12"/>
                    <a:pt x="937" y="1"/>
                    <a:pt x="86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" name="Google Shape;393;p21"/>
            <p:cNvSpPr/>
            <p:nvPr/>
          </p:nvSpPr>
          <p:spPr>
            <a:xfrm rot="-4715776">
              <a:off x="3711525" y="-1519191"/>
              <a:ext cx="65484" cy="131419"/>
            </a:xfrm>
            <a:custGeom>
              <a:avLst/>
              <a:gdLst/>
              <a:ahLst/>
              <a:cxnLst/>
              <a:rect l="l" t="t" r="r" b="b"/>
              <a:pathLst>
                <a:path w="1596" h="3203" extrusionOk="0">
                  <a:moveTo>
                    <a:pt x="564" y="1"/>
                  </a:moveTo>
                  <a:cubicBezTo>
                    <a:pt x="535" y="1"/>
                    <a:pt x="510" y="20"/>
                    <a:pt x="500" y="39"/>
                  </a:cubicBezTo>
                  <a:cubicBezTo>
                    <a:pt x="464" y="182"/>
                    <a:pt x="357" y="301"/>
                    <a:pt x="333" y="444"/>
                  </a:cubicBezTo>
                  <a:cubicBezTo>
                    <a:pt x="250" y="587"/>
                    <a:pt x="214" y="730"/>
                    <a:pt x="191" y="885"/>
                  </a:cubicBezTo>
                  <a:cubicBezTo>
                    <a:pt x="107" y="956"/>
                    <a:pt x="155" y="1052"/>
                    <a:pt x="143" y="1135"/>
                  </a:cubicBezTo>
                  <a:cubicBezTo>
                    <a:pt x="12" y="1504"/>
                    <a:pt x="0" y="1873"/>
                    <a:pt x="119" y="2230"/>
                  </a:cubicBezTo>
                  <a:cubicBezTo>
                    <a:pt x="167" y="2385"/>
                    <a:pt x="155" y="2564"/>
                    <a:pt x="286" y="2683"/>
                  </a:cubicBezTo>
                  <a:cubicBezTo>
                    <a:pt x="286" y="2695"/>
                    <a:pt x="286" y="2718"/>
                    <a:pt x="298" y="2730"/>
                  </a:cubicBezTo>
                  <a:cubicBezTo>
                    <a:pt x="286" y="2778"/>
                    <a:pt x="298" y="2814"/>
                    <a:pt x="345" y="2826"/>
                  </a:cubicBezTo>
                  <a:cubicBezTo>
                    <a:pt x="357" y="2849"/>
                    <a:pt x="369" y="2861"/>
                    <a:pt x="393" y="2885"/>
                  </a:cubicBezTo>
                  <a:cubicBezTo>
                    <a:pt x="417" y="2921"/>
                    <a:pt x="429" y="2968"/>
                    <a:pt x="452" y="3004"/>
                  </a:cubicBezTo>
                  <a:cubicBezTo>
                    <a:pt x="545" y="3139"/>
                    <a:pt x="632" y="3202"/>
                    <a:pt x="755" y="3202"/>
                  </a:cubicBezTo>
                  <a:cubicBezTo>
                    <a:pt x="806" y="3202"/>
                    <a:pt x="863" y="3192"/>
                    <a:pt x="929" y="3171"/>
                  </a:cubicBezTo>
                  <a:cubicBezTo>
                    <a:pt x="988" y="3159"/>
                    <a:pt x="1048" y="3135"/>
                    <a:pt x="1084" y="3076"/>
                  </a:cubicBezTo>
                  <a:cubicBezTo>
                    <a:pt x="1191" y="3040"/>
                    <a:pt x="1286" y="2992"/>
                    <a:pt x="1310" y="2849"/>
                  </a:cubicBezTo>
                  <a:cubicBezTo>
                    <a:pt x="1310" y="2814"/>
                    <a:pt x="1357" y="2778"/>
                    <a:pt x="1381" y="2742"/>
                  </a:cubicBezTo>
                  <a:cubicBezTo>
                    <a:pt x="1476" y="2623"/>
                    <a:pt x="1524" y="2480"/>
                    <a:pt x="1536" y="2337"/>
                  </a:cubicBezTo>
                  <a:cubicBezTo>
                    <a:pt x="1572" y="2147"/>
                    <a:pt x="1595" y="1956"/>
                    <a:pt x="1488" y="1778"/>
                  </a:cubicBezTo>
                  <a:cubicBezTo>
                    <a:pt x="1465" y="1659"/>
                    <a:pt x="1393" y="1575"/>
                    <a:pt x="1310" y="1492"/>
                  </a:cubicBezTo>
                  <a:cubicBezTo>
                    <a:pt x="1203" y="1397"/>
                    <a:pt x="1107" y="1290"/>
                    <a:pt x="1000" y="1182"/>
                  </a:cubicBezTo>
                  <a:cubicBezTo>
                    <a:pt x="833" y="1040"/>
                    <a:pt x="714" y="861"/>
                    <a:pt x="643" y="647"/>
                  </a:cubicBezTo>
                  <a:cubicBezTo>
                    <a:pt x="631" y="528"/>
                    <a:pt x="631" y="409"/>
                    <a:pt x="631" y="301"/>
                  </a:cubicBezTo>
                  <a:cubicBezTo>
                    <a:pt x="631" y="218"/>
                    <a:pt x="631" y="135"/>
                    <a:pt x="631" y="63"/>
                  </a:cubicBezTo>
                  <a:cubicBezTo>
                    <a:pt x="631" y="39"/>
                    <a:pt x="595" y="16"/>
                    <a:pt x="583" y="4"/>
                  </a:cubicBezTo>
                  <a:cubicBezTo>
                    <a:pt x="577" y="2"/>
                    <a:pt x="570" y="1"/>
                    <a:pt x="56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" name="Google Shape;394;p21"/>
            <p:cNvSpPr/>
            <p:nvPr/>
          </p:nvSpPr>
          <p:spPr>
            <a:xfrm>
              <a:off x="3905507" y="2658234"/>
              <a:ext cx="6401" cy="3693"/>
            </a:xfrm>
            <a:custGeom>
              <a:avLst/>
              <a:gdLst/>
              <a:ahLst/>
              <a:cxnLst/>
              <a:rect l="l" t="t" r="r" b="b"/>
              <a:pathLst>
                <a:path w="156" h="90" extrusionOk="0">
                  <a:moveTo>
                    <a:pt x="76" y="1"/>
                  </a:moveTo>
                  <a:cubicBezTo>
                    <a:pt x="43" y="1"/>
                    <a:pt x="16" y="22"/>
                    <a:pt x="0" y="53"/>
                  </a:cubicBezTo>
                  <a:cubicBezTo>
                    <a:pt x="36" y="53"/>
                    <a:pt x="72" y="77"/>
                    <a:pt x="96" y="89"/>
                  </a:cubicBezTo>
                  <a:cubicBezTo>
                    <a:pt x="119" y="89"/>
                    <a:pt x="143" y="89"/>
                    <a:pt x="155" y="65"/>
                  </a:cubicBezTo>
                  <a:cubicBezTo>
                    <a:pt x="155" y="42"/>
                    <a:pt x="143" y="30"/>
                    <a:pt x="131" y="18"/>
                  </a:cubicBezTo>
                  <a:cubicBezTo>
                    <a:pt x="112" y="6"/>
                    <a:pt x="93" y="1"/>
                    <a:pt x="76" y="1"/>
                  </a:cubicBezTo>
                  <a:close/>
                </a:path>
              </a:pathLst>
            </a:custGeom>
            <a:solidFill>
              <a:srgbClr val="FFC2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" name="Google Shape;395;p21"/>
            <p:cNvSpPr/>
            <p:nvPr/>
          </p:nvSpPr>
          <p:spPr>
            <a:xfrm rot="-3652980">
              <a:off x="798323" y="4604721"/>
              <a:ext cx="74798" cy="107950"/>
            </a:xfrm>
            <a:custGeom>
              <a:avLst/>
              <a:gdLst/>
              <a:ahLst/>
              <a:cxnLst/>
              <a:rect l="l" t="t" r="r" b="b"/>
              <a:pathLst>
                <a:path w="1823" h="2631" extrusionOk="0">
                  <a:moveTo>
                    <a:pt x="252" y="0"/>
                  </a:moveTo>
                  <a:cubicBezTo>
                    <a:pt x="229" y="0"/>
                    <a:pt x="209" y="12"/>
                    <a:pt x="203" y="38"/>
                  </a:cubicBezTo>
                  <a:cubicBezTo>
                    <a:pt x="155" y="145"/>
                    <a:pt x="60" y="252"/>
                    <a:pt x="72" y="395"/>
                  </a:cubicBezTo>
                  <a:cubicBezTo>
                    <a:pt x="13" y="478"/>
                    <a:pt x="1" y="573"/>
                    <a:pt x="72" y="657"/>
                  </a:cubicBezTo>
                  <a:cubicBezTo>
                    <a:pt x="72" y="716"/>
                    <a:pt x="72" y="776"/>
                    <a:pt x="72" y="847"/>
                  </a:cubicBezTo>
                  <a:cubicBezTo>
                    <a:pt x="60" y="859"/>
                    <a:pt x="36" y="883"/>
                    <a:pt x="36" y="907"/>
                  </a:cubicBezTo>
                  <a:cubicBezTo>
                    <a:pt x="1" y="1216"/>
                    <a:pt x="72" y="1502"/>
                    <a:pt x="274" y="1740"/>
                  </a:cubicBezTo>
                  <a:cubicBezTo>
                    <a:pt x="286" y="1788"/>
                    <a:pt x="322" y="1824"/>
                    <a:pt x="370" y="1847"/>
                  </a:cubicBezTo>
                  <a:cubicBezTo>
                    <a:pt x="370" y="1835"/>
                    <a:pt x="382" y="1824"/>
                    <a:pt x="394" y="1824"/>
                  </a:cubicBezTo>
                  <a:cubicBezTo>
                    <a:pt x="382" y="1835"/>
                    <a:pt x="370" y="1835"/>
                    <a:pt x="370" y="1847"/>
                  </a:cubicBezTo>
                  <a:cubicBezTo>
                    <a:pt x="548" y="2062"/>
                    <a:pt x="751" y="2264"/>
                    <a:pt x="965" y="2443"/>
                  </a:cubicBezTo>
                  <a:cubicBezTo>
                    <a:pt x="1013" y="2490"/>
                    <a:pt x="1048" y="2538"/>
                    <a:pt x="1096" y="2586"/>
                  </a:cubicBezTo>
                  <a:cubicBezTo>
                    <a:pt x="1126" y="2615"/>
                    <a:pt x="1159" y="2630"/>
                    <a:pt x="1191" y="2630"/>
                  </a:cubicBezTo>
                  <a:cubicBezTo>
                    <a:pt x="1224" y="2630"/>
                    <a:pt x="1257" y="2615"/>
                    <a:pt x="1287" y="2586"/>
                  </a:cubicBezTo>
                  <a:cubicBezTo>
                    <a:pt x="1322" y="2562"/>
                    <a:pt x="1346" y="2526"/>
                    <a:pt x="1370" y="2490"/>
                  </a:cubicBezTo>
                  <a:cubicBezTo>
                    <a:pt x="1429" y="2431"/>
                    <a:pt x="1429" y="2312"/>
                    <a:pt x="1537" y="2264"/>
                  </a:cubicBezTo>
                  <a:cubicBezTo>
                    <a:pt x="1560" y="2252"/>
                    <a:pt x="1584" y="2216"/>
                    <a:pt x="1584" y="2181"/>
                  </a:cubicBezTo>
                  <a:cubicBezTo>
                    <a:pt x="1644" y="1919"/>
                    <a:pt x="1822" y="1669"/>
                    <a:pt x="1727" y="1371"/>
                  </a:cubicBezTo>
                  <a:cubicBezTo>
                    <a:pt x="1787" y="1240"/>
                    <a:pt x="1691" y="1193"/>
                    <a:pt x="1608" y="1145"/>
                  </a:cubicBezTo>
                  <a:cubicBezTo>
                    <a:pt x="1429" y="1050"/>
                    <a:pt x="1239" y="954"/>
                    <a:pt x="1060" y="859"/>
                  </a:cubicBezTo>
                  <a:lnTo>
                    <a:pt x="667" y="609"/>
                  </a:lnTo>
                  <a:cubicBezTo>
                    <a:pt x="596" y="597"/>
                    <a:pt x="548" y="561"/>
                    <a:pt x="513" y="502"/>
                  </a:cubicBezTo>
                  <a:cubicBezTo>
                    <a:pt x="477" y="395"/>
                    <a:pt x="417" y="288"/>
                    <a:pt x="382" y="180"/>
                  </a:cubicBezTo>
                  <a:cubicBezTo>
                    <a:pt x="358" y="133"/>
                    <a:pt x="334" y="73"/>
                    <a:pt x="310" y="26"/>
                  </a:cubicBezTo>
                  <a:cubicBezTo>
                    <a:pt x="294" y="9"/>
                    <a:pt x="272" y="0"/>
                    <a:pt x="25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96" name="Google Shape;396;p21"/>
          <p:cNvGrpSpPr/>
          <p:nvPr/>
        </p:nvGrpSpPr>
        <p:grpSpPr>
          <a:xfrm>
            <a:off x="4805950" y="4436925"/>
            <a:ext cx="128450" cy="183475"/>
            <a:chOff x="-1054250" y="1432850"/>
            <a:chExt cx="128450" cy="183475"/>
          </a:xfrm>
        </p:grpSpPr>
        <p:sp>
          <p:nvSpPr>
            <p:cNvPr id="397" name="Google Shape;397;p21"/>
            <p:cNvSpPr/>
            <p:nvPr/>
          </p:nvSpPr>
          <p:spPr>
            <a:xfrm>
              <a:off x="-1054250" y="1432850"/>
              <a:ext cx="128450" cy="183475"/>
            </a:xfrm>
            <a:custGeom>
              <a:avLst/>
              <a:gdLst/>
              <a:ahLst/>
              <a:cxnLst/>
              <a:rect l="l" t="t" r="r" b="b"/>
              <a:pathLst>
                <a:path w="5138" h="7339" extrusionOk="0">
                  <a:moveTo>
                    <a:pt x="2436" y="2502"/>
                  </a:moveTo>
                  <a:cubicBezTo>
                    <a:pt x="2436" y="2502"/>
                    <a:pt x="2436" y="2535"/>
                    <a:pt x="2436" y="2535"/>
                  </a:cubicBezTo>
                  <a:cubicBezTo>
                    <a:pt x="2436" y="2569"/>
                    <a:pt x="2402" y="2569"/>
                    <a:pt x="2369" y="2569"/>
                  </a:cubicBezTo>
                  <a:cubicBezTo>
                    <a:pt x="2369" y="2569"/>
                    <a:pt x="2369" y="2535"/>
                    <a:pt x="2336" y="2535"/>
                  </a:cubicBezTo>
                  <a:cubicBezTo>
                    <a:pt x="2369" y="2535"/>
                    <a:pt x="2402" y="2502"/>
                    <a:pt x="2436" y="2502"/>
                  </a:cubicBezTo>
                  <a:close/>
                  <a:moveTo>
                    <a:pt x="3570" y="2702"/>
                  </a:moveTo>
                  <a:cubicBezTo>
                    <a:pt x="3570" y="2702"/>
                    <a:pt x="3570" y="2735"/>
                    <a:pt x="3603" y="2735"/>
                  </a:cubicBezTo>
                  <a:cubicBezTo>
                    <a:pt x="3537" y="2802"/>
                    <a:pt x="3470" y="2835"/>
                    <a:pt x="3370" y="2869"/>
                  </a:cubicBezTo>
                  <a:cubicBezTo>
                    <a:pt x="3336" y="2869"/>
                    <a:pt x="3270" y="2869"/>
                    <a:pt x="3203" y="2835"/>
                  </a:cubicBezTo>
                  <a:cubicBezTo>
                    <a:pt x="3203" y="2835"/>
                    <a:pt x="3203" y="2802"/>
                    <a:pt x="3203" y="2769"/>
                  </a:cubicBezTo>
                  <a:cubicBezTo>
                    <a:pt x="3303" y="2735"/>
                    <a:pt x="3437" y="2702"/>
                    <a:pt x="3570" y="2702"/>
                  </a:cubicBezTo>
                  <a:close/>
                  <a:moveTo>
                    <a:pt x="1502" y="3769"/>
                  </a:moveTo>
                  <a:cubicBezTo>
                    <a:pt x="1502" y="3803"/>
                    <a:pt x="1502" y="3803"/>
                    <a:pt x="1502" y="3803"/>
                  </a:cubicBezTo>
                  <a:cubicBezTo>
                    <a:pt x="1502" y="3836"/>
                    <a:pt x="1502" y="3870"/>
                    <a:pt x="1468" y="3903"/>
                  </a:cubicBezTo>
                  <a:cubicBezTo>
                    <a:pt x="1468" y="3870"/>
                    <a:pt x="1468" y="3870"/>
                    <a:pt x="1468" y="3870"/>
                  </a:cubicBezTo>
                  <a:cubicBezTo>
                    <a:pt x="1468" y="3836"/>
                    <a:pt x="1468" y="3803"/>
                    <a:pt x="1502" y="3769"/>
                  </a:cubicBezTo>
                  <a:close/>
                  <a:moveTo>
                    <a:pt x="568" y="4136"/>
                  </a:moveTo>
                  <a:cubicBezTo>
                    <a:pt x="568" y="4136"/>
                    <a:pt x="601" y="4170"/>
                    <a:pt x="668" y="4236"/>
                  </a:cubicBezTo>
                  <a:cubicBezTo>
                    <a:pt x="568" y="4203"/>
                    <a:pt x="501" y="4203"/>
                    <a:pt x="468" y="4203"/>
                  </a:cubicBezTo>
                  <a:cubicBezTo>
                    <a:pt x="501" y="4170"/>
                    <a:pt x="534" y="4136"/>
                    <a:pt x="568" y="4136"/>
                  </a:cubicBezTo>
                  <a:close/>
                  <a:moveTo>
                    <a:pt x="2436" y="0"/>
                  </a:moveTo>
                  <a:cubicBezTo>
                    <a:pt x="2202" y="33"/>
                    <a:pt x="2069" y="167"/>
                    <a:pt x="2036" y="467"/>
                  </a:cubicBezTo>
                  <a:cubicBezTo>
                    <a:pt x="2036" y="634"/>
                    <a:pt x="2036" y="801"/>
                    <a:pt x="2036" y="967"/>
                  </a:cubicBezTo>
                  <a:cubicBezTo>
                    <a:pt x="2002" y="1768"/>
                    <a:pt x="1569" y="2402"/>
                    <a:pt x="1268" y="3069"/>
                  </a:cubicBezTo>
                  <a:cubicBezTo>
                    <a:pt x="1168" y="3269"/>
                    <a:pt x="901" y="3403"/>
                    <a:pt x="701" y="3569"/>
                  </a:cubicBezTo>
                  <a:cubicBezTo>
                    <a:pt x="568" y="3636"/>
                    <a:pt x="401" y="3703"/>
                    <a:pt x="268" y="3803"/>
                  </a:cubicBezTo>
                  <a:cubicBezTo>
                    <a:pt x="1" y="4003"/>
                    <a:pt x="34" y="4370"/>
                    <a:pt x="368" y="4503"/>
                  </a:cubicBezTo>
                  <a:cubicBezTo>
                    <a:pt x="534" y="4570"/>
                    <a:pt x="735" y="4603"/>
                    <a:pt x="935" y="4670"/>
                  </a:cubicBezTo>
                  <a:cubicBezTo>
                    <a:pt x="1502" y="4870"/>
                    <a:pt x="1969" y="5237"/>
                    <a:pt x="2169" y="5838"/>
                  </a:cubicBezTo>
                  <a:cubicBezTo>
                    <a:pt x="2302" y="6171"/>
                    <a:pt x="2336" y="6538"/>
                    <a:pt x="2402" y="6905"/>
                  </a:cubicBezTo>
                  <a:cubicBezTo>
                    <a:pt x="2436" y="7139"/>
                    <a:pt x="2536" y="7339"/>
                    <a:pt x="2803" y="7339"/>
                  </a:cubicBezTo>
                  <a:cubicBezTo>
                    <a:pt x="3070" y="7339"/>
                    <a:pt x="3170" y="7239"/>
                    <a:pt x="3170" y="6872"/>
                  </a:cubicBezTo>
                  <a:cubicBezTo>
                    <a:pt x="3203" y="6038"/>
                    <a:pt x="3470" y="5304"/>
                    <a:pt x="4037" y="4670"/>
                  </a:cubicBezTo>
                  <a:cubicBezTo>
                    <a:pt x="4237" y="4470"/>
                    <a:pt x="4404" y="4303"/>
                    <a:pt x="4604" y="4103"/>
                  </a:cubicBezTo>
                  <a:cubicBezTo>
                    <a:pt x="4804" y="3903"/>
                    <a:pt x="5038" y="3536"/>
                    <a:pt x="5038" y="3403"/>
                  </a:cubicBezTo>
                  <a:cubicBezTo>
                    <a:pt x="5138" y="3169"/>
                    <a:pt x="4971" y="3069"/>
                    <a:pt x="4804" y="2969"/>
                  </a:cubicBezTo>
                  <a:cubicBezTo>
                    <a:pt x="4671" y="2936"/>
                    <a:pt x="4537" y="2902"/>
                    <a:pt x="4437" y="2869"/>
                  </a:cubicBezTo>
                  <a:cubicBezTo>
                    <a:pt x="3570" y="2602"/>
                    <a:pt x="3136" y="1968"/>
                    <a:pt x="2970" y="1134"/>
                  </a:cubicBezTo>
                  <a:cubicBezTo>
                    <a:pt x="2936" y="867"/>
                    <a:pt x="2903" y="634"/>
                    <a:pt x="2869" y="400"/>
                  </a:cubicBezTo>
                  <a:cubicBezTo>
                    <a:pt x="2836" y="134"/>
                    <a:pt x="2736" y="0"/>
                    <a:pt x="243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" name="Google Shape;398;p21"/>
            <p:cNvSpPr/>
            <p:nvPr/>
          </p:nvSpPr>
          <p:spPr>
            <a:xfrm>
              <a:off x="-974175" y="1500400"/>
              <a:ext cx="10025" cy="4175"/>
            </a:xfrm>
            <a:custGeom>
              <a:avLst/>
              <a:gdLst/>
              <a:ahLst/>
              <a:cxnLst/>
              <a:rect l="l" t="t" r="r" b="b"/>
              <a:pathLst>
                <a:path w="401" h="167" extrusionOk="0">
                  <a:moveTo>
                    <a:pt x="367" y="0"/>
                  </a:moveTo>
                  <a:cubicBezTo>
                    <a:pt x="234" y="0"/>
                    <a:pt x="100" y="33"/>
                    <a:pt x="0" y="67"/>
                  </a:cubicBezTo>
                  <a:cubicBezTo>
                    <a:pt x="0" y="100"/>
                    <a:pt x="0" y="133"/>
                    <a:pt x="0" y="133"/>
                  </a:cubicBezTo>
                  <a:cubicBezTo>
                    <a:pt x="67" y="167"/>
                    <a:pt x="133" y="167"/>
                    <a:pt x="167" y="167"/>
                  </a:cubicBezTo>
                  <a:cubicBezTo>
                    <a:pt x="267" y="133"/>
                    <a:pt x="334" y="100"/>
                    <a:pt x="400" y="33"/>
                  </a:cubicBezTo>
                  <a:cubicBezTo>
                    <a:pt x="367" y="33"/>
                    <a:pt x="367" y="0"/>
                    <a:pt x="367" y="0"/>
                  </a:cubicBezTo>
                  <a:close/>
                </a:path>
              </a:pathLst>
            </a:custGeom>
            <a:solidFill>
              <a:srgbClr val="FE932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" name="Google Shape;399;p21"/>
            <p:cNvSpPr/>
            <p:nvPr/>
          </p:nvSpPr>
          <p:spPr>
            <a:xfrm>
              <a:off x="-1042575" y="1536250"/>
              <a:ext cx="5025" cy="2525"/>
            </a:xfrm>
            <a:custGeom>
              <a:avLst/>
              <a:gdLst/>
              <a:ahLst/>
              <a:cxnLst/>
              <a:rect l="l" t="t" r="r" b="b"/>
              <a:pathLst>
                <a:path w="201" h="101" extrusionOk="0">
                  <a:moveTo>
                    <a:pt x="101" y="0"/>
                  </a:moveTo>
                  <a:cubicBezTo>
                    <a:pt x="67" y="0"/>
                    <a:pt x="34" y="34"/>
                    <a:pt x="1" y="67"/>
                  </a:cubicBezTo>
                  <a:cubicBezTo>
                    <a:pt x="34" y="67"/>
                    <a:pt x="101" y="67"/>
                    <a:pt x="201" y="100"/>
                  </a:cubicBezTo>
                  <a:cubicBezTo>
                    <a:pt x="134" y="34"/>
                    <a:pt x="101" y="0"/>
                    <a:pt x="101" y="0"/>
                  </a:cubicBezTo>
                  <a:close/>
                </a:path>
              </a:pathLst>
            </a:custGeom>
            <a:solidFill>
              <a:srgbClr val="FEB05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" name="Google Shape;400;p21"/>
            <p:cNvSpPr/>
            <p:nvPr/>
          </p:nvSpPr>
          <p:spPr>
            <a:xfrm>
              <a:off x="-1017550" y="1527075"/>
              <a:ext cx="850" cy="3350"/>
            </a:xfrm>
            <a:custGeom>
              <a:avLst/>
              <a:gdLst/>
              <a:ahLst/>
              <a:cxnLst/>
              <a:rect l="l" t="t" r="r" b="b"/>
              <a:pathLst>
                <a:path w="34" h="134" extrusionOk="0">
                  <a:moveTo>
                    <a:pt x="34" y="0"/>
                  </a:moveTo>
                  <a:cubicBezTo>
                    <a:pt x="0" y="34"/>
                    <a:pt x="0" y="67"/>
                    <a:pt x="0" y="101"/>
                  </a:cubicBezTo>
                  <a:cubicBezTo>
                    <a:pt x="0" y="101"/>
                    <a:pt x="0" y="101"/>
                    <a:pt x="0" y="134"/>
                  </a:cubicBezTo>
                  <a:cubicBezTo>
                    <a:pt x="34" y="101"/>
                    <a:pt x="34" y="67"/>
                    <a:pt x="34" y="34"/>
                  </a:cubicBezTo>
                  <a:cubicBezTo>
                    <a:pt x="34" y="34"/>
                    <a:pt x="34" y="34"/>
                    <a:pt x="34" y="0"/>
                  </a:cubicBezTo>
                  <a:close/>
                </a:path>
              </a:pathLst>
            </a:custGeom>
            <a:solidFill>
              <a:srgbClr val="FEB56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" name="Google Shape;401;p21"/>
            <p:cNvSpPr/>
            <p:nvPr/>
          </p:nvSpPr>
          <p:spPr>
            <a:xfrm>
              <a:off x="-995875" y="1495375"/>
              <a:ext cx="2525" cy="1700"/>
            </a:xfrm>
            <a:custGeom>
              <a:avLst/>
              <a:gdLst/>
              <a:ahLst/>
              <a:cxnLst/>
              <a:rect l="l" t="t" r="r" b="b"/>
              <a:pathLst>
                <a:path w="101" h="68" extrusionOk="0">
                  <a:moveTo>
                    <a:pt x="101" y="1"/>
                  </a:moveTo>
                  <a:cubicBezTo>
                    <a:pt x="67" y="1"/>
                    <a:pt x="34" y="34"/>
                    <a:pt x="1" y="34"/>
                  </a:cubicBezTo>
                  <a:cubicBezTo>
                    <a:pt x="34" y="34"/>
                    <a:pt x="34" y="68"/>
                    <a:pt x="34" y="68"/>
                  </a:cubicBezTo>
                  <a:cubicBezTo>
                    <a:pt x="67" y="68"/>
                    <a:pt x="101" y="68"/>
                    <a:pt x="101" y="34"/>
                  </a:cubicBezTo>
                  <a:cubicBezTo>
                    <a:pt x="101" y="34"/>
                    <a:pt x="101" y="1"/>
                    <a:pt x="101" y="1"/>
                  </a:cubicBezTo>
                  <a:close/>
                </a:path>
              </a:pathLst>
            </a:custGeom>
            <a:solidFill>
              <a:srgbClr val="FE9E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02" name="Google Shape;402;p21"/>
          <p:cNvGrpSpPr/>
          <p:nvPr/>
        </p:nvGrpSpPr>
        <p:grpSpPr>
          <a:xfrm>
            <a:off x="8340325" y="336450"/>
            <a:ext cx="415325" cy="478075"/>
            <a:chOff x="-1159325" y="2189850"/>
            <a:chExt cx="415325" cy="478075"/>
          </a:xfrm>
        </p:grpSpPr>
        <p:sp>
          <p:nvSpPr>
            <p:cNvPr id="403" name="Google Shape;403;p21"/>
            <p:cNvSpPr/>
            <p:nvPr/>
          </p:nvSpPr>
          <p:spPr>
            <a:xfrm>
              <a:off x="-853275" y="2518450"/>
              <a:ext cx="109275" cy="149475"/>
            </a:xfrm>
            <a:custGeom>
              <a:avLst/>
              <a:gdLst/>
              <a:ahLst/>
              <a:cxnLst/>
              <a:rect l="l" t="t" r="r" b="b"/>
              <a:pathLst>
                <a:path w="4371" h="5979" extrusionOk="0">
                  <a:moveTo>
                    <a:pt x="1775" y="1"/>
                  </a:moveTo>
                  <a:cubicBezTo>
                    <a:pt x="1752" y="1"/>
                    <a:pt x="1727" y="3"/>
                    <a:pt x="1702" y="7"/>
                  </a:cubicBezTo>
                  <a:cubicBezTo>
                    <a:pt x="1502" y="41"/>
                    <a:pt x="1469" y="241"/>
                    <a:pt x="1502" y="441"/>
                  </a:cubicBezTo>
                  <a:cubicBezTo>
                    <a:pt x="1502" y="508"/>
                    <a:pt x="1502" y="574"/>
                    <a:pt x="1535" y="608"/>
                  </a:cubicBezTo>
                  <a:cubicBezTo>
                    <a:pt x="1602" y="1108"/>
                    <a:pt x="1469" y="1542"/>
                    <a:pt x="1235" y="1942"/>
                  </a:cubicBezTo>
                  <a:cubicBezTo>
                    <a:pt x="1035" y="2342"/>
                    <a:pt x="768" y="2676"/>
                    <a:pt x="334" y="2809"/>
                  </a:cubicBezTo>
                  <a:cubicBezTo>
                    <a:pt x="201" y="2843"/>
                    <a:pt x="134" y="2876"/>
                    <a:pt x="1" y="2909"/>
                  </a:cubicBezTo>
                  <a:cubicBezTo>
                    <a:pt x="34" y="3043"/>
                    <a:pt x="34" y="3143"/>
                    <a:pt x="34" y="3209"/>
                  </a:cubicBezTo>
                  <a:cubicBezTo>
                    <a:pt x="34" y="3543"/>
                    <a:pt x="201" y="3676"/>
                    <a:pt x="535" y="3710"/>
                  </a:cubicBezTo>
                  <a:cubicBezTo>
                    <a:pt x="601" y="3710"/>
                    <a:pt x="635" y="3743"/>
                    <a:pt x="701" y="3743"/>
                  </a:cubicBezTo>
                  <a:cubicBezTo>
                    <a:pt x="1168" y="3777"/>
                    <a:pt x="1469" y="4010"/>
                    <a:pt x="1602" y="4477"/>
                  </a:cubicBezTo>
                  <a:cubicBezTo>
                    <a:pt x="1735" y="4877"/>
                    <a:pt x="1835" y="5278"/>
                    <a:pt x="2002" y="5711"/>
                  </a:cubicBezTo>
                  <a:cubicBezTo>
                    <a:pt x="2036" y="5811"/>
                    <a:pt x="2202" y="5978"/>
                    <a:pt x="2302" y="5978"/>
                  </a:cubicBezTo>
                  <a:cubicBezTo>
                    <a:pt x="2503" y="5978"/>
                    <a:pt x="2703" y="5945"/>
                    <a:pt x="2736" y="5678"/>
                  </a:cubicBezTo>
                  <a:cubicBezTo>
                    <a:pt x="2736" y="5511"/>
                    <a:pt x="2769" y="5344"/>
                    <a:pt x="2769" y="5144"/>
                  </a:cubicBezTo>
                  <a:cubicBezTo>
                    <a:pt x="2803" y="4911"/>
                    <a:pt x="2870" y="4644"/>
                    <a:pt x="2903" y="4377"/>
                  </a:cubicBezTo>
                  <a:cubicBezTo>
                    <a:pt x="2936" y="4244"/>
                    <a:pt x="2970" y="4110"/>
                    <a:pt x="3003" y="3977"/>
                  </a:cubicBezTo>
                  <a:cubicBezTo>
                    <a:pt x="3036" y="3910"/>
                    <a:pt x="3070" y="3843"/>
                    <a:pt x="3103" y="3810"/>
                  </a:cubicBezTo>
                  <a:cubicBezTo>
                    <a:pt x="3070" y="3576"/>
                    <a:pt x="3203" y="3443"/>
                    <a:pt x="3370" y="3310"/>
                  </a:cubicBezTo>
                  <a:lnTo>
                    <a:pt x="3770" y="2909"/>
                  </a:lnTo>
                  <a:cubicBezTo>
                    <a:pt x="3804" y="2742"/>
                    <a:pt x="3870" y="2642"/>
                    <a:pt x="4070" y="2642"/>
                  </a:cubicBezTo>
                  <a:cubicBezTo>
                    <a:pt x="4170" y="2642"/>
                    <a:pt x="4271" y="2576"/>
                    <a:pt x="4371" y="2542"/>
                  </a:cubicBezTo>
                  <a:cubicBezTo>
                    <a:pt x="4337" y="2009"/>
                    <a:pt x="4337" y="1975"/>
                    <a:pt x="3804" y="1942"/>
                  </a:cubicBezTo>
                  <a:cubicBezTo>
                    <a:pt x="3236" y="1909"/>
                    <a:pt x="2836" y="1708"/>
                    <a:pt x="2603" y="1175"/>
                  </a:cubicBezTo>
                  <a:cubicBezTo>
                    <a:pt x="2436" y="874"/>
                    <a:pt x="2302" y="608"/>
                    <a:pt x="2169" y="307"/>
                  </a:cubicBezTo>
                  <a:cubicBezTo>
                    <a:pt x="2081" y="103"/>
                    <a:pt x="1943" y="1"/>
                    <a:pt x="177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" name="Google Shape;404;p21"/>
            <p:cNvSpPr/>
            <p:nvPr/>
          </p:nvSpPr>
          <p:spPr>
            <a:xfrm>
              <a:off x="-759025" y="2582000"/>
              <a:ext cx="15025" cy="9200"/>
            </a:xfrm>
            <a:custGeom>
              <a:avLst/>
              <a:gdLst/>
              <a:ahLst/>
              <a:cxnLst/>
              <a:rect l="l" t="t" r="r" b="b"/>
              <a:pathLst>
                <a:path w="601" h="368" extrusionOk="0">
                  <a:moveTo>
                    <a:pt x="601" y="0"/>
                  </a:moveTo>
                  <a:lnTo>
                    <a:pt x="601" y="0"/>
                  </a:lnTo>
                  <a:cubicBezTo>
                    <a:pt x="501" y="34"/>
                    <a:pt x="400" y="100"/>
                    <a:pt x="300" y="100"/>
                  </a:cubicBezTo>
                  <a:cubicBezTo>
                    <a:pt x="100" y="100"/>
                    <a:pt x="34" y="200"/>
                    <a:pt x="0" y="367"/>
                  </a:cubicBezTo>
                  <a:cubicBezTo>
                    <a:pt x="267" y="334"/>
                    <a:pt x="501" y="301"/>
                    <a:pt x="601" y="0"/>
                  </a:cubicBezTo>
                  <a:close/>
                </a:path>
              </a:pathLst>
            </a:custGeom>
            <a:solidFill>
              <a:srgbClr val="D1ACD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" name="Google Shape;405;p21"/>
            <p:cNvSpPr/>
            <p:nvPr/>
          </p:nvSpPr>
          <p:spPr>
            <a:xfrm>
              <a:off x="-776550" y="2601175"/>
              <a:ext cx="10875" cy="12525"/>
            </a:xfrm>
            <a:custGeom>
              <a:avLst/>
              <a:gdLst/>
              <a:ahLst/>
              <a:cxnLst/>
              <a:rect l="l" t="t" r="r" b="b"/>
              <a:pathLst>
                <a:path w="435" h="501" extrusionOk="0">
                  <a:moveTo>
                    <a:pt x="301" y="1"/>
                  </a:moveTo>
                  <a:cubicBezTo>
                    <a:pt x="134" y="134"/>
                    <a:pt x="1" y="267"/>
                    <a:pt x="34" y="501"/>
                  </a:cubicBezTo>
                  <a:lnTo>
                    <a:pt x="434" y="1"/>
                  </a:lnTo>
                  <a:close/>
                </a:path>
              </a:pathLst>
            </a:custGeom>
            <a:solidFill>
              <a:srgbClr val="EADBF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" name="Google Shape;406;p21"/>
            <p:cNvSpPr/>
            <p:nvPr/>
          </p:nvSpPr>
          <p:spPr>
            <a:xfrm>
              <a:off x="-769050" y="2591175"/>
              <a:ext cx="10050" cy="10025"/>
            </a:xfrm>
            <a:custGeom>
              <a:avLst/>
              <a:gdLst/>
              <a:ahLst/>
              <a:cxnLst/>
              <a:rect l="l" t="t" r="r" b="b"/>
              <a:pathLst>
                <a:path w="402" h="401" extrusionOk="0">
                  <a:moveTo>
                    <a:pt x="401" y="0"/>
                  </a:moveTo>
                  <a:lnTo>
                    <a:pt x="1" y="401"/>
                  </a:lnTo>
                  <a:lnTo>
                    <a:pt x="134" y="401"/>
                  </a:lnTo>
                  <a:lnTo>
                    <a:pt x="401" y="0"/>
                  </a:lnTo>
                  <a:close/>
                </a:path>
              </a:pathLst>
            </a:custGeom>
            <a:solidFill>
              <a:srgbClr val="DCC0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" name="Google Shape;407;p21"/>
            <p:cNvSpPr/>
            <p:nvPr/>
          </p:nvSpPr>
          <p:spPr>
            <a:xfrm>
              <a:off x="-780725" y="2617850"/>
              <a:ext cx="2525" cy="10025"/>
            </a:xfrm>
            <a:custGeom>
              <a:avLst/>
              <a:gdLst/>
              <a:ahLst/>
              <a:cxnLst/>
              <a:rect l="l" t="t" r="r" b="b"/>
              <a:pathLst>
                <a:path w="101" h="401" extrusionOk="0">
                  <a:moveTo>
                    <a:pt x="1" y="401"/>
                  </a:moveTo>
                  <a:cubicBezTo>
                    <a:pt x="34" y="268"/>
                    <a:pt x="68" y="134"/>
                    <a:pt x="101" y="1"/>
                  </a:cubicBezTo>
                  <a:cubicBezTo>
                    <a:pt x="68" y="134"/>
                    <a:pt x="34" y="268"/>
                    <a:pt x="1" y="401"/>
                  </a:cubicBezTo>
                  <a:close/>
                </a:path>
              </a:pathLst>
            </a:custGeom>
            <a:solidFill>
              <a:srgbClr val="EADBF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" name="Google Shape;408;p21"/>
            <p:cNvSpPr/>
            <p:nvPr/>
          </p:nvSpPr>
          <p:spPr>
            <a:xfrm>
              <a:off x="-778225" y="2613675"/>
              <a:ext cx="2550" cy="4200"/>
            </a:xfrm>
            <a:custGeom>
              <a:avLst/>
              <a:gdLst/>
              <a:ahLst/>
              <a:cxnLst/>
              <a:rect l="l" t="t" r="r" b="b"/>
              <a:pathLst>
                <a:path w="102" h="168" extrusionOk="0">
                  <a:moveTo>
                    <a:pt x="1" y="168"/>
                  </a:moveTo>
                  <a:cubicBezTo>
                    <a:pt x="34" y="101"/>
                    <a:pt x="68" y="68"/>
                    <a:pt x="101" y="1"/>
                  </a:cubicBezTo>
                  <a:cubicBezTo>
                    <a:pt x="68" y="68"/>
                    <a:pt x="34" y="101"/>
                    <a:pt x="1" y="168"/>
                  </a:cubicBezTo>
                  <a:close/>
                </a:path>
              </a:pathLst>
            </a:custGeom>
            <a:solidFill>
              <a:srgbClr val="EADBF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09" name="Google Shape;409;p21"/>
            <p:cNvGrpSpPr/>
            <p:nvPr/>
          </p:nvGrpSpPr>
          <p:grpSpPr>
            <a:xfrm>
              <a:off x="-1159325" y="2189850"/>
              <a:ext cx="147625" cy="176325"/>
              <a:chOff x="-1159325" y="2189850"/>
              <a:chExt cx="147625" cy="176325"/>
            </a:xfrm>
          </p:grpSpPr>
          <p:sp>
            <p:nvSpPr>
              <p:cNvPr id="410" name="Google Shape;410;p21"/>
              <p:cNvSpPr/>
              <p:nvPr/>
            </p:nvSpPr>
            <p:spPr>
              <a:xfrm>
                <a:off x="-1159325" y="2189850"/>
                <a:ext cx="147625" cy="173675"/>
              </a:xfrm>
              <a:custGeom>
                <a:avLst/>
                <a:gdLst/>
                <a:ahLst/>
                <a:cxnLst/>
                <a:rect l="l" t="t" r="r" b="b"/>
                <a:pathLst>
                  <a:path w="5905" h="6947" extrusionOk="0">
                    <a:moveTo>
                      <a:pt x="2836" y="2177"/>
                    </a:moveTo>
                    <a:cubicBezTo>
                      <a:pt x="2869" y="2177"/>
                      <a:pt x="2869" y="2210"/>
                      <a:pt x="2903" y="2210"/>
                    </a:cubicBezTo>
                    <a:cubicBezTo>
                      <a:pt x="2869" y="2243"/>
                      <a:pt x="2869" y="2277"/>
                      <a:pt x="2869" y="2277"/>
                    </a:cubicBezTo>
                    <a:cubicBezTo>
                      <a:pt x="2836" y="2277"/>
                      <a:pt x="2803" y="2243"/>
                      <a:pt x="2803" y="2243"/>
                    </a:cubicBezTo>
                    <a:cubicBezTo>
                      <a:pt x="2803" y="2210"/>
                      <a:pt x="2836" y="2210"/>
                      <a:pt x="2836" y="2177"/>
                    </a:cubicBezTo>
                    <a:close/>
                    <a:moveTo>
                      <a:pt x="1569" y="3578"/>
                    </a:moveTo>
                    <a:cubicBezTo>
                      <a:pt x="1602" y="3611"/>
                      <a:pt x="1635" y="3611"/>
                      <a:pt x="1702" y="3611"/>
                    </a:cubicBezTo>
                    <a:cubicBezTo>
                      <a:pt x="1669" y="3644"/>
                      <a:pt x="1669" y="3644"/>
                      <a:pt x="1635" y="3678"/>
                    </a:cubicBezTo>
                    <a:cubicBezTo>
                      <a:pt x="1602" y="3711"/>
                      <a:pt x="1535" y="3744"/>
                      <a:pt x="1468" y="3778"/>
                    </a:cubicBezTo>
                    <a:cubicBezTo>
                      <a:pt x="1402" y="3744"/>
                      <a:pt x="1368" y="3711"/>
                      <a:pt x="1235" y="3611"/>
                    </a:cubicBezTo>
                    <a:cubicBezTo>
                      <a:pt x="1402" y="3611"/>
                      <a:pt x="1468" y="3611"/>
                      <a:pt x="1569" y="3578"/>
                    </a:cubicBezTo>
                    <a:close/>
                    <a:moveTo>
                      <a:pt x="2694" y="4515"/>
                    </a:moveTo>
                    <a:cubicBezTo>
                      <a:pt x="2747" y="4515"/>
                      <a:pt x="2797" y="4557"/>
                      <a:pt x="2903" y="4645"/>
                    </a:cubicBezTo>
                    <a:cubicBezTo>
                      <a:pt x="2769" y="4645"/>
                      <a:pt x="2669" y="4612"/>
                      <a:pt x="2503" y="4612"/>
                    </a:cubicBezTo>
                    <a:cubicBezTo>
                      <a:pt x="2597" y="4549"/>
                      <a:pt x="2647" y="4515"/>
                      <a:pt x="2694" y="4515"/>
                    </a:cubicBezTo>
                    <a:close/>
                    <a:moveTo>
                      <a:pt x="2903" y="4645"/>
                    </a:moveTo>
                    <a:lnTo>
                      <a:pt x="2903" y="4645"/>
                    </a:lnTo>
                    <a:cubicBezTo>
                      <a:pt x="2936" y="4678"/>
                      <a:pt x="2970" y="4712"/>
                      <a:pt x="3003" y="4745"/>
                    </a:cubicBezTo>
                    <a:cubicBezTo>
                      <a:pt x="3003" y="4779"/>
                      <a:pt x="3036" y="4812"/>
                      <a:pt x="3070" y="4879"/>
                    </a:cubicBezTo>
                    <a:cubicBezTo>
                      <a:pt x="3036" y="4845"/>
                      <a:pt x="3003" y="4845"/>
                      <a:pt x="3003" y="4845"/>
                    </a:cubicBezTo>
                    <a:cubicBezTo>
                      <a:pt x="2970" y="4779"/>
                      <a:pt x="2936" y="4712"/>
                      <a:pt x="2903" y="4645"/>
                    </a:cubicBezTo>
                    <a:close/>
                    <a:moveTo>
                      <a:pt x="2949" y="1"/>
                    </a:moveTo>
                    <a:cubicBezTo>
                      <a:pt x="2674" y="1"/>
                      <a:pt x="2588" y="99"/>
                      <a:pt x="2503" y="442"/>
                    </a:cubicBezTo>
                    <a:cubicBezTo>
                      <a:pt x="2402" y="842"/>
                      <a:pt x="2336" y="1243"/>
                      <a:pt x="2202" y="1643"/>
                    </a:cubicBezTo>
                    <a:cubicBezTo>
                      <a:pt x="2002" y="2343"/>
                      <a:pt x="1702" y="2977"/>
                      <a:pt x="1001" y="3344"/>
                    </a:cubicBezTo>
                    <a:cubicBezTo>
                      <a:pt x="735" y="3478"/>
                      <a:pt x="468" y="3578"/>
                      <a:pt x="201" y="3744"/>
                    </a:cubicBezTo>
                    <a:cubicBezTo>
                      <a:pt x="134" y="3778"/>
                      <a:pt x="1" y="3878"/>
                      <a:pt x="1" y="3978"/>
                    </a:cubicBezTo>
                    <a:cubicBezTo>
                      <a:pt x="34" y="4078"/>
                      <a:pt x="101" y="4178"/>
                      <a:pt x="201" y="4278"/>
                    </a:cubicBezTo>
                    <a:cubicBezTo>
                      <a:pt x="268" y="4312"/>
                      <a:pt x="368" y="4345"/>
                      <a:pt x="468" y="4345"/>
                    </a:cubicBezTo>
                    <a:cubicBezTo>
                      <a:pt x="868" y="4345"/>
                      <a:pt x="1202" y="4545"/>
                      <a:pt x="1535" y="4712"/>
                    </a:cubicBezTo>
                    <a:cubicBezTo>
                      <a:pt x="2002" y="4945"/>
                      <a:pt x="2302" y="5279"/>
                      <a:pt x="2436" y="5779"/>
                    </a:cubicBezTo>
                    <a:cubicBezTo>
                      <a:pt x="2536" y="6113"/>
                      <a:pt x="2669" y="6446"/>
                      <a:pt x="2803" y="6747"/>
                    </a:cubicBezTo>
                    <a:cubicBezTo>
                      <a:pt x="2970" y="6813"/>
                      <a:pt x="3103" y="6880"/>
                      <a:pt x="3236" y="6947"/>
                    </a:cubicBezTo>
                    <a:cubicBezTo>
                      <a:pt x="3303" y="6847"/>
                      <a:pt x="3437" y="6747"/>
                      <a:pt x="3437" y="6680"/>
                    </a:cubicBezTo>
                    <a:cubicBezTo>
                      <a:pt x="3403" y="6180"/>
                      <a:pt x="3703" y="5813"/>
                      <a:pt x="3837" y="5379"/>
                    </a:cubicBezTo>
                    <a:cubicBezTo>
                      <a:pt x="4037" y="4745"/>
                      <a:pt x="4704" y="4645"/>
                      <a:pt x="5004" y="4178"/>
                    </a:cubicBezTo>
                    <a:cubicBezTo>
                      <a:pt x="5023" y="4179"/>
                      <a:pt x="5040" y="4180"/>
                      <a:pt x="5057" y="4180"/>
                    </a:cubicBezTo>
                    <a:cubicBezTo>
                      <a:pt x="5538" y="4180"/>
                      <a:pt x="5551" y="3734"/>
                      <a:pt x="5905" y="3444"/>
                    </a:cubicBezTo>
                    <a:cubicBezTo>
                      <a:pt x="5605" y="3344"/>
                      <a:pt x="5438" y="3244"/>
                      <a:pt x="5238" y="3211"/>
                    </a:cubicBezTo>
                    <a:cubicBezTo>
                      <a:pt x="4804" y="3144"/>
                      <a:pt x="4504" y="2911"/>
                      <a:pt x="4270" y="2577"/>
                    </a:cubicBezTo>
                    <a:cubicBezTo>
                      <a:pt x="3670" y="1810"/>
                      <a:pt x="3403" y="909"/>
                      <a:pt x="3103" y="8"/>
                    </a:cubicBezTo>
                    <a:cubicBezTo>
                      <a:pt x="3046" y="4"/>
                      <a:pt x="2995" y="1"/>
                      <a:pt x="2949" y="1"/>
                    </a:cubicBezTo>
                    <a:close/>
                  </a:path>
                </a:pathLst>
              </a:custGeom>
              <a:solidFill>
                <a:srgbClr val="FE9E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1" name="Google Shape;411;p21"/>
              <p:cNvSpPr/>
              <p:nvPr/>
            </p:nvSpPr>
            <p:spPr>
              <a:xfrm>
                <a:off x="-1089275" y="2358500"/>
                <a:ext cx="10875" cy="7675"/>
              </a:xfrm>
              <a:custGeom>
                <a:avLst/>
                <a:gdLst/>
                <a:ahLst/>
                <a:cxnLst/>
                <a:rect l="l" t="t" r="r" b="b"/>
                <a:pathLst>
                  <a:path w="435" h="307" extrusionOk="0">
                    <a:moveTo>
                      <a:pt x="1" y="1"/>
                    </a:moveTo>
                    <a:cubicBezTo>
                      <a:pt x="72" y="120"/>
                      <a:pt x="127" y="307"/>
                      <a:pt x="249" y="307"/>
                    </a:cubicBezTo>
                    <a:cubicBezTo>
                      <a:pt x="298" y="307"/>
                      <a:pt x="358" y="277"/>
                      <a:pt x="434" y="201"/>
                    </a:cubicBezTo>
                    <a:cubicBezTo>
                      <a:pt x="301" y="134"/>
                      <a:pt x="168" y="67"/>
                      <a:pt x="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2" name="Google Shape;412;p21"/>
              <p:cNvSpPr/>
              <p:nvPr/>
            </p:nvSpPr>
            <p:spPr>
              <a:xfrm>
                <a:off x="-1096775" y="2302725"/>
                <a:ext cx="10025" cy="3275"/>
              </a:xfrm>
              <a:custGeom>
                <a:avLst/>
                <a:gdLst/>
                <a:ahLst/>
                <a:cxnLst/>
                <a:rect l="l" t="t" r="r" b="b"/>
                <a:pathLst>
                  <a:path w="401" h="131" extrusionOk="0">
                    <a:moveTo>
                      <a:pt x="192" y="0"/>
                    </a:moveTo>
                    <a:cubicBezTo>
                      <a:pt x="145" y="0"/>
                      <a:pt x="95" y="34"/>
                      <a:pt x="1" y="97"/>
                    </a:cubicBezTo>
                    <a:cubicBezTo>
                      <a:pt x="167" y="97"/>
                      <a:pt x="267" y="130"/>
                      <a:pt x="401" y="130"/>
                    </a:cubicBezTo>
                    <a:cubicBezTo>
                      <a:pt x="295" y="42"/>
                      <a:pt x="245" y="0"/>
                      <a:pt x="192" y="0"/>
                    </a:cubicBezTo>
                    <a:close/>
                  </a:path>
                </a:pathLst>
              </a:custGeom>
              <a:solidFill>
                <a:srgbClr val="FE9E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3" name="Google Shape;413;p21"/>
              <p:cNvSpPr/>
              <p:nvPr/>
            </p:nvSpPr>
            <p:spPr>
              <a:xfrm>
                <a:off x="-1128475" y="2279275"/>
                <a:ext cx="8375" cy="5025"/>
              </a:xfrm>
              <a:custGeom>
                <a:avLst/>
                <a:gdLst/>
                <a:ahLst/>
                <a:cxnLst/>
                <a:rect l="l" t="t" r="r" b="b"/>
                <a:pathLst>
                  <a:path w="335" h="201" extrusionOk="0">
                    <a:moveTo>
                      <a:pt x="335" y="1"/>
                    </a:moveTo>
                    <a:cubicBezTo>
                      <a:pt x="234" y="34"/>
                      <a:pt x="168" y="34"/>
                      <a:pt x="1" y="34"/>
                    </a:cubicBezTo>
                    <a:cubicBezTo>
                      <a:pt x="134" y="134"/>
                      <a:pt x="168" y="167"/>
                      <a:pt x="234" y="201"/>
                    </a:cubicBezTo>
                    <a:cubicBezTo>
                      <a:pt x="268" y="167"/>
                      <a:pt x="301" y="134"/>
                      <a:pt x="335" y="101"/>
                    </a:cubicBezTo>
                    <a:cubicBezTo>
                      <a:pt x="335" y="67"/>
                      <a:pt x="335" y="34"/>
                      <a:pt x="335" y="1"/>
                    </a:cubicBezTo>
                    <a:close/>
                  </a:path>
                </a:pathLst>
              </a:custGeom>
              <a:solidFill>
                <a:srgbClr val="FE9E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4" name="Google Shape;414;p21"/>
              <p:cNvSpPr/>
              <p:nvPr/>
            </p:nvSpPr>
            <p:spPr>
              <a:xfrm>
                <a:off x="-1122625" y="2281775"/>
                <a:ext cx="4200" cy="2525"/>
              </a:xfrm>
              <a:custGeom>
                <a:avLst/>
                <a:gdLst/>
                <a:ahLst/>
                <a:cxnLst/>
                <a:rect l="l" t="t" r="r" b="b"/>
                <a:pathLst>
                  <a:path w="168" h="101" extrusionOk="0">
                    <a:moveTo>
                      <a:pt x="101" y="1"/>
                    </a:moveTo>
                    <a:cubicBezTo>
                      <a:pt x="67" y="34"/>
                      <a:pt x="34" y="67"/>
                      <a:pt x="0" y="101"/>
                    </a:cubicBezTo>
                    <a:cubicBezTo>
                      <a:pt x="67" y="67"/>
                      <a:pt x="134" y="34"/>
                      <a:pt x="167" y="1"/>
                    </a:cubicBezTo>
                    <a:close/>
                  </a:path>
                </a:pathLst>
              </a:custGeom>
              <a:solidFill>
                <a:srgbClr val="FE9E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5" name="Google Shape;415;p21"/>
              <p:cNvSpPr/>
              <p:nvPr/>
            </p:nvSpPr>
            <p:spPr>
              <a:xfrm>
                <a:off x="-1089275" y="2244250"/>
                <a:ext cx="2525" cy="2525"/>
              </a:xfrm>
              <a:custGeom>
                <a:avLst/>
                <a:gdLst/>
                <a:ahLst/>
                <a:cxnLst/>
                <a:rect l="l" t="t" r="r" b="b"/>
                <a:pathLst>
                  <a:path w="101" h="101" extrusionOk="0">
                    <a:moveTo>
                      <a:pt x="34" y="1"/>
                    </a:moveTo>
                    <a:cubicBezTo>
                      <a:pt x="34" y="34"/>
                      <a:pt x="1" y="34"/>
                      <a:pt x="1" y="67"/>
                    </a:cubicBezTo>
                    <a:cubicBezTo>
                      <a:pt x="1" y="67"/>
                      <a:pt x="34" y="101"/>
                      <a:pt x="67" y="101"/>
                    </a:cubicBezTo>
                    <a:cubicBezTo>
                      <a:pt x="67" y="101"/>
                      <a:pt x="67" y="67"/>
                      <a:pt x="101" y="34"/>
                    </a:cubicBezTo>
                    <a:cubicBezTo>
                      <a:pt x="67" y="34"/>
                      <a:pt x="67" y="1"/>
                      <a:pt x="34" y="1"/>
                    </a:cubicBezTo>
                    <a:close/>
                  </a:path>
                </a:pathLst>
              </a:custGeom>
              <a:solidFill>
                <a:srgbClr val="FE9E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6" name="Google Shape;416;p21"/>
              <p:cNvSpPr/>
              <p:nvPr/>
            </p:nvSpPr>
            <p:spPr>
              <a:xfrm>
                <a:off x="-1120125" y="2279275"/>
                <a:ext cx="3350" cy="2525"/>
              </a:xfrm>
              <a:custGeom>
                <a:avLst/>
                <a:gdLst/>
                <a:ahLst/>
                <a:cxnLst/>
                <a:rect l="l" t="t" r="r" b="b"/>
                <a:pathLst>
                  <a:path w="134" h="101" extrusionOk="0">
                    <a:moveTo>
                      <a:pt x="1" y="1"/>
                    </a:moveTo>
                    <a:cubicBezTo>
                      <a:pt x="1" y="34"/>
                      <a:pt x="1" y="67"/>
                      <a:pt x="1" y="101"/>
                    </a:cubicBezTo>
                    <a:lnTo>
                      <a:pt x="67" y="101"/>
                    </a:lnTo>
                    <a:cubicBezTo>
                      <a:pt x="101" y="67"/>
                      <a:pt x="101" y="67"/>
                      <a:pt x="134" y="34"/>
                    </a:cubicBezTo>
                    <a:cubicBezTo>
                      <a:pt x="67" y="34"/>
                      <a:pt x="34" y="34"/>
                      <a:pt x="1" y="1"/>
                    </a:cubicBezTo>
                    <a:close/>
                  </a:path>
                </a:pathLst>
              </a:custGeom>
              <a:solidFill>
                <a:srgbClr val="FE9E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7" name="Google Shape;417;p21"/>
              <p:cNvSpPr/>
              <p:nvPr/>
            </p:nvSpPr>
            <p:spPr>
              <a:xfrm>
                <a:off x="-1084275" y="2308475"/>
                <a:ext cx="1700" cy="3350"/>
              </a:xfrm>
              <a:custGeom>
                <a:avLst/>
                <a:gdLst/>
                <a:ahLst/>
                <a:cxnLst/>
                <a:rect l="l" t="t" r="r" b="b"/>
                <a:pathLst>
                  <a:path w="68" h="134" extrusionOk="0">
                    <a:moveTo>
                      <a:pt x="1" y="0"/>
                    </a:moveTo>
                    <a:cubicBezTo>
                      <a:pt x="1" y="34"/>
                      <a:pt x="1" y="67"/>
                      <a:pt x="1" y="100"/>
                    </a:cubicBezTo>
                    <a:cubicBezTo>
                      <a:pt x="1" y="100"/>
                      <a:pt x="34" y="100"/>
                      <a:pt x="68" y="134"/>
                    </a:cubicBezTo>
                    <a:cubicBezTo>
                      <a:pt x="34" y="67"/>
                      <a:pt x="1" y="34"/>
                      <a:pt x="1" y="0"/>
                    </a:cubicBezTo>
                    <a:close/>
                  </a:path>
                </a:pathLst>
              </a:custGeom>
              <a:solidFill>
                <a:srgbClr val="FE9E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8" name="Google Shape;418;p21"/>
              <p:cNvSpPr/>
              <p:nvPr/>
            </p:nvSpPr>
            <p:spPr>
              <a:xfrm>
                <a:off x="-1086775" y="2305975"/>
                <a:ext cx="2525" cy="5025"/>
              </a:xfrm>
              <a:custGeom>
                <a:avLst/>
                <a:gdLst/>
                <a:ahLst/>
                <a:cxnLst/>
                <a:rect l="l" t="t" r="r" b="b"/>
                <a:pathLst>
                  <a:path w="101" h="201" extrusionOk="0">
                    <a:moveTo>
                      <a:pt x="1" y="0"/>
                    </a:moveTo>
                    <a:cubicBezTo>
                      <a:pt x="34" y="67"/>
                      <a:pt x="68" y="134"/>
                      <a:pt x="101" y="200"/>
                    </a:cubicBezTo>
                    <a:cubicBezTo>
                      <a:pt x="101" y="167"/>
                      <a:pt x="101" y="134"/>
                      <a:pt x="101" y="100"/>
                    </a:cubicBezTo>
                    <a:cubicBezTo>
                      <a:pt x="68" y="67"/>
                      <a:pt x="34" y="33"/>
                      <a:pt x="1" y="0"/>
                    </a:cubicBezTo>
                    <a:close/>
                  </a:path>
                </a:pathLst>
              </a:custGeom>
              <a:solidFill>
                <a:srgbClr val="FE9E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19" name="Google Shape;419;p21"/>
            <p:cNvGrpSpPr/>
            <p:nvPr/>
          </p:nvGrpSpPr>
          <p:grpSpPr>
            <a:xfrm>
              <a:off x="-951675" y="2298350"/>
              <a:ext cx="114275" cy="142100"/>
              <a:chOff x="-951675" y="2298350"/>
              <a:chExt cx="114275" cy="142100"/>
            </a:xfrm>
          </p:grpSpPr>
          <p:sp>
            <p:nvSpPr>
              <p:cNvPr id="420" name="Google Shape;420;p21"/>
              <p:cNvSpPr/>
              <p:nvPr/>
            </p:nvSpPr>
            <p:spPr>
              <a:xfrm>
                <a:off x="-951675" y="2298350"/>
                <a:ext cx="114275" cy="142100"/>
              </a:xfrm>
              <a:custGeom>
                <a:avLst/>
                <a:gdLst/>
                <a:ahLst/>
                <a:cxnLst/>
                <a:rect l="l" t="t" r="r" b="b"/>
                <a:pathLst>
                  <a:path w="4571" h="5684" extrusionOk="0">
                    <a:moveTo>
                      <a:pt x="2069" y="1539"/>
                    </a:moveTo>
                    <a:cubicBezTo>
                      <a:pt x="2102" y="1573"/>
                      <a:pt x="2102" y="1573"/>
                      <a:pt x="2102" y="1573"/>
                    </a:cubicBezTo>
                    <a:cubicBezTo>
                      <a:pt x="2069" y="1606"/>
                      <a:pt x="2069" y="1606"/>
                      <a:pt x="2035" y="1606"/>
                    </a:cubicBezTo>
                    <a:lnTo>
                      <a:pt x="2002" y="1606"/>
                    </a:lnTo>
                    <a:cubicBezTo>
                      <a:pt x="2035" y="1573"/>
                      <a:pt x="2035" y="1573"/>
                      <a:pt x="2069" y="1539"/>
                    </a:cubicBezTo>
                    <a:close/>
                    <a:moveTo>
                      <a:pt x="1001" y="2807"/>
                    </a:moveTo>
                    <a:cubicBezTo>
                      <a:pt x="1001" y="2807"/>
                      <a:pt x="1035" y="2840"/>
                      <a:pt x="1035" y="2874"/>
                    </a:cubicBezTo>
                    <a:cubicBezTo>
                      <a:pt x="1001" y="2907"/>
                      <a:pt x="968" y="2907"/>
                      <a:pt x="935" y="2940"/>
                    </a:cubicBezTo>
                    <a:cubicBezTo>
                      <a:pt x="935" y="2907"/>
                      <a:pt x="901" y="2874"/>
                      <a:pt x="935" y="2840"/>
                    </a:cubicBezTo>
                    <a:cubicBezTo>
                      <a:pt x="935" y="2840"/>
                      <a:pt x="968" y="2807"/>
                      <a:pt x="1001" y="2807"/>
                    </a:cubicBezTo>
                    <a:close/>
                    <a:moveTo>
                      <a:pt x="2067" y="1"/>
                    </a:moveTo>
                    <a:cubicBezTo>
                      <a:pt x="2047" y="1"/>
                      <a:pt x="2025" y="2"/>
                      <a:pt x="2002" y="5"/>
                    </a:cubicBezTo>
                    <a:cubicBezTo>
                      <a:pt x="1802" y="5"/>
                      <a:pt x="1769" y="172"/>
                      <a:pt x="1735" y="372"/>
                    </a:cubicBezTo>
                    <a:cubicBezTo>
                      <a:pt x="1602" y="1172"/>
                      <a:pt x="1368" y="1940"/>
                      <a:pt x="668" y="2507"/>
                    </a:cubicBezTo>
                    <a:cubicBezTo>
                      <a:pt x="568" y="2573"/>
                      <a:pt x="468" y="2707"/>
                      <a:pt x="368" y="2807"/>
                    </a:cubicBezTo>
                    <a:cubicBezTo>
                      <a:pt x="1" y="3207"/>
                      <a:pt x="67" y="3441"/>
                      <a:pt x="568" y="3607"/>
                    </a:cubicBezTo>
                    <a:cubicBezTo>
                      <a:pt x="1202" y="3841"/>
                      <a:pt x="1702" y="4175"/>
                      <a:pt x="1902" y="4875"/>
                    </a:cubicBezTo>
                    <a:cubicBezTo>
                      <a:pt x="1969" y="5109"/>
                      <a:pt x="2102" y="5309"/>
                      <a:pt x="2236" y="5509"/>
                    </a:cubicBezTo>
                    <a:cubicBezTo>
                      <a:pt x="2302" y="5626"/>
                      <a:pt x="2402" y="5684"/>
                      <a:pt x="2502" y="5684"/>
                    </a:cubicBezTo>
                    <a:cubicBezTo>
                      <a:pt x="2603" y="5684"/>
                      <a:pt x="2703" y="5626"/>
                      <a:pt x="2769" y="5509"/>
                    </a:cubicBezTo>
                    <a:cubicBezTo>
                      <a:pt x="2869" y="5409"/>
                      <a:pt x="2869" y="5242"/>
                      <a:pt x="2903" y="5109"/>
                    </a:cubicBezTo>
                    <a:cubicBezTo>
                      <a:pt x="3003" y="4775"/>
                      <a:pt x="3103" y="4441"/>
                      <a:pt x="3170" y="4108"/>
                    </a:cubicBezTo>
                    <a:cubicBezTo>
                      <a:pt x="3236" y="3974"/>
                      <a:pt x="3236" y="3841"/>
                      <a:pt x="3270" y="3741"/>
                    </a:cubicBezTo>
                    <a:cubicBezTo>
                      <a:pt x="3670" y="3407"/>
                      <a:pt x="4070" y="3107"/>
                      <a:pt x="4471" y="2774"/>
                    </a:cubicBezTo>
                    <a:cubicBezTo>
                      <a:pt x="4537" y="2707"/>
                      <a:pt x="4537" y="2573"/>
                      <a:pt x="4571" y="2440"/>
                    </a:cubicBezTo>
                    <a:cubicBezTo>
                      <a:pt x="4237" y="2273"/>
                      <a:pt x="3970" y="2040"/>
                      <a:pt x="3637" y="1940"/>
                    </a:cubicBezTo>
                    <a:cubicBezTo>
                      <a:pt x="3203" y="1806"/>
                      <a:pt x="2903" y="1606"/>
                      <a:pt x="2736" y="1206"/>
                    </a:cubicBezTo>
                    <a:cubicBezTo>
                      <a:pt x="2603" y="939"/>
                      <a:pt x="2536" y="605"/>
                      <a:pt x="2436" y="305"/>
                    </a:cubicBezTo>
                    <a:cubicBezTo>
                      <a:pt x="2344" y="153"/>
                      <a:pt x="2281" y="1"/>
                      <a:pt x="206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1" name="Google Shape;421;p21"/>
              <p:cNvSpPr/>
              <p:nvPr/>
            </p:nvSpPr>
            <p:spPr>
              <a:xfrm>
                <a:off x="-929150" y="2368500"/>
                <a:ext cx="3350" cy="3375"/>
              </a:xfrm>
              <a:custGeom>
                <a:avLst/>
                <a:gdLst/>
                <a:ahLst/>
                <a:cxnLst/>
                <a:rect l="l" t="t" r="r" b="b"/>
                <a:pathLst>
                  <a:path w="134" h="135" extrusionOk="0">
                    <a:moveTo>
                      <a:pt x="100" y="1"/>
                    </a:moveTo>
                    <a:cubicBezTo>
                      <a:pt x="67" y="1"/>
                      <a:pt x="34" y="34"/>
                      <a:pt x="34" y="34"/>
                    </a:cubicBezTo>
                    <a:cubicBezTo>
                      <a:pt x="0" y="68"/>
                      <a:pt x="34" y="101"/>
                      <a:pt x="34" y="134"/>
                    </a:cubicBezTo>
                    <a:cubicBezTo>
                      <a:pt x="67" y="101"/>
                      <a:pt x="100" y="101"/>
                      <a:pt x="134" y="68"/>
                    </a:cubicBezTo>
                    <a:cubicBezTo>
                      <a:pt x="134" y="34"/>
                      <a:pt x="100" y="1"/>
                      <a:pt x="100" y="1"/>
                    </a:cubicBezTo>
                    <a:close/>
                  </a:path>
                </a:pathLst>
              </a:custGeom>
              <a:solidFill>
                <a:srgbClr val="ED080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2" name="Google Shape;422;p21"/>
              <p:cNvSpPr/>
              <p:nvPr/>
            </p:nvSpPr>
            <p:spPr>
              <a:xfrm>
                <a:off x="-901625" y="2336825"/>
                <a:ext cx="2525" cy="1700"/>
              </a:xfrm>
              <a:custGeom>
                <a:avLst/>
                <a:gdLst/>
                <a:ahLst/>
                <a:cxnLst/>
                <a:rect l="l" t="t" r="r" b="b"/>
                <a:pathLst>
                  <a:path w="101" h="68" extrusionOk="0">
                    <a:moveTo>
                      <a:pt x="67" y="0"/>
                    </a:moveTo>
                    <a:cubicBezTo>
                      <a:pt x="33" y="34"/>
                      <a:pt x="33" y="34"/>
                      <a:pt x="0" y="67"/>
                    </a:cubicBezTo>
                    <a:lnTo>
                      <a:pt x="33" y="67"/>
                    </a:lnTo>
                    <a:cubicBezTo>
                      <a:pt x="67" y="67"/>
                      <a:pt x="67" y="67"/>
                      <a:pt x="100" y="34"/>
                    </a:cubicBezTo>
                    <a:cubicBezTo>
                      <a:pt x="100" y="34"/>
                      <a:pt x="100" y="34"/>
                      <a:pt x="67" y="0"/>
                    </a:cubicBezTo>
                    <a:close/>
                  </a:path>
                </a:pathLst>
              </a:custGeom>
              <a:solidFill>
                <a:srgbClr val="ED080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pic>
        <p:nvPicPr>
          <p:cNvPr id="423" name="Google Shape;423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533959" y="2269942"/>
            <a:ext cx="1519097" cy="811141"/>
          </a:xfrm>
          <a:prstGeom prst="rect">
            <a:avLst/>
          </a:prstGeom>
          <a:noFill/>
          <a:ln>
            <a:noFill/>
          </a:ln>
        </p:spPr>
      </p:pic>
      <p:pic>
        <p:nvPicPr>
          <p:cNvPr id="424" name="Google Shape;424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677825" y="3697100"/>
            <a:ext cx="1742525" cy="930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11">
    <p:spTree>
      <p:nvGrpSpPr>
        <p:cNvPr id="1" name="Shape 6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5" name="Google Shape;655;p30"/>
          <p:cNvGrpSpPr/>
          <p:nvPr/>
        </p:nvGrpSpPr>
        <p:grpSpPr>
          <a:xfrm rot="5400000">
            <a:off x="2381394" y="-1400388"/>
            <a:ext cx="4250548" cy="8335771"/>
            <a:chOff x="872085" y="-1565025"/>
            <a:chExt cx="3255130" cy="6383651"/>
          </a:xfrm>
        </p:grpSpPr>
        <p:sp>
          <p:nvSpPr>
            <p:cNvPr id="656" name="Google Shape;656;p30"/>
            <p:cNvSpPr/>
            <p:nvPr/>
          </p:nvSpPr>
          <p:spPr>
            <a:xfrm rot="-5201321">
              <a:off x="3146516" y="3471381"/>
              <a:ext cx="71353" cy="100280"/>
            </a:xfrm>
            <a:custGeom>
              <a:avLst/>
              <a:gdLst/>
              <a:ahLst/>
              <a:cxnLst/>
              <a:rect l="l" t="t" r="r" b="b"/>
              <a:pathLst>
                <a:path w="1739" h="2444" extrusionOk="0">
                  <a:moveTo>
                    <a:pt x="239" y="2110"/>
                  </a:moveTo>
                  <a:cubicBezTo>
                    <a:pt x="239" y="2122"/>
                    <a:pt x="239" y="2122"/>
                    <a:pt x="239" y="2134"/>
                  </a:cubicBezTo>
                  <a:cubicBezTo>
                    <a:pt x="239" y="2134"/>
                    <a:pt x="239" y="2122"/>
                    <a:pt x="227" y="2122"/>
                  </a:cubicBezTo>
                  <a:cubicBezTo>
                    <a:pt x="239" y="2122"/>
                    <a:pt x="239" y="2110"/>
                    <a:pt x="239" y="2110"/>
                  </a:cubicBezTo>
                  <a:close/>
                  <a:moveTo>
                    <a:pt x="951" y="0"/>
                  </a:moveTo>
                  <a:cubicBezTo>
                    <a:pt x="790" y="0"/>
                    <a:pt x="644" y="33"/>
                    <a:pt x="489" y="74"/>
                  </a:cubicBezTo>
                  <a:cubicBezTo>
                    <a:pt x="370" y="98"/>
                    <a:pt x="251" y="146"/>
                    <a:pt x="191" y="277"/>
                  </a:cubicBezTo>
                  <a:cubicBezTo>
                    <a:pt x="48" y="622"/>
                    <a:pt x="1" y="979"/>
                    <a:pt x="96" y="1348"/>
                  </a:cubicBezTo>
                  <a:cubicBezTo>
                    <a:pt x="108" y="1420"/>
                    <a:pt x="108" y="1479"/>
                    <a:pt x="108" y="1551"/>
                  </a:cubicBezTo>
                  <a:cubicBezTo>
                    <a:pt x="120" y="1682"/>
                    <a:pt x="72" y="1824"/>
                    <a:pt x="155" y="1955"/>
                  </a:cubicBezTo>
                  <a:cubicBezTo>
                    <a:pt x="155" y="2015"/>
                    <a:pt x="155" y="2086"/>
                    <a:pt x="155" y="2146"/>
                  </a:cubicBezTo>
                  <a:cubicBezTo>
                    <a:pt x="166" y="2299"/>
                    <a:pt x="248" y="2423"/>
                    <a:pt x="382" y="2423"/>
                  </a:cubicBezTo>
                  <a:cubicBezTo>
                    <a:pt x="393" y="2423"/>
                    <a:pt x="405" y="2422"/>
                    <a:pt x="417" y="2420"/>
                  </a:cubicBezTo>
                  <a:cubicBezTo>
                    <a:pt x="430" y="2419"/>
                    <a:pt x="442" y="2418"/>
                    <a:pt x="454" y="2418"/>
                  </a:cubicBezTo>
                  <a:cubicBezTo>
                    <a:pt x="540" y="2418"/>
                    <a:pt x="622" y="2443"/>
                    <a:pt x="707" y="2443"/>
                  </a:cubicBezTo>
                  <a:cubicBezTo>
                    <a:pt x="737" y="2443"/>
                    <a:pt x="767" y="2440"/>
                    <a:pt x="798" y="2432"/>
                  </a:cubicBezTo>
                  <a:cubicBezTo>
                    <a:pt x="825" y="2435"/>
                    <a:pt x="852" y="2436"/>
                    <a:pt x="878" y="2436"/>
                  </a:cubicBezTo>
                  <a:cubicBezTo>
                    <a:pt x="1048" y="2436"/>
                    <a:pt x="1203" y="2373"/>
                    <a:pt x="1358" y="2301"/>
                  </a:cubicBezTo>
                  <a:cubicBezTo>
                    <a:pt x="1465" y="2289"/>
                    <a:pt x="1513" y="2193"/>
                    <a:pt x="1596" y="2146"/>
                  </a:cubicBezTo>
                  <a:cubicBezTo>
                    <a:pt x="1739" y="2027"/>
                    <a:pt x="1739" y="2027"/>
                    <a:pt x="1632" y="1896"/>
                  </a:cubicBezTo>
                  <a:cubicBezTo>
                    <a:pt x="1620" y="1884"/>
                    <a:pt x="1608" y="1860"/>
                    <a:pt x="1596" y="1848"/>
                  </a:cubicBezTo>
                  <a:cubicBezTo>
                    <a:pt x="1513" y="1646"/>
                    <a:pt x="1465" y="1431"/>
                    <a:pt x="1346" y="1253"/>
                  </a:cubicBezTo>
                  <a:cubicBezTo>
                    <a:pt x="1358" y="1146"/>
                    <a:pt x="1275" y="1074"/>
                    <a:pt x="1251" y="979"/>
                  </a:cubicBezTo>
                  <a:cubicBezTo>
                    <a:pt x="1203" y="729"/>
                    <a:pt x="1144" y="491"/>
                    <a:pt x="1144" y="229"/>
                  </a:cubicBezTo>
                  <a:cubicBezTo>
                    <a:pt x="1144" y="169"/>
                    <a:pt x="1156" y="98"/>
                    <a:pt x="1108" y="50"/>
                  </a:cubicBezTo>
                  <a:cubicBezTo>
                    <a:pt x="1084" y="15"/>
                    <a:pt x="1060" y="3"/>
                    <a:pt x="1025" y="3"/>
                  </a:cubicBezTo>
                  <a:cubicBezTo>
                    <a:pt x="1000" y="1"/>
                    <a:pt x="975" y="0"/>
                    <a:pt x="95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7" name="Google Shape;657;p30"/>
            <p:cNvSpPr/>
            <p:nvPr/>
          </p:nvSpPr>
          <p:spPr>
            <a:xfrm rot="-9432399">
              <a:off x="4002316" y="-1544011"/>
              <a:ext cx="119230" cy="53297"/>
            </a:xfrm>
            <a:custGeom>
              <a:avLst/>
              <a:gdLst/>
              <a:ahLst/>
              <a:cxnLst/>
              <a:rect l="l" t="t" r="r" b="b"/>
              <a:pathLst>
                <a:path w="2906" h="1299" extrusionOk="0">
                  <a:moveTo>
                    <a:pt x="715" y="524"/>
                  </a:moveTo>
                  <a:lnTo>
                    <a:pt x="715" y="524"/>
                  </a:lnTo>
                  <a:cubicBezTo>
                    <a:pt x="727" y="536"/>
                    <a:pt x="727" y="560"/>
                    <a:pt x="727" y="572"/>
                  </a:cubicBezTo>
                  <a:cubicBezTo>
                    <a:pt x="715" y="560"/>
                    <a:pt x="715" y="536"/>
                    <a:pt x="715" y="524"/>
                  </a:cubicBezTo>
                  <a:close/>
                  <a:moveTo>
                    <a:pt x="548" y="1"/>
                  </a:moveTo>
                  <a:cubicBezTo>
                    <a:pt x="396" y="1"/>
                    <a:pt x="270" y="102"/>
                    <a:pt x="144" y="203"/>
                  </a:cubicBezTo>
                  <a:cubicBezTo>
                    <a:pt x="25" y="286"/>
                    <a:pt x="1" y="405"/>
                    <a:pt x="96" y="524"/>
                  </a:cubicBezTo>
                  <a:cubicBezTo>
                    <a:pt x="263" y="703"/>
                    <a:pt x="441" y="882"/>
                    <a:pt x="691" y="953"/>
                  </a:cubicBezTo>
                  <a:cubicBezTo>
                    <a:pt x="739" y="1013"/>
                    <a:pt x="810" y="1036"/>
                    <a:pt x="894" y="1048"/>
                  </a:cubicBezTo>
                  <a:cubicBezTo>
                    <a:pt x="930" y="1108"/>
                    <a:pt x="989" y="1096"/>
                    <a:pt x="1037" y="1108"/>
                  </a:cubicBezTo>
                  <a:cubicBezTo>
                    <a:pt x="1055" y="1135"/>
                    <a:pt x="1079" y="1148"/>
                    <a:pt x="1110" y="1148"/>
                  </a:cubicBezTo>
                  <a:cubicBezTo>
                    <a:pt x="1121" y="1148"/>
                    <a:pt x="1132" y="1146"/>
                    <a:pt x="1144" y="1144"/>
                  </a:cubicBezTo>
                  <a:cubicBezTo>
                    <a:pt x="1263" y="1239"/>
                    <a:pt x="1394" y="1251"/>
                    <a:pt x="1537" y="1251"/>
                  </a:cubicBezTo>
                  <a:cubicBezTo>
                    <a:pt x="1586" y="1289"/>
                    <a:pt x="1640" y="1297"/>
                    <a:pt x="1694" y="1297"/>
                  </a:cubicBezTo>
                  <a:cubicBezTo>
                    <a:pt x="1736" y="1297"/>
                    <a:pt x="1777" y="1292"/>
                    <a:pt x="1817" y="1292"/>
                  </a:cubicBezTo>
                  <a:cubicBezTo>
                    <a:pt x="1840" y="1292"/>
                    <a:pt x="1861" y="1294"/>
                    <a:pt x="1882" y="1298"/>
                  </a:cubicBezTo>
                  <a:cubicBezTo>
                    <a:pt x="2073" y="1274"/>
                    <a:pt x="2406" y="1108"/>
                    <a:pt x="2525" y="941"/>
                  </a:cubicBezTo>
                  <a:cubicBezTo>
                    <a:pt x="2596" y="846"/>
                    <a:pt x="2739" y="798"/>
                    <a:pt x="2727" y="655"/>
                  </a:cubicBezTo>
                  <a:cubicBezTo>
                    <a:pt x="2751" y="632"/>
                    <a:pt x="2763" y="620"/>
                    <a:pt x="2787" y="608"/>
                  </a:cubicBezTo>
                  <a:cubicBezTo>
                    <a:pt x="2835" y="584"/>
                    <a:pt x="2835" y="548"/>
                    <a:pt x="2823" y="501"/>
                  </a:cubicBezTo>
                  <a:cubicBezTo>
                    <a:pt x="2870" y="441"/>
                    <a:pt x="2906" y="382"/>
                    <a:pt x="2882" y="298"/>
                  </a:cubicBezTo>
                  <a:cubicBezTo>
                    <a:pt x="2857" y="256"/>
                    <a:pt x="2819" y="250"/>
                    <a:pt x="2778" y="250"/>
                  </a:cubicBezTo>
                  <a:cubicBezTo>
                    <a:pt x="2761" y="250"/>
                    <a:pt x="2744" y="251"/>
                    <a:pt x="2727" y="251"/>
                  </a:cubicBezTo>
                  <a:cubicBezTo>
                    <a:pt x="2711" y="249"/>
                    <a:pt x="2695" y="249"/>
                    <a:pt x="2679" y="249"/>
                  </a:cubicBezTo>
                  <a:cubicBezTo>
                    <a:pt x="2516" y="249"/>
                    <a:pt x="2354" y="298"/>
                    <a:pt x="2192" y="298"/>
                  </a:cubicBezTo>
                  <a:cubicBezTo>
                    <a:pt x="2132" y="258"/>
                    <a:pt x="2064" y="252"/>
                    <a:pt x="1996" y="252"/>
                  </a:cubicBezTo>
                  <a:cubicBezTo>
                    <a:pt x="1963" y="252"/>
                    <a:pt x="1930" y="253"/>
                    <a:pt x="1898" y="253"/>
                  </a:cubicBezTo>
                  <a:cubicBezTo>
                    <a:pt x="1876" y="253"/>
                    <a:pt x="1855" y="253"/>
                    <a:pt x="1834" y="251"/>
                  </a:cubicBezTo>
                  <a:lnTo>
                    <a:pt x="1787" y="251"/>
                  </a:lnTo>
                  <a:cubicBezTo>
                    <a:pt x="1769" y="224"/>
                    <a:pt x="1744" y="210"/>
                    <a:pt x="1718" y="210"/>
                  </a:cubicBezTo>
                  <a:cubicBezTo>
                    <a:pt x="1709" y="210"/>
                    <a:pt x="1700" y="212"/>
                    <a:pt x="1692" y="215"/>
                  </a:cubicBezTo>
                  <a:cubicBezTo>
                    <a:pt x="1546" y="215"/>
                    <a:pt x="1400" y="151"/>
                    <a:pt x="1254" y="151"/>
                  </a:cubicBezTo>
                  <a:cubicBezTo>
                    <a:pt x="1233" y="151"/>
                    <a:pt x="1212" y="152"/>
                    <a:pt x="1191" y="155"/>
                  </a:cubicBezTo>
                  <a:cubicBezTo>
                    <a:pt x="1096" y="143"/>
                    <a:pt x="989" y="120"/>
                    <a:pt x="894" y="108"/>
                  </a:cubicBezTo>
                  <a:cubicBezTo>
                    <a:pt x="868" y="65"/>
                    <a:pt x="831" y="59"/>
                    <a:pt x="794" y="59"/>
                  </a:cubicBezTo>
                  <a:cubicBezTo>
                    <a:pt x="779" y="59"/>
                    <a:pt x="765" y="60"/>
                    <a:pt x="751" y="60"/>
                  </a:cubicBezTo>
                  <a:cubicBezTo>
                    <a:pt x="678" y="18"/>
                    <a:pt x="611" y="1"/>
                    <a:pt x="548" y="1"/>
                  </a:cubicBezTo>
                  <a:close/>
                </a:path>
              </a:pathLst>
            </a:custGeom>
            <a:solidFill>
              <a:srgbClr val="95CF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8" name="Google Shape;658;p30"/>
            <p:cNvSpPr/>
            <p:nvPr/>
          </p:nvSpPr>
          <p:spPr>
            <a:xfrm>
              <a:off x="2748025" y="4745630"/>
              <a:ext cx="72828" cy="56744"/>
            </a:xfrm>
            <a:custGeom>
              <a:avLst/>
              <a:gdLst/>
              <a:ahLst/>
              <a:cxnLst/>
              <a:rect l="l" t="t" r="r" b="b"/>
              <a:pathLst>
                <a:path w="1775" h="1383" extrusionOk="0">
                  <a:moveTo>
                    <a:pt x="1469" y="1"/>
                  </a:moveTo>
                  <a:cubicBezTo>
                    <a:pt x="1398" y="1"/>
                    <a:pt x="1324" y="17"/>
                    <a:pt x="1251" y="37"/>
                  </a:cubicBezTo>
                  <a:cubicBezTo>
                    <a:pt x="1245" y="34"/>
                    <a:pt x="1238" y="32"/>
                    <a:pt x="1232" y="32"/>
                  </a:cubicBezTo>
                  <a:cubicBezTo>
                    <a:pt x="1214" y="32"/>
                    <a:pt x="1197" y="43"/>
                    <a:pt x="1179" y="61"/>
                  </a:cubicBezTo>
                  <a:cubicBezTo>
                    <a:pt x="1168" y="61"/>
                    <a:pt x="1132" y="61"/>
                    <a:pt x="1120" y="73"/>
                  </a:cubicBezTo>
                  <a:cubicBezTo>
                    <a:pt x="822" y="168"/>
                    <a:pt x="572" y="346"/>
                    <a:pt x="346" y="573"/>
                  </a:cubicBezTo>
                  <a:cubicBezTo>
                    <a:pt x="191" y="704"/>
                    <a:pt x="48" y="847"/>
                    <a:pt x="48" y="1073"/>
                  </a:cubicBezTo>
                  <a:cubicBezTo>
                    <a:pt x="36" y="1132"/>
                    <a:pt x="1" y="1180"/>
                    <a:pt x="1" y="1251"/>
                  </a:cubicBezTo>
                  <a:cubicBezTo>
                    <a:pt x="1" y="1347"/>
                    <a:pt x="36" y="1370"/>
                    <a:pt x="120" y="1382"/>
                  </a:cubicBezTo>
                  <a:cubicBezTo>
                    <a:pt x="215" y="1382"/>
                    <a:pt x="298" y="1347"/>
                    <a:pt x="382" y="1311"/>
                  </a:cubicBezTo>
                  <a:cubicBezTo>
                    <a:pt x="417" y="1311"/>
                    <a:pt x="441" y="1311"/>
                    <a:pt x="453" y="1275"/>
                  </a:cubicBezTo>
                  <a:lnTo>
                    <a:pt x="489" y="1275"/>
                  </a:lnTo>
                  <a:cubicBezTo>
                    <a:pt x="537" y="1251"/>
                    <a:pt x="584" y="1239"/>
                    <a:pt x="632" y="1216"/>
                  </a:cubicBezTo>
                  <a:cubicBezTo>
                    <a:pt x="855" y="1138"/>
                    <a:pt x="1079" y="1060"/>
                    <a:pt x="1316" y="1060"/>
                  </a:cubicBezTo>
                  <a:cubicBezTo>
                    <a:pt x="1369" y="1060"/>
                    <a:pt x="1423" y="1064"/>
                    <a:pt x="1477" y="1073"/>
                  </a:cubicBezTo>
                  <a:cubicBezTo>
                    <a:pt x="1537" y="1073"/>
                    <a:pt x="1572" y="1061"/>
                    <a:pt x="1596" y="1001"/>
                  </a:cubicBezTo>
                  <a:cubicBezTo>
                    <a:pt x="1656" y="966"/>
                    <a:pt x="1620" y="906"/>
                    <a:pt x="1656" y="858"/>
                  </a:cubicBezTo>
                  <a:cubicBezTo>
                    <a:pt x="1775" y="704"/>
                    <a:pt x="1775" y="525"/>
                    <a:pt x="1775" y="346"/>
                  </a:cubicBezTo>
                  <a:cubicBezTo>
                    <a:pt x="1775" y="311"/>
                    <a:pt x="1763" y="287"/>
                    <a:pt x="1739" y="275"/>
                  </a:cubicBezTo>
                  <a:cubicBezTo>
                    <a:pt x="1739" y="251"/>
                    <a:pt x="1739" y="227"/>
                    <a:pt x="1739" y="204"/>
                  </a:cubicBezTo>
                  <a:cubicBezTo>
                    <a:pt x="1739" y="168"/>
                    <a:pt x="1739" y="144"/>
                    <a:pt x="1703" y="132"/>
                  </a:cubicBezTo>
                  <a:cubicBezTo>
                    <a:pt x="1703" y="85"/>
                    <a:pt x="1668" y="61"/>
                    <a:pt x="1632" y="37"/>
                  </a:cubicBezTo>
                  <a:cubicBezTo>
                    <a:pt x="1580" y="11"/>
                    <a:pt x="1525" y="1"/>
                    <a:pt x="1469" y="1"/>
                  </a:cubicBezTo>
                  <a:close/>
                </a:path>
              </a:pathLst>
            </a:custGeom>
            <a:solidFill>
              <a:srgbClr val="A0DA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9" name="Google Shape;659;p30"/>
            <p:cNvSpPr/>
            <p:nvPr/>
          </p:nvSpPr>
          <p:spPr>
            <a:xfrm>
              <a:off x="3461026" y="4732176"/>
              <a:ext cx="120710" cy="86450"/>
            </a:xfrm>
            <a:custGeom>
              <a:avLst/>
              <a:gdLst/>
              <a:ahLst/>
              <a:cxnLst/>
              <a:rect l="l" t="t" r="r" b="b"/>
              <a:pathLst>
                <a:path w="2942" h="2107" extrusionOk="0">
                  <a:moveTo>
                    <a:pt x="1287" y="0"/>
                  </a:moveTo>
                  <a:cubicBezTo>
                    <a:pt x="1251" y="0"/>
                    <a:pt x="1227" y="24"/>
                    <a:pt x="1192" y="36"/>
                  </a:cubicBezTo>
                  <a:cubicBezTo>
                    <a:pt x="1166" y="34"/>
                    <a:pt x="1141" y="33"/>
                    <a:pt x="1116" y="33"/>
                  </a:cubicBezTo>
                  <a:cubicBezTo>
                    <a:pt x="861" y="33"/>
                    <a:pt x="632" y="137"/>
                    <a:pt x="382" y="203"/>
                  </a:cubicBezTo>
                  <a:cubicBezTo>
                    <a:pt x="334" y="214"/>
                    <a:pt x="287" y="238"/>
                    <a:pt x="263" y="286"/>
                  </a:cubicBezTo>
                  <a:cubicBezTo>
                    <a:pt x="168" y="441"/>
                    <a:pt x="84" y="595"/>
                    <a:pt x="25" y="774"/>
                  </a:cubicBezTo>
                  <a:cubicBezTo>
                    <a:pt x="1" y="845"/>
                    <a:pt x="25" y="917"/>
                    <a:pt x="96" y="929"/>
                  </a:cubicBezTo>
                  <a:cubicBezTo>
                    <a:pt x="276" y="951"/>
                    <a:pt x="434" y="1037"/>
                    <a:pt x="621" y="1037"/>
                  </a:cubicBezTo>
                  <a:cubicBezTo>
                    <a:pt x="632" y="1037"/>
                    <a:pt x="644" y="1037"/>
                    <a:pt x="656" y="1036"/>
                  </a:cubicBezTo>
                  <a:cubicBezTo>
                    <a:pt x="716" y="1083"/>
                    <a:pt x="780" y="1088"/>
                    <a:pt x="846" y="1088"/>
                  </a:cubicBezTo>
                  <a:cubicBezTo>
                    <a:pt x="866" y="1088"/>
                    <a:pt x="885" y="1088"/>
                    <a:pt x="905" y="1088"/>
                  </a:cubicBezTo>
                  <a:cubicBezTo>
                    <a:pt x="937" y="1088"/>
                    <a:pt x="969" y="1089"/>
                    <a:pt x="1001" y="1096"/>
                  </a:cubicBezTo>
                  <a:cubicBezTo>
                    <a:pt x="1025" y="1127"/>
                    <a:pt x="1059" y="1138"/>
                    <a:pt x="1097" y="1138"/>
                  </a:cubicBezTo>
                  <a:cubicBezTo>
                    <a:pt x="1116" y="1138"/>
                    <a:pt x="1136" y="1135"/>
                    <a:pt x="1156" y="1131"/>
                  </a:cubicBezTo>
                  <a:lnTo>
                    <a:pt x="1180" y="1143"/>
                  </a:lnTo>
                  <a:lnTo>
                    <a:pt x="1192" y="1143"/>
                  </a:lnTo>
                  <a:cubicBezTo>
                    <a:pt x="1218" y="1170"/>
                    <a:pt x="1245" y="1183"/>
                    <a:pt x="1272" y="1183"/>
                  </a:cubicBezTo>
                  <a:cubicBezTo>
                    <a:pt x="1281" y="1183"/>
                    <a:pt x="1290" y="1182"/>
                    <a:pt x="1299" y="1179"/>
                  </a:cubicBezTo>
                  <a:cubicBezTo>
                    <a:pt x="1323" y="1191"/>
                    <a:pt x="1334" y="1191"/>
                    <a:pt x="1346" y="1191"/>
                  </a:cubicBezTo>
                  <a:cubicBezTo>
                    <a:pt x="1418" y="1250"/>
                    <a:pt x="1513" y="1262"/>
                    <a:pt x="1596" y="1286"/>
                  </a:cubicBezTo>
                  <a:cubicBezTo>
                    <a:pt x="1751" y="1369"/>
                    <a:pt x="1870" y="1488"/>
                    <a:pt x="1965" y="1643"/>
                  </a:cubicBezTo>
                  <a:cubicBezTo>
                    <a:pt x="2025" y="1750"/>
                    <a:pt x="2120" y="1858"/>
                    <a:pt x="2192" y="1965"/>
                  </a:cubicBezTo>
                  <a:cubicBezTo>
                    <a:pt x="2227" y="2012"/>
                    <a:pt x="2275" y="2036"/>
                    <a:pt x="2311" y="2084"/>
                  </a:cubicBezTo>
                  <a:cubicBezTo>
                    <a:pt x="2332" y="2100"/>
                    <a:pt x="2354" y="2106"/>
                    <a:pt x="2375" y="2106"/>
                  </a:cubicBezTo>
                  <a:cubicBezTo>
                    <a:pt x="2401" y="2106"/>
                    <a:pt x="2427" y="2097"/>
                    <a:pt x="2454" y="2084"/>
                  </a:cubicBezTo>
                  <a:cubicBezTo>
                    <a:pt x="2549" y="2024"/>
                    <a:pt x="2573" y="1929"/>
                    <a:pt x="2596" y="1834"/>
                  </a:cubicBezTo>
                  <a:cubicBezTo>
                    <a:pt x="2704" y="1786"/>
                    <a:pt x="2751" y="1703"/>
                    <a:pt x="2739" y="1584"/>
                  </a:cubicBezTo>
                  <a:cubicBezTo>
                    <a:pt x="2763" y="1560"/>
                    <a:pt x="2787" y="1548"/>
                    <a:pt x="2787" y="1524"/>
                  </a:cubicBezTo>
                  <a:cubicBezTo>
                    <a:pt x="2847" y="1334"/>
                    <a:pt x="2942" y="1143"/>
                    <a:pt x="2858" y="941"/>
                  </a:cubicBezTo>
                  <a:cubicBezTo>
                    <a:pt x="2918" y="786"/>
                    <a:pt x="2823" y="691"/>
                    <a:pt x="2727" y="607"/>
                  </a:cubicBezTo>
                  <a:cubicBezTo>
                    <a:pt x="2656" y="524"/>
                    <a:pt x="2585" y="453"/>
                    <a:pt x="2501" y="381"/>
                  </a:cubicBezTo>
                  <a:cubicBezTo>
                    <a:pt x="2418" y="238"/>
                    <a:pt x="2287" y="131"/>
                    <a:pt x="2132" y="95"/>
                  </a:cubicBezTo>
                  <a:cubicBezTo>
                    <a:pt x="1846" y="24"/>
                    <a:pt x="1573" y="0"/>
                    <a:pt x="1287" y="0"/>
                  </a:cubicBezTo>
                  <a:close/>
                </a:path>
              </a:pathLst>
            </a:custGeom>
            <a:solidFill>
              <a:srgbClr val="8FCDE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0" name="Google Shape;660;p30"/>
            <p:cNvSpPr/>
            <p:nvPr/>
          </p:nvSpPr>
          <p:spPr>
            <a:xfrm>
              <a:off x="872085" y="-316506"/>
              <a:ext cx="79680" cy="60273"/>
            </a:xfrm>
            <a:custGeom>
              <a:avLst/>
              <a:gdLst/>
              <a:ahLst/>
              <a:cxnLst/>
              <a:rect l="l" t="t" r="r" b="b"/>
              <a:pathLst>
                <a:path w="1942" h="1469" extrusionOk="0">
                  <a:moveTo>
                    <a:pt x="862" y="1"/>
                  </a:moveTo>
                  <a:cubicBezTo>
                    <a:pt x="741" y="1"/>
                    <a:pt x="618" y="31"/>
                    <a:pt x="501" y="75"/>
                  </a:cubicBezTo>
                  <a:cubicBezTo>
                    <a:pt x="310" y="87"/>
                    <a:pt x="191" y="206"/>
                    <a:pt x="72" y="337"/>
                  </a:cubicBezTo>
                  <a:cubicBezTo>
                    <a:pt x="48" y="361"/>
                    <a:pt x="1" y="397"/>
                    <a:pt x="24" y="456"/>
                  </a:cubicBezTo>
                  <a:cubicBezTo>
                    <a:pt x="191" y="516"/>
                    <a:pt x="370" y="552"/>
                    <a:pt x="536" y="587"/>
                  </a:cubicBezTo>
                  <a:cubicBezTo>
                    <a:pt x="644" y="647"/>
                    <a:pt x="751" y="683"/>
                    <a:pt x="846" y="754"/>
                  </a:cubicBezTo>
                  <a:cubicBezTo>
                    <a:pt x="905" y="802"/>
                    <a:pt x="977" y="849"/>
                    <a:pt x="1048" y="897"/>
                  </a:cubicBezTo>
                  <a:lnTo>
                    <a:pt x="1322" y="1195"/>
                  </a:lnTo>
                  <a:cubicBezTo>
                    <a:pt x="1370" y="1242"/>
                    <a:pt x="1417" y="1302"/>
                    <a:pt x="1441" y="1373"/>
                  </a:cubicBezTo>
                  <a:cubicBezTo>
                    <a:pt x="1453" y="1421"/>
                    <a:pt x="1489" y="1469"/>
                    <a:pt x="1548" y="1469"/>
                  </a:cubicBezTo>
                  <a:cubicBezTo>
                    <a:pt x="1608" y="1469"/>
                    <a:pt x="1644" y="1421"/>
                    <a:pt x="1667" y="1373"/>
                  </a:cubicBezTo>
                  <a:cubicBezTo>
                    <a:pt x="1667" y="1349"/>
                    <a:pt x="1667" y="1326"/>
                    <a:pt x="1667" y="1302"/>
                  </a:cubicBezTo>
                  <a:cubicBezTo>
                    <a:pt x="1691" y="1302"/>
                    <a:pt x="1715" y="1302"/>
                    <a:pt x="1739" y="1290"/>
                  </a:cubicBezTo>
                  <a:cubicBezTo>
                    <a:pt x="1787" y="1266"/>
                    <a:pt x="1798" y="1218"/>
                    <a:pt x="1810" y="1171"/>
                  </a:cubicBezTo>
                  <a:cubicBezTo>
                    <a:pt x="1858" y="1111"/>
                    <a:pt x="1894" y="1040"/>
                    <a:pt x="1906" y="957"/>
                  </a:cubicBezTo>
                  <a:cubicBezTo>
                    <a:pt x="1918" y="885"/>
                    <a:pt x="1929" y="802"/>
                    <a:pt x="1941" y="730"/>
                  </a:cubicBezTo>
                  <a:cubicBezTo>
                    <a:pt x="1941" y="707"/>
                    <a:pt x="1929" y="671"/>
                    <a:pt x="1918" y="671"/>
                  </a:cubicBezTo>
                  <a:cubicBezTo>
                    <a:pt x="1846" y="635"/>
                    <a:pt x="1834" y="540"/>
                    <a:pt x="1775" y="504"/>
                  </a:cubicBezTo>
                  <a:lnTo>
                    <a:pt x="1679" y="409"/>
                  </a:lnTo>
                  <a:cubicBezTo>
                    <a:pt x="1656" y="385"/>
                    <a:pt x="1632" y="349"/>
                    <a:pt x="1608" y="349"/>
                  </a:cubicBezTo>
                  <a:cubicBezTo>
                    <a:pt x="1465" y="183"/>
                    <a:pt x="1286" y="87"/>
                    <a:pt x="1084" y="40"/>
                  </a:cubicBezTo>
                  <a:cubicBezTo>
                    <a:pt x="1011" y="12"/>
                    <a:pt x="937" y="1"/>
                    <a:pt x="86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1" name="Google Shape;661;p30"/>
            <p:cNvSpPr/>
            <p:nvPr/>
          </p:nvSpPr>
          <p:spPr>
            <a:xfrm rot="-4715776">
              <a:off x="3590833" y="773541"/>
              <a:ext cx="65484" cy="131419"/>
            </a:xfrm>
            <a:custGeom>
              <a:avLst/>
              <a:gdLst/>
              <a:ahLst/>
              <a:cxnLst/>
              <a:rect l="l" t="t" r="r" b="b"/>
              <a:pathLst>
                <a:path w="1596" h="3203" extrusionOk="0">
                  <a:moveTo>
                    <a:pt x="564" y="1"/>
                  </a:moveTo>
                  <a:cubicBezTo>
                    <a:pt x="535" y="1"/>
                    <a:pt x="510" y="20"/>
                    <a:pt x="500" y="39"/>
                  </a:cubicBezTo>
                  <a:cubicBezTo>
                    <a:pt x="464" y="182"/>
                    <a:pt x="357" y="301"/>
                    <a:pt x="333" y="444"/>
                  </a:cubicBezTo>
                  <a:cubicBezTo>
                    <a:pt x="250" y="587"/>
                    <a:pt x="214" y="730"/>
                    <a:pt x="191" y="885"/>
                  </a:cubicBezTo>
                  <a:cubicBezTo>
                    <a:pt x="107" y="956"/>
                    <a:pt x="155" y="1052"/>
                    <a:pt x="143" y="1135"/>
                  </a:cubicBezTo>
                  <a:cubicBezTo>
                    <a:pt x="12" y="1504"/>
                    <a:pt x="0" y="1873"/>
                    <a:pt x="119" y="2230"/>
                  </a:cubicBezTo>
                  <a:cubicBezTo>
                    <a:pt x="167" y="2385"/>
                    <a:pt x="155" y="2564"/>
                    <a:pt x="286" y="2683"/>
                  </a:cubicBezTo>
                  <a:cubicBezTo>
                    <a:pt x="286" y="2695"/>
                    <a:pt x="286" y="2718"/>
                    <a:pt x="298" y="2730"/>
                  </a:cubicBezTo>
                  <a:cubicBezTo>
                    <a:pt x="286" y="2778"/>
                    <a:pt x="298" y="2814"/>
                    <a:pt x="345" y="2826"/>
                  </a:cubicBezTo>
                  <a:cubicBezTo>
                    <a:pt x="357" y="2849"/>
                    <a:pt x="369" y="2861"/>
                    <a:pt x="393" y="2885"/>
                  </a:cubicBezTo>
                  <a:cubicBezTo>
                    <a:pt x="417" y="2921"/>
                    <a:pt x="429" y="2968"/>
                    <a:pt x="452" y="3004"/>
                  </a:cubicBezTo>
                  <a:cubicBezTo>
                    <a:pt x="545" y="3139"/>
                    <a:pt x="632" y="3202"/>
                    <a:pt x="755" y="3202"/>
                  </a:cubicBezTo>
                  <a:cubicBezTo>
                    <a:pt x="806" y="3202"/>
                    <a:pt x="863" y="3192"/>
                    <a:pt x="929" y="3171"/>
                  </a:cubicBezTo>
                  <a:cubicBezTo>
                    <a:pt x="988" y="3159"/>
                    <a:pt x="1048" y="3135"/>
                    <a:pt x="1084" y="3076"/>
                  </a:cubicBezTo>
                  <a:cubicBezTo>
                    <a:pt x="1191" y="3040"/>
                    <a:pt x="1286" y="2992"/>
                    <a:pt x="1310" y="2849"/>
                  </a:cubicBezTo>
                  <a:cubicBezTo>
                    <a:pt x="1310" y="2814"/>
                    <a:pt x="1357" y="2778"/>
                    <a:pt x="1381" y="2742"/>
                  </a:cubicBezTo>
                  <a:cubicBezTo>
                    <a:pt x="1476" y="2623"/>
                    <a:pt x="1524" y="2480"/>
                    <a:pt x="1536" y="2337"/>
                  </a:cubicBezTo>
                  <a:cubicBezTo>
                    <a:pt x="1572" y="2147"/>
                    <a:pt x="1595" y="1956"/>
                    <a:pt x="1488" y="1778"/>
                  </a:cubicBezTo>
                  <a:cubicBezTo>
                    <a:pt x="1465" y="1659"/>
                    <a:pt x="1393" y="1575"/>
                    <a:pt x="1310" y="1492"/>
                  </a:cubicBezTo>
                  <a:cubicBezTo>
                    <a:pt x="1203" y="1397"/>
                    <a:pt x="1107" y="1290"/>
                    <a:pt x="1000" y="1182"/>
                  </a:cubicBezTo>
                  <a:cubicBezTo>
                    <a:pt x="833" y="1040"/>
                    <a:pt x="714" y="861"/>
                    <a:pt x="643" y="647"/>
                  </a:cubicBezTo>
                  <a:cubicBezTo>
                    <a:pt x="631" y="528"/>
                    <a:pt x="631" y="409"/>
                    <a:pt x="631" y="301"/>
                  </a:cubicBezTo>
                  <a:cubicBezTo>
                    <a:pt x="631" y="218"/>
                    <a:pt x="631" y="135"/>
                    <a:pt x="631" y="63"/>
                  </a:cubicBezTo>
                  <a:cubicBezTo>
                    <a:pt x="631" y="39"/>
                    <a:pt x="595" y="16"/>
                    <a:pt x="583" y="4"/>
                  </a:cubicBezTo>
                  <a:cubicBezTo>
                    <a:pt x="577" y="2"/>
                    <a:pt x="570" y="1"/>
                    <a:pt x="56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2" name="Google Shape;662;p30"/>
            <p:cNvSpPr/>
            <p:nvPr/>
          </p:nvSpPr>
          <p:spPr>
            <a:xfrm>
              <a:off x="3906984" y="2690196"/>
              <a:ext cx="1477" cy="2995"/>
            </a:xfrm>
            <a:custGeom>
              <a:avLst/>
              <a:gdLst/>
              <a:ahLst/>
              <a:cxnLst/>
              <a:rect l="l" t="t" r="r" b="b"/>
              <a:pathLst>
                <a:path w="36" h="73" extrusionOk="0">
                  <a:moveTo>
                    <a:pt x="0" y="1"/>
                  </a:moveTo>
                  <a:cubicBezTo>
                    <a:pt x="0" y="25"/>
                    <a:pt x="0" y="48"/>
                    <a:pt x="0" y="72"/>
                  </a:cubicBezTo>
                  <a:cubicBezTo>
                    <a:pt x="24" y="48"/>
                    <a:pt x="36" y="25"/>
                    <a:pt x="24" y="1"/>
                  </a:cubicBezTo>
                  <a:close/>
                </a:path>
              </a:pathLst>
            </a:custGeom>
            <a:solidFill>
              <a:srgbClr val="FFC8A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" name="Google Shape;663;p30"/>
            <p:cNvSpPr/>
            <p:nvPr/>
          </p:nvSpPr>
          <p:spPr>
            <a:xfrm rot="-3652980">
              <a:off x="2002795" y="4443718"/>
              <a:ext cx="74798" cy="107950"/>
            </a:xfrm>
            <a:custGeom>
              <a:avLst/>
              <a:gdLst/>
              <a:ahLst/>
              <a:cxnLst/>
              <a:rect l="l" t="t" r="r" b="b"/>
              <a:pathLst>
                <a:path w="1823" h="2631" extrusionOk="0">
                  <a:moveTo>
                    <a:pt x="252" y="0"/>
                  </a:moveTo>
                  <a:cubicBezTo>
                    <a:pt x="229" y="0"/>
                    <a:pt x="209" y="12"/>
                    <a:pt x="203" y="38"/>
                  </a:cubicBezTo>
                  <a:cubicBezTo>
                    <a:pt x="155" y="145"/>
                    <a:pt x="60" y="252"/>
                    <a:pt x="72" y="395"/>
                  </a:cubicBezTo>
                  <a:cubicBezTo>
                    <a:pt x="13" y="478"/>
                    <a:pt x="1" y="573"/>
                    <a:pt x="72" y="657"/>
                  </a:cubicBezTo>
                  <a:cubicBezTo>
                    <a:pt x="72" y="716"/>
                    <a:pt x="72" y="776"/>
                    <a:pt x="72" y="847"/>
                  </a:cubicBezTo>
                  <a:cubicBezTo>
                    <a:pt x="60" y="859"/>
                    <a:pt x="36" y="883"/>
                    <a:pt x="36" y="907"/>
                  </a:cubicBezTo>
                  <a:cubicBezTo>
                    <a:pt x="1" y="1216"/>
                    <a:pt x="72" y="1502"/>
                    <a:pt x="274" y="1740"/>
                  </a:cubicBezTo>
                  <a:cubicBezTo>
                    <a:pt x="286" y="1788"/>
                    <a:pt x="322" y="1824"/>
                    <a:pt x="370" y="1847"/>
                  </a:cubicBezTo>
                  <a:cubicBezTo>
                    <a:pt x="370" y="1835"/>
                    <a:pt x="382" y="1824"/>
                    <a:pt x="394" y="1824"/>
                  </a:cubicBezTo>
                  <a:cubicBezTo>
                    <a:pt x="382" y="1835"/>
                    <a:pt x="370" y="1835"/>
                    <a:pt x="370" y="1847"/>
                  </a:cubicBezTo>
                  <a:cubicBezTo>
                    <a:pt x="548" y="2062"/>
                    <a:pt x="751" y="2264"/>
                    <a:pt x="965" y="2443"/>
                  </a:cubicBezTo>
                  <a:cubicBezTo>
                    <a:pt x="1013" y="2490"/>
                    <a:pt x="1048" y="2538"/>
                    <a:pt x="1096" y="2586"/>
                  </a:cubicBezTo>
                  <a:cubicBezTo>
                    <a:pt x="1126" y="2615"/>
                    <a:pt x="1159" y="2630"/>
                    <a:pt x="1191" y="2630"/>
                  </a:cubicBezTo>
                  <a:cubicBezTo>
                    <a:pt x="1224" y="2630"/>
                    <a:pt x="1257" y="2615"/>
                    <a:pt x="1287" y="2586"/>
                  </a:cubicBezTo>
                  <a:cubicBezTo>
                    <a:pt x="1322" y="2562"/>
                    <a:pt x="1346" y="2526"/>
                    <a:pt x="1370" y="2490"/>
                  </a:cubicBezTo>
                  <a:cubicBezTo>
                    <a:pt x="1429" y="2431"/>
                    <a:pt x="1429" y="2312"/>
                    <a:pt x="1537" y="2264"/>
                  </a:cubicBezTo>
                  <a:cubicBezTo>
                    <a:pt x="1560" y="2252"/>
                    <a:pt x="1584" y="2216"/>
                    <a:pt x="1584" y="2181"/>
                  </a:cubicBezTo>
                  <a:cubicBezTo>
                    <a:pt x="1644" y="1919"/>
                    <a:pt x="1822" y="1669"/>
                    <a:pt x="1727" y="1371"/>
                  </a:cubicBezTo>
                  <a:cubicBezTo>
                    <a:pt x="1787" y="1240"/>
                    <a:pt x="1691" y="1193"/>
                    <a:pt x="1608" y="1145"/>
                  </a:cubicBezTo>
                  <a:cubicBezTo>
                    <a:pt x="1429" y="1050"/>
                    <a:pt x="1239" y="954"/>
                    <a:pt x="1060" y="859"/>
                  </a:cubicBezTo>
                  <a:lnTo>
                    <a:pt x="667" y="609"/>
                  </a:lnTo>
                  <a:cubicBezTo>
                    <a:pt x="596" y="597"/>
                    <a:pt x="548" y="561"/>
                    <a:pt x="513" y="502"/>
                  </a:cubicBezTo>
                  <a:cubicBezTo>
                    <a:pt x="477" y="395"/>
                    <a:pt x="417" y="288"/>
                    <a:pt x="382" y="180"/>
                  </a:cubicBezTo>
                  <a:cubicBezTo>
                    <a:pt x="358" y="133"/>
                    <a:pt x="334" y="73"/>
                    <a:pt x="310" y="26"/>
                  </a:cubicBezTo>
                  <a:cubicBezTo>
                    <a:pt x="294" y="9"/>
                    <a:pt x="272" y="0"/>
                    <a:pt x="25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64" name="Google Shape;664;p30"/>
          <p:cNvSpPr/>
          <p:nvPr/>
        </p:nvSpPr>
        <p:spPr>
          <a:xfrm>
            <a:off x="8557399" y="2863917"/>
            <a:ext cx="185527" cy="294575"/>
          </a:xfrm>
          <a:custGeom>
            <a:avLst/>
            <a:gdLst/>
            <a:ahLst/>
            <a:cxnLst/>
            <a:rect l="l" t="t" r="r" b="b"/>
            <a:pathLst>
              <a:path w="4335" h="6883" extrusionOk="0">
                <a:moveTo>
                  <a:pt x="2175" y="1"/>
                </a:moveTo>
                <a:cubicBezTo>
                  <a:pt x="2172" y="1"/>
                  <a:pt x="2170" y="1"/>
                  <a:pt x="2168" y="1"/>
                </a:cubicBezTo>
                <a:cubicBezTo>
                  <a:pt x="1858" y="1"/>
                  <a:pt x="1870" y="763"/>
                  <a:pt x="1823" y="1191"/>
                </a:cubicBezTo>
                <a:cubicBezTo>
                  <a:pt x="1739" y="2049"/>
                  <a:pt x="1108" y="2799"/>
                  <a:pt x="418" y="3025"/>
                </a:cubicBezTo>
                <a:cubicBezTo>
                  <a:pt x="263" y="3073"/>
                  <a:pt x="84" y="3120"/>
                  <a:pt x="37" y="3299"/>
                </a:cubicBezTo>
                <a:cubicBezTo>
                  <a:pt x="1" y="3442"/>
                  <a:pt x="84" y="3597"/>
                  <a:pt x="191" y="3668"/>
                </a:cubicBezTo>
                <a:cubicBezTo>
                  <a:pt x="299" y="3739"/>
                  <a:pt x="418" y="3775"/>
                  <a:pt x="537" y="3811"/>
                </a:cubicBezTo>
                <a:cubicBezTo>
                  <a:pt x="965" y="3966"/>
                  <a:pt x="1311" y="4347"/>
                  <a:pt x="1525" y="4799"/>
                </a:cubicBezTo>
                <a:cubicBezTo>
                  <a:pt x="1739" y="5263"/>
                  <a:pt x="1823" y="5775"/>
                  <a:pt x="1870" y="6287"/>
                </a:cubicBezTo>
                <a:cubicBezTo>
                  <a:pt x="1894" y="6537"/>
                  <a:pt x="1953" y="6859"/>
                  <a:pt x="2168" y="6883"/>
                </a:cubicBezTo>
                <a:cubicBezTo>
                  <a:pt x="2382" y="6859"/>
                  <a:pt x="2442" y="6537"/>
                  <a:pt x="2465" y="6287"/>
                </a:cubicBezTo>
                <a:cubicBezTo>
                  <a:pt x="2513" y="5775"/>
                  <a:pt x="2608" y="5263"/>
                  <a:pt x="2811" y="4799"/>
                </a:cubicBezTo>
                <a:cubicBezTo>
                  <a:pt x="3025" y="4347"/>
                  <a:pt x="3370" y="3966"/>
                  <a:pt x="3787" y="3811"/>
                </a:cubicBezTo>
                <a:cubicBezTo>
                  <a:pt x="3906" y="3775"/>
                  <a:pt x="4037" y="3739"/>
                  <a:pt x="4144" y="3668"/>
                </a:cubicBezTo>
                <a:cubicBezTo>
                  <a:pt x="4251" y="3597"/>
                  <a:pt x="4335" y="3442"/>
                  <a:pt x="4299" y="3299"/>
                </a:cubicBezTo>
                <a:cubicBezTo>
                  <a:pt x="4251" y="3120"/>
                  <a:pt x="4073" y="3073"/>
                  <a:pt x="3918" y="3025"/>
                </a:cubicBezTo>
                <a:cubicBezTo>
                  <a:pt x="3227" y="2799"/>
                  <a:pt x="2632" y="2049"/>
                  <a:pt x="2549" y="1191"/>
                </a:cubicBezTo>
                <a:cubicBezTo>
                  <a:pt x="2502" y="766"/>
                  <a:pt x="2478" y="1"/>
                  <a:pt x="2175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5" name="Google Shape;665;p30"/>
          <p:cNvSpPr/>
          <p:nvPr/>
        </p:nvSpPr>
        <p:spPr>
          <a:xfrm>
            <a:off x="7477501" y="1182165"/>
            <a:ext cx="107079" cy="143757"/>
          </a:xfrm>
          <a:custGeom>
            <a:avLst/>
            <a:gdLst/>
            <a:ahLst/>
            <a:cxnLst/>
            <a:rect l="l" t="t" r="r" b="b"/>
            <a:pathLst>
              <a:path w="2502" h="3359" extrusionOk="0">
                <a:moveTo>
                  <a:pt x="1259" y="1"/>
                </a:moveTo>
                <a:cubicBezTo>
                  <a:pt x="1256" y="1"/>
                  <a:pt x="1254" y="1"/>
                  <a:pt x="1251" y="1"/>
                </a:cubicBezTo>
                <a:cubicBezTo>
                  <a:pt x="1072" y="1"/>
                  <a:pt x="1084" y="370"/>
                  <a:pt x="1060" y="584"/>
                </a:cubicBezTo>
                <a:cubicBezTo>
                  <a:pt x="1001" y="989"/>
                  <a:pt x="644" y="1358"/>
                  <a:pt x="239" y="1466"/>
                </a:cubicBezTo>
                <a:cubicBezTo>
                  <a:pt x="156" y="1489"/>
                  <a:pt x="48" y="1525"/>
                  <a:pt x="25" y="1608"/>
                </a:cubicBezTo>
                <a:cubicBezTo>
                  <a:pt x="1" y="1680"/>
                  <a:pt x="48" y="1751"/>
                  <a:pt x="120" y="1787"/>
                </a:cubicBezTo>
                <a:cubicBezTo>
                  <a:pt x="179" y="1823"/>
                  <a:pt x="251" y="1835"/>
                  <a:pt x="322" y="1858"/>
                </a:cubicBezTo>
                <a:cubicBezTo>
                  <a:pt x="560" y="1930"/>
                  <a:pt x="763" y="2120"/>
                  <a:pt x="882" y="2335"/>
                </a:cubicBezTo>
                <a:cubicBezTo>
                  <a:pt x="1001" y="2561"/>
                  <a:pt x="1060" y="2811"/>
                  <a:pt x="1084" y="3073"/>
                </a:cubicBezTo>
                <a:cubicBezTo>
                  <a:pt x="1096" y="3192"/>
                  <a:pt x="1132" y="3347"/>
                  <a:pt x="1251" y="3359"/>
                </a:cubicBezTo>
                <a:cubicBezTo>
                  <a:pt x="1382" y="3347"/>
                  <a:pt x="1406" y="3192"/>
                  <a:pt x="1429" y="3073"/>
                </a:cubicBezTo>
                <a:cubicBezTo>
                  <a:pt x="1453" y="2811"/>
                  <a:pt x="1501" y="2561"/>
                  <a:pt x="1632" y="2335"/>
                </a:cubicBezTo>
                <a:cubicBezTo>
                  <a:pt x="1751" y="2120"/>
                  <a:pt x="1953" y="1930"/>
                  <a:pt x="2191" y="1858"/>
                </a:cubicBezTo>
                <a:cubicBezTo>
                  <a:pt x="2263" y="1835"/>
                  <a:pt x="2334" y="1823"/>
                  <a:pt x="2394" y="1787"/>
                </a:cubicBezTo>
                <a:cubicBezTo>
                  <a:pt x="2453" y="1751"/>
                  <a:pt x="2501" y="1680"/>
                  <a:pt x="2489" y="1608"/>
                </a:cubicBezTo>
                <a:cubicBezTo>
                  <a:pt x="2453" y="1525"/>
                  <a:pt x="2346" y="1489"/>
                  <a:pt x="2263" y="1466"/>
                </a:cubicBezTo>
                <a:cubicBezTo>
                  <a:pt x="1870" y="1358"/>
                  <a:pt x="1525" y="989"/>
                  <a:pt x="1477" y="584"/>
                </a:cubicBezTo>
                <a:cubicBezTo>
                  <a:pt x="1442" y="373"/>
                  <a:pt x="1430" y="1"/>
                  <a:pt x="1259" y="1"/>
                </a:cubicBezTo>
                <a:close/>
              </a:path>
            </a:pathLst>
          </a:custGeom>
          <a:solidFill>
            <a:srgbClr val="FEA66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6" name="Google Shape;666;p30"/>
          <p:cNvSpPr/>
          <p:nvPr/>
        </p:nvSpPr>
        <p:spPr>
          <a:xfrm>
            <a:off x="4060833" y="540006"/>
            <a:ext cx="141189" cy="189593"/>
          </a:xfrm>
          <a:custGeom>
            <a:avLst/>
            <a:gdLst/>
            <a:ahLst/>
            <a:cxnLst/>
            <a:rect l="l" t="t" r="r" b="b"/>
            <a:pathLst>
              <a:path w="3299" h="4430" extrusionOk="0">
                <a:moveTo>
                  <a:pt x="1643" y="0"/>
                </a:moveTo>
                <a:cubicBezTo>
                  <a:pt x="1417" y="0"/>
                  <a:pt x="1429" y="500"/>
                  <a:pt x="1381" y="774"/>
                </a:cubicBezTo>
                <a:cubicBezTo>
                  <a:pt x="1322" y="1322"/>
                  <a:pt x="846" y="1798"/>
                  <a:pt x="322" y="1953"/>
                </a:cubicBezTo>
                <a:cubicBezTo>
                  <a:pt x="203" y="1977"/>
                  <a:pt x="60" y="2012"/>
                  <a:pt x="24" y="2132"/>
                </a:cubicBezTo>
                <a:cubicBezTo>
                  <a:pt x="0" y="2215"/>
                  <a:pt x="60" y="2322"/>
                  <a:pt x="143" y="2370"/>
                </a:cubicBezTo>
                <a:cubicBezTo>
                  <a:pt x="226" y="2417"/>
                  <a:pt x="322" y="2429"/>
                  <a:pt x="417" y="2453"/>
                </a:cubicBezTo>
                <a:cubicBezTo>
                  <a:pt x="738" y="2548"/>
                  <a:pt x="988" y="2798"/>
                  <a:pt x="1155" y="3096"/>
                </a:cubicBezTo>
                <a:cubicBezTo>
                  <a:pt x="1322" y="3394"/>
                  <a:pt x="1381" y="3715"/>
                  <a:pt x="1429" y="4048"/>
                </a:cubicBezTo>
                <a:cubicBezTo>
                  <a:pt x="1441" y="4215"/>
                  <a:pt x="1488" y="4418"/>
                  <a:pt x="1643" y="4429"/>
                </a:cubicBezTo>
                <a:cubicBezTo>
                  <a:pt x="1810" y="4418"/>
                  <a:pt x="1858" y="4215"/>
                  <a:pt x="1869" y="4048"/>
                </a:cubicBezTo>
                <a:cubicBezTo>
                  <a:pt x="1905" y="3715"/>
                  <a:pt x="1977" y="3394"/>
                  <a:pt x="2131" y="3096"/>
                </a:cubicBezTo>
                <a:cubicBezTo>
                  <a:pt x="2298" y="2798"/>
                  <a:pt x="2560" y="2548"/>
                  <a:pt x="2882" y="2453"/>
                </a:cubicBezTo>
                <a:cubicBezTo>
                  <a:pt x="2977" y="2429"/>
                  <a:pt x="3072" y="2417"/>
                  <a:pt x="3143" y="2370"/>
                </a:cubicBezTo>
                <a:cubicBezTo>
                  <a:pt x="3227" y="2322"/>
                  <a:pt x="3298" y="2215"/>
                  <a:pt x="3274" y="2132"/>
                </a:cubicBezTo>
                <a:cubicBezTo>
                  <a:pt x="3227" y="2012"/>
                  <a:pt x="3096" y="1977"/>
                  <a:pt x="2977" y="1953"/>
                </a:cubicBezTo>
                <a:cubicBezTo>
                  <a:pt x="2453" y="1798"/>
                  <a:pt x="2000" y="1322"/>
                  <a:pt x="1941" y="774"/>
                </a:cubicBezTo>
                <a:cubicBezTo>
                  <a:pt x="1905" y="500"/>
                  <a:pt x="1881" y="0"/>
                  <a:pt x="16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7" name="Google Shape;667;p30"/>
          <p:cNvSpPr/>
          <p:nvPr/>
        </p:nvSpPr>
        <p:spPr>
          <a:xfrm>
            <a:off x="1228383" y="2274306"/>
            <a:ext cx="141189" cy="189593"/>
          </a:xfrm>
          <a:custGeom>
            <a:avLst/>
            <a:gdLst/>
            <a:ahLst/>
            <a:cxnLst/>
            <a:rect l="l" t="t" r="r" b="b"/>
            <a:pathLst>
              <a:path w="3299" h="4430" extrusionOk="0">
                <a:moveTo>
                  <a:pt x="1643" y="0"/>
                </a:moveTo>
                <a:cubicBezTo>
                  <a:pt x="1417" y="0"/>
                  <a:pt x="1429" y="500"/>
                  <a:pt x="1381" y="774"/>
                </a:cubicBezTo>
                <a:cubicBezTo>
                  <a:pt x="1322" y="1322"/>
                  <a:pt x="846" y="1798"/>
                  <a:pt x="322" y="1953"/>
                </a:cubicBezTo>
                <a:cubicBezTo>
                  <a:pt x="203" y="1977"/>
                  <a:pt x="60" y="2012"/>
                  <a:pt x="24" y="2132"/>
                </a:cubicBezTo>
                <a:cubicBezTo>
                  <a:pt x="0" y="2215"/>
                  <a:pt x="60" y="2322"/>
                  <a:pt x="143" y="2370"/>
                </a:cubicBezTo>
                <a:cubicBezTo>
                  <a:pt x="226" y="2417"/>
                  <a:pt x="322" y="2429"/>
                  <a:pt x="417" y="2453"/>
                </a:cubicBezTo>
                <a:cubicBezTo>
                  <a:pt x="738" y="2548"/>
                  <a:pt x="988" y="2798"/>
                  <a:pt x="1155" y="3096"/>
                </a:cubicBezTo>
                <a:cubicBezTo>
                  <a:pt x="1322" y="3394"/>
                  <a:pt x="1381" y="3715"/>
                  <a:pt x="1429" y="4048"/>
                </a:cubicBezTo>
                <a:cubicBezTo>
                  <a:pt x="1441" y="4215"/>
                  <a:pt x="1488" y="4418"/>
                  <a:pt x="1643" y="4429"/>
                </a:cubicBezTo>
                <a:cubicBezTo>
                  <a:pt x="1810" y="4418"/>
                  <a:pt x="1858" y="4215"/>
                  <a:pt x="1869" y="4048"/>
                </a:cubicBezTo>
                <a:cubicBezTo>
                  <a:pt x="1905" y="3715"/>
                  <a:pt x="1977" y="3394"/>
                  <a:pt x="2131" y="3096"/>
                </a:cubicBezTo>
                <a:cubicBezTo>
                  <a:pt x="2298" y="2798"/>
                  <a:pt x="2560" y="2548"/>
                  <a:pt x="2882" y="2453"/>
                </a:cubicBezTo>
                <a:cubicBezTo>
                  <a:pt x="2977" y="2429"/>
                  <a:pt x="3072" y="2417"/>
                  <a:pt x="3143" y="2370"/>
                </a:cubicBezTo>
                <a:cubicBezTo>
                  <a:pt x="3227" y="2322"/>
                  <a:pt x="3298" y="2215"/>
                  <a:pt x="3274" y="2132"/>
                </a:cubicBezTo>
                <a:cubicBezTo>
                  <a:pt x="3227" y="2012"/>
                  <a:pt x="3096" y="1977"/>
                  <a:pt x="2977" y="1953"/>
                </a:cubicBezTo>
                <a:cubicBezTo>
                  <a:pt x="2453" y="1798"/>
                  <a:pt x="2000" y="1322"/>
                  <a:pt x="1941" y="774"/>
                </a:cubicBezTo>
                <a:cubicBezTo>
                  <a:pt x="1905" y="500"/>
                  <a:pt x="1881" y="0"/>
                  <a:pt x="1643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68" name="Google Shape;668;p3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103575" y="228737"/>
            <a:ext cx="1612850" cy="109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69" name="Google Shape;669;p3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893675" y="4481126"/>
            <a:ext cx="1963225" cy="1031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0" name="Google Shape;670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-1620741" y="455694"/>
            <a:ext cx="2990326" cy="1596723"/>
          </a:xfrm>
          <a:prstGeom prst="rect">
            <a:avLst/>
          </a:prstGeom>
          <a:noFill/>
          <a:ln>
            <a:noFill/>
          </a:ln>
        </p:spPr>
      </p:pic>
      <p:pic>
        <p:nvPicPr>
          <p:cNvPr id="671" name="Google Shape;671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-1269215">
            <a:off x="5916362" y="3913554"/>
            <a:ext cx="4589281" cy="2167041"/>
          </a:xfrm>
          <a:prstGeom prst="rect">
            <a:avLst/>
          </a:prstGeom>
          <a:noFill/>
          <a:ln>
            <a:noFill/>
          </a:ln>
        </p:spPr>
      </p:pic>
      <p:pic>
        <p:nvPicPr>
          <p:cNvPr id="672" name="Google Shape;672;p3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403325" y="-156375"/>
            <a:ext cx="899750" cy="612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11_1">
    <p:spTree>
      <p:nvGrpSpPr>
        <p:cNvPr id="1" name="Shape 6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4" name="Google Shape;674;p3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5400000">
            <a:off x="-2712" y="2722382"/>
            <a:ext cx="2423823" cy="241841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75" name="Google Shape;675;p31"/>
          <p:cNvGrpSpPr/>
          <p:nvPr/>
        </p:nvGrpSpPr>
        <p:grpSpPr>
          <a:xfrm rot="-5400000" flipH="1">
            <a:off x="2449767" y="-1400388"/>
            <a:ext cx="4250548" cy="8335771"/>
            <a:chOff x="872085" y="-1565025"/>
            <a:chExt cx="3255130" cy="6383651"/>
          </a:xfrm>
        </p:grpSpPr>
        <p:sp>
          <p:nvSpPr>
            <p:cNvPr id="676" name="Google Shape;676;p31"/>
            <p:cNvSpPr/>
            <p:nvPr/>
          </p:nvSpPr>
          <p:spPr>
            <a:xfrm rot="-5201321">
              <a:off x="3146516" y="3471381"/>
              <a:ext cx="71353" cy="100280"/>
            </a:xfrm>
            <a:custGeom>
              <a:avLst/>
              <a:gdLst/>
              <a:ahLst/>
              <a:cxnLst/>
              <a:rect l="l" t="t" r="r" b="b"/>
              <a:pathLst>
                <a:path w="1739" h="2444" extrusionOk="0">
                  <a:moveTo>
                    <a:pt x="239" y="2110"/>
                  </a:moveTo>
                  <a:cubicBezTo>
                    <a:pt x="239" y="2122"/>
                    <a:pt x="239" y="2122"/>
                    <a:pt x="239" y="2134"/>
                  </a:cubicBezTo>
                  <a:cubicBezTo>
                    <a:pt x="239" y="2134"/>
                    <a:pt x="239" y="2122"/>
                    <a:pt x="227" y="2122"/>
                  </a:cubicBezTo>
                  <a:cubicBezTo>
                    <a:pt x="239" y="2122"/>
                    <a:pt x="239" y="2110"/>
                    <a:pt x="239" y="2110"/>
                  </a:cubicBezTo>
                  <a:close/>
                  <a:moveTo>
                    <a:pt x="951" y="0"/>
                  </a:moveTo>
                  <a:cubicBezTo>
                    <a:pt x="790" y="0"/>
                    <a:pt x="644" y="33"/>
                    <a:pt x="489" y="74"/>
                  </a:cubicBezTo>
                  <a:cubicBezTo>
                    <a:pt x="370" y="98"/>
                    <a:pt x="251" y="146"/>
                    <a:pt x="191" y="277"/>
                  </a:cubicBezTo>
                  <a:cubicBezTo>
                    <a:pt x="48" y="622"/>
                    <a:pt x="1" y="979"/>
                    <a:pt x="96" y="1348"/>
                  </a:cubicBezTo>
                  <a:cubicBezTo>
                    <a:pt x="108" y="1420"/>
                    <a:pt x="108" y="1479"/>
                    <a:pt x="108" y="1551"/>
                  </a:cubicBezTo>
                  <a:cubicBezTo>
                    <a:pt x="120" y="1682"/>
                    <a:pt x="72" y="1824"/>
                    <a:pt x="155" y="1955"/>
                  </a:cubicBezTo>
                  <a:cubicBezTo>
                    <a:pt x="155" y="2015"/>
                    <a:pt x="155" y="2086"/>
                    <a:pt x="155" y="2146"/>
                  </a:cubicBezTo>
                  <a:cubicBezTo>
                    <a:pt x="166" y="2299"/>
                    <a:pt x="248" y="2423"/>
                    <a:pt x="382" y="2423"/>
                  </a:cubicBezTo>
                  <a:cubicBezTo>
                    <a:pt x="393" y="2423"/>
                    <a:pt x="405" y="2422"/>
                    <a:pt x="417" y="2420"/>
                  </a:cubicBezTo>
                  <a:cubicBezTo>
                    <a:pt x="430" y="2419"/>
                    <a:pt x="442" y="2418"/>
                    <a:pt x="454" y="2418"/>
                  </a:cubicBezTo>
                  <a:cubicBezTo>
                    <a:pt x="540" y="2418"/>
                    <a:pt x="622" y="2443"/>
                    <a:pt x="707" y="2443"/>
                  </a:cubicBezTo>
                  <a:cubicBezTo>
                    <a:pt x="737" y="2443"/>
                    <a:pt x="767" y="2440"/>
                    <a:pt x="798" y="2432"/>
                  </a:cubicBezTo>
                  <a:cubicBezTo>
                    <a:pt x="825" y="2435"/>
                    <a:pt x="852" y="2436"/>
                    <a:pt x="878" y="2436"/>
                  </a:cubicBezTo>
                  <a:cubicBezTo>
                    <a:pt x="1048" y="2436"/>
                    <a:pt x="1203" y="2373"/>
                    <a:pt x="1358" y="2301"/>
                  </a:cubicBezTo>
                  <a:cubicBezTo>
                    <a:pt x="1465" y="2289"/>
                    <a:pt x="1513" y="2193"/>
                    <a:pt x="1596" y="2146"/>
                  </a:cubicBezTo>
                  <a:cubicBezTo>
                    <a:pt x="1739" y="2027"/>
                    <a:pt x="1739" y="2027"/>
                    <a:pt x="1632" y="1896"/>
                  </a:cubicBezTo>
                  <a:cubicBezTo>
                    <a:pt x="1620" y="1884"/>
                    <a:pt x="1608" y="1860"/>
                    <a:pt x="1596" y="1848"/>
                  </a:cubicBezTo>
                  <a:cubicBezTo>
                    <a:pt x="1513" y="1646"/>
                    <a:pt x="1465" y="1431"/>
                    <a:pt x="1346" y="1253"/>
                  </a:cubicBezTo>
                  <a:cubicBezTo>
                    <a:pt x="1358" y="1146"/>
                    <a:pt x="1275" y="1074"/>
                    <a:pt x="1251" y="979"/>
                  </a:cubicBezTo>
                  <a:cubicBezTo>
                    <a:pt x="1203" y="729"/>
                    <a:pt x="1144" y="491"/>
                    <a:pt x="1144" y="229"/>
                  </a:cubicBezTo>
                  <a:cubicBezTo>
                    <a:pt x="1144" y="169"/>
                    <a:pt x="1156" y="98"/>
                    <a:pt x="1108" y="50"/>
                  </a:cubicBezTo>
                  <a:cubicBezTo>
                    <a:pt x="1084" y="15"/>
                    <a:pt x="1060" y="3"/>
                    <a:pt x="1025" y="3"/>
                  </a:cubicBezTo>
                  <a:cubicBezTo>
                    <a:pt x="1000" y="1"/>
                    <a:pt x="975" y="0"/>
                    <a:pt x="95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7" name="Google Shape;677;p31"/>
            <p:cNvSpPr/>
            <p:nvPr/>
          </p:nvSpPr>
          <p:spPr>
            <a:xfrm rot="-9432399">
              <a:off x="4002316" y="-1544011"/>
              <a:ext cx="119230" cy="53297"/>
            </a:xfrm>
            <a:custGeom>
              <a:avLst/>
              <a:gdLst/>
              <a:ahLst/>
              <a:cxnLst/>
              <a:rect l="l" t="t" r="r" b="b"/>
              <a:pathLst>
                <a:path w="2906" h="1299" extrusionOk="0">
                  <a:moveTo>
                    <a:pt x="715" y="524"/>
                  </a:moveTo>
                  <a:lnTo>
                    <a:pt x="715" y="524"/>
                  </a:lnTo>
                  <a:cubicBezTo>
                    <a:pt x="727" y="536"/>
                    <a:pt x="727" y="560"/>
                    <a:pt x="727" y="572"/>
                  </a:cubicBezTo>
                  <a:cubicBezTo>
                    <a:pt x="715" y="560"/>
                    <a:pt x="715" y="536"/>
                    <a:pt x="715" y="524"/>
                  </a:cubicBezTo>
                  <a:close/>
                  <a:moveTo>
                    <a:pt x="548" y="1"/>
                  </a:moveTo>
                  <a:cubicBezTo>
                    <a:pt x="396" y="1"/>
                    <a:pt x="270" y="102"/>
                    <a:pt x="144" y="203"/>
                  </a:cubicBezTo>
                  <a:cubicBezTo>
                    <a:pt x="25" y="286"/>
                    <a:pt x="1" y="405"/>
                    <a:pt x="96" y="524"/>
                  </a:cubicBezTo>
                  <a:cubicBezTo>
                    <a:pt x="263" y="703"/>
                    <a:pt x="441" y="882"/>
                    <a:pt x="691" y="953"/>
                  </a:cubicBezTo>
                  <a:cubicBezTo>
                    <a:pt x="739" y="1013"/>
                    <a:pt x="810" y="1036"/>
                    <a:pt x="894" y="1048"/>
                  </a:cubicBezTo>
                  <a:cubicBezTo>
                    <a:pt x="930" y="1108"/>
                    <a:pt x="989" y="1096"/>
                    <a:pt x="1037" y="1108"/>
                  </a:cubicBezTo>
                  <a:cubicBezTo>
                    <a:pt x="1055" y="1135"/>
                    <a:pt x="1079" y="1148"/>
                    <a:pt x="1110" y="1148"/>
                  </a:cubicBezTo>
                  <a:cubicBezTo>
                    <a:pt x="1121" y="1148"/>
                    <a:pt x="1132" y="1146"/>
                    <a:pt x="1144" y="1144"/>
                  </a:cubicBezTo>
                  <a:cubicBezTo>
                    <a:pt x="1263" y="1239"/>
                    <a:pt x="1394" y="1251"/>
                    <a:pt x="1537" y="1251"/>
                  </a:cubicBezTo>
                  <a:cubicBezTo>
                    <a:pt x="1586" y="1289"/>
                    <a:pt x="1640" y="1297"/>
                    <a:pt x="1694" y="1297"/>
                  </a:cubicBezTo>
                  <a:cubicBezTo>
                    <a:pt x="1736" y="1297"/>
                    <a:pt x="1777" y="1292"/>
                    <a:pt x="1817" y="1292"/>
                  </a:cubicBezTo>
                  <a:cubicBezTo>
                    <a:pt x="1840" y="1292"/>
                    <a:pt x="1861" y="1294"/>
                    <a:pt x="1882" y="1298"/>
                  </a:cubicBezTo>
                  <a:cubicBezTo>
                    <a:pt x="2073" y="1274"/>
                    <a:pt x="2406" y="1108"/>
                    <a:pt x="2525" y="941"/>
                  </a:cubicBezTo>
                  <a:cubicBezTo>
                    <a:pt x="2596" y="846"/>
                    <a:pt x="2739" y="798"/>
                    <a:pt x="2727" y="655"/>
                  </a:cubicBezTo>
                  <a:cubicBezTo>
                    <a:pt x="2751" y="632"/>
                    <a:pt x="2763" y="620"/>
                    <a:pt x="2787" y="608"/>
                  </a:cubicBezTo>
                  <a:cubicBezTo>
                    <a:pt x="2835" y="584"/>
                    <a:pt x="2835" y="548"/>
                    <a:pt x="2823" y="501"/>
                  </a:cubicBezTo>
                  <a:cubicBezTo>
                    <a:pt x="2870" y="441"/>
                    <a:pt x="2906" y="382"/>
                    <a:pt x="2882" y="298"/>
                  </a:cubicBezTo>
                  <a:cubicBezTo>
                    <a:pt x="2857" y="256"/>
                    <a:pt x="2819" y="250"/>
                    <a:pt x="2778" y="250"/>
                  </a:cubicBezTo>
                  <a:cubicBezTo>
                    <a:pt x="2761" y="250"/>
                    <a:pt x="2744" y="251"/>
                    <a:pt x="2727" y="251"/>
                  </a:cubicBezTo>
                  <a:cubicBezTo>
                    <a:pt x="2711" y="249"/>
                    <a:pt x="2695" y="249"/>
                    <a:pt x="2679" y="249"/>
                  </a:cubicBezTo>
                  <a:cubicBezTo>
                    <a:pt x="2516" y="249"/>
                    <a:pt x="2354" y="298"/>
                    <a:pt x="2192" y="298"/>
                  </a:cubicBezTo>
                  <a:cubicBezTo>
                    <a:pt x="2132" y="258"/>
                    <a:pt x="2064" y="252"/>
                    <a:pt x="1996" y="252"/>
                  </a:cubicBezTo>
                  <a:cubicBezTo>
                    <a:pt x="1963" y="252"/>
                    <a:pt x="1930" y="253"/>
                    <a:pt x="1898" y="253"/>
                  </a:cubicBezTo>
                  <a:cubicBezTo>
                    <a:pt x="1876" y="253"/>
                    <a:pt x="1855" y="253"/>
                    <a:pt x="1834" y="251"/>
                  </a:cubicBezTo>
                  <a:lnTo>
                    <a:pt x="1787" y="251"/>
                  </a:lnTo>
                  <a:cubicBezTo>
                    <a:pt x="1769" y="224"/>
                    <a:pt x="1744" y="210"/>
                    <a:pt x="1718" y="210"/>
                  </a:cubicBezTo>
                  <a:cubicBezTo>
                    <a:pt x="1709" y="210"/>
                    <a:pt x="1700" y="212"/>
                    <a:pt x="1692" y="215"/>
                  </a:cubicBezTo>
                  <a:cubicBezTo>
                    <a:pt x="1546" y="215"/>
                    <a:pt x="1400" y="151"/>
                    <a:pt x="1254" y="151"/>
                  </a:cubicBezTo>
                  <a:cubicBezTo>
                    <a:pt x="1233" y="151"/>
                    <a:pt x="1212" y="152"/>
                    <a:pt x="1191" y="155"/>
                  </a:cubicBezTo>
                  <a:cubicBezTo>
                    <a:pt x="1096" y="143"/>
                    <a:pt x="989" y="120"/>
                    <a:pt x="894" y="108"/>
                  </a:cubicBezTo>
                  <a:cubicBezTo>
                    <a:pt x="868" y="65"/>
                    <a:pt x="831" y="59"/>
                    <a:pt x="794" y="59"/>
                  </a:cubicBezTo>
                  <a:cubicBezTo>
                    <a:pt x="779" y="59"/>
                    <a:pt x="765" y="60"/>
                    <a:pt x="751" y="60"/>
                  </a:cubicBezTo>
                  <a:cubicBezTo>
                    <a:pt x="678" y="18"/>
                    <a:pt x="611" y="1"/>
                    <a:pt x="548" y="1"/>
                  </a:cubicBezTo>
                  <a:close/>
                </a:path>
              </a:pathLst>
            </a:custGeom>
            <a:solidFill>
              <a:srgbClr val="95CFE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8" name="Google Shape;678;p31"/>
            <p:cNvSpPr/>
            <p:nvPr/>
          </p:nvSpPr>
          <p:spPr>
            <a:xfrm>
              <a:off x="2748025" y="4745630"/>
              <a:ext cx="72828" cy="56744"/>
            </a:xfrm>
            <a:custGeom>
              <a:avLst/>
              <a:gdLst/>
              <a:ahLst/>
              <a:cxnLst/>
              <a:rect l="l" t="t" r="r" b="b"/>
              <a:pathLst>
                <a:path w="1775" h="1383" extrusionOk="0">
                  <a:moveTo>
                    <a:pt x="1469" y="1"/>
                  </a:moveTo>
                  <a:cubicBezTo>
                    <a:pt x="1398" y="1"/>
                    <a:pt x="1324" y="17"/>
                    <a:pt x="1251" y="37"/>
                  </a:cubicBezTo>
                  <a:cubicBezTo>
                    <a:pt x="1245" y="34"/>
                    <a:pt x="1238" y="32"/>
                    <a:pt x="1232" y="32"/>
                  </a:cubicBezTo>
                  <a:cubicBezTo>
                    <a:pt x="1214" y="32"/>
                    <a:pt x="1197" y="43"/>
                    <a:pt x="1179" y="61"/>
                  </a:cubicBezTo>
                  <a:cubicBezTo>
                    <a:pt x="1168" y="61"/>
                    <a:pt x="1132" y="61"/>
                    <a:pt x="1120" y="73"/>
                  </a:cubicBezTo>
                  <a:cubicBezTo>
                    <a:pt x="822" y="168"/>
                    <a:pt x="572" y="346"/>
                    <a:pt x="346" y="573"/>
                  </a:cubicBezTo>
                  <a:cubicBezTo>
                    <a:pt x="191" y="704"/>
                    <a:pt x="48" y="847"/>
                    <a:pt x="48" y="1073"/>
                  </a:cubicBezTo>
                  <a:cubicBezTo>
                    <a:pt x="36" y="1132"/>
                    <a:pt x="1" y="1180"/>
                    <a:pt x="1" y="1251"/>
                  </a:cubicBezTo>
                  <a:cubicBezTo>
                    <a:pt x="1" y="1347"/>
                    <a:pt x="36" y="1370"/>
                    <a:pt x="120" y="1382"/>
                  </a:cubicBezTo>
                  <a:cubicBezTo>
                    <a:pt x="215" y="1382"/>
                    <a:pt x="298" y="1347"/>
                    <a:pt x="382" y="1311"/>
                  </a:cubicBezTo>
                  <a:cubicBezTo>
                    <a:pt x="417" y="1311"/>
                    <a:pt x="441" y="1311"/>
                    <a:pt x="453" y="1275"/>
                  </a:cubicBezTo>
                  <a:lnTo>
                    <a:pt x="489" y="1275"/>
                  </a:lnTo>
                  <a:cubicBezTo>
                    <a:pt x="537" y="1251"/>
                    <a:pt x="584" y="1239"/>
                    <a:pt x="632" y="1216"/>
                  </a:cubicBezTo>
                  <a:cubicBezTo>
                    <a:pt x="855" y="1138"/>
                    <a:pt x="1079" y="1060"/>
                    <a:pt x="1316" y="1060"/>
                  </a:cubicBezTo>
                  <a:cubicBezTo>
                    <a:pt x="1369" y="1060"/>
                    <a:pt x="1423" y="1064"/>
                    <a:pt x="1477" y="1073"/>
                  </a:cubicBezTo>
                  <a:cubicBezTo>
                    <a:pt x="1537" y="1073"/>
                    <a:pt x="1572" y="1061"/>
                    <a:pt x="1596" y="1001"/>
                  </a:cubicBezTo>
                  <a:cubicBezTo>
                    <a:pt x="1656" y="966"/>
                    <a:pt x="1620" y="906"/>
                    <a:pt x="1656" y="858"/>
                  </a:cubicBezTo>
                  <a:cubicBezTo>
                    <a:pt x="1775" y="704"/>
                    <a:pt x="1775" y="525"/>
                    <a:pt x="1775" y="346"/>
                  </a:cubicBezTo>
                  <a:cubicBezTo>
                    <a:pt x="1775" y="311"/>
                    <a:pt x="1763" y="287"/>
                    <a:pt x="1739" y="275"/>
                  </a:cubicBezTo>
                  <a:cubicBezTo>
                    <a:pt x="1739" y="251"/>
                    <a:pt x="1739" y="227"/>
                    <a:pt x="1739" y="204"/>
                  </a:cubicBezTo>
                  <a:cubicBezTo>
                    <a:pt x="1739" y="168"/>
                    <a:pt x="1739" y="144"/>
                    <a:pt x="1703" y="132"/>
                  </a:cubicBezTo>
                  <a:cubicBezTo>
                    <a:pt x="1703" y="85"/>
                    <a:pt x="1668" y="61"/>
                    <a:pt x="1632" y="37"/>
                  </a:cubicBezTo>
                  <a:cubicBezTo>
                    <a:pt x="1580" y="11"/>
                    <a:pt x="1525" y="1"/>
                    <a:pt x="1469" y="1"/>
                  </a:cubicBezTo>
                  <a:close/>
                </a:path>
              </a:pathLst>
            </a:custGeom>
            <a:solidFill>
              <a:srgbClr val="A0DA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9" name="Google Shape;679;p31"/>
            <p:cNvSpPr/>
            <p:nvPr/>
          </p:nvSpPr>
          <p:spPr>
            <a:xfrm>
              <a:off x="3461026" y="4732176"/>
              <a:ext cx="120710" cy="86450"/>
            </a:xfrm>
            <a:custGeom>
              <a:avLst/>
              <a:gdLst/>
              <a:ahLst/>
              <a:cxnLst/>
              <a:rect l="l" t="t" r="r" b="b"/>
              <a:pathLst>
                <a:path w="2942" h="2107" extrusionOk="0">
                  <a:moveTo>
                    <a:pt x="1287" y="0"/>
                  </a:moveTo>
                  <a:cubicBezTo>
                    <a:pt x="1251" y="0"/>
                    <a:pt x="1227" y="24"/>
                    <a:pt x="1192" y="36"/>
                  </a:cubicBezTo>
                  <a:cubicBezTo>
                    <a:pt x="1166" y="34"/>
                    <a:pt x="1141" y="33"/>
                    <a:pt x="1116" y="33"/>
                  </a:cubicBezTo>
                  <a:cubicBezTo>
                    <a:pt x="861" y="33"/>
                    <a:pt x="632" y="137"/>
                    <a:pt x="382" y="203"/>
                  </a:cubicBezTo>
                  <a:cubicBezTo>
                    <a:pt x="334" y="214"/>
                    <a:pt x="287" y="238"/>
                    <a:pt x="263" y="286"/>
                  </a:cubicBezTo>
                  <a:cubicBezTo>
                    <a:pt x="168" y="441"/>
                    <a:pt x="84" y="595"/>
                    <a:pt x="25" y="774"/>
                  </a:cubicBezTo>
                  <a:cubicBezTo>
                    <a:pt x="1" y="845"/>
                    <a:pt x="25" y="917"/>
                    <a:pt x="96" y="929"/>
                  </a:cubicBezTo>
                  <a:cubicBezTo>
                    <a:pt x="276" y="951"/>
                    <a:pt x="434" y="1037"/>
                    <a:pt x="621" y="1037"/>
                  </a:cubicBezTo>
                  <a:cubicBezTo>
                    <a:pt x="632" y="1037"/>
                    <a:pt x="644" y="1037"/>
                    <a:pt x="656" y="1036"/>
                  </a:cubicBezTo>
                  <a:cubicBezTo>
                    <a:pt x="716" y="1083"/>
                    <a:pt x="780" y="1088"/>
                    <a:pt x="846" y="1088"/>
                  </a:cubicBezTo>
                  <a:cubicBezTo>
                    <a:pt x="866" y="1088"/>
                    <a:pt x="885" y="1088"/>
                    <a:pt x="905" y="1088"/>
                  </a:cubicBezTo>
                  <a:cubicBezTo>
                    <a:pt x="937" y="1088"/>
                    <a:pt x="969" y="1089"/>
                    <a:pt x="1001" y="1096"/>
                  </a:cubicBezTo>
                  <a:cubicBezTo>
                    <a:pt x="1025" y="1127"/>
                    <a:pt x="1059" y="1138"/>
                    <a:pt x="1097" y="1138"/>
                  </a:cubicBezTo>
                  <a:cubicBezTo>
                    <a:pt x="1116" y="1138"/>
                    <a:pt x="1136" y="1135"/>
                    <a:pt x="1156" y="1131"/>
                  </a:cubicBezTo>
                  <a:lnTo>
                    <a:pt x="1180" y="1143"/>
                  </a:lnTo>
                  <a:lnTo>
                    <a:pt x="1192" y="1143"/>
                  </a:lnTo>
                  <a:cubicBezTo>
                    <a:pt x="1218" y="1170"/>
                    <a:pt x="1245" y="1183"/>
                    <a:pt x="1272" y="1183"/>
                  </a:cubicBezTo>
                  <a:cubicBezTo>
                    <a:pt x="1281" y="1183"/>
                    <a:pt x="1290" y="1182"/>
                    <a:pt x="1299" y="1179"/>
                  </a:cubicBezTo>
                  <a:cubicBezTo>
                    <a:pt x="1323" y="1191"/>
                    <a:pt x="1334" y="1191"/>
                    <a:pt x="1346" y="1191"/>
                  </a:cubicBezTo>
                  <a:cubicBezTo>
                    <a:pt x="1418" y="1250"/>
                    <a:pt x="1513" y="1262"/>
                    <a:pt x="1596" y="1286"/>
                  </a:cubicBezTo>
                  <a:cubicBezTo>
                    <a:pt x="1751" y="1369"/>
                    <a:pt x="1870" y="1488"/>
                    <a:pt x="1965" y="1643"/>
                  </a:cubicBezTo>
                  <a:cubicBezTo>
                    <a:pt x="2025" y="1750"/>
                    <a:pt x="2120" y="1858"/>
                    <a:pt x="2192" y="1965"/>
                  </a:cubicBezTo>
                  <a:cubicBezTo>
                    <a:pt x="2227" y="2012"/>
                    <a:pt x="2275" y="2036"/>
                    <a:pt x="2311" y="2084"/>
                  </a:cubicBezTo>
                  <a:cubicBezTo>
                    <a:pt x="2332" y="2100"/>
                    <a:pt x="2354" y="2106"/>
                    <a:pt x="2375" y="2106"/>
                  </a:cubicBezTo>
                  <a:cubicBezTo>
                    <a:pt x="2401" y="2106"/>
                    <a:pt x="2427" y="2097"/>
                    <a:pt x="2454" y="2084"/>
                  </a:cubicBezTo>
                  <a:cubicBezTo>
                    <a:pt x="2549" y="2024"/>
                    <a:pt x="2573" y="1929"/>
                    <a:pt x="2596" y="1834"/>
                  </a:cubicBezTo>
                  <a:cubicBezTo>
                    <a:pt x="2704" y="1786"/>
                    <a:pt x="2751" y="1703"/>
                    <a:pt x="2739" y="1584"/>
                  </a:cubicBezTo>
                  <a:cubicBezTo>
                    <a:pt x="2763" y="1560"/>
                    <a:pt x="2787" y="1548"/>
                    <a:pt x="2787" y="1524"/>
                  </a:cubicBezTo>
                  <a:cubicBezTo>
                    <a:pt x="2847" y="1334"/>
                    <a:pt x="2942" y="1143"/>
                    <a:pt x="2858" y="941"/>
                  </a:cubicBezTo>
                  <a:cubicBezTo>
                    <a:pt x="2918" y="786"/>
                    <a:pt x="2823" y="691"/>
                    <a:pt x="2727" y="607"/>
                  </a:cubicBezTo>
                  <a:cubicBezTo>
                    <a:pt x="2656" y="524"/>
                    <a:pt x="2585" y="453"/>
                    <a:pt x="2501" y="381"/>
                  </a:cubicBezTo>
                  <a:cubicBezTo>
                    <a:pt x="2418" y="238"/>
                    <a:pt x="2287" y="131"/>
                    <a:pt x="2132" y="95"/>
                  </a:cubicBezTo>
                  <a:cubicBezTo>
                    <a:pt x="1846" y="24"/>
                    <a:pt x="1573" y="0"/>
                    <a:pt x="1287" y="0"/>
                  </a:cubicBezTo>
                  <a:close/>
                </a:path>
              </a:pathLst>
            </a:custGeom>
            <a:solidFill>
              <a:srgbClr val="8FCDE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0" name="Google Shape;680;p31"/>
            <p:cNvSpPr/>
            <p:nvPr/>
          </p:nvSpPr>
          <p:spPr>
            <a:xfrm>
              <a:off x="872085" y="-316506"/>
              <a:ext cx="79680" cy="60273"/>
            </a:xfrm>
            <a:custGeom>
              <a:avLst/>
              <a:gdLst/>
              <a:ahLst/>
              <a:cxnLst/>
              <a:rect l="l" t="t" r="r" b="b"/>
              <a:pathLst>
                <a:path w="1942" h="1469" extrusionOk="0">
                  <a:moveTo>
                    <a:pt x="862" y="1"/>
                  </a:moveTo>
                  <a:cubicBezTo>
                    <a:pt x="741" y="1"/>
                    <a:pt x="618" y="31"/>
                    <a:pt x="501" y="75"/>
                  </a:cubicBezTo>
                  <a:cubicBezTo>
                    <a:pt x="310" y="87"/>
                    <a:pt x="191" y="206"/>
                    <a:pt x="72" y="337"/>
                  </a:cubicBezTo>
                  <a:cubicBezTo>
                    <a:pt x="48" y="361"/>
                    <a:pt x="1" y="397"/>
                    <a:pt x="24" y="456"/>
                  </a:cubicBezTo>
                  <a:cubicBezTo>
                    <a:pt x="191" y="516"/>
                    <a:pt x="370" y="552"/>
                    <a:pt x="536" y="587"/>
                  </a:cubicBezTo>
                  <a:cubicBezTo>
                    <a:pt x="644" y="647"/>
                    <a:pt x="751" y="683"/>
                    <a:pt x="846" y="754"/>
                  </a:cubicBezTo>
                  <a:cubicBezTo>
                    <a:pt x="905" y="802"/>
                    <a:pt x="977" y="849"/>
                    <a:pt x="1048" y="897"/>
                  </a:cubicBezTo>
                  <a:lnTo>
                    <a:pt x="1322" y="1195"/>
                  </a:lnTo>
                  <a:cubicBezTo>
                    <a:pt x="1370" y="1242"/>
                    <a:pt x="1417" y="1302"/>
                    <a:pt x="1441" y="1373"/>
                  </a:cubicBezTo>
                  <a:cubicBezTo>
                    <a:pt x="1453" y="1421"/>
                    <a:pt x="1489" y="1469"/>
                    <a:pt x="1548" y="1469"/>
                  </a:cubicBezTo>
                  <a:cubicBezTo>
                    <a:pt x="1608" y="1469"/>
                    <a:pt x="1644" y="1421"/>
                    <a:pt x="1667" y="1373"/>
                  </a:cubicBezTo>
                  <a:cubicBezTo>
                    <a:pt x="1667" y="1349"/>
                    <a:pt x="1667" y="1326"/>
                    <a:pt x="1667" y="1302"/>
                  </a:cubicBezTo>
                  <a:cubicBezTo>
                    <a:pt x="1691" y="1302"/>
                    <a:pt x="1715" y="1302"/>
                    <a:pt x="1739" y="1290"/>
                  </a:cubicBezTo>
                  <a:cubicBezTo>
                    <a:pt x="1787" y="1266"/>
                    <a:pt x="1798" y="1218"/>
                    <a:pt x="1810" y="1171"/>
                  </a:cubicBezTo>
                  <a:cubicBezTo>
                    <a:pt x="1858" y="1111"/>
                    <a:pt x="1894" y="1040"/>
                    <a:pt x="1906" y="957"/>
                  </a:cubicBezTo>
                  <a:cubicBezTo>
                    <a:pt x="1918" y="885"/>
                    <a:pt x="1929" y="802"/>
                    <a:pt x="1941" y="730"/>
                  </a:cubicBezTo>
                  <a:cubicBezTo>
                    <a:pt x="1941" y="707"/>
                    <a:pt x="1929" y="671"/>
                    <a:pt x="1918" y="671"/>
                  </a:cubicBezTo>
                  <a:cubicBezTo>
                    <a:pt x="1846" y="635"/>
                    <a:pt x="1834" y="540"/>
                    <a:pt x="1775" y="504"/>
                  </a:cubicBezTo>
                  <a:lnTo>
                    <a:pt x="1679" y="409"/>
                  </a:lnTo>
                  <a:cubicBezTo>
                    <a:pt x="1656" y="385"/>
                    <a:pt x="1632" y="349"/>
                    <a:pt x="1608" y="349"/>
                  </a:cubicBezTo>
                  <a:cubicBezTo>
                    <a:pt x="1465" y="183"/>
                    <a:pt x="1286" y="87"/>
                    <a:pt x="1084" y="40"/>
                  </a:cubicBezTo>
                  <a:cubicBezTo>
                    <a:pt x="1011" y="12"/>
                    <a:pt x="937" y="1"/>
                    <a:pt x="86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1" name="Google Shape;681;p31"/>
            <p:cNvSpPr/>
            <p:nvPr/>
          </p:nvSpPr>
          <p:spPr>
            <a:xfrm rot="-4715776">
              <a:off x="3590833" y="773541"/>
              <a:ext cx="65484" cy="131419"/>
            </a:xfrm>
            <a:custGeom>
              <a:avLst/>
              <a:gdLst/>
              <a:ahLst/>
              <a:cxnLst/>
              <a:rect l="l" t="t" r="r" b="b"/>
              <a:pathLst>
                <a:path w="1596" h="3203" extrusionOk="0">
                  <a:moveTo>
                    <a:pt x="564" y="1"/>
                  </a:moveTo>
                  <a:cubicBezTo>
                    <a:pt x="535" y="1"/>
                    <a:pt x="510" y="20"/>
                    <a:pt x="500" y="39"/>
                  </a:cubicBezTo>
                  <a:cubicBezTo>
                    <a:pt x="464" y="182"/>
                    <a:pt x="357" y="301"/>
                    <a:pt x="333" y="444"/>
                  </a:cubicBezTo>
                  <a:cubicBezTo>
                    <a:pt x="250" y="587"/>
                    <a:pt x="214" y="730"/>
                    <a:pt x="191" y="885"/>
                  </a:cubicBezTo>
                  <a:cubicBezTo>
                    <a:pt x="107" y="956"/>
                    <a:pt x="155" y="1052"/>
                    <a:pt x="143" y="1135"/>
                  </a:cubicBezTo>
                  <a:cubicBezTo>
                    <a:pt x="12" y="1504"/>
                    <a:pt x="0" y="1873"/>
                    <a:pt x="119" y="2230"/>
                  </a:cubicBezTo>
                  <a:cubicBezTo>
                    <a:pt x="167" y="2385"/>
                    <a:pt x="155" y="2564"/>
                    <a:pt x="286" y="2683"/>
                  </a:cubicBezTo>
                  <a:cubicBezTo>
                    <a:pt x="286" y="2695"/>
                    <a:pt x="286" y="2718"/>
                    <a:pt x="298" y="2730"/>
                  </a:cubicBezTo>
                  <a:cubicBezTo>
                    <a:pt x="286" y="2778"/>
                    <a:pt x="298" y="2814"/>
                    <a:pt x="345" y="2826"/>
                  </a:cubicBezTo>
                  <a:cubicBezTo>
                    <a:pt x="357" y="2849"/>
                    <a:pt x="369" y="2861"/>
                    <a:pt x="393" y="2885"/>
                  </a:cubicBezTo>
                  <a:cubicBezTo>
                    <a:pt x="417" y="2921"/>
                    <a:pt x="429" y="2968"/>
                    <a:pt x="452" y="3004"/>
                  </a:cubicBezTo>
                  <a:cubicBezTo>
                    <a:pt x="545" y="3139"/>
                    <a:pt x="632" y="3202"/>
                    <a:pt x="755" y="3202"/>
                  </a:cubicBezTo>
                  <a:cubicBezTo>
                    <a:pt x="806" y="3202"/>
                    <a:pt x="863" y="3192"/>
                    <a:pt x="929" y="3171"/>
                  </a:cubicBezTo>
                  <a:cubicBezTo>
                    <a:pt x="988" y="3159"/>
                    <a:pt x="1048" y="3135"/>
                    <a:pt x="1084" y="3076"/>
                  </a:cubicBezTo>
                  <a:cubicBezTo>
                    <a:pt x="1191" y="3040"/>
                    <a:pt x="1286" y="2992"/>
                    <a:pt x="1310" y="2849"/>
                  </a:cubicBezTo>
                  <a:cubicBezTo>
                    <a:pt x="1310" y="2814"/>
                    <a:pt x="1357" y="2778"/>
                    <a:pt x="1381" y="2742"/>
                  </a:cubicBezTo>
                  <a:cubicBezTo>
                    <a:pt x="1476" y="2623"/>
                    <a:pt x="1524" y="2480"/>
                    <a:pt x="1536" y="2337"/>
                  </a:cubicBezTo>
                  <a:cubicBezTo>
                    <a:pt x="1572" y="2147"/>
                    <a:pt x="1595" y="1956"/>
                    <a:pt x="1488" y="1778"/>
                  </a:cubicBezTo>
                  <a:cubicBezTo>
                    <a:pt x="1465" y="1659"/>
                    <a:pt x="1393" y="1575"/>
                    <a:pt x="1310" y="1492"/>
                  </a:cubicBezTo>
                  <a:cubicBezTo>
                    <a:pt x="1203" y="1397"/>
                    <a:pt x="1107" y="1290"/>
                    <a:pt x="1000" y="1182"/>
                  </a:cubicBezTo>
                  <a:cubicBezTo>
                    <a:pt x="833" y="1040"/>
                    <a:pt x="714" y="861"/>
                    <a:pt x="643" y="647"/>
                  </a:cubicBezTo>
                  <a:cubicBezTo>
                    <a:pt x="631" y="528"/>
                    <a:pt x="631" y="409"/>
                    <a:pt x="631" y="301"/>
                  </a:cubicBezTo>
                  <a:cubicBezTo>
                    <a:pt x="631" y="218"/>
                    <a:pt x="631" y="135"/>
                    <a:pt x="631" y="63"/>
                  </a:cubicBezTo>
                  <a:cubicBezTo>
                    <a:pt x="631" y="39"/>
                    <a:pt x="595" y="16"/>
                    <a:pt x="583" y="4"/>
                  </a:cubicBezTo>
                  <a:cubicBezTo>
                    <a:pt x="577" y="2"/>
                    <a:pt x="570" y="1"/>
                    <a:pt x="56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2" name="Google Shape;682;p31"/>
            <p:cNvSpPr/>
            <p:nvPr/>
          </p:nvSpPr>
          <p:spPr>
            <a:xfrm>
              <a:off x="3906984" y="2690196"/>
              <a:ext cx="1477" cy="2995"/>
            </a:xfrm>
            <a:custGeom>
              <a:avLst/>
              <a:gdLst/>
              <a:ahLst/>
              <a:cxnLst/>
              <a:rect l="l" t="t" r="r" b="b"/>
              <a:pathLst>
                <a:path w="36" h="73" extrusionOk="0">
                  <a:moveTo>
                    <a:pt x="0" y="1"/>
                  </a:moveTo>
                  <a:cubicBezTo>
                    <a:pt x="0" y="25"/>
                    <a:pt x="0" y="48"/>
                    <a:pt x="0" y="72"/>
                  </a:cubicBezTo>
                  <a:cubicBezTo>
                    <a:pt x="24" y="48"/>
                    <a:pt x="36" y="25"/>
                    <a:pt x="24" y="1"/>
                  </a:cubicBezTo>
                  <a:close/>
                </a:path>
              </a:pathLst>
            </a:custGeom>
            <a:solidFill>
              <a:srgbClr val="FFC8A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" name="Google Shape;683;p31"/>
            <p:cNvSpPr/>
            <p:nvPr/>
          </p:nvSpPr>
          <p:spPr>
            <a:xfrm rot="-3652980">
              <a:off x="2002795" y="4443718"/>
              <a:ext cx="74798" cy="107950"/>
            </a:xfrm>
            <a:custGeom>
              <a:avLst/>
              <a:gdLst/>
              <a:ahLst/>
              <a:cxnLst/>
              <a:rect l="l" t="t" r="r" b="b"/>
              <a:pathLst>
                <a:path w="1823" h="2631" extrusionOk="0">
                  <a:moveTo>
                    <a:pt x="252" y="0"/>
                  </a:moveTo>
                  <a:cubicBezTo>
                    <a:pt x="229" y="0"/>
                    <a:pt x="209" y="12"/>
                    <a:pt x="203" y="38"/>
                  </a:cubicBezTo>
                  <a:cubicBezTo>
                    <a:pt x="155" y="145"/>
                    <a:pt x="60" y="252"/>
                    <a:pt x="72" y="395"/>
                  </a:cubicBezTo>
                  <a:cubicBezTo>
                    <a:pt x="13" y="478"/>
                    <a:pt x="1" y="573"/>
                    <a:pt x="72" y="657"/>
                  </a:cubicBezTo>
                  <a:cubicBezTo>
                    <a:pt x="72" y="716"/>
                    <a:pt x="72" y="776"/>
                    <a:pt x="72" y="847"/>
                  </a:cubicBezTo>
                  <a:cubicBezTo>
                    <a:pt x="60" y="859"/>
                    <a:pt x="36" y="883"/>
                    <a:pt x="36" y="907"/>
                  </a:cubicBezTo>
                  <a:cubicBezTo>
                    <a:pt x="1" y="1216"/>
                    <a:pt x="72" y="1502"/>
                    <a:pt x="274" y="1740"/>
                  </a:cubicBezTo>
                  <a:cubicBezTo>
                    <a:pt x="286" y="1788"/>
                    <a:pt x="322" y="1824"/>
                    <a:pt x="370" y="1847"/>
                  </a:cubicBezTo>
                  <a:cubicBezTo>
                    <a:pt x="370" y="1835"/>
                    <a:pt x="382" y="1824"/>
                    <a:pt x="394" y="1824"/>
                  </a:cubicBezTo>
                  <a:cubicBezTo>
                    <a:pt x="382" y="1835"/>
                    <a:pt x="370" y="1835"/>
                    <a:pt x="370" y="1847"/>
                  </a:cubicBezTo>
                  <a:cubicBezTo>
                    <a:pt x="548" y="2062"/>
                    <a:pt x="751" y="2264"/>
                    <a:pt x="965" y="2443"/>
                  </a:cubicBezTo>
                  <a:cubicBezTo>
                    <a:pt x="1013" y="2490"/>
                    <a:pt x="1048" y="2538"/>
                    <a:pt x="1096" y="2586"/>
                  </a:cubicBezTo>
                  <a:cubicBezTo>
                    <a:pt x="1126" y="2615"/>
                    <a:pt x="1159" y="2630"/>
                    <a:pt x="1191" y="2630"/>
                  </a:cubicBezTo>
                  <a:cubicBezTo>
                    <a:pt x="1224" y="2630"/>
                    <a:pt x="1257" y="2615"/>
                    <a:pt x="1287" y="2586"/>
                  </a:cubicBezTo>
                  <a:cubicBezTo>
                    <a:pt x="1322" y="2562"/>
                    <a:pt x="1346" y="2526"/>
                    <a:pt x="1370" y="2490"/>
                  </a:cubicBezTo>
                  <a:cubicBezTo>
                    <a:pt x="1429" y="2431"/>
                    <a:pt x="1429" y="2312"/>
                    <a:pt x="1537" y="2264"/>
                  </a:cubicBezTo>
                  <a:cubicBezTo>
                    <a:pt x="1560" y="2252"/>
                    <a:pt x="1584" y="2216"/>
                    <a:pt x="1584" y="2181"/>
                  </a:cubicBezTo>
                  <a:cubicBezTo>
                    <a:pt x="1644" y="1919"/>
                    <a:pt x="1822" y="1669"/>
                    <a:pt x="1727" y="1371"/>
                  </a:cubicBezTo>
                  <a:cubicBezTo>
                    <a:pt x="1787" y="1240"/>
                    <a:pt x="1691" y="1193"/>
                    <a:pt x="1608" y="1145"/>
                  </a:cubicBezTo>
                  <a:cubicBezTo>
                    <a:pt x="1429" y="1050"/>
                    <a:pt x="1239" y="954"/>
                    <a:pt x="1060" y="859"/>
                  </a:cubicBezTo>
                  <a:lnTo>
                    <a:pt x="667" y="609"/>
                  </a:lnTo>
                  <a:cubicBezTo>
                    <a:pt x="596" y="597"/>
                    <a:pt x="548" y="561"/>
                    <a:pt x="513" y="502"/>
                  </a:cubicBezTo>
                  <a:cubicBezTo>
                    <a:pt x="477" y="395"/>
                    <a:pt x="417" y="288"/>
                    <a:pt x="382" y="180"/>
                  </a:cubicBezTo>
                  <a:cubicBezTo>
                    <a:pt x="358" y="133"/>
                    <a:pt x="334" y="73"/>
                    <a:pt x="310" y="26"/>
                  </a:cubicBezTo>
                  <a:cubicBezTo>
                    <a:pt x="294" y="9"/>
                    <a:pt x="272" y="0"/>
                    <a:pt x="25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84" name="Google Shape;684;p31"/>
          <p:cNvSpPr/>
          <p:nvPr/>
        </p:nvSpPr>
        <p:spPr>
          <a:xfrm flipH="1">
            <a:off x="338782" y="2863917"/>
            <a:ext cx="185527" cy="294575"/>
          </a:xfrm>
          <a:custGeom>
            <a:avLst/>
            <a:gdLst/>
            <a:ahLst/>
            <a:cxnLst/>
            <a:rect l="l" t="t" r="r" b="b"/>
            <a:pathLst>
              <a:path w="4335" h="6883" extrusionOk="0">
                <a:moveTo>
                  <a:pt x="2175" y="1"/>
                </a:moveTo>
                <a:cubicBezTo>
                  <a:pt x="2172" y="1"/>
                  <a:pt x="2170" y="1"/>
                  <a:pt x="2168" y="1"/>
                </a:cubicBezTo>
                <a:cubicBezTo>
                  <a:pt x="1858" y="1"/>
                  <a:pt x="1870" y="763"/>
                  <a:pt x="1823" y="1191"/>
                </a:cubicBezTo>
                <a:cubicBezTo>
                  <a:pt x="1739" y="2049"/>
                  <a:pt x="1108" y="2799"/>
                  <a:pt x="418" y="3025"/>
                </a:cubicBezTo>
                <a:cubicBezTo>
                  <a:pt x="263" y="3073"/>
                  <a:pt x="84" y="3120"/>
                  <a:pt x="37" y="3299"/>
                </a:cubicBezTo>
                <a:cubicBezTo>
                  <a:pt x="1" y="3442"/>
                  <a:pt x="84" y="3597"/>
                  <a:pt x="191" y="3668"/>
                </a:cubicBezTo>
                <a:cubicBezTo>
                  <a:pt x="299" y="3739"/>
                  <a:pt x="418" y="3775"/>
                  <a:pt x="537" y="3811"/>
                </a:cubicBezTo>
                <a:cubicBezTo>
                  <a:pt x="965" y="3966"/>
                  <a:pt x="1311" y="4347"/>
                  <a:pt x="1525" y="4799"/>
                </a:cubicBezTo>
                <a:cubicBezTo>
                  <a:pt x="1739" y="5263"/>
                  <a:pt x="1823" y="5775"/>
                  <a:pt x="1870" y="6287"/>
                </a:cubicBezTo>
                <a:cubicBezTo>
                  <a:pt x="1894" y="6537"/>
                  <a:pt x="1953" y="6859"/>
                  <a:pt x="2168" y="6883"/>
                </a:cubicBezTo>
                <a:cubicBezTo>
                  <a:pt x="2382" y="6859"/>
                  <a:pt x="2442" y="6537"/>
                  <a:pt x="2465" y="6287"/>
                </a:cubicBezTo>
                <a:cubicBezTo>
                  <a:pt x="2513" y="5775"/>
                  <a:pt x="2608" y="5263"/>
                  <a:pt x="2811" y="4799"/>
                </a:cubicBezTo>
                <a:cubicBezTo>
                  <a:pt x="3025" y="4347"/>
                  <a:pt x="3370" y="3966"/>
                  <a:pt x="3787" y="3811"/>
                </a:cubicBezTo>
                <a:cubicBezTo>
                  <a:pt x="3906" y="3775"/>
                  <a:pt x="4037" y="3739"/>
                  <a:pt x="4144" y="3668"/>
                </a:cubicBezTo>
                <a:cubicBezTo>
                  <a:pt x="4251" y="3597"/>
                  <a:pt x="4335" y="3442"/>
                  <a:pt x="4299" y="3299"/>
                </a:cubicBezTo>
                <a:cubicBezTo>
                  <a:pt x="4251" y="3120"/>
                  <a:pt x="4073" y="3073"/>
                  <a:pt x="3918" y="3025"/>
                </a:cubicBezTo>
                <a:cubicBezTo>
                  <a:pt x="3227" y="2799"/>
                  <a:pt x="2632" y="2049"/>
                  <a:pt x="2549" y="1191"/>
                </a:cubicBezTo>
                <a:cubicBezTo>
                  <a:pt x="2502" y="766"/>
                  <a:pt x="2478" y="1"/>
                  <a:pt x="2175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5" name="Google Shape;685;p31"/>
          <p:cNvSpPr/>
          <p:nvPr/>
        </p:nvSpPr>
        <p:spPr>
          <a:xfrm>
            <a:off x="7477501" y="1182165"/>
            <a:ext cx="107079" cy="143757"/>
          </a:xfrm>
          <a:custGeom>
            <a:avLst/>
            <a:gdLst/>
            <a:ahLst/>
            <a:cxnLst/>
            <a:rect l="l" t="t" r="r" b="b"/>
            <a:pathLst>
              <a:path w="2502" h="3359" extrusionOk="0">
                <a:moveTo>
                  <a:pt x="1259" y="1"/>
                </a:moveTo>
                <a:cubicBezTo>
                  <a:pt x="1256" y="1"/>
                  <a:pt x="1254" y="1"/>
                  <a:pt x="1251" y="1"/>
                </a:cubicBezTo>
                <a:cubicBezTo>
                  <a:pt x="1072" y="1"/>
                  <a:pt x="1084" y="370"/>
                  <a:pt x="1060" y="584"/>
                </a:cubicBezTo>
                <a:cubicBezTo>
                  <a:pt x="1001" y="989"/>
                  <a:pt x="644" y="1358"/>
                  <a:pt x="239" y="1466"/>
                </a:cubicBezTo>
                <a:cubicBezTo>
                  <a:pt x="156" y="1489"/>
                  <a:pt x="48" y="1525"/>
                  <a:pt x="25" y="1608"/>
                </a:cubicBezTo>
                <a:cubicBezTo>
                  <a:pt x="1" y="1680"/>
                  <a:pt x="48" y="1751"/>
                  <a:pt x="120" y="1787"/>
                </a:cubicBezTo>
                <a:cubicBezTo>
                  <a:pt x="179" y="1823"/>
                  <a:pt x="251" y="1835"/>
                  <a:pt x="322" y="1858"/>
                </a:cubicBezTo>
                <a:cubicBezTo>
                  <a:pt x="560" y="1930"/>
                  <a:pt x="763" y="2120"/>
                  <a:pt x="882" y="2335"/>
                </a:cubicBezTo>
                <a:cubicBezTo>
                  <a:pt x="1001" y="2561"/>
                  <a:pt x="1060" y="2811"/>
                  <a:pt x="1084" y="3073"/>
                </a:cubicBezTo>
                <a:cubicBezTo>
                  <a:pt x="1096" y="3192"/>
                  <a:pt x="1132" y="3347"/>
                  <a:pt x="1251" y="3359"/>
                </a:cubicBezTo>
                <a:cubicBezTo>
                  <a:pt x="1382" y="3347"/>
                  <a:pt x="1406" y="3192"/>
                  <a:pt x="1429" y="3073"/>
                </a:cubicBezTo>
                <a:cubicBezTo>
                  <a:pt x="1453" y="2811"/>
                  <a:pt x="1501" y="2561"/>
                  <a:pt x="1632" y="2335"/>
                </a:cubicBezTo>
                <a:cubicBezTo>
                  <a:pt x="1751" y="2120"/>
                  <a:pt x="1953" y="1930"/>
                  <a:pt x="2191" y="1858"/>
                </a:cubicBezTo>
                <a:cubicBezTo>
                  <a:pt x="2263" y="1835"/>
                  <a:pt x="2334" y="1823"/>
                  <a:pt x="2394" y="1787"/>
                </a:cubicBezTo>
                <a:cubicBezTo>
                  <a:pt x="2453" y="1751"/>
                  <a:pt x="2501" y="1680"/>
                  <a:pt x="2489" y="1608"/>
                </a:cubicBezTo>
                <a:cubicBezTo>
                  <a:pt x="2453" y="1525"/>
                  <a:pt x="2346" y="1489"/>
                  <a:pt x="2263" y="1466"/>
                </a:cubicBezTo>
                <a:cubicBezTo>
                  <a:pt x="1870" y="1358"/>
                  <a:pt x="1525" y="989"/>
                  <a:pt x="1477" y="584"/>
                </a:cubicBezTo>
                <a:cubicBezTo>
                  <a:pt x="1442" y="373"/>
                  <a:pt x="1430" y="1"/>
                  <a:pt x="1259" y="1"/>
                </a:cubicBezTo>
                <a:close/>
              </a:path>
            </a:pathLst>
          </a:custGeom>
          <a:solidFill>
            <a:srgbClr val="FEA66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6" name="Google Shape;686;p31"/>
          <p:cNvSpPr/>
          <p:nvPr/>
        </p:nvSpPr>
        <p:spPr>
          <a:xfrm>
            <a:off x="4060833" y="540006"/>
            <a:ext cx="141189" cy="189593"/>
          </a:xfrm>
          <a:custGeom>
            <a:avLst/>
            <a:gdLst/>
            <a:ahLst/>
            <a:cxnLst/>
            <a:rect l="l" t="t" r="r" b="b"/>
            <a:pathLst>
              <a:path w="3299" h="4430" extrusionOk="0">
                <a:moveTo>
                  <a:pt x="1643" y="0"/>
                </a:moveTo>
                <a:cubicBezTo>
                  <a:pt x="1417" y="0"/>
                  <a:pt x="1429" y="500"/>
                  <a:pt x="1381" y="774"/>
                </a:cubicBezTo>
                <a:cubicBezTo>
                  <a:pt x="1322" y="1322"/>
                  <a:pt x="846" y="1798"/>
                  <a:pt x="322" y="1953"/>
                </a:cubicBezTo>
                <a:cubicBezTo>
                  <a:pt x="203" y="1977"/>
                  <a:pt x="60" y="2012"/>
                  <a:pt x="24" y="2132"/>
                </a:cubicBezTo>
                <a:cubicBezTo>
                  <a:pt x="0" y="2215"/>
                  <a:pt x="60" y="2322"/>
                  <a:pt x="143" y="2370"/>
                </a:cubicBezTo>
                <a:cubicBezTo>
                  <a:pt x="226" y="2417"/>
                  <a:pt x="322" y="2429"/>
                  <a:pt x="417" y="2453"/>
                </a:cubicBezTo>
                <a:cubicBezTo>
                  <a:pt x="738" y="2548"/>
                  <a:pt x="988" y="2798"/>
                  <a:pt x="1155" y="3096"/>
                </a:cubicBezTo>
                <a:cubicBezTo>
                  <a:pt x="1322" y="3394"/>
                  <a:pt x="1381" y="3715"/>
                  <a:pt x="1429" y="4048"/>
                </a:cubicBezTo>
                <a:cubicBezTo>
                  <a:pt x="1441" y="4215"/>
                  <a:pt x="1488" y="4418"/>
                  <a:pt x="1643" y="4429"/>
                </a:cubicBezTo>
                <a:cubicBezTo>
                  <a:pt x="1810" y="4418"/>
                  <a:pt x="1858" y="4215"/>
                  <a:pt x="1869" y="4048"/>
                </a:cubicBezTo>
                <a:cubicBezTo>
                  <a:pt x="1905" y="3715"/>
                  <a:pt x="1977" y="3394"/>
                  <a:pt x="2131" y="3096"/>
                </a:cubicBezTo>
                <a:cubicBezTo>
                  <a:pt x="2298" y="2798"/>
                  <a:pt x="2560" y="2548"/>
                  <a:pt x="2882" y="2453"/>
                </a:cubicBezTo>
                <a:cubicBezTo>
                  <a:pt x="2977" y="2429"/>
                  <a:pt x="3072" y="2417"/>
                  <a:pt x="3143" y="2370"/>
                </a:cubicBezTo>
                <a:cubicBezTo>
                  <a:pt x="3227" y="2322"/>
                  <a:pt x="3298" y="2215"/>
                  <a:pt x="3274" y="2132"/>
                </a:cubicBezTo>
                <a:cubicBezTo>
                  <a:pt x="3227" y="2012"/>
                  <a:pt x="3096" y="1977"/>
                  <a:pt x="2977" y="1953"/>
                </a:cubicBezTo>
                <a:cubicBezTo>
                  <a:pt x="2453" y="1798"/>
                  <a:pt x="2000" y="1322"/>
                  <a:pt x="1941" y="774"/>
                </a:cubicBezTo>
                <a:cubicBezTo>
                  <a:pt x="1905" y="500"/>
                  <a:pt x="1881" y="0"/>
                  <a:pt x="1643" y="0"/>
                </a:cubicBezTo>
                <a:close/>
              </a:path>
            </a:pathLst>
          </a:custGeom>
          <a:solidFill>
            <a:srgbClr val="5ECCD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7" name="Google Shape;687;p31"/>
          <p:cNvSpPr/>
          <p:nvPr/>
        </p:nvSpPr>
        <p:spPr>
          <a:xfrm>
            <a:off x="776208" y="594781"/>
            <a:ext cx="141189" cy="189593"/>
          </a:xfrm>
          <a:custGeom>
            <a:avLst/>
            <a:gdLst/>
            <a:ahLst/>
            <a:cxnLst/>
            <a:rect l="l" t="t" r="r" b="b"/>
            <a:pathLst>
              <a:path w="3299" h="4430" extrusionOk="0">
                <a:moveTo>
                  <a:pt x="1643" y="0"/>
                </a:moveTo>
                <a:cubicBezTo>
                  <a:pt x="1417" y="0"/>
                  <a:pt x="1429" y="500"/>
                  <a:pt x="1381" y="774"/>
                </a:cubicBezTo>
                <a:cubicBezTo>
                  <a:pt x="1322" y="1322"/>
                  <a:pt x="846" y="1798"/>
                  <a:pt x="322" y="1953"/>
                </a:cubicBezTo>
                <a:cubicBezTo>
                  <a:pt x="203" y="1977"/>
                  <a:pt x="60" y="2012"/>
                  <a:pt x="24" y="2132"/>
                </a:cubicBezTo>
                <a:cubicBezTo>
                  <a:pt x="0" y="2215"/>
                  <a:pt x="60" y="2322"/>
                  <a:pt x="143" y="2370"/>
                </a:cubicBezTo>
                <a:cubicBezTo>
                  <a:pt x="226" y="2417"/>
                  <a:pt x="322" y="2429"/>
                  <a:pt x="417" y="2453"/>
                </a:cubicBezTo>
                <a:cubicBezTo>
                  <a:pt x="738" y="2548"/>
                  <a:pt x="988" y="2798"/>
                  <a:pt x="1155" y="3096"/>
                </a:cubicBezTo>
                <a:cubicBezTo>
                  <a:pt x="1322" y="3394"/>
                  <a:pt x="1381" y="3715"/>
                  <a:pt x="1429" y="4048"/>
                </a:cubicBezTo>
                <a:cubicBezTo>
                  <a:pt x="1441" y="4215"/>
                  <a:pt x="1488" y="4418"/>
                  <a:pt x="1643" y="4429"/>
                </a:cubicBezTo>
                <a:cubicBezTo>
                  <a:pt x="1810" y="4418"/>
                  <a:pt x="1858" y="4215"/>
                  <a:pt x="1869" y="4048"/>
                </a:cubicBezTo>
                <a:cubicBezTo>
                  <a:pt x="1905" y="3715"/>
                  <a:pt x="1977" y="3394"/>
                  <a:pt x="2131" y="3096"/>
                </a:cubicBezTo>
                <a:cubicBezTo>
                  <a:pt x="2298" y="2798"/>
                  <a:pt x="2560" y="2548"/>
                  <a:pt x="2882" y="2453"/>
                </a:cubicBezTo>
                <a:cubicBezTo>
                  <a:pt x="2977" y="2429"/>
                  <a:pt x="3072" y="2417"/>
                  <a:pt x="3143" y="2370"/>
                </a:cubicBezTo>
                <a:cubicBezTo>
                  <a:pt x="3227" y="2322"/>
                  <a:pt x="3298" y="2215"/>
                  <a:pt x="3274" y="2132"/>
                </a:cubicBezTo>
                <a:cubicBezTo>
                  <a:pt x="3227" y="2012"/>
                  <a:pt x="3096" y="1977"/>
                  <a:pt x="2977" y="1953"/>
                </a:cubicBezTo>
                <a:cubicBezTo>
                  <a:pt x="2453" y="1798"/>
                  <a:pt x="2000" y="1322"/>
                  <a:pt x="1941" y="774"/>
                </a:cubicBezTo>
                <a:cubicBezTo>
                  <a:pt x="1905" y="500"/>
                  <a:pt x="1881" y="0"/>
                  <a:pt x="1643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88" name="Google Shape;688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65352" y="-1062234"/>
            <a:ext cx="996200" cy="218603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9" name="Google Shape;689;p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797368" y="537093"/>
            <a:ext cx="1253250" cy="852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CUSTOM_11_1_1">
    <p:spTree>
      <p:nvGrpSpPr>
        <p:cNvPr id="1" name="Shape 6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1" name="Google Shape;691;p32"/>
          <p:cNvGrpSpPr/>
          <p:nvPr/>
        </p:nvGrpSpPr>
        <p:grpSpPr>
          <a:xfrm rot="5400000">
            <a:off x="1777433" y="-728054"/>
            <a:ext cx="3964900" cy="6705455"/>
            <a:chOff x="872085" y="-316506"/>
            <a:chExt cx="3036376" cy="5135132"/>
          </a:xfrm>
        </p:grpSpPr>
        <p:sp>
          <p:nvSpPr>
            <p:cNvPr id="692" name="Google Shape;692;p32"/>
            <p:cNvSpPr/>
            <p:nvPr/>
          </p:nvSpPr>
          <p:spPr>
            <a:xfrm rot="-5201321">
              <a:off x="3146516" y="3471381"/>
              <a:ext cx="71353" cy="100280"/>
            </a:xfrm>
            <a:custGeom>
              <a:avLst/>
              <a:gdLst/>
              <a:ahLst/>
              <a:cxnLst/>
              <a:rect l="l" t="t" r="r" b="b"/>
              <a:pathLst>
                <a:path w="1739" h="2444" extrusionOk="0">
                  <a:moveTo>
                    <a:pt x="239" y="2110"/>
                  </a:moveTo>
                  <a:cubicBezTo>
                    <a:pt x="239" y="2122"/>
                    <a:pt x="239" y="2122"/>
                    <a:pt x="239" y="2134"/>
                  </a:cubicBezTo>
                  <a:cubicBezTo>
                    <a:pt x="239" y="2134"/>
                    <a:pt x="239" y="2122"/>
                    <a:pt x="227" y="2122"/>
                  </a:cubicBezTo>
                  <a:cubicBezTo>
                    <a:pt x="239" y="2122"/>
                    <a:pt x="239" y="2110"/>
                    <a:pt x="239" y="2110"/>
                  </a:cubicBezTo>
                  <a:close/>
                  <a:moveTo>
                    <a:pt x="951" y="0"/>
                  </a:moveTo>
                  <a:cubicBezTo>
                    <a:pt x="790" y="0"/>
                    <a:pt x="644" y="33"/>
                    <a:pt x="489" y="74"/>
                  </a:cubicBezTo>
                  <a:cubicBezTo>
                    <a:pt x="370" y="98"/>
                    <a:pt x="251" y="146"/>
                    <a:pt x="191" y="277"/>
                  </a:cubicBezTo>
                  <a:cubicBezTo>
                    <a:pt x="48" y="622"/>
                    <a:pt x="1" y="979"/>
                    <a:pt x="96" y="1348"/>
                  </a:cubicBezTo>
                  <a:cubicBezTo>
                    <a:pt x="108" y="1420"/>
                    <a:pt x="108" y="1479"/>
                    <a:pt x="108" y="1551"/>
                  </a:cubicBezTo>
                  <a:cubicBezTo>
                    <a:pt x="120" y="1682"/>
                    <a:pt x="72" y="1824"/>
                    <a:pt x="155" y="1955"/>
                  </a:cubicBezTo>
                  <a:cubicBezTo>
                    <a:pt x="155" y="2015"/>
                    <a:pt x="155" y="2086"/>
                    <a:pt x="155" y="2146"/>
                  </a:cubicBezTo>
                  <a:cubicBezTo>
                    <a:pt x="166" y="2299"/>
                    <a:pt x="248" y="2423"/>
                    <a:pt x="382" y="2423"/>
                  </a:cubicBezTo>
                  <a:cubicBezTo>
                    <a:pt x="393" y="2423"/>
                    <a:pt x="405" y="2422"/>
                    <a:pt x="417" y="2420"/>
                  </a:cubicBezTo>
                  <a:cubicBezTo>
                    <a:pt x="430" y="2419"/>
                    <a:pt x="442" y="2418"/>
                    <a:pt x="454" y="2418"/>
                  </a:cubicBezTo>
                  <a:cubicBezTo>
                    <a:pt x="540" y="2418"/>
                    <a:pt x="622" y="2443"/>
                    <a:pt x="707" y="2443"/>
                  </a:cubicBezTo>
                  <a:cubicBezTo>
                    <a:pt x="737" y="2443"/>
                    <a:pt x="767" y="2440"/>
                    <a:pt x="798" y="2432"/>
                  </a:cubicBezTo>
                  <a:cubicBezTo>
                    <a:pt x="825" y="2435"/>
                    <a:pt x="852" y="2436"/>
                    <a:pt x="878" y="2436"/>
                  </a:cubicBezTo>
                  <a:cubicBezTo>
                    <a:pt x="1048" y="2436"/>
                    <a:pt x="1203" y="2373"/>
                    <a:pt x="1358" y="2301"/>
                  </a:cubicBezTo>
                  <a:cubicBezTo>
                    <a:pt x="1465" y="2289"/>
                    <a:pt x="1513" y="2193"/>
                    <a:pt x="1596" y="2146"/>
                  </a:cubicBezTo>
                  <a:cubicBezTo>
                    <a:pt x="1739" y="2027"/>
                    <a:pt x="1739" y="2027"/>
                    <a:pt x="1632" y="1896"/>
                  </a:cubicBezTo>
                  <a:cubicBezTo>
                    <a:pt x="1620" y="1884"/>
                    <a:pt x="1608" y="1860"/>
                    <a:pt x="1596" y="1848"/>
                  </a:cubicBezTo>
                  <a:cubicBezTo>
                    <a:pt x="1513" y="1646"/>
                    <a:pt x="1465" y="1431"/>
                    <a:pt x="1346" y="1253"/>
                  </a:cubicBezTo>
                  <a:cubicBezTo>
                    <a:pt x="1358" y="1146"/>
                    <a:pt x="1275" y="1074"/>
                    <a:pt x="1251" y="979"/>
                  </a:cubicBezTo>
                  <a:cubicBezTo>
                    <a:pt x="1203" y="729"/>
                    <a:pt x="1144" y="491"/>
                    <a:pt x="1144" y="229"/>
                  </a:cubicBezTo>
                  <a:cubicBezTo>
                    <a:pt x="1144" y="169"/>
                    <a:pt x="1156" y="98"/>
                    <a:pt x="1108" y="50"/>
                  </a:cubicBezTo>
                  <a:cubicBezTo>
                    <a:pt x="1084" y="15"/>
                    <a:pt x="1060" y="3"/>
                    <a:pt x="1025" y="3"/>
                  </a:cubicBezTo>
                  <a:cubicBezTo>
                    <a:pt x="1000" y="1"/>
                    <a:pt x="975" y="0"/>
                    <a:pt x="95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3" name="Google Shape;693;p32"/>
            <p:cNvSpPr/>
            <p:nvPr/>
          </p:nvSpPr>
          <p:spPr>
            <a:xfrm>
              <a:off x="2748025" y="4745630"/>
              <a:ext cx="72828" cy="56744"/>
            </a:xfrm>
            <a:custGeom>
              <a:avLst/>
              <a:gdLst/>
              <a:ahLst/>
              <a:cxnLst/>
              <a:rect l="l" t="t" r="r" b="b"/>
              <a:pathLst>
                <a:path w="1775" h="1383" extrusionOk="0">
                  <a:moveTo>
                    <a:pt x="1469" y="1"/>
                  </a:moveTo>
                  <a:cubicBezTo>
                    <a:pt x="1398" y="1"/>
                    <a:pt x="1324" y="17"/>
                    <a:pt x="1251" y="37"/>
                  </a:cubicBezTo>
                  <a:cubicBezTo>
                    <a:pt x="1245" y="34"/>
                    <a:pt x="1238" y="32"/>
                    <a:pt x="1232" y="32"/>
                  </a:cubicBezTo>
                  <a:cubicBezTo>
                    <a:pt x="1214" y="32"/>
                    <a:pt x="1197" y="43"/>
                    <a:pt x="1179" y="61"/>
                  </a:cubicBezTo>
                  <a:cubicBezTo>
                    <a:pt x="1168" y="61"/>
                    <a:pt x="1132" y="61"/>
                    <a:pt x="1120" y="73"/>
                  </a:cubicBezTo>
                  <a:cubicBezTo>
                    <a:pt x="822" y="168"/>
                    <a:pt x="572" y="346"/>
                    <a:pt x="346" y="573"/>
                  </a:cubicBezTo>
                  <a:cubicBezTo>
                    <a:pt x="191" y="704"/>
                    <a:pt x="48" y="847"/>
                    <a:pt x="48" y="1073"/>
                  </a:cubicBezTo>
                  <a:cubicBezTo>
                    <a:pt x="36" y="1132"/>
                    <a:pt x="1" y="1180"/>
                    <a:pt x="1" y="1251"/>
                  </a:cubicBezTo>
                  <a:cubicBezTo>
                    <a:pt x="1" y="1347"/>
                    <a:pt x="36" y="1370"/>
                    <a:pt x="120" y="1382"/>
                  </a:cubicBezTo>
                  <a:cubicBezTo>
                    <a:pt x="215" y="1382"/>
                    <a:pt x="298" y="1347"/>
                    <a:pt x="382" y="1311"/>
                  </a:cubicBezTo>
                  <a:cubicBezTo>
                    <a:pt x="417" y="1311"/>
                    <a:pt x="441" y="1311"/>
                    <a:pt x="453" y="1275"/>
                  </a:cubicBezTo>
                  <a:lnTo>
                    <a:pt x="489" y="1275"/>
                  </a:lnTo>
                  <a:cubicBezTo>
                    <a:pt x="537" y="1251"/>
                    <a:pt x="584" y="1239"/>
                    <a:pt x="632" y="1216"/>
                  </a:cubicBezTo>
                  <a:cubicBezTo>
                    <a:pt x="855" y="1138"/>
                    <a:pt x="1079" y="1060"/>
                    <a:pt x="1316" y="1060"/>
                  </a:cubicBezTo>
                  <a:cubicBezTo>
                    <a:pt x="1369" y="1060"/>
                    <a:pt x="1423" y="1064"/>
                    <a:pt x="1477" y="1073"/>
                  </a:cubicBezTo>
                  <a:cubicBezTo>
                    <a:pt x="1537" y="1073"/>
                    <a:pt x="1572" y="1061"/>
                    <a:pt x="1596" y="1001"/>
                  </a:cubicBezTo>
                  <a:cubicBezTo>
                    <a:pt x="1656" y="966"/>
                    <a:pt x="1620" y="906"/>
                    <a:pt x="1656" y="858"/>
                  </a:cubicBezTo>
                  <a:cubicBezTo>
                    <a:pt x="1775" y="704"/>
                    <a:pt x="1775" y="525"/>
                    <a:pt x="1775" y="346"/>
                  </a:cubicBezTo>
                  <a:cubicBezTo>
                    <a:pt x="1775" y="311"/>
                    <a:pt x="1763" y="287"/>
                    <a:pt x="1739" y="275"/>
                  </a:cubicBezTo>
                  <a:cubicBezTo>
                    <a:pt x="1739" y="251"/>
                    <a:pt x="1739" y="227"/>
                    <a:pt x="1739" y="204"/>
                  </a:cubicBezTo>
                  <a:cubicBezTo>
                    <a:pt x="1739" y="168"/>
                    <a:pt x="1739" y="144"/>
                    <a:pt x="1703" y="132"/>
                  </a:cubicBezTo>
                  <a:cubicBezTo>
                    <a:pt x="1703" y="85"/>
                    <a:pt x="1668" y="61"/>
                    <a:pt x="1632" y="37"/>
                  </a:cubicBezTo>
                  <a:cubicBezTo>
                    <a:pt x="1580" y="11"/>
                    <a:pt x="1525" y="1"/>
                    <a:pt x="1469" y="1"/>
                  </a:cubicBezTo>
                  <a:close/>
                </a:path>
              </a:pathLst>
            </a:custGeom>
            <a:solidFill>
              <a:srgbClr val="A0DAA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4" name="Google Shape;694;p32"/>
            <p:cNvSpPr/>
            <p:nvPr/>
          </p:nvSpPr>
          <p:spPr>
            <a:xfrm>
              <a:off x="3461026" y="4732176"/>
              <a:ext cx="120710" cy="86450"/>
            </a:xfrm>
            <a:custGeom>
              <a:avLst/>
              <a:gdLst/>
              <a:ahLst/>
              <a:cxnLst/>
              <a:rect l="l" t="t" r="r" b="b"/>
              <a:pathLst>
                <a:path w="2942" h="2107" extrusionOk="0">
                  <a:moveTo>
                    <a:pt x="1287" y="0"/>
                  </a:moveTo>
                  <a:cubicBezTo>
                    <a:pt x="1251" y="0"/>
                    <a:pt x="1227" y="24"/>
                    <a:pt x="1192" y="36"/>
                  </a:cubicBezTo>
                  <a:cubicBezTo>
                    <a:pt x="1166" y="34"/>
                    <a:pt x="1141" y="33"/>
                    <a:pt x="1116" y="33"/>
                  </a:cubicBezTo>
                  <a:cubicBezTo>
                    <a:pt x="861" y="33"/>
                    <a:pt x="632" y="137"/>
                    <a:pt x="382" y="203"/>
                  </a:cubicBezTo>
                  <a:cubicBezTo>
                    <a:pt x="334" y="214"/>
                    <a:pt x="287" y="238"/>
                    <a:pt x="263" y="286"/>
                  </a:cubicBezTo>
                  <a:cubicBezTo>
                    <a:pt x="168" y="441"/>
                    <a:pt x="84" y="595"/>
                    <a:pt x="25" y="774"/>
                  </a:cubicBezTo>
                  <a:cubicBezTo>
                    <a:pt x="1" y="845"/>
                    <a:pt x="25" y="917"/>
                    <a:pt x="96" y="929"/>
                  </a:cubicBezTo>
                  <a:cubicBezTo>
                    <a:pt x="276" y="951"/>
                    <a:pt x="434" y="1037"/>
                    <a:pt x="621" y="1037"/>
                  </a:cubicBezTo>
                  <a:cubicBezTo>
                    <a:pt x="632" y="1037"/>
                    <a:pt x="644" y="1037"/>
                    <a:pt x="656" y="1036"/>
                  </a:cubicBezTo>
                  <a:cubicBezTo>
                    <a:pt x="716" y="1083"/>
                    <a:pt x="780" y="1088"/>
                    <a:pt x="846" y="1088"/>
                  </a:cubicBezTo>
                  <a:cubicBezTo>
                    <a:pt x="866" y="1088"/>
                    <a:pt x="885" y="1088"/>
                    <a:pt x="905" y="1088"/>
                  </a:cubicBezTo>
                  <a:cubicBezTo>
                    <a:pt x="937" y="1088"/>
                    <a:pt x="969" y="1089"/>
                    <a:pt x="1001" y="1096"/>
                  </a:cubicBezTo>
                  <a:cubicBezTo>
                    <a:pt x="1025" y="1127"/>
                    <a:pt x="1059" y="1138"/>
                    <a:pt x="1097" y="1138"/>
                  </a:cubicBezTo>
                  <a:cubicBezTo>
                    <a:pt x="1116" y="1138"/>
                    <a:pt x="1136" y="1135"/>
                    <a:pt x="1156" y="1131"/>
                  </a:cubicBezTo>
                  <a:lnTo>
                    <a:pt x="1180" y="1143"/>
                  </a:lnTo>
                  <a:lnTo>
                    <a:pt x="1192" y="1143"/>
                  </a:lnTo>
                  <a:cubicBezTo>
                    <a:pt x="1218" y="1170"/>
                    <a:pt x="1245" y="1183"/>
                    <a:pt x="1272" y="1183"/>
                  </a:cubicBezTo>
                  <a:cubicBezTo>
                    <a:pt x="1281" y="1183"/>
                    <a:pt x="1290" y="1182"/>
                    <a:pt x="1299" y="1179"/>
                  </a:cubicBezTo>
                  <a:cubicBezTo>
                    <a:pt x="1323" y="1191"/>
                    <a:pt x="1334" y="1191"/>
                    <a:pt x="1346" y="1191"/>
                  </a:cubicBezTo>
                  <a:cubicBezTo>
                    <a:pt x="1418" y="1250"/>
                    <a:pt x="1513" y="1262"/>
                    <a:pt x="1596" y="1286"/>
                  </a:cubicBezTo>
                  <a:cubicBezTo>
                    <a:pt x="1751" y="1369"/>
                    <a:pt x="1870" y="1488"/>
                    <a:pt x="1965" y="1643"/>
                  </a:cubicBezTo>
                  <a:cubicBezTo>
                    <a:pt x="2025" y="1750"/>
                    <a:pt x="2120" y="1858"/>
                    <a:pt x="2192" y="1965"/>
                  </a:cubicBezTo>
                  <a:cubicBezTo>
                    <a:pt x="2227" y="2012"/>
                    <a:pt x="2275" y="2036"/>
                    <a:pt x="2311" y="2084"/>
                  </a:cubicBezTo>
                  <a:cubicBezTo>
                    <a:pt x="2332" y="2100"/>
                    <a:pt x="2354" y="2106"/>
                    <a:pt x="2375" y="2106"/>
                  </a:cubicBezTo>
                  <a:cubicBezTo>
                    <a:pt x="2401" y="2106"/>
                    <a:pt x="2427" y="2097"/>
                    <a:pt x="2454" y="2084"/>
                  </a:cubicBezTo>
                  <a:cubicBezTo>
                    <a:pt x="2549" y="2024"/>
                    <a:pt x="2573" y="1929"/>
                    <a:pt x="2596" y="1834"/>
                  </a:cubicBezTo>
                  <a:cubicBezTo>
                    <a:pt x="2704" y="1786"/>
                    <a:pt x="2751" y="1703"/>
                    <a:pt x="2739" y="1584"/>
                  </a:cubicBezTo>
                  <a:cubicBezTo>
                    <a:pt x="2763" y="1560"/>
                    <a:pt x="2787" y="1548"/>
                    <a:pt x="2787" y="1524"/>
                  </a:cubicBezTo>
                  <a:cubicBezTo>
                    <a:pt x="2847" y="1334"/>
                    <a:pt x="2942" y="1143"/>
                    <a:pt x="2858" y="941"/>
                  </a:cubicBezTo>
                  <a:cubicBezTo>
                    <a:pt x="2918" y="786"/>
                    <a:pt x="2823" y="691"/>
                    <a:pt x="2727" y="607"/>
                  </a:cubicBezTo>
                  <a:cubicBezTo>
                    <a:pt x="2656" y="524"/>
                    <a:pt x="2585" y="453"/>
                    <a:pt x="2501" y="381"/>
                  </a:cubicBezTo>
                  <a:cubicBezTo>
                    <a:pt x="2418" y="238"/>
                    <a:pt x="2287" y="131"/>
                    <a:pt x="2132" y="95"/>
                  </a:cubicBezTo>
                  <a:cubicBezTo>
                    <a:pt x="1846" y="24"/>
                    <a:pt x="1573" y="0"/>
                    <a:pt x="1287" y="0"/>
                  </a:cubicBezTo>
                  <a:close/>
                </a:path>
              </a:pathLst>
            </a:custGeom>
            <a:solidFill>
              <a:srgbClr val="8FCDE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" name="Google Shape;695;p32"/>
            <p:cNvSpPr/>
            <p:nvPr/>
          </p:nvSpPr>
          <p:spPr>
            <a:xfrm>
              <a:off x="872085" y="-316506"/>
              <a:ext cx="79680" cy="60273"/>
            </a:xfrm>
            <a:custGeom>
              <a:avLst/>
              <a:gdLst/>
              <a:ahLst/>
              <a:cxnLst/>
              <a:rect l="l" t="t" r="r" b="b"/>
              <a:pathLst>
                <a:path w="1942" h="1469" extrusionOk="0">
                  <a:moveTo>
                    <a:pt x="862" y="1"/>
                  </a:moveTo>
                  <a:cubicBezTo>
                    <a:pt x="741" y="1"/>
                    <a:pt x="618" y="31"/>
                    <a:pt x="501" y="75"/>
                  </a:cubicBezTo>
                  <a:cubicBezTo>
                    <a:pt x="310" y="87"/>
                    <a:pt x="191" y="206"/>
                    <a:pt x="72" y="337"/>
                  </a:cubicBezTo>
                  <a:cubicBezTo>
                    <a:pt x="48" y="361"/>
                    <a:pt x="1" y="397"/>
                    <a:pt x="24" y="456"/>
                  </a:cubicBezTo>
                  <a:cubicBezTo>
                    <a:pt x="191" y="516"/>
                    <a:pt x="370" y="552"/>
                    <a:pt x="536" y="587"/>
                  </a:cubicBezTo>
                  <a:cubicBezTo>
                    <a:pt x="644" y="647"/>
                    <a:pt x="751" y="683"/>
                    <a:pt x="846" y="754"/>
                  </a:cubicBezTo>
                  <a:cubicBezTo>
                    <a:pt x="905" y="802"/>
                    <a:pt x="977" y="849"/>
                    <a:pt x="1048" y="897"/>
                  </a:cubicBezTo>
                  <a:lnTo>
                    <a:pt x="1322" y="1195"/>
                  </a:lnTo>
                  <a:cubicBezTo>
                    <a:pt x="1370" y="1242"/>
                    <a:pt x="1417" y="1302"/>
                    <a:pt x="1441" y="1373"/>
                  </a:cubicBezTo>
                  <a:cubicBezTo>
                    <a:pt x="1453" y="1421"/>
                    <a:pt x="1489" y="1469"/>
                    <a:pt x="1548" y="1469"/>
                  </a:cubicBezTo>
                  <a:cubicBezTo>
                    <a:pt x="1608" y="1469"/>
                    <a:pt x="1644" y="1421"/>
                    <a:pt x="1667" y="1373"/>
                  </a:cubicBezTo>
                  <a:cubicBezTo>
                    <a:pt x="1667" y="1349"/>
                    <a:pt x="1667" y="1326"/>
                    <a:pt x="1667" y="1302"/>
                  </a:cubicBezTo>
                  <a:cubicBezTo>
                    <a:pt x="1691" y="1302"/>
                    <a:pt x="1715" y="1302"/>
                    <a:pt x="1739" y="1290"/>
                  </a:cubicBezTo>
                  <a:cubicBezTo>
                    <a:pt x="1787" y="1266"/>
                    <a:pt x="1798" y="1218"/>
                    <a:pt x="1810" y="1171"/>
                  </a:cubicBezTo>
                  <a:cubicBezTo>
                    <a:pt x="1858" y="1111"/>
                    <a:pt x="1894" y="1040"/>
                    <a:pt x="1906" y="957"/>
                  </a:cubicBezTo>
                  <a:cubicBezTo>
                    <a:pt x="1918" y="885"/>
                    <a:pt x="1929" y="802"/>
                    <a:pt x="1941" y="730"/>
                  </a:cubicBezTo>
                  <a:cubicBezTo>
                    <a:pt x="1941" y="707"/>
                    <a:pt x="1929" y="671"/>
                    <a:pt x="1918" y="671"/>
                  </a:cubicBezTo>
                  <a:cubicBezTo>
                    <a:pt x="1846" y="635"/>
                    <a:pt x="1834" y="540"/>
                    <a:pt x="1775" y="504"/>
                  </a:cubicBezTo>
                  <a:lnTo>
                    <a:pt x="1679" y="409"/>
                  </a:lnTo>
                  <a:cubicBezTo>
                    <a:pt x="1656" y="385"/>
                    <a:pt x="1632" y="349"/>
                    <a:pt x="1608" y="349"/>
                  </a:cubicBezTo>
                  <a:cubicBezTo>
                    <a:pt x="1465" y="183"/>
                    <a:pt x="1286" y="87"/>
                    <a:pt x="1084" y="40"/>
                  </a:cubicBezTo>
                  <a:cubicBezTo>
                    <a:pt x="1011" y="12"/>
                    <a:pt x="937" y="1"/>
                    <a:pt x="86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6" name="Google Shape;696;p32"/>
            <p:cNvSpPr/>
            <p:nvPr/>
          </p:nvSpPr>
          <p:spPr>
            <a:xfrm rot="-4715776">
              <a:off x="3590833" y="773541"/>
              <a:ext cx="65484" cy="131419"/>
            </a:xfrm>
            <a:custGeom>
              <a:avLst/>
              <a:gdLst/>
              <a:ahLst/>
              <a:cxnLst/>
              <a:rect l="l" t="t" r="r" b="b"/>
              <a:pathLst>
                <a:path w="1596" h="3203" extrusionOk="0">
                  <a:moveTo>
                    <a:pt x="564" y="1"/>
                  </a:moveTo>
                  <a:cubicBezTo>
                    <a:pt x="535" y="1"/>
                    <a:pt x="510" y="20"/>
                    <a:pt x="500" y="39"/>
                  </a:cubicBezTo>
                  <a:cubicBezTo>
                    <a:pt x="464" y="182"/>
                    <a:pt x="357" y="301"/>
                    <a:pt x="333" y="444"/>
                  </a:cubicBezTo>
                  <a:cubicBezTo>
                    <a:pt x="250" y="587"/>
                    <a:pt x="214" y="730"/>
                    <a:pt x="191" y="885"/>
                  </a:cubicBezTo>
                  <a:cubicBezTo>
                    <a:pt x="107" y="956"/>
                    <a:pt x="155" y="1052"/>
                    <a:pt x="143" y="1135"/>
                  </a:cubicBezTo>
                  <a:cubicBezTo>
                    <a:pt x="12" y="1504"/>
                    <a:pt x="0" y="1873"/>
                    <a:pt x="119" y="2230"/>
                  </a:cubicBezTo>
                  <a:cubicBezTo>
                    <a:pt x="167" y="2385"/>
                    <a:pt x="155" y="2564"/>
                    <a:pt x="286" y="2683"/>
                  </a:cubicBezTo>
                  <a:cubicBezTo>
                    <a:pt x="286" y="2695"/>
                    <a:pt x="286" y="2718"/>
                    <a:pt x="298" y="2730"/>
                  </a:cubicBezTo>
                  <a:cubicBezTo>
                    <a:pt x="286" y="2778"/>
                    <a:pt x="298" y="2814"/>
                    <a:pt x="345" y="2826"/>
                  </a:cubicBezTo>
                  <a:cubicBezTo>
                    <a:pt x="357" y="2849"/>
                    <a:pt x="369" y="2861"/>
                    <a:pt x="393" y="2885"/>
                  </a:cubicBezTo>
                  <a:cubicBezTo>
                    <a:pt x="417" y="2921"/>
                    <a:pt x="429" y="2968"/>
                    <a:pt x="452" y="3004"/>
                  </a:cubicBezTo>
                  <a:cubicBezTo>
                    <a:pt x="545" y="3139"/>
                    <a:pt x="632" y="3202"/>
                    <a:pt x="755" y="3202"/>
                  </a:cubicBezTo>
                  <a:cubicBezTo>
                    <a:pt x="806" y="3202"/>
                    <a:pt x="863" y="3192"/>
                    <a:pt x="929" y="3171"/>
                  </a:cubicBezTo>
                  <a:cubicBezTo>
                    <a:pt x="988" y="3159"/>
                    <a:pt x="1048" y="3135"/>
                    <a:pt x="1084" y="3076"/>
                  </a:cubicBezTo>
                  <a:cubicBezTo>
                    <a:pt x="1191" y="3040"/>
                    <a:pt x="1286" y="2992"/>
                    <a:pt x="1310" y="2849"/>
                  </a:cubicBezTo>
                  <a:cubicBezTo>
                    <a:pt x="1310" y="2814"/>
                    <a:pt x="1357" y="2778"/>
                    <a:pt x="1381" y="2742"/>
                  </a:cubicBezTo>
                  <a:cubicBezTo>
                    <a:pt x="1476" y="2623"/>
                    <a:pt x="1524" y="2480"/>
                    <a:pt x="1536" y="2337"/>
                  </a:cubicBezTo>
                  <a:cubicBezTo>
                    <a:pt x="1572" y="2147"/>
                    <a:pt x="1595" y="1956"/>
                    <a:pt x="1488" y="1778"/>
                  </a:cubicBezTo>
                  <a:cubicBezTo>
                    <a:pt x="1465" y="1659"/>
                    <a:pt x="1393" y="1575"/>
                    <a:pt x="1310" y="1492"/>
                  </a:cubicBezTo>
                  <a:cubicBezTo>
                    <a:pt x="1203" y="1397"/>
                    <a:pt x="1107" y="1290"/>
                    <a:pt x="1000" y="1182"/>
                  </a:cubicBezTo>
                  <a:cubicBezTo>
                    <a:pt x="833" y="1040"/>
                    <a:pt x="714" y="861"/>
                    <a:pt x="643" y="647"/>
                  </a:cubicBezTo>
                  <a:cubicBezTo>
                    <a:pt x="631" y="528"/>
                    <a:pt x="631" y="409"/>
                    <a:pt x="631" y="301"/>
                  </a:cubicBezTo>
                  <a:cubicBezTo>
                    <a:pt x="631" y="218"/>
                    <a:pt x="631" y="135"/>
                    <a:pt x="631" y="63"/>
                  </a:cubicBezTo>
                  <a:cubicBezTo>
                    <a:pt x="631" y="39"/>
                    <a:pt x="595" y="16"/>
                    <a:pt x="583" y="4"/>
                  </a:cubicBezTo>
                  <a:cubicBezTo>
                    <a:pt x="577" y="2"/>
                    <a:pt x="570" y="1"/>
                    <a:pt x="56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7" name="Google Shape;697;p32"/>
            <p:cNvSpPr/>
            <p:nvPr/>
          </p:nvSpPr>
          <p:spPr>
            <a:xfrm>
              <a:off x="3906984" y="2690196"/>
              <a:ext cx="1477" cy="2995"/>
            </a:xfrm>
            <a:custGeom>
              <a:avLst/>
              <a:gdLst/>
              <a:ahLst/>
              <a:cxnLst/>
              <a:rect l="l" t="t" r="r" b="b"/>
              <a:pathLst>
                <a:path w="36" h="73" extrusionOk="0">
                  <a:moveTo>
                    <a:pt x="0" y="1"/>
                  </a:moveTo>
                  <a:cubicBezTo>
                    <a:pt x="0" y="25"/>
                    <a:pt x="0" y="48"/>
                    <a:pt x="0" y="72"/>
                  </a:cubicBezTo>
                  <a:cubicBezTo>
                    <a:pt x="24" y="48"/>
                    <a:pt x="36" y="25"/>
                    <a:pt x="24" y="1"/>
                  </a:cubicBezTo>
                  <a:close/>
                </a:path>
              </a:pathLst>
            </a:custGeom>
            <a:solidFill>
              <a:srgbClr val="FFC8A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8" name="Google Shape;698;p32"/>
            <p:cNvSpPr/>
            <p:nvPr/>
          </p:nvSpPr>
          <p:spPr>
            <a:xfrm rot="-3652980">
              <a:off x="2002795" y="4443718"/>
              <a:ext cx="74798" cy="107950"/>
            </a:xfrm>
            <a:custGeom>
              <a:avLst/>
              <a:gdLst/>
              <a:ahLst/>
              <a:cxnLst/>
              <a:rect l="l" t="t" r="r" b="b"/>
              <a:pathLst>
                <a:path w="1823" h="2631" extrusionOk="0">
                  <a:moveTo>
                    <a:pt x="252" y="0"/>
                  </a:moveTo>
                  <a:cubicBezTo>
                    <a:pt x="229" y="0"/>
                    <a:pt x="209" y="12"/>
                    <a:pt x="203" y="38"/>
                  </a:cubicBezTo>
                  <a:cubicBezTo>
                    <a:pt x="155" y="145"/>
                    <a:pt x="60" y="252"/>
                    <a:pt x="72" y="395"/>
                  </a:cubicBezTo>
                  <a:cubicBezTo>
                    <a:pt x="13" y="478"/>
                    <a:pt x="1" y="573"/>
                    <a:pt x="72" y="657"/>
                  </a:cubicBezTo>
                  <a:cubicBezTo>
                    <a:pt x="72" y="716"/>
                    <a:pt x="72" y="776"/>
                    <a:pt x="72" y="847"/>
                  </a:cubicBezTo>
                  <a:cubicBezTo>
                    <a:pt x="60" y="859"/>
                    <a:pt x="36" y="883"/>
                    <a:pt x="36" y="907"/>
                  </a:cubicBezTo>
                  <a:cubicBezTo>
                    <a:pt x="1" y="1216"/>
                    <a:pt x="72" y="1502"/>
                    <a:pt x="274" y="1740"/>
                  </a:cubicBezTo>
                  <a:cubicBezTo>
                    <a:pt x="286" y="1788"/>
                    <a:pt x="322" y="1824"/>
                    <a:pt x="370" y="1847"/>
                  </a:cubicBezTo>
                  <a:cubicBezTo>
                    <a:pt x="370" y="1835"/>
                    <a:pt x="382" y="1824"/>
                    <a:pt x="394" y="1824"/>
                  </a:cubicBezTo>
                  <a:cubicBezTo>
                    <a:pt x="382" y="1835"/>
                    <a:pt x="370" y="1835"/>
                    <a:pt x="370" y="1847"/>
                  </a:cubicBezTo>
                  <a:cubicBezTo>
                    <a:pt x="548" y="2062"/>
                    <a:pt x="751" y="2264"/>
                    <a:pt x="965" y="2443"/>
                  </a:cubicBezTo>
                  <a:cubicBezTo>
                    <a:pt x="1013" y="2490"/>
                    <a:pt x="1048" y="2538"/>
                    <a:pt x="1096" y="2586"/>
                  </a:cubicBezTo>
                  <a:cubicBezTo>
                    <a:pt x="1126" y="2615"/>
                    <a:pt x="1159" y="2630"/>
                    <a:pt x="1191" y="2630"/>
                  </a:cubicBezTo>
                  <a:cubicBezTo>
                    <a:pt x="1224" y="2630"/>
                    <a:pt x="1257" y="2615"/>
                    <a:pt x="1287" y="2586"/>
                  </a:cubicBezTo>
                  <a:cubicBezTo>
                    <a:pt x="1322" y="2562"/>
                    <a:pt x="1346" y="2526"/>
                    <a:pt x="1370" y="2490"/>
                  </a:cubicBezTo>
                  <a:cubicBezTo>
                    <a:pt x="1429" y="2431"/>
                    <a:pt x="1429" y="2312"/>
                    <a:pt x="1537" y="2264"/>
                  </a:cubicBezTo>
                  <a:cubicBezTo>
                    <a:pt x="1560" y="2252"/>
                    <a:pt x="1584" y="2216"/>
                    <a:pt x="1584" y="2181"/>
                  </a:cubicBezTo>
                  <a:cubicBezTo>
                    <a:pt x="1644" y="1919"/>
                    <a:pt x="1822" y="1669"/>
                    <a:pt x="1727" y="1371"/>
                  </a:cubicBezTo>
                  <a:cubicBezTo>
                    <a:pt x="1787" y="1240"/>
                    <a:pt x="1691" y="1193"/>
                    <a:pt x="1608" y="1145"/>
                  </a:cubicBezTo>
                  <a:cubicBezTo>
                    <a:pt x="1429" y="1050"/>
                    <a:pt x="1239" y="954"/>
                    <a:pt x="1060" y="859"/>
                  </a:cubicBezTo>
                  <a:lnTo>
                    <a:pt x="667" y="609"/>
                  </a:lnTo>
                  <a:cubicBezTo>
                    <a:pt x="596" y="597"/>
                    <a:pt x="548" y="561"/>
                    <a:pt x="513" y="502"/>
                  </a:cubicBezTo>
                  <a:cubicBezTo>
                    <a:pt x="477" y="395"/>
                    <a:pt x="417" y="288"/>
                    <a:pt x="382" y="180"/>
                  </a:cubicBezTo>
                  <a:cubicBezTo>
                    <a:pt x="358" y="133"/>
                    <a:pt x="334" y="73"/>
                    <a:pt x="310" y="26"/>
                  </a:cubicBezTo>
                  <a:cubicBezTo>
                    <a:pt x="294" y="9"/>
                    <a:pt x="272" y="0"/>
                    <a:pt x="25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99" name="Google Shape;699;p32"/>
          <p:cNvSpPr/>
          <p:nvPr/>
        </p:nvSpPr>
        <p:spPr>
          <a:xfrm flipH="1">
            <a:off x="1573307" y="1375567"/>
            <a:ext cx="185527" cy="294575"/>
          </a:xfrm>
          <a:custGeom>
            <a:avLst/>
            <a:gdLst/>
            <a:ahLst/>
            <a:cxnLst/>
            <a:rect l="l" t="t" r="r" b="b"/>
            <a:pathLst>
              <a:path w="4335" h="6883" extrusionOk="0">
                <a:moveTo>
                  <a:pt x="2175" y="1"/>
                </a:moveTo>
                <a:cubicBezTo>
                  <a:pt x="2172" y="1"/>
                  <a:pt x="2170" y="1"/>
                  <a:pt x="2168" y="1"/>
                </a:cubicBezTo>
                <a:cubicBezTo>
                  <a:pt x="1858" y="1"/>
                  <a:pt x="1870" y="763"/>
                  <a:pt x="1823" y="1191"/>
                </a:cubicBezTo>
                <a:cubicBezTo>
                  <a:pt x="1739" y="2049"/>
                  <a:pt x="1108" y="2799"/>
                  <a:pt x="418" y="3025"/>
                </a:cubicBezTo>
                <a:cubicBezTo>
                  <a:pt x="263" y="3073"/>
                  <a:pt x="84" y="3120"/>
                  <a:pt x="37" y="3299"/>
                </a:cubicBezTo>
                <a:cubicBezTo>
                  <a:pt x="1" y="3442"/>
                  <a:pt x="84" y="3597"/>
                  <a:pt x="191" y="3668"/>
                </a:cubicBezTo>
                <a:cubicBezTo>
                  <a:pt x="299" y="3739"/>
                  <a:pt x="418" y="3775"/>
                  <a:pt x="537" y="3811"/>
                </a:cubicBezTo>
                <a:cubicBezTo>
                  <a:pt x="965" y="3966"/>
                  <a:pt x="1311" y="4347"/>
                  <a:pt x="1525" y="4799"/>
                </a:cubicBezTo>
                <a:cubicBezTo>
                  <a:pt x="1739" y="5263"/>
                  <a:pt x="1823" y="5775"/>
                  <a:pt x="1870" y="6287"/>
                </a:cubicBezTo>
                <a:cubicBezTo>
                  <a:pt x="1894" y="6537"/>
                  <a:pt x="1953" y="6859"/>
                  <a:pt x="2168" y="6883"/>
                </a:cubicBezTo>
                <a:cubicBezTo>
                  <a:pt x="2382" y="6859"/>
                  <a:pt x="2442" y="6537"/>
                  <a:pt x="2465" y="6287"/>
                </a:cubicBezTo>
                <a:cubicBezTo>
                  <a:pt x="2513" y="5775"/>
                  <a:pt x="2608" y="5263"/>
                  <a:pt x="2811" y="4799"/>
                </a:cubicBezTo>
                <a:cubicBezTo>
                  <a:pt x="3025" y="4347"/>
                  <a:pt x="3370" y="3966"/>
                  <a:pt x="3787" y="3811"/>
                </a:cubicBezTo>
                <a:cubicBezTo>
                  <a:pt x="3906" y="3775"/>
                  <a:pt x="4037" y="3739"/>
                  <a:pt x="4144" y="3668"/>
                </a:cubicBezTo>
                <a:cubicBezTo>
                  <a:pt x="4251" y="3597"/>
                  <a:pt x="4335" y="3442"/>
                  <a:pt x="4299" y="3299"/>
                </a:cubicBezTo>
                <a:cubicBezTo>
                  <a:pt x="4251" y="3120"/>
                  <a:pt x="4073" y="3073"/>
                  <a:pt x="3918" y="3025"/>
                </a:cubicBezTo>
                <a:cubicBezTo>
                  <a:pt x="3227" y="2799"/>
                  <a:pt x="2632" y="2049"/>
                  <a:pt x="2549" y="1191"/>
                </a:cubicBezTo>
                <a:cubicBezTo>
                  <a:pt x="2502" y="766"/>
                  <a:pt x="2478" y="1"/>
                  <a:pt x="2175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0" name="Google Shape;700;p32"/>
          <p:cNvSpPr/>
          <p:nvPr/>
        </p:nvSpPr>
        <p:spPr>
          <a:xfrm>
            <a:off x="7477501" y="1182165"/>
            <a:ext cx="107079" cy="143757"/>
          </a:xfrm>
          <a:custGeom>
            <a:avLst/>
            <a:gdLst/>
            <a:ahLst/>
            <a:cxnLst/>
            <a:rect l="l" t="t" r="r" b="b"/>
            <a:pathLst>
              <a:path w="2502" h="3359" extrusionOk="0">
                <a:moveTo>
                  <a:pt x="1259" y="1"/>
                </a:moveTo>
                <a:cubicBezTo>
                  <a:pt x="1256" y="1"/>
                  <a:pt x="1254" y="1"/>
                  <a:pt x="1251" y="1"/>
                </a:cubicBezTo>
                <a:cubicBezTo>
                  <a:pt x="1072" y="1"/>
                  <a:pt x="1084" y="370"/>
                  <a:pt x="1060" y="584"/>
                </a:cubicBezTo>
                <a:cubicBezTo>
                  <a:pt x="1001" y="989"/>
                  <a:pt x="644" y="1358"/>
                  <a:pt x="239" y="1466"/>
                </a:cubicBezTo>
                <a:cubicBezTo>
                  <a:pt x="156" y="1489"/>
                  <a:pt x="48" y="1525"/>
                  <a:pt x="25" y="1608"/>
                </a:cubicBezTo>
                <a:cubicBezTo>
                  <a:pt x="1" y="1680"/>
                  <a:pt x="48" y="1751"/>
                  <a:pt x="120" y="1787"/>
                </a:cubicBezTo>
                <a:cubicBezTo>
                  <a:pt x="179" y="1823"/>
                  <a:pt x="251" y="1835"/>
                  <a:pt x="322" y="1858"/>
                </a:cubicBezTo>
                <a:cubicBezTo>
                  <a:pt x="560" y="1930"/>
                  <a:pt x="763" y="2120"/>
                  <a:pt x="882" y="2335"/>
                </a:cubicBezTo>
                <a:cubicBezTo>
                  <a:pt x="1001" y="2561"/>
                  <a:pt x="1060" y="2811"/>
                  <a:pt x="1084" y="3073"/>
                </a:cubicBezTo>
                <a:cubicBezTo>
                  <a:pt x="1096" y="3192"/>
                  <a:pt x="1132" y="3347"/>
                  <a:pt x="1251" y="3359"/>
                </a:cubicBezTo>
                <a:cubicBezTo>
                  <a:pt x="1382" y="3347"/>
                  <a:pt x="1406" y="3192"/>
                  <a:pt x="1429" y="3073"/>
                </a:cubicBezTo>
                <a:cubicBezTo>
                  <a:pt x="1453" y="2811"/>
                  <a:pt x="1501" y="2561"/>
                  <a:pt x="1632" y="2335"/>
                </a:cubicBezTo>
                <a:cubicBezTo>
                  <a:pt x="1751" y="2120"/>
                  <a:pt x="1953" y="1930"/>
                  <a:pt x="2191" y="1858"/>
                </a:cubicBezTo>
                <a:cubicBezTo>
                  <a:pt x="2263" y="1835"/>
                  <a:pt x="2334" y="1823"/>
                  <a:pt x="2394" y="1787"/>
                </a:cubicBezTo>
                <a:cubicBezTo>
                  <a:pt x="2453" y="1751"/>
                  <a:pt x="2501" y="1680"/>
                  <a:pt x="2489" y="1608"/>
                </a:cubicBezTo>
                <a:cubicBezTo>
                  <a:pt x="2453" y="1525"/>
                  <a:pt x="2346" y="1489"/>
                  <a:pt x="2263" y="1466"/>
                </a:cubicBezTo>
                <a:cubicBezTo>
                  <a:pt x="1870" y="1358"/>
                  <a:pt x="1525" y="989"/>
                  <a:pt x="1477" y="584"/>
                </a:cubicBezTo>
                <a:cubicBezTo>
                  <a:pt x="1442" y="373"/>
                  <a:pt x="1430" y="1"/>
                  <a:pt x="1259" y="1"/>
                </a:cubicBezTo>
                <a:close/>
              </a:path>
            </a:pathLst>
          </a:custGeom>
          <a:solidFill>
            <a:srgbClr val="FEA66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1" name="Google Shape;701;p32"/>
          <p:cNvSpPr/>
          <p:nvPr/>
        </p:nvSpPr>
        <p:spPr>
          <a:xfrm>
            <a:off x="4060833" y="540006"/>
            <a:ext cx="141189" cy="189593"/>
          </a:xfrm>
          <a:custGeom>
            <a:avLst/>
            <a:gdLst/>
            <a:ahLst/>
            <a:cxnLst/>
            <a:rect l="l" t="t" r="r" b="b"/>
            <a:pathLst>
              <a:path w="3299" h="4430" extrusionOk="0">
                <a:moveTo>
                  <a:pt x="1643" y="0"/>
                </a:moveTo>
                <a:cubicBezTo>
                  <a:pt x="1417" y="0"/>
                  <a:pt x="1429" y="500"/>
                  <a:pt x="1381" y="774"/>
                </a:cubicBezTo>
                <a:cubicBezTo>
                  <a:pt x="1322" y="1322"/>
                  <a:pt x="846" y="1798"/>
                  <a:pt x="322" y="1953"/>
                </a:cubicBezTo>
                <a:cubicBezTo>
                  <a:pt x="203" y="1977"/>
                  <a:pt x="60" y="2012"/>
                  <a:pt x="24" y="2132"/>
                </a:cubicBezTo>
                <a:cubicBezTo>
                  <a:pt x="0" y="2215"/>
                  <a:pt x="60" y="2322"/>
                  <a:pt x="143" y="2370"/>
                </a:cubicBezTo>
                <a:cubicBezTo>
                  <a:pt x="226" y="2417"/>
                  <a:pt x="322" y="2429"/>
                  <a:pt x="417" y="2453"/>
                </a:cubicBezTo>
                <a:cubicBezTo>
                  <a:pt x="738" y="2548"/>
                  <a:pt x="988" y="2798"/>
                  <a:pt x="1155" y="3096"/>
                </a:cubicBezTo>
                <a:cubicBezTo>
                  <a:pt x="1322" y="3394"/>
                  <a:pt x="1381" y="3715"/>
                  <a:pt x="1429" y="4048"/>
                </a:cubicBezTo>
                <a:cubicBezTo>
                  <a:pt x="1441" y="4215"/>
                  <a:pt x="1488" y="4418"/>
                  <a:pt x="1643" y="4429"/>
                </a:cubicBezTo>
                <a:cubicBezTo>
                  <a:pt x="1810" y="4418"/>
                  <a:pt x="1858" y="4215"/>
                  <a:pt x="1869" y="4048"/>
                </a:cubicBezTo>
                <a:cubicBezTo>
                  <a:pt x="1905" y="3715"/>
                  <a:pt x="1977" y="3394"/>
                  <a:pt x="2131" y="3096"/>
                </a:cubicBezTo>
                <a:cubicBezTo>
                  <a:pt x="2298" y="2798"/>
                  <a:pt x="2560" y="2548"/>
                  <a:pt x="2882" y="2453"/>
                </a:cubicBezTo>
                <a:cubicBezTo>
                  <a:pt x="2977" y="2429"/>
                  <a:pt x="3072" y="2417"/>
                  <a:pt x="3143" y="2370"/>
                </a:cubicBezTo>
                <a:cubicBezTo>
                  <a:pt x="3227" y="2322"/>
                  <a:pt x="3298" y="2215"/>
                  <a:pt x="3274" y="2132"/>
                </a:cubicBezTo>
                <a:cubicBezTo>
                  <a:pt x="3227" y="2012"/>
                  <a:pt x="3096" y="1977"/>
                  <a:pt x="2977" y="1953"/>
                </a:cubicBezTo>
                <a:cubicBezTo>
                  <a:pt x="2453" y="1798"/>
                  <a:pt x="2000" y="1322"/>
                  <a:pt x="1941" y="774"/>
                </a:cubicBezTo>
                <a:cubicBezTo>
                  <a:pt x="1905" y="500"/>
                  <a:pt x="1881" y="0"/>
                  <a:pt x="1643" y="0"/>
                </a:cubicBezTo>
                <a:close/>
              </a:path>
            </a:pathLst>
          </a:custGeom>
          <a:solidFill>
            <a:srgbClr val="5ECCD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2" name="Google Shape;702;p32"/>
          <p:cNvSpPr/>
          <p:nvPr/>
        </p:nvSpPr>
        <p:spPr>
          <a:xfrm>
            <a:off x="8219183" y="3142756"/>
            <a:ext cx="141189" cy="189593"/>
          </a:xfrm>
          <a:custGeom>
            <a:avLst/>
            <a:gdLst/>
            <a:ahLst/>
            <a:cxnLst/>
            <a:rect l="l" t="t" r="r" b="b"/>
            <a:pathLst>
              <a:path w="3299" h="4430" extrusionOk="0">
                <a:moveTo>
                  <a:pt x="1643" y="0"/>
                </a:moveTo>
                <a:cubicBezTo>
                  <a:pt x="1417" y="0"/>
                  <a:pt x="1429" y="500"/>
                  <a:pt x="1381" y="774"/>
                </a:cubicBezTo>
                <a:cubicBezTo>
                  <a:pt x="1322" y="1322"/>
                  <a:pt x="846" y="1798"/>
                  <a:pt x="322" y="1953"/>
                </a:cubicBezTo>
                <a:cubicBezTo>
                  <a:pt x="203" y="1977"/>
                  <a:pt x="60" y="2012"/>
                  <a:pt x="24" y="2132"/>
                </a:cubicBezTo>
                <a:cubicBezTo>
                  <a:pt x="0" y="2215"/>
                  <a:pt x="60" y="2322"/>
                  <a:pt x="143" y="2370"/>
                </a:cubicBezTo>
                <a:cubicBezTo>
                  <a:pt x="226" y="2417"/>
                  <a:pt x="322" y="2429"/>
                  <a:pt x="417" y="2453"/>
                </a:cubicBezTo>
                <a:cubicBezTo>
                  <a:pt x="738" y="2548"/>
                  <a:pt x="988" y="2798"/>
                  <a:pt x="1155" y="3096"/>
                </a:cubicBezTo>
                <a:cubicBezTo>
                  <a:pt x="1322" y="3394"/>
                  <a:pt x="1381" y="3715"/>
                  <a:pt x="1429" y="4048"/>
                </a:cubicBezTo>
                <a:cubicBezTo>
                  <a:pt x="1441" y="4215"/>
                  <a:pt x="1488" y="4418"/>
                  <a:pt x="1643" y="4429"/>
                </a:cubicBezTo>
                <a:cubicBezTo>
                  <a:pt x="1810" y="4418"/>
                  <a:pt x="1858" y="4215"/>
                  <a:pt x="1869" y="4048"/>
                </a:cubicBezTo>
                <a:cubicBezTo>
                  <a:pt x="1905" y="3715"/>
                  <a:pt x="1977" y="3394"/>
                  <a:pt x="2131" y="3096"/>
                </a:cubicBezTo>
                <a:cubicBezTo>
                  <a:pt x="2298" y="2798"/>
                  <a:pt x="2560" y="2548"/>
                  <a:pt x="2882" y="2453"/>
                </a:cubicBezTo>
                <a:cubicBezTo>
                  <a:pt x="2977" y="2429"/>
                  <a:pt x="3072" y="2417"/>
                  <a:pt x="3143" y="2370"/>
                </a:cubicBezTo>
                <a:cubicBezTo>
                  <a:pt x="3227" y="2322"/>
                  <a:pt x="3298" y="2215"/>
                  <a:pt x="3274" y="2132"/>
                </a:cubicBezTo>
                <a:cubicBezTo>
                  <a:pt x="3227" y="2012"/>
                  <a:pt x="3096" y="1977"/>
                  <a:pt x="2977" y="1953"/>
                </a:cubicBezTo>
                <a:cubicBezTo>
                  <a:pt x="2453" y="1798"/>
                  <a:pt x="2000" y="1322"/>
                  <a:pt x="1941" y="774"/>
                </a:cubicBezTo>
                <a:cubicBezTo>
                  <a:pt x="1905" y="500"/>
                  <a:pt x="1881" y="0"/>
                  <a:pt x="16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703" name="Google Shape;703;p3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7204250">
            <a:off x="-53162" y="-566074"/>
            <a:ext cx="652100" cy="2018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04" name="Google Shape;704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0788" y="290838"/>
            <a:ext cx="1233875" cy="839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05" name="Google Shape;705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7854575" y="3704926"/>
            <a:ext cx="1963225" cy="1031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Google Shape;53;p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943077" y="-1333209"/>
            <a:ext cx="996200" cy="2186035"/>
          </a:xfrm>
          <a:prstGeom prst="rect">
            <a:avLst/>
          </a:prstGeom>
          <a:noFill/>
          <a:ln>
            <a:noFill/>
          </a:ln>
        </p:spPr>
      </p:pic>
      <p:sp>
        <p:nvSpPr>
          <p:cNvPr id="54" name="Google Shape;54;p4"/>
          <p:cNvSpPr txBox="1">
            <a:spLocks noGrp="1"/>
          </p:cNvSpPr>
          <p:nvPr>
            <p:ph type="body" idx="1"/>
          </p:nvPr>
        </p:nvSpPr>
        <p:spPr>
          <a:xfrm>
            <a:off x="720000" y="1152475"/>
            <a:ext cx="7704000" cy="34509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Font typeface="Hind"/>
              <a:buChar char="●"/>
              <a:defRPr sz="12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Hind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Hind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Hind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Hind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Hind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Hind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Hind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Hind"/>
              <a:buChar char="■"/>
              <a:defRPr/>
            </a:lvl9pPr>
          </a:lstStyle>
          <a:p>
            <a:endParaRPr/>
          </a:p>
        </p:txBody>
      </p:sp>
      <p:sp>
        <p:nvSpPr>
          <p:cNvPr id="55" name="Google Shape;55;p4"/>
          <p:cNvSpPr/>
          <p:nvPr/>
        </p:nvSpPr>
        <p:spPr>
          <a:xfrm rot="5400000">
            <a:off x="6916369" y="4746327"/>
            <a:ext cx="155696" cy="69597"/>
          </a:xfrm>
          <a:custGeom>
            <a:avLst/>
            <a:gdLst/>
            <a:ahLst/>
            <a:cxnLst/>
            <a:rect l="l" t="t" r="r" b="b"/>
            <a:pathLst>
              <a:path w="2906" h="1299" extrusionOk="0">
                <a:moveTo>
                  <a:pt x="715" y="524"/>
                </a:moveTo>
                <a:lnTo>
                  <a:pt x="715" y="524"/>
                </a:lnTo>
                <a:cubicBezTo>
                  <a:pt x="727" y="536"/>
                  <a:pt x="727" y="560"/>
                  <a:pt x="727" y="572"/>
                </a:cubicBezTo>
                <a:cubicBezTo>
                  <a:pt x="715" y="560"/>
                  <a:pt x="715" y="536"/>
                  <a:pt x="715" y="524"/>
                </a:cubicBezTo>
                <a:close/>
                <a:moveTo>
                  <a:pt x="548" y="1"/>
                </a:moveTo>
                <a:cubicBezTo>
                  <a:pt x="396" y="1"/>
                  <a:pt x="270" y="102"/>
                  <a:pt x="144" y="203"/>
                </a:cubicBezTo>
                <a:cubicBezTo>
                  <a:pt x="25" y="286"/>
                  <a:pt x="1" y="405"/>
                  <a:pt x="96" y="524"/>
                </a:cubicBezTo>
                <a:cubicBezTo>
                  <a:pt x="263" y="703"/>
                  <a:pt x="441" y="882"/>
                  <a:pt x="691" y="953"/>
                </a:cubicBezTo>
                <a:cubicBezTo>
                  <a:pt x="739" y="1013"/>
                  <a:pt x="810" y="1036"/>
                  <a:pt x="894" y="1048"/>
                </a:cubicBezTo>
                <a:cubicBezTo>
                  <a:pt x="930" y="1108"/>
                  <a:pt x="989" y="1096"/>
                  <a:pt x="1037" y="1108"/>
                </a:cubicBezTo>
                <a:cubicBezTo>
                  <a:pt x="1055" y="1135"/>
                  <a:pt x="1079" y="1148"/>
                  <a:pt x="1110" y="1148"/>
                </a:cubicBezTo>
                <a:cubicBezTo>
                  <a:pt x="1121" y="1148"/>
                  <a:pt x="1132" y="1146"/>
                  <a:pt x="1144" y="1144"/>
                </a:cubicBezTo>
                <a:cubicBezTo>
                  <a:pt x="1263" y="1239"/>
                  <a:pt x="1394" y="1251"/>
                  <a:pt x="1537" y="1251"/>
                </a:cubicBezTo>
                <a:cubicBezTo>
                  <a:pt x="1586" y="1289"/>
                  <a:pt x="1640" y="1297"/>
                  <a:pt x="1694" y="1297"/>
                </a:cubicBezTo>
                <a:cubicBezTo>
                  <a:pt x="1736" y="1297"/>
                  <a:pt x="1777" y="1292"/>
                  <a:pt x="1817" y="1292"/>
                </a:cubicBezTo>
                <a:cubicBezTo>
                  <a:pt x="1840" y="1292"/>
                  <a:pt x="1861" y="1294"/>
                  <a:pt x="1882" y="1298"/>
                </a:cubicBezTo>
                <a:cubicBezTo>
                  <a:pt x="2073" y="1274"/>
                  <a:pt x="2406" y="1108"/>
                  <a:pt x="2525" y="941"/>
                </a:cubicBezTo>
                <a:cubicBezTo>
                  <a:pt x="2596" y="846"/>
                  <a:pt x="2739" y="798"/>
                  <a:pt x="2727" y="655"/>
                </a:cubicBezTo>
                <a:cubicBezTo>
                  <a:pt x="2751" y="632"/>
                  <a:pt x="2763" y="620"/>
                  <a:pt x="2787" y="608"/>
                </a:cubicBezTo>
                <a:cubicBezTo>
                  <a:pt x="2835" y="584"/>
                  <a:pt x="2835" y="548"/>
                  <a:pt x="2823" y="501"/>
                </a:cubicBezTo>
                <a:cubicBezTo>
                  <a:pt x="2870" y="441"/>
                  <a:pt x="2906" y="382"/>
                  <a:pt x="2882" y="298"/>
                </a:cubicBezTo>
                <a:cubicBezTo>
                  <a:pt x="2857" y="256"/>
                  <a:pt x="2819" y="250"/>
                  <a:pt x="2778" y="250"/>
                </a:cubicBezTo>
                <a:cubicBezTo>
                  <a:pt x="2761" y="250"/>
                  <a:pt x="2744" y="251"/>
                  <a:pt x="2727" y="251"/>
                </a:cubicBezTo>
                <a:cubicBezTo>
                  <a:pt x="2711" y="249"/>
                  <a:pt x="2695" y="249"/>
                  <a:pt x="2679" y="249"/>
                </a:cubicBezTo>
                <a:cubicBezTo>
                  <a:pt x="2516" y="249"/>
                  <a:pt x="2354" y="298"/>
                  <a:pt x="2192" y="298"/>
                </a:cubicBezTo>
                <a:cubicBezTo>
                  <a:pt x="2132" y="258"/>
                  <a:pt x="2064" y="252"/>
                  <a:pt x="1996" y="252"/>
                </a:cubicBezTo>
                <a:cubicBezTo>
                  <a:pt x="1963" y="252"/>
                  <a:pt x="1930" y="253"/>
                  <a:pt x="1898" y="253"/>
                </a:cubicBezTo>
                <a:cubicBezTo>
                  <a:pt x="1876" y="253"/>
                  <a:pt x="1855" y="253"/>
                  <a:pt x="1834" y="251"/>
                </a:cubicBezTo>
                <a:lnTo>
                  <a:pt x="1787" y="251"/>
                </a:lnTo>
                <a:cubicBezTo>
                  <a:pt x="1769" y="224"/>
                  <a:pt x="1744" y="210"/>
                  <a:pt x="1718" y="210"/>
                </a:cubicBezTo>
                <a:cubicBezTo>
                  <a:pt x="1709" y="210"/>
                  <a:pt x="1700" y="212"/>
                  <a:pt x="1692" y="215"/>
                </a:cubicBezTo>
                <a:cubicBezTo>
                  <a:pt x="1546" y="215"/>
                  <a:pt x="1400" y="151"/>
                  <a:pt x="1254" y="151"/>
                </a:cubicBezTo>
                <a:cubicBezTo>
                  <a:pt x="1233" y="151"/>
                  <a:pt x="1212" y="152"/>
                  <a:pt x="1191" y="155"/>
                </a:cubicBezTo>
                <a:cubicBezTo>
                  <a:pt x="1096" y="143"/>
                  <a:pt x="989" y="120"/>
                  <a:pt x="894" y="108"/>
                </a:cubicBezTo>
                <a:cubicBezTo>
                  <a:pt x="868" y="65"/>
                  <a:pt x="831" y="59"/>
                  <a:pt x="794" y="59"/>
                </a:cubicBezTo>
                <a:cubicBezTo>
                  <a:pt x="779" y="59"/>
                  <a:pt x="765" y="60"/>
                  <a:pt x="751" y="60"/>
                </a:cubicBezTo>
                <a:cubicBezTo>
                  <a:pt x="678" y="18"/>
                  <a:pt x="611" y="1"/>
                  <a:pt x="548" y="1"/>
                </a:cubicBezTo>
                <a:close/>
              </a:path>
            </a:pathLst>
          </a:custGeom>
          <a:solidFill>
            <a:srgbClr val="95CFE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56;p4"/>
          <p:cNvSpPr/>
          <p:nvPr/>
        </p:nvSpPr>
        <p:spPr>
          <a:xfrm rot="5400000">
            <a:off x="8608572" y="4222422"/>
            <a:ext cx="97672" cy="140962"/>
          </a:xfrm>
          <a:custGeom>
            <a:avLst/>
            <a:gdLst/>
            <a:ahLst/>
            <a:cxnLst/>
            <a:rect l="l" t="t" r="r" b="b"/>
            <a:pathLst>
              <a:path w="1823" h="2631" extrusionOk="0">
                <a:moveTo>
                  <a:pt x="252" y="0"/>
                </a:moveTo>
                <a:cubicBezTo>
                  <a:pt x="229" y="0"/>
                  <a:pt x="209" y="12"/>
                  <a:pt x="203" y="38"/>
                </a:cubicBezTo>
                <a:cubicBezTo>
                  <a:pt x="155" y="145"/>
                  <a:pt x="60" y="252"/>
                  <a:pt x="72" y="395"/>
                </a:cubicBezTo>
                <a:cubicBezTo>
                  <a:pt x="13" y="478"/>
                  <a:pt x="1" y="573"/>
                  <a:pt x="72" y="657"/>
                </a:cubicBezTo>
                <a:cubicBezTo>
                  <a:pt x="72" y="716"/>
                  <a:pt x="72" y="776"/>
                  <a:pt x="72" y="847"/>
                </a:cubicBezTo>
                <a:cubicBezTo>
                  <a:pt x="60" y="859"/>
                  <a:pt x="36" y="883"/>
                  <a:pt x="36" y="907"/>
                </a:cubicBezTo>
                <a:cubicBezTo>
                  <a:pt x="1" y="1216"/>
                  <a:pt x="72" y="1502"/>
                  <a:pt x="274" y="1740"/>
                </a:cubicBezTo>
                <a:cubicBezTo>
                  <a:pt x="286" y="1788"/>
                  <a:pt x="322" y="1824"/>
                  <a:pt x="370" y="1847"/>
                </a:cubicBezTo>
                <a:cubicBezTo>
                  <a:pt x="370" y="1835"/>
                  <a:pt x="382" y="1824"/>
                  <a:pt x="394" y="1824"/>
                </a:cubicBezTo>
                <a:cubicBezTo>
                  <a:pt x="382" y="1835"/>
                  <a:pt x="370" y="1835"/>
                  <a:pt x="370" y="1847"/>
                </a:cubicBezTo>
                <a:cubicBezTo>
                  <a:pt x="548" y="2062"/>
                  <a:pt x="751" y="2264"/>
                  <a:pt x="965" y="2443"/>
                </a:cubicBezTo>
                <a:cubicBezTo>
                  <a:pt x="1013" y="2490"/>
                  <a:pt x="1048" y="2538"/>
                  <a:pt x="1096" y="2586"/>
                </a:cubicBezTo>
                <a:cubicBezTo>
                  <a:pt x="1126" y="2615"/>
                  <a:pt x="1159" y="2630"/>
                  <a:pt x="1191" y="2630"/>
                </a:cubicBezTo>
                <a:cubicBezTo>
                  <a:pt x="1224" y="2630"/>
                  <a:pt x="1257" y="2615"/>
                  <a:pt x="1287" y="2586"/>
                </a:cubicBezTo>
                <a:cubicBezTo>
                  <a:pt x="1322" y="2562"/>
                  <a:pt x="1346" y="2526"/>
                  <a:pt x="1370" y="2490"/>
                </a:cubicBezTo>
                <a:cubicBezTo>
                  <a:pt x="1429" y="2431"/>
                  <a:pt x="1429" y="2312"/>
                  <a:pt x="1537" y="2264"/>
                </a:cubicBezTo>
                <a:cubicBezTo>
                  <a:pt x="1560" y="2252"/>
                  <a:pt x="1584" y="2216"/>
                  <a:pt x="1584" y="2181"/>
                </a:cubicBezTo>
                <a:cubicBezTo>
                  <a:pt x="1644" y="1919"/>
                  <a:pt x="1822" y="1669"/>
                  <a:pt x="1727" y="1371"/>
                </a:cubicBezTo>
                <a:cubicBezTo>
                  <a:pt x="1787" y="1240"/>
                  <a:pt x="1691" y="1193"/>
                  <a:pt x="1608" y="1145"/>
                </a:cubicBezTo>
                <a:cubicBezTo>
                  <a:pt x="1429" y="1050"/>
                  <a:pt x="1239" y="954"/>
                  <a:pt x="1060" y="859"/>
                </a:cubicBezTo>
                <a:lnTo>
                  <a:pt x="667" y="609"/>
                </a:lnTo>
                <a:cubicBezTo>
                  <a:pt x="596" y="597"/>
                  <a:pt x="548" y="561"/>
                  <a:pt x="513" y="502"/>
                </a:cubicBezTo>
                <a:cubicBezTo>
                  <a:pt x="477" y="395"/>
                  <a:pt x="417" y="288"/>
                  <a:pt x="382" y="180"/>
                </a:cubicBezTo>
                <a:cubicBezTo>
                  <a:pt x="358" y="133"/>
                  <a:pt x="334" y="73"/>
                  <a:pt x="310" y="26"/>
                </a:cubicBezTo>
                <a:cubicBezTo>
                  <a:pt x="294" y="9"/>
                  <a:pt x="272" y="0"/>
                  <a:pt x="252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57;p4"/>
          <p:cNvSpPr/>
          <p:nvPr/>
        </p:nvSpPr>
        <p:spPr>
          <a:xfrm>
            <a:off x="8331237" y="2424467"/>
            <a:ext cx="185527" cy="294575"/>
          </a:xfrm>
          <a:custGeom>
            <a:avLst/>
            <a:gdLst/>
            <a:ahLst/>
            <a:cxnLst/>
            <a:rect l="l" t="t" r="r" b="b"/>
            <a:pathLst>
              <a:path w="4335" h="6883" extrusionOk="0">
                <a:moveTo>
                  <a:pt x="2175" y="1"/>
                </a:moveTo>
                <a:cubicBezTo>
                  <a:pt x="2172" y="1"/>
                  <a:pt x="2170" y="1"/>
                  <a:pt x="2168" y="1"/>
                </a:cubicBezTo>
                <a:cubicBezTo>
                  <a:pt x="1858" y="1"/>
                  <a:pt x="1870" y="763"/>
                  <a:pt x="1823" y="1191"/>
                </a:cubicBezTo>
                <a:cubicBezTo>
                  <a:pt x="1739" y="2049"/>
                  <a:pt x="1108" y="2799"/>
                  <a:pt x="418" y="3025"/>
                </a:cubicBezTo>
                <a:cubicBezTo>
                  <a:pt x="263" y="3073"/>
                  <a:pt x="84" y="3120"/>
                  <a:pt x="37" y="3299"/>
                </a:cubicBezTo>
                <a:cubicBezTo>
                  <a:pt x="1" y="3442"/>
                  <a:pt x="84" y="3597"/>
                  <a:pt x="191" y="3668"/>
                </a:cubicBezTo>
                <a:cubicBezTo>
                  <a:pt x="299" y="3739"/>
                  <a:pt x="418" y="3775"/>
                  <a:pt x="537" y="3811"/>
                </a:cubicBezTo>
                <a:cubicBezTo>
                  <a:pt x="965" y="3966"/>
                  <a:pt x="1311" y="4347"/>
                  <a:pt x="1525" y="4799"/>
                </a:cubicBezTo>
                <a:cubicBezTo>
                  <a:pt x="1739" y="5263"/>
                  <a:pt x="1823" y="5775"/>
                  <a:pt x="1870" y="6287"/>
                </a:cubicBezTo>
                <a:cubicBezTo>
                  <a:pt x="1894" y="6537"/>
                  <a:pt x="1953" y="6859"/>
                  <a:pt x="2168" y="6883"/>
                </a:cubicBezTo>
                <a:cubicBezTo>
                  <a:pt x="2382" y="6859"/>
                  <a:pt x="2442" y="6537"/>
                  <a:pt x="2465" y="6287"/>
                </a:cubicBezTo>
                <a:cubicBezTo>
                  <a:pt x="2513" y="5775"/>
                  <a:pt x="2608" y="5263"/>
                  <a:pt x="2811" y="4799"/>
                </a:cubicBezTo>
                <a:cubicBezTo>
                  <a:pt x="3025" y="4347"/>
                  <a:pt x="3370" y="3966"/>
                  <a:pt x="3787" y="3811"/>
                </a:cubicBezTo>
                <a:cubicBezTo>
                  <a:pt x="3906" y="3775"/>
                  <a:pt x="4037" y="3739"/>
                  <a:pt x="4144" y="3668"/>
                </a:cubicBezTo>
                <a:cubicBezTo>
                  <a:pt x="4251" y="3597"/>
                  <a:pt x="4335" y="3442"/>
                  <a:pt x="4299" y="3299"/>
                </a:cubicBezTo>
                <a:cubicBezTo>
                  <a:pt x="4251" y="3120"/>
                  <a:pt x="4073" y="3073"/>
                  <a:pt x="3918" y="3025"/>
                </a:cubicBezTo>
                <a:cubicBezTo>
                  <a:pt x="3227" y="2799"/>
                  <a:pt x="2632" y="2049"/>
                  <a:pt x="2549" y="1191"/>
                </a:cubicBezTo>
                <a:cubicBezTo>
                  <a:pt x="2502" y="766"/>
                  <a:pt x="2478" y="1"/>
                  <a:pt x="2175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58;p4"/>
          <p:cNvSpPr/>
          <p:nvPr/>
        </p:nvSpPr>
        <p:spPr>
          <a:xfrm>
            <a:off x="7343800" y="598088"/>
            <a:ext cx="140162" cy="188609"/>
          </a:xfrm>
          <a:custGeom>
            <a:avLst/>
            <a:gdLst/>
            <a:ahLst/>
            <a:cxnLst/>
            <a:rect l="l" t="t" r="r" b="b"/>
            <a:pathLst>
              <a:path w="3275" h="4407" extrusionOk="0">
                <a:moveTo>
                  <a:pt x="1631" y="1"/>
                </a:moveTo>
                <a:cubicBezTo>
                  <a:pt x="1405" y="1"/>
                  <a:pt x="1417" y="489"/>
                  <a:pt x="1381" y="763"/>
                </a:cubicBezTo>
                <a:cubicBezTo>
                  <a:pt x="1310" y="1310"/>
                  <a:pt x="834" y="1787"/>
                  <a:pt x="310" y="1930"/>
                </a:cubicBezTo>
                <a:cubicBezTo>
                  <a:pt x="203" y="1965"/>
                  <a:pt x="60" y="2001"/>
                  <a:pt x="24" y="2120"/>
                </a:cubicBezTo>
                <a:cubicBezTo>
                  <a:pt x="0" y="2203"/>
                  <a:pt x="60" y="2299"/>
                  <a:pt x="143" y="2346"/>
                </a:cubicBezTo>
                <a:cubicBezTo>
                  <a:pt x="227" y="2394"/>
                  <a:pt x="322" y="2418"/>
                  <a:pt x="405" y="2442"/>
                </a:cubicBezTo>
                <a:cubicBezTo>
                  <a:pt x="727" y="2537"/>
                  <a:pt x="989" y="2787"/>
                  <a:pt x="1143" y="3073"/>
                </a:cubicBezTo>
                <a:cubicBezTo>
                  <a:pt x="1310" y="3370"/>
                  <a:pt x="1381" y="3704"/>
                  <a:pt x="1417" y="4025"/>
                </a:cubicBezTo>
                <a:cubicBezTo>
                  <a:pt x="1429" y="4180"/>
                  <a:pt x="1477" y="4394"/>
                  <a:pt x="1631" y="4406"/>
                </a:cubicBezTo>
                <a:cubicBezTo>
                  <a:pt x="1798" y="4394"/>
                  <a:pt x="1846" y="4180"/>
                  <a:pt x="1858" y="4025"/>
                </a:cubicBezTo>
                <a:cubicBezTo>
                  <a:pt x="1893" y="3704"/>
                  <a:pt x="1965" y="3370"/>
                  <a:pt x="2120" y="3073"/>
                </a:cubicBezTo>
                <a:cubicBezTo>
                  <a:pt x="2286" y="2787"/>
                  <a:pt x="2548" y="2537"/>
                  <a:pt x="2858" y="2442"/>
                </a:cubicBezTo>
                <a:cubicBezTo>
                  <a:pt x="2953" y="2418"/>
                  <a:pt x="3048" y="2394"/>
                  <a:pt x="3132" y="2346"/>
                </a:cubicBezTo>
                <a:cubicBezTo>
                  <a:pt x="3215" y="2299"/>
                  <a:pt x="3275" y="2203"/>
                  <a:pt x="3251" y="2120"/>
                </a:cubicBezTo>
                <a:cubicBezTo>
                  <a:pt x="3215" y="2001"/>
                  <a:pt x="3072" y="1965"/>
                  <a:pt x="2965" y="1930"/>
                </a:cubicBezTo>
                <a:cubicBezTo>
                  <a:pt x="2441" y="1787"/>
                  <a:pt x="1989" y="1310"/>
                  <a:pt x="1929" y="763"/>
                </a:cubicBezTo>
                <a:cubicBezTo>
                  <a:pt x="1893" y="489"/>
                  <a:pt x="1870" y="1"/>
                  <a:pt x="1631" y="1"/>
                </a:cubicBezTo>
                <a:close/>
              </a:path>
            </a:pathLst>
          </a:custGeom>
          <a:solidFill>
            <a:srgbClr val="9D6E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59" name="Google Shape;59;p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775093" y="266118"/>
            <a:ext cx="1253250" cy="852550"/>
          </a:xfrm>
          <a:prstGeom prst="rect">
            <a:avLst/>
          </a:prstGeom>
          <a:noFill/>
          <a:ln>
            <a:noFill/>
          </a:ln>
        </p:spPr>
      </p:pic>
      <p:sp>
        <p:nvSpPr>
          <p:cNvPr id="60" name="Google Shape;60;p4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4"/>
          <p:cNvSpPr/>
          <p:nvPr/>
        </p:nvSpPr>
        <p:spPr>
          <a:xfrm rot="4058146">
            <a:off x="8643413" y="1733363"/>
            <a:ext cx="139357" cy="102103"/>
          </a:xfrm>
          <a:custGeom>
            <a:avLst/>
            <a:gdLst/>
            <a:ahLst/>
            <a:cxnLst/>
            <a:rect l="l" t="t" r="r" b="b"/>
            <a:pathLst>
              <a:path w="2525" h="1850" extrusionOk="0">
                <a:moveTo>
                  <a:pt x="1032" y="0"/>
                </a:moveTo>
                <a:cubicBezTo>
                  <a:pt x="983" y="0"/>
                  <a:pt x="936" y="9"/>
                  <a:pt x="893" y="52"/>
                </a:cubicBezTo>
                <a:cubicBezTo>
                  <a:pt x="877" y="51"/>
                  <a:pt x="861" y="50"/>
                  <a:pt x="844" y="50"/>
                </a:cubicBezTo>
                <a:cubicBezTo>
                  <a:pt x="708" y="50"/>
                  <a:pt x="581" y="91"/>
                  <a:pt x="453" y="123"/>
                </a:cubicBezTo>
                <a:cubicBezTo>
                  <a:pt x="274" y="159"/>
                  <a:pt x="131" y="254"/>
                  <a:pt x="72" y="433"/>
                </a:cubicBezTo>
                <a:cubicBezTo>
                  <a:pt x="36" y="540"/>
                  <a:pt x="24" y="659"/>
                  <a:pt x="12" y="778"/>
                </a:cubicBezTo>
                <a:cubicBezTo>
                  <a:pt x="1" y="873"/>
                  <a:pt x="36" y="909"/>
                  <a:pt x="131" y="909"/>
                </a:cubicBezTo>
                <a:cubicBezTo>
                  <a:pt x="199" y="901"/>
                  <a:pt x="265" y="897"/>
                  <a:pt x="331" y="897"/>
                </a:cubicBezTo>
                <a:cubicBezTo>
                  <a:pt x="462" y="897"/>
                  <a:pt x="592" y="913"/>
                  <a:pt x="727" y="945"/>
                </a:cubicBezTo>
                <a:cubicBezTo>
                  <a:pt x="751" y="951"/>
                  <a:pt x="777" y="951"/>
                  <a:pt x="806" y="951"/>
                </a:cubicBezTo>
                <a:cubicBezTo>
                  <a:pt x="834" y="951"/>
                  <a:pt x="864" y="951"/>
                  <a:pt x="893" y="957"/>
                </a:cubicBezTo>
                <a:cubicBezTo>
                  <a:pt x="1024" y="1004"/>
                  <a:pt x="1155" y="1052"/>
                  <a:pt x="1286" y="1100"/>
                </a:cubicBezTo>
                <a:cubicBezTo>
                  <a:pt x="1346" y="1159"/>
                  <a:pt x="1417" y="1183"/>
                  <a:pt x="1489" y="1207"/>
                </a:cubicBezTo>
                <a:cubicBezTo>
                  <a:pt x="1727" y="1385"/>
                  <a:pt x="1917" y="1600"/>
                  <a:pt x="2132" y="1802"/>
                </a:cubicBezTo>
                <a:cubicBezTo>
                  <a:pt x="2192" y="1832"/>
                  <a:pt x="2227" y="1850"/>
                  <a:pt x="2256" y="1850"/>
                </a:cubicBezTo>
                <a:cubicBezTo>
                  <a:pt x="2294" y="1850"/>
                  <a:pt x="2320" y="1818"/>
                  <a:pt x="2382" y="1743"/>
                </a:cubicBezTo>
                <a:cubicBezTo>
                  <a:pt x="2394" y="1731"/>
                  <a:pt x="2406" y="1731"/>
                  <a:pt x="2406" y="1731"/>
                </a:cubicBezTo>
                <a:cubicBezTo>
                  <a:pt x="2525" y="1409"/>
                  <a:pt x="2513" y="1088"/>
                  <a:pt x="2477" y="766"/>
                </a:cubicBezTo>
                <a:cubicBezTo>
                  <a:pt x="2477" y="707"/>
                  <a:pt x="2453" y="635"/>
                  <a:pt x="2394" y="600"/>
                </a:cubicBezTo>
                <a:cubicBezTo>
                  <a:pt x="2394" y="588"/>
                  <a:pt x="2394" y="564"/>
                  <a:pt x="2382" y="552"/>
                </a:cubicBezTo>
                <a:cubicBezTo>
                  <a:pt x="2394" y="504"/>
                  <a:pt x="2382" y="469"/>
                  <a:pt x="2346" y="445"/>
                </a:cubicBezTo>
                <a:cubicBezTo>
                  <a:pt x="2215" y="302"/>
                  <a:pt x="2060" y="230"/>
                  <a:pt x="1894" y="159"/>
                </a:cubicBezTo>
                <a:cubicBezTo>
                  <a:pt x="1644" y="40"/>
                  <a:pt x="1394" y="16"/>
                  <a:pt x="1132" y="4"/>
                </a:cubicBezTo>
                <a:cubicBezTo>
                  <a:pt x="1098" y="4"/>
                  <a:pt x="1065" y="0"/>
                  <a:pt x="103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62;p4"/>
          <p:cNvSpPr/>
          <p:nvPr/>
        </p:nvSpPr>
        <p:spPr>
          <a:xfrm rot="5400000" flipH="1">
            <a:off x="8089570" y="4554360"/>
            <a:ext cx="99894" cy="98293"/>
          </a:xfrm>
          <a:custGeom>
            <a:avLst/>
            <a:gdLst/>
            <a:ahLst/>
            <a:cxnLst/>
            <a:rect l="l" t="t" r="r" b="b"/>
            <a:pathLst>
              <a:path w="1810" h="1781" extrusionOk="0">
                <a:moveTo>
                  <a:pt x="863" y="0"/>
                </a:moveTo>
                <a:cubicBezTo>
                  <a:pt x="834" y="0"/>
                  <a:pt x="804" y="12"/>
                  <a:pt x="774" y="36"/>
                </a:cubicBezTo>
                <a:cubicBezTo>
                  <a:pt x="643" y="72"/>
                  <a:pt x="512" y="95"/>
                  <a:pt x="381" y="131"/>
                </a:cubicBezTo>
                <a:cubicBezTo>
                  <a:pt x="274" y="155"/>
                  <a:pt x="191" y="238"/>
                  <a:pt x="131" y="322"/>
                </a:cubicBezTo>
                <a:cubicBezTo>
                  <a:pt x="0" y="548"/>
                  <a:pt x="48" y="655"/>
                  <a:pt x="298" y="714"/>
                </a:cubicBezTo>
                <a:cubicBezTo>
                  <a:pt x="310" y="726"/>
                  <a:pt x="322" y="726"/>
                  <a:pt x="333" y="726"/>
                </a:cubicBezTo>
                <a:cubicBezTo>
                  <a:pt x="365" y="758"/>
                  <a:pt x="402" y="763"/>
                  <a:pt x="441" y="763"/>
                </a:cubicBezTo>
                <a:cubicBezTo>
                  <a:pt x="460" y="763"/>
                  <a:pt x="480" y="762"/>
                  <a:pt x="500" y="762"/>
                </a:cubicBezTo>
                <a:cubicBezTo>
                  <a:pt x="619" y="798"/>
                  <a:pt x="738" y="845"/>
                  <a:pt x="857" y="881"/>
                </a:cubicBezTo>
                <a:cubicBezTo>
                  <a:pt x="941" y="953"/>
                  <a:pt x="1024" y="1012"/>
                  <a:pt x="1107" y="1084"/>
                </a:cubicBezTo>
                <a:cubicBezTo>
                  <a:pt x="1179" y="1191"/>
                  <a:pt x="1274" y="1286"/>
                  <a:pt x="1334" y="1405"/>
                </a:cubicBezTo>
                <a:cubicBezTo>
                  <a:pt x="1334" y="1417"/>
                  <a:pt x="1357" y="1429"/>
                  <a:pt x="1381" y="1441"/>
                </a:cubicBezTo>
                <a:cubicBezTo>
                  <a:pt x="1417" y="1548"/>
                  <a:pt x="1465" y="1655"/>
                  <a:pt x="1524" y="1750"/>
                </a:cubicBezTo>
                <a:cubicBezTo>
                  <a:pt x="1545" y="1771"/>
                  <a:pt x="1566" y="1781"/>
                  <a:pt x="1586" y="1781"/>
                </a:cubicBezTo>
                <a:cubicBezTo>
                  <a:pt x="1611" y="1781"/>
                  <a:pt x="1635" y="1765"/>
                  <a:pt x="1655" y="1738"/>
                </a:cubicBezTo>
                <a:cubicBezTo>
                  <a:pt x="1715" y="1667"/>
                  <a:pt x="1691" y="1560"/>
                  <a:pt x="1726" y="1488"/>
                </a:cubicBezTo>
                <a:cubicBezTo>
                  <a:pt x="1786" y="1381"/>
                  <a:pt x="1798" y="1274"/>
                  <a:pt x="1786" y="1167"/>
                </a:cubicBezTo>
                <a:cubicBezTo>
                  <a:pt x="1786" y="1119"/>
                  <a:pt x="1786" y="1084"/>
                  <a:pt x="1786" y="1036"/>
                </a:cubicBezTo>
                <a:cubicBezTo>
                  <a:pt x="1786" y="953"/>
                  <a:pt x="1810" y="869"/>
                  <a:pt x="1750" y="798"/>
                </a:cubicBezTo>
                <a:cubicBezTo>
                  <a:pt x="1750" y="750"/>
                  <a:pt x="1726" y="714"/>
                  <a:pt x="1703" y="679"/>
                </a:cubicBezTo>
                <a:cubicBezTo>
                  <a:pt x="1703" y="643"/>
                  <a:pt x="1703" y="619"/>
                  <a:pt x="1667" y="595"/>
                </a:cubicBezTo>
                <a:cubicBezTo>
                  <a:pt x="1655" y="512"/>
                  <a:pt x="1607" y="476"/>
                  <a:pt x="1548" y="441"/>
                </a:cubicBezTo>
                <a:cubicBezTo>
                  <a:pt x="1405" y="238"/>
                  <a:pt x="1226" y="83"/>
                  <a:pt x="988" y="36"/>
                </a:cubicBezTo>
                <a:lnTo>
                  <a:pt x="953" y="36"/>
                </a:lnTo>
                <a:cubicBezTo>
                  <a:pt x="923" y="12"/>
                  <a:pt x="893" y="0"/>
                  <a:pt x="86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Google Shape;80;p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7204250">
            <a:off x="-53162" y="-566074"/>
            <a:ext cx="652100" cy="2018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0788" y="290838"/>
            <a:ext cx="1233875" cy="839375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6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83" name="Google Shape;83;p6"/>
          <p:cNvGrpSpPr/>
          <p:nvPr/>
        </p:nvGrpSpPr>
        <p:grpSpPr>
          <a:xfrm rot="5400000">
            <a:off x="2236318" y="-1742866"/>
            <a:ext cx="4783948" cy="8447828"/>
            <a:chOff x="463599" y="-1667091"/>
            <a:chExt cx="3663615" cy="6469466"/>
          </a:xfrm>
        </p:grpSpPr>
        <p:sp>
          <p:nvSpPr>
            <p:cNvPr id="84" name="Google Shape;84;p6"/>
            <p:cNvSpPr/>
            <p:nvPr/>
          </p:nvSpPr>
          <p:spPr>
            <a:xfrm rot="-5201321">
              <a:off x="2690723" y="-1678718"/>
              <a:ext cx="71353" cy="100280"/>
            </a:xfrm>
            <a:custGeom>
              <a:avLst/>
              <a:gdLst/>
              <a:ahLst/>
              <a:cxnLst/>
              <a:rect l="l" t="t" r="r" b="b"/>
              <a:pathLst>
                <a:path w="1739" h="2444" extrusionOk="0">
                  <a:moveTo>
                    <a:pt x="239" y="2110"/>
                  </a:moveTo>
                  <a:cubicBezTo>
                    <a:pt x="239" y="2122"/>
                    <a:pt x="239" y="2122"/>
                    <a:pt x="239" y="2134"/>
                  </a:cubicBezTo>
                  <a:cubicBezTo>
                    <a:pt x="239" y="2134"/>
                    <a:pt x="239" y="2122"/>
                    <a:pt x="227" y="2122"/>
                  </a:cubicBezTo>
                  <a:cubicBezTo>
                    <a:pt x="239" y="2122"/>
                    <a:pt x="239" y="2110"/>
                    <a:pt x="239" y="2110"/>
                  </a:cubicBezTo>
                  <a:close/>
                  <a:moveTo>
                    <a:pt x="951" y="0"/>
                  </a:moveTo>
                  <a:cubicBezTo>
                    <a:pt x="790" y="0"/>
                    <a:pt x="644" y="33"/>
                    <a:pt x="489" y="74"/>
                  </a:cubicBezTo>
                  <a:cubicBezTo>
                    <a:pt x="370" y="98"/>
                    <a:pt x="251" y="146"/>
                    <a:pt x="191" y="277"/>
                  </a:cubicBezTo>
                  <a:cubicBezTo>
                    <a:pt x="48" y="622"/>
                    <a:pt x="1" y="979"/>
                    <a:pt x="96" y="1348"/>
                  </a:cubicBezTo>
                  <a:cubicBezTo>
                    <a:pt x="108" y="1420"/>
                    <a:pt x="108" y="1479"/>
                    <a:pt x="108" y="1551"/>
                  </a:cubicBezTo>
                  <a:cubicBezTo>
                    <a:pt x="120" y="1682"/>
                    <a:pt x="72" y="1824"/>
                    <a:pt x="155" y="1955"/>
                  </a:cubicBezTo>
                  <a:cubicBezTo>
                    <a:pt x="155" y="2015"/>
                    <a:pt x="155" y="2086"/>
                    <a:pt x="155" y="2146"/>
                  </a:cubicBezTo>
                  <a:cubicBezTo>
                    <a:pt x="166" y="2299"/>
                    <a:pt x="248" y="2423"/>
                    <a:pt x="382" y="2423"/>
                  </a:cubicBezTo>
                  <a:cubicBezTo>
                    <a:pt x="393" y="2423"/>
                    <a:pt x="405" y="2422"/>
                    <a:pt x="417" y="2420"/>
                  </a:cubicBezTo>
                  <a:cubicBezTo>
                    <a:pt x="430" y="2419"/>
                    <a:pt x="442" y="2418"/>
                    <a:pt x="454" y="2418"/>
                  </a:cubicBezTo>
                  <a:cubicBezTo>
                    <a:pt x="540" y="2418"/>
                    <a:pt x="622" y="2443"/>
                    <a:pt x="707" y="2443"/>
                  </a:cubicBezTo>
                  <a:cubicBezTo>
                    <a:pt x="737" y="2443"/>
                    <a:pt x="767" y="2440"/>
                    <a:pt x="798" y="2432"/>
                  </a:cubicBezTo>
                  <a:cubicBezTo>
                    <a:pt x="825" y="2435"/>
                    <a:pt x="852" y="2436"/>
                    <a:pt x="878" y="2436"/>
                  </a:cubicBezTo>
                  <a:cubicBezTo>
                    <a:pt x="1048" y="2436"/>
                    <a:pt x="1203" y="2373"/>
                    <a:pt x="1358" y="2301"/>
                  </a:cubicBezTo>
                  <a:cubicBezTo>
                    <a:pt x="1465" y="2289"/>
                    <a:pt x="1513" y="2193"/>
                    <a:pt x="1596" y="2146"/>
                  </a:cubicBezTo>
                  <a:cubicBezTo>
                    <a:pt x="1739" y="2027"/>
                    <a:pt x="1739" y="2027"/>
                    <a:pt x="1632" y="1896"/>
                  </a:cubicBezTo>
                  <a:cubicBezTo>
                    <a:pt x="1620" y="1884"/>
                    <a:pt x="1608" y="1860"/>
                    <a:pt x="1596" y="1848"/>
                  </a:cubicBezTo>
                  <a:cubicBezTo>
                    <a:pt x="1513" y="1646"/>
                    <a:pt x="1465" y="1431"/>
                    <a:pt x="1346" y="1253"/>
                  </a:cubicBezTo>
                  <a:cubicBezTo>
                    <a:pt x="1358" y="1146"/>
                    <a:pt x="1275" y="1074"/>
                    <a:pt x="1251" y="979"/>
                  </a:cubicBezTo>
                  <a:cubicBezTo>
                    <a:pt x="1203" y="729"/>
                    <a:pt x="1144" y="491"/>
                    <a:pt x="1144" y="229"/>
                  </a:cubicBezTo>
                  <a:cubicBezTo>
                    <a:pt x="1144" y="169"/>
                    <a:pt x="1156" y="98"/>
                    <a:pt x="1108" y="50"/>
                  </a:cubicBezTo>
                  <a:cubicBezTo>
                    <a:pt x="1084" y="15"/>
                    <a:pt x="1060" y="3"/>
                    <a:pt x="1025" y="3"/>
                  </a:cubicBezTo>
                  <a:cubicBezTo>
                    <a:pt x="1000" y="1"/>
                    <a:pt x="975" y="0"/>
                    <a:pt x="95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85;p6"/>
            <p:cNvSpPr/>
            <p:nvPr/>
          </p:nvSpPr>
          <p:spPr>
            <a:xfrm rot="-9432399">
              <a:off x="4002316" y="3474522"/>
              <a:ext cx="119230" cy="53297"/>
            </a:xfrm>
            <a:custGeom>
              <a:avLst/>
              <a:gdLst/>
              <a:ahLst/>
              <a:cxnLst/>
              <a:rect l="l" t="t" r="r" b="b"/>
              <a:pathLst>
                <a:path w="2906" h="1299" extrusionOk="0">
                  <a:moveTo>
                    <a:pt x="715" y="524"/>
                  </a:moveTo>
                  <a:lnTo>
                    <a:pt x="715" y="524"/>
                  </a:lnTo>
                  <a:cubicBezTo>
                    <a:pt x="727" y="536"/>
                    <a:pt x="727" y="560"/>
                    <a:pt x="727" y="572"/>
                  </a:cubicBezTo>
                  <a:cubicBezTo>
                    <a:pt x="715" y="560"/>
                    <a:pt x="715" y="536"/>
                    <a:pt x="715" y="524"/>
                  </a:cubicBezTo>
                  <a:close/>
                  <a:moveTo>
                    <a:pt x="548" y="1"/>
                  </a:moveTo>
                  <a:cubicBezTo>
                    <a:pt x="396" y="1"/>
                    <a:pt x="270" y="102"/>
                    <a:pt x="144" y="203"/>
                  </a:cubicBezTo>
                  <a:cubicBezTo>
                    <a:pt x="25" y="286"/>
                    <a:pt x="1" y="405"/>
                    <a:pt x="96" y="524"/>
                  </a:cubicBezTo>
                  <a:cubicBezTo>
                    <a:pt x="263" y="703"/>
                    <a:pt x="441" y="882"/>
                    <a:pt x="691" y="953"/>
                  </a:cubicBezTo>
                  <a:cubicBezTo>
                    <a:pt x="739" y="1013"/>
                    <a:pt x="810" y="1036"/>
                    <a:pt x="894" y="1048"/>
                  </a:cubicBezTo>
                  <a:cubicBezTo>
                    <a:pt x="930" y="1108"/>
                    <a:pt x="989" y="1096"/>
                    <a:pt x="1037" y="1108"/>
                  </a:cubicBezTo>
                  <a:cubicBezTo>
                    <a:pt x="1055" y="1135"/>
                    <a:pt x="1079" y="1148"/>
                    <a:pt x="1110" y="1148"/>
                  </a:cubicBezTo>
                  <a:cubicBezTo>
                    <a:pt x="1121" y="1148"/>
                    <a:pt x="1132" y="1146"/>
                    <a:pt x="1144" y="1144"/>
                  </a:cubicBezTo>
                  <a:cubicBezTo>
                    <a:pt x="1263" y="1239"/>
                    <a:pt x="1394" y="1251"/>
                    <a:pt x="1537" y="1251"/>
                  </a:cubicBezTo>
                  <a:cubicBezTo>
                    <a:pt x="1586" y="1289"/>
                    <a:pt x="1640" y="1297"/>
                    <a:pt x="1694" y="1297"/>
                  </a:cubicBezTo>
                  <a:cubicBezTo>
                    <a:pt x="1736" y="1297"/>
                    <a:pt x="1777" y="1292"/>
                    <a:pt x="1817" y="1292"/>
                  </a:cubicBezTo>
                  <a:cubicBezTo>
                    <a:pt x="1840" y="1292"/>
                    <a:pt x="1861" y="1294"/>
                    <a:pt x="1882" y="1298"/>
                  </a:cubicBezTo>
                  <a:cubicBezTo>
                    <a:pt x="2073" y="1274"/>
                    <a:pt x="2406" y="1108"/>
                    <a:pt x="2525" y="941"/>
                  </a:cubicBezTo>
                  <a:cubicBezTo>
                    <a:pt x="2596" y="846"/>
                    <a:pt x="2739" y="798"/>
                    <a:pt x="2727" y="655"/>
                  </a:cubicBezTo>
                  <a:cubicBezTo>
                    <a:pt x="2751" y="632"/>
                    <a:pt x="2763" y="620"/>
                    <a:pt x="2787" y="608"/>
                  </a:cubicBezTo>
                  <a:cubicBezTo>
                    <a:pt x="2835" y="584"/>
                    <a:pt x="2835" y="548"/>
                    <a:pt x="2823" y="501"/>
                  </a:cubicBezTo>
                  <a:cubicBezTo>
                    <a:pt x="2870" y="441"/>
                    <a:pt x="2906" y="382"/>
                    <a:pt x="2882" y="298"/>
                  </a:cubicBezTo>
                  <a:cubicBezTo>
                    <a:pt x="2857" y="256"/>
                    <a:pt x="2819" y="250"/>
                    <a:pt x="2778" y="250"/>
                  </a:cubicBezTo>
                  <a:cubicBezTo>
                    <a:pt x="2761" y="250"/>
                    <a:pt x="2744" y="251"/>
                    <a:pt x="2727" y="251"/>
                  </a:cubicBezTo>
                  <a:cubicBezTo>
                    <a:pt x="2711" y="249"/>
                    <a:pt x="2695" y="249"/>
                    <a:pt x="2679" y="249"/>
                  </a:cubicBezTo>
                  <a:cubicBezTo>
                    <a:pt x="2516" y="249"/>
                    <a:pt x="2354" y="298"/>
                    <a:pt x="2192" y="298"/>
                  </a:cubicBezTo>
                  <a:cubicBezTo>
                    <a:pt x="2132" y="258"/>
                    <a:pt x="2064" y="252"/>
                    <a:pt x="1996" y="252"/>
                  </a:cubicBezTo>
                  <a:cubicBezTo>
                    <a:pt x="1963" y="252"/>
                    <a:pt x="1930" y="253"/>
                    <a:pt x="1898" y="253"/>
                  </a:cubicBezTo>
                  <a:cubicBezTo>
                    <a:pt x="1876" y="253"/>
                    <a:pt x="1855" y="253"/>
                    <a:pt x="1834" y="251"/>
                  </a:cubicBezTo>
                  <a:lnTo>
                    <a:pt x="1787" y="251"/>
                  </a:lnTo>
                  <a:cubicBezTo>
                    <a:pt x="1769" y="224"/>
                    <a:pt x="1744" y="210"/>
                    <a:pt x="1718" y="210"/>
                  </a:cubicBezTo>
                  <a:cubicBezTo>
                    <a:pt x="1709" y="210"/>
                    <a:pt x="1700" y="212"/>
                    <a:pt x="1692" y="215"/>
                  </a:cubicBezTo>
                  <a:cubicBezTo>
                    <a:pt x="1546" y="215"/>
                    <a:pt x="1400" y="151"/>
                    <a:pt x="1254" y="151"/>
                  </a:cubicBezTo>
                  <a:cubicBezTo>
                    <a:pt x="1233" y="151"/>
                    <a:pt x="1212" y="152"/>
                    <a:pt x="1191" y="155"/>
                  </a:cubicBezTo>
                  <a:cubicBezTo>
                    <a:pt x="1096" y="143"/>
                    <a:pt x="989" y="120"/>
                    <a:pt x="894" y="108"/>
                  </a:cubicBezTo>
                  <a:cubicBezTo>
                    <a:pt x="868" y="65"/>
                    <a:pt x="831" y="59"/>
                    <a:pt x="794" y="59"/>
                  </a:cubicBezTo>
                  <a:cubicBezTo>
                    <a:pt x="779" y="59"/>
                    <a:pt x="765" y="60"/>
                    <a:pt x="751" y="60"/>
                  </a:cubicBezTo>
                  <a:cubicBezTo>
                    <a:pt x="678" y="18"/>
                    <a:pt x="611" y="1"/>
                    <a:pt x="54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86;p6"/>
            <p:cNvSpPr/>
            <p:nvPr/>
          </p:nvSpPr>
          <p:spPr>
            <a:xfrm>
              <a:off x="2748025" y="4745630"/>
              <a:ext cx="72828" cy="56744"/>
            </a:xfrm>
            <a:custGeom>
              <a:avLst/>
              <a:gdLst/>
              <a:ahLst/>
              <a:cxnLst/>
              <a:rect l="l" t="t" r="r" b="b"/>
              <a:pathLst>
                <a:path w="1775" h="1383" extrusionOk="0">
                  <a:moveTo>
                    <a:pt x="1469" y="1"/>
                  </a:moveTo>
                  <a:cubicBezTo>
                    <a:pt x="1398" y="1"/>
                    <a:pt x="1324" y="17"/>
                    <a:pt x="1251" y="37"/>
                  </a:cubicBezTo>
                  <a:cubicBezTo>
                    <a:pt x="1245" y="34"/>
                    <a:pt x="1238" y="32"/>
                    <a:pt x="1232" y="32"/>
                  </a:cubicBezTo>
                  <a:cubicBezTo>
                    <a:pt x="1214" y="32"/>
                    <a:pt x="1197" y="43"/>
                    <a:pt x="1179" y="61"/>
                  </a:cubicBezTo>
                  <a:cubicBezTo>
                    <a:pt x="1168" y="61"/>
                    <a:pt x="1132" y="61"/>
                    <a:pt x="1120" y="73"/>
                  </a:cubicBezTo>
                  <a:cubicBezTo>
                    <a:pt x="822" y="168"/>
                    <a:pt x="572" y="346"/>
                    <a:pt x="346" y="573"/>
                  </a:cubicBezTo>
                  <a:cubicBezTo>
                    <a:pt x="191" y="704"/>
                    <a:pt x="48" y="847"/>
                    <a:pt x="48" y="1073"/>
                  </a:cubicBezTo>
                  <a:cubicBezTo>
                    <a:pt x="36" y="1132"/>
                    <a:pt x="1" y="1180"/>
                    <a:pt x="1" y="1251"/>
                  </a:cubicBezTo>
                  <a:cubicBezTo>
                    <a:pt x="1" y="1347"/>
                    <a:pt x="36" y="1370"/>
                    <a:pt x="120" y="1382"/>
                  </a:cubicBezTo>
                  <a:cubicBezTo>
                    <a:pt x="215" y="1382"/>
                    <a:pt x="298" y="1347"/>
                    <a:pt x="382" y="1311"/>
                  </a:cubicBezTo>
                  <a:cubicBezTo>
                    <a:pt x="417" y="1311"/>
                    <a:pt x="441" y="1311"/>
                    <a:pt x="453" y="1275"/>
                  </a:cubicBezTo>
                  <a:lnTo>
                    <a:pt x="489" y="1275"/>
                  </a:lnTo>
                  <a:cubicBezTo>
                    <a:pt x="537" y="1251"/>
                    <a:pt x="584" y="1239"/>
                    <a:pt x="632" y="1216"/>
                  </a:cubicBezTo>
                  <a:cubicBezTo>
                    <a:pt x="855" y="1138"/>
                    <a:pt x="1079" y="1060"/>
                    <a:pt x="1316" y="1060"/>
                  </a:cubicBezTo>
                  <a:cubicBezTo>
                    <a:pt x="1369" y="1060"/>
                    <a:pt x="1423" y="1064"/>
                    <a:pt x="1477" y="1073"/>
                  </a:cubicBezTo>
                  <a:cubicBezTo>
                    <a:pt x="1537" y="1073"/>
                    <a:pt x="1572" y="1061"/>
                    <a:pt x="1596" y="1001"/>
                  </a:cubicBezTo>
                  <a:cubicBezTo>
                    <a:pt x="1656" y="966"/>
                    <a:pt x="1620" y="906"/>
                    <a:pt x="1656" y="858"/>
                  </a:cubicBezTo>
                  <a:cubicBezTo>
                    <a:pt x="1775" y="704"/>
                    <a:pt x="1775" y="525"/>
                    <a:pt x="1775" y="346"/>
                  </a:cubicBezTo>
                  <a:cubicBezTo>
                    <a:pt x="1775" y="311"/>
                    <a:pt x="1763" y="287"/>
                    <a:pt x="1739" y="275"/>
                  </a:cubicBezTo>
                  <a:cubicBezTo>
                    <a:pt x="1739" y="251"/>
                    <a:pt x="1739" y="227"/>
                    <a:pt x="1739" y="204"/>
                  </a:cubicBezTo>
                  <a:cubicBezTo>
                    <a:pt x="1739" y="168"/>
                    <a:pt x="1739" y="144"/>
                    <a:pt x="1703" y="132"/>
                  </a:cubicBezTo>
                  <a:cubicBezTo>
                    <a:pt x="1703" y="85"/>
                    <a:pt x="1668" y="61"/>
                    <a:pt x="1632" y="37"/>
                  </a:cubicBezTo>
                  <a:cubicBezTo>
                    <a:pt x="1580" y="11"/>
                    <a:pt x="1525" y="1"/>
                    <a:pt x="146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7;p6"/>
            <p:cNvSpPr/>
            <p:nvPr/>
          </p:nvSpPr>
          <p:spPr>
            <a:xfrm>
              <a:off x="3694447" y="4615466"/>
              <a:ext cx="120710" cy="86450"/>
            </a:xfrm>
            <a:custGeom>
              <a:avLst/>
              <a:gdLst/>
              <a:ahLst/>
              <a:cxnLst/>
              <a:rect l="l" t="t" r="r" b="b"/>
              <a:pathLst>
                <a:path w="2942" h="2107" extrusionOk="0">
                  <a:moveTo>
                    <a:pt x="1287" y="0"/>
                  </a:moveTo>
                  <a:cubicBezTo>
                    <a:pt x="1251" y="0"/>
                    <a:pt x="1227" y="24"/>
                    <a:pt x="1192" y="36"/>
                  </a:cubicBezTo>
                  <a:cubicBezTo>
                    <a:pt x="1166" y="34"/>
                    <a:pt x="1141" y="33"/>
                    <a:pt x="1116" y="33"/>
                  </a:cubicBezTo>
                  <a:cubicBezTo>
                    <a:pt x="861" y="33"/>
                    <a:pt x="632" y="137"/>
                    <a:pt x="382" y="203"/>
                  </a:cubicBezTo>
                  <a:cubicBezTo>
                    <a:pt x="334" y="214"/>
                    <a:pt x="287" y="238"/>
                    <a:pt x="263" y="286"/>
                  </a:cubicBezTo>
                  <a:cubicBezTo>
                    <a:pt x="168" y="441"/>
                    <a:pt x="84" y="595"/>
                    <a:pt x="25" y="774"/>
                  </a:cubicBezTo>
                  <a:cubicBezTo>
                    <a:pt x="1" y="845"/>
                    <a:pt x="25" y="917"/>
                    <a:pt x="96" y="929"/>
                  </a:cubicBezTo>
                  <a:cubicBezTo>
                    <a:pt x="276" y="951"/>
                    <a:pt x="434" y="1037"/>
                    <a:pt x="621" y="1037"/>
                  </a:cubicBezTo>
                  <a:cubicBezTo>
                    <a:pt x="632" y="1037"/>
                    <a:pt x="644" y="1037"/>
                    <a:pt x="656" y="1036"/>
                  </a:cubicBezTo>
                  <a:cubicBezTo>
                    <a:pt x="716" y="1083"/>
                    <a:pt x="780" y="1088"/>
                    <a:pt x="846" y="1088"/>
                  </a:cubicBezTo>
                  <a:cubicBezTo>
                    <a:pt x="866" y="1088"/>
                    <a:pt x="885" y="1088"/>
                    <a:pt x="905" y="1088"/>
                  </a:cubicBezTo>
                  <a:cubicBezTo>
                    <a:pt x="937" y="1088"/>
                    <a:pt x="969" y="1089"/>
                    <a:pt x="1001" y="1096"/>
                  </a:cubicBezTo>
                  <a:cubicBezTo>
                    <a:pt x="1025" y="1127"/>
                    <a:pt x="1059" y="1138"/>
                    <a:pt x="1097" y="1138"/>
                  </a:cubicBezTo>
                  <a:cubicBezTo>
                    <a:pt x="1116" y="1138"/>
                    <a:pt x="1136" y="1135"/>
                    <a:pt x="1156" y="1131"/>
                  </a:cubicBezTo>
                  <a:lnTo>
                    <a:pt x="1180" y="1143"/>
                  </a:lnTo>
                  <a:lnTo>
                    <a:pt x="1192" y="1143"/>
                  </a:lnTo>
                  <a:cubicBezTo>
                    <a:pt x="1218" y="1170"/>
                    <a:pt x="1245" y="1183"/>
                    <a:pt x="1272" y="1183"/>
                  </a:cubicBezTo>
                  <a:cubicBezTo>
                    <a:pt x="1281" y="1183"/>
                    <a:pt x="1290" y="1182"/>
                    <a:pt x="1299" y="1179"/>
                  </a:cubicBezTo>
                  <a:cubicBezTo>
                    <a:pt x="1323" y="1191"/>
                    <a:pt x="1334" y="1191"/>
                    <a:pt x="1346" y="1191"/>
                  </a:cubicBezTo>
                  <a:cubicBezTo>
                    <a:pt x="1418" y="1250"/>
                    <a:pt x="1513" y="1262"/>
                    <a:pt x="1596" y="1286"/>
                  </a:cubicBezTo>
                  <a:cubicBezTo>
                    <a:pt x="1751" y="1369"/>
                    <a:pt x="1870" y="1488"/>
                    <a:pt x="1965" y="1643"/>
                  </a:cubicBezTo>
                  <a:cubicBezTo>
                    <a:pt x="2025" y="1750"/>
                    <a:pt x="2120" y="1858"/>
                    <a:pt x="2192" y="1965"/>
                  </a:cubicBezTo>
                  <a:cubicBezTo>
                    <a:pt x="2227" y="2012"/>
                    <a:pt x="2275" y="2036"/>
                    <a:pt x="2311" y="2084"/>
                  </a:cubicBezTo>
                  <a:cubicBezTo>
                    <a:pt x="2332" y="2100"/>
                    <a:pt x="2354" y="2106"/>
                    <a:pt x="2375" y="2106"/>
                  </a:cubicBezTo>
                  <a:cubicBezTo>
                    <a:pt x="2401" y="2106"/>
                    <a:pt x="2427" y="2097"/>
                    <a:pt x="2454" y="2084"/>
                  </a:cubicBezTo>
                  <a:cubicBezTo>
                    <a:pt x="2549" y="2024"/>
                    <a:pt x="2573" y="1929"/>
                    <a:pt x="2596" y="1834"/>
                  </a:cubicBezTo>
                  <a:cubicBezTo>
                    <a:pt x="2704" y="1786"/>
                    <a:pt x="2751" y="1703"/>
                    <a:pt x="2739" y="1584"/>
                  </a:cubicBezTo>
                  <a:cubicBezTo>
                    <a:pt x="2763" y="1560"/>
                    <a:pt x="2787" y="1548"/>
                    <a:pt x="2787" y="1524"/>
                  </a:cubicBezTo>
                  <a:cubicBezTo>
                    <a:pt x="2847" y="1334"/>
                    <a:pt x="2942" y="1143"/>
                    <a:pt x="2858" y="941"/>
                  </a:cubicBezTo>
                  <a:cubicBezTo>
                    <a:pt x="2918" y="786"/>
                    <a:pt x="2823" y="691"/>
                    <a:pt x="2727" y="607"/>
                  </a:cubicBezTo>
                  <a:cubicBezTo>
                    <a:pt x="2656" y="524"/>
                    <a:pt x="2585" y="453"/>
                    <a:pt x="2501" y="381"/>
                  </a:cubicBezTo>
                  <a:cubicBezTo>
                    <a:pt x="2418" y="238"/>
                    <a:pt x="2287" y="131"/>
                    <a:pt x="2132" y="95"/>
                  </a:cubicBezTo>
                  <a:cubicBezTo>
                    <a:pt x="1846" y="24"/>
                    <a:pt x="1573" y="0"/>
                    <a:pt x="1287" y="0"/>
                  </a:cubicBezTo>
                  <a:close/>
                </a:path>
              </a:pathLst>
            </a:custGeom>
            <a:solidFill>
              <a:srgbClr val="8FCDE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88;p6"/>
            <p:cNvSpPr/>
            <p:nvPr/>
          </p:nvSpPr>
          <p:spPr>
            <a:xfrm>
              <a:off x="463599" y="-316506"/>
              <a:ext cx="79680" cy="60273"/>
            </a:xfrm>
            <a:custGeom>
              <a:avLst/>
              <a:gdLst/>
              <a:ahLst/>
              <a:cxnLst/>
              <a:rect l="l" t="t" r="r" b="b"/>
              <a:pathLst>
                <a:path w="1942" h="1469" extrusionOk="0">
                  <a:moveTo>
                    <a:pt x="862" y="1"/>
                  </a:moveTo>
                  <a:cubicBezTo>
                    <a:pt x="741" y="1"/>
                    <a:pt x="618" y="31"/>
                    <a:pt x="501" y="75"/>
                  </a:cubicBezTo>
                  <a:cubicBezTo>
                    <a:pt x="310" y="87"/>
                    <a:pt x="191" y="206"/>
                    <a:pt x="72" y="337"/>
                  </a:cubicBezTo>
                  <a:cubicBezTo>
                    <a:pt x="48" y="361"/>
                    <a:pt x="1" y="397"/>
                    <a:pt x="24" y="456"/>
                  </a:cubicBezTo>
                  <a:cubicBezTo>
                    <a:pt x="191" y="516"/>
                    <a:pt x="370" y="552"/>
                    <a:pt x="536" y="587"/>
                  </a:cubicBezTo>
                  <a:cubicBezTo>
                    <a:pt x="644" y="647"/>
                    <a:pt x="751" y="683"/>
                    <a:pt x="846" y="754"/>
                  </a:cubicBezTo>
                  <a:cubicBezTo>
                    <a:pt x="905" y="802"/>
                    <a:pt x="977" y="849"/>
                    <a:pt x="1048" y="897"/>
                  </a:cubicBezTo>
                  <a:lnTo>
                    <a:pt x="1322" y="1195"/>
                  </a:lnTo>
                  <a:cubicBezTo>
                    <a:pt x="1370" y="1242"/>
                    <a:pt x="1417" y="1302"/>
                    <a:pt x="1441" y="1373"/>
                  </a:cubicBezTo>
                  <a:cubicBezTo>
                    <a:pt x="1453" y="1421"/>
                    <a:pt x="1489" y="1469"/>
                    <a:pt x="1548" y="1469"/>
                  </a:cubicBezTo>
                  <a:cubicBezTo>
                    <a:pt x="1608" y="1469"/>
                    <a:pt x="1644" y="1421"/>
                    <a:pt x="1667" y="1373"/>
                  </a:cubicBezTo>
                  <a:cubicBezTo>
                    <a:pt x="1667" y="1349"/>
                    <a:pt x="1667" y="1326"/>
                    <a:pt x="1667" y="1302"/>
                  </a:cubicBezTo>
                  <a:cubicBezTo>
                    <a:pt x="1691" y="1302"/>
                    <a:pt x="1715" y="1302"/>
                    <a:pt x="1739" y="1290"/>
                  </a:cubicBezTo>
                  <a:cubicBezTo>
                    <a:pt x="1787" y="1266"/>
                    <a:pt x="1798" y="1218"/>
                    <a:pt x="1810" y="1171"/>
                  </a:cubicBezTo>
                  <a:cubicBezTo>
                    <a:pt x="1858" y="1111"/>
                    <a:pt x="1894" y="1040"/>
                    <a:pt x="1906" y="957"/>
                  </a:cubicBezTo>
                  <a:cubicBezTo>
                    <a:pt x="1918" y="885"/>
                    <a:pt x="1929" y="802"/>
                    <a:pt x="1941" y="730"/>
                  </a:cubicBezTo>
                  <a:cubicBezTo>
                    <a:pt x="1941" y="707"/>
                    <a:pt x="1929" y="671"/>
                    <a:pt x="1918" y="671"/>
                  </a:cubicBezTo>
                  <a:cubicBezTo>
                    <a:pt x="1846" y="635"/>
                    <a:pt x="1834" y="540"/>
                    <a:pt x="1775" y="504"/>
                  </a:cubicBezTo>
                  <a:lnTo>
                    <a:pt x="1679" y="409"/>
                  </a:lnTo>
                  <a:cubicBezTo>
                    <a:pt x="1656" y="385"/>
                    <a:pt x="1632" y="349"/>
                    <a:pt x="1608" y="349"/>
                  </a:cubicBezTo>
                  <a:cubicBezTo>
                    <a:pt x="1465" y="183"/>
                    <a:pt x="1286" y="87"/>
                    <a:pt x="1084" y="40"/>
                  </a:cubicBezTo>
                  <a:cubicBezTo>
                    <a:pt x="1011" y="12"/>
                    <a:pt x="937" y="1"/>
                    <a:pt x="86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89;p6"/>
            <p:cNvSpPr/>
            <p:nvPr/>
          </p:nvSpPr>
          <p:spPr>
            <a:xfrm rot="-4715776">
              <a:off x="3711525" y="-1519191"/>
              <a:ext cx="65484" cy="131419"/>
            </a:xfrm>
            <a:custGeom>
              <a:avLst/>
              <a:gdLst/>
              <a:ahLst/>
              <a:cxnLst/>
              <a:rect l="l" t="t" r="r" b="b"/>
              <a:pathLst>
                <a:path w="1596" h="3203" extrusionOk="0">
                  <a:moveTo>
                    <a:pt x="564" y="1"/>
                  </a:moveTo>
                  <a:cubicBezTo>
                    <a:pt x="535" y="1"/>
                    <a:pt x="510" y="20"/>
                    <a:pt x="500" y="39"/>
                  </a:cubicBezTo>
                  <a:cubicBezTo>
                    <a:pt x="464" y="182"/>
                    <a:pt x="357" y="301"/>
                    <a:pt x="333" y="444"/>
                  </a:cubicBezTo>
                  <a:cubicBezTo>
                    <a:pt x="250" y="587"/>
                    <a:pt x="214" y="730"/>
                    <a:pt x="191" y="885"/>
                  </a:cubicBezTo>
                  <a:cubicBezTo>
                    <a:pt x="107" y="956"/>
                    <a:pt x="155" y="1052"/>
                    <a:pt x="143" y="1135"/>
                  </a:cubicBezTo>
                  <a:cubicBezTo>
                    <a:pt x="12" y="1504"/>
                    <a:pt x="0" y="1873"/>
                    <a:pt x="119" y="2230"/>
                  </a:cubicBezTo>
                  <a:cubicBezTo>
                    <a:pt x="167" y="2385"/>
                    <a:pt x="155" y="2564"/>
                    <a:pt x="286" y="2683"/>
                  </a:cubicBezTo>
                  <a:cubicBezTo>
                    <a:pt x="286" y="2695"/>
                    <a:pt x="286" y="2718"/>
                    <a:pt x="298" y="2730"/>
                  </a:cubicBezTo>
                  <a:cubicBezTo>
                    <a:pt x="286" y="2778"/>
                    <a:pt x="298" y="2814"/>
                    <a:pt x="345" y="2826"/>
                  </a:cubicBezTo>
                  <a:cubicBezTo>
                    <a:pt x="357" y="2849"/>
                    <a:pt x="369" y="2861"/>
                    <a:pt x="393" y="2885"/>
                  </a:cubicBezTo>
                  <a:cubicBezTo>
                    <a:pt x="417" y="2921"/>
                    <a:pt x="429" y="2968"/>
                    <a:pt x="452" y="3004"/>
                  </a:cubicBezTo>
                  <a:cubicBezTo>
                    <a:pt x="545" y="3139"/>
                    <a:pt x="632" y="3202"/>
                    <a:pt x="755" y="3202"/>
                  </a:cubicBezTo>
                  <a:cubicBezTo>
                    <a:pt x="806" y="3202"/>
                    <a:pt x="863" y="3192"/>
                    <a:pt x="929" y="3171"/>
                  </a:cubicBezTo>
                  <a:cubicBezTo>
                    <a:pt x="988" y="3159"/>
                    <a:pt x="1048" y="3135"/>
                    <a:pt x="1084" y="3076"/>
                  </a:cubicBezTo>
                  <a:cubicBezTo>
                    <a:pt x="1191" y="3040"/>
                    <a:pt x="1286" y="2992"/>
                    <a:pt x="1310" y="2849"/>
                  </a:cubicBezTo>
                  <a:cubicBezTo>
                    <a:pt x="1310" y="2814"/>
                    <a:pt x="1357" y="2778"/>
                    <a:pt x="1381" y="2742"/>
                  </a:cubicBezTo>
                  <a:cubicBezTo>
                    <a:pt x="1476" y="2623"/>
                    <a:pt x="1524" y="2480"/>
                    <a:pt x="1536" y="2337"/>
                  </a:cubicBezTo>
                  <a:cubicBezTo>
                    <a:pt x="1572" y="2147"/>
                    <a:pt x="1595" y="1956"/>
                    <a:pt x="1488" y="1778"/>
                  </a:cubicBezTo>
                  <a:cubicBezTo>
                    <a:pt x="1465" y="1659"/>
                    <a:pt x="1393" y="1575"/>
                    <a:pt x="1310" y="1492"/>
                  </a:cubicBezTo>
                  <a:cubicBezTo>
                    <a:pt x="1203" y="1397"/>
                    <a:pt x="1107" y="1290"/>
                    <a:pt x="1000" y="1182"/>
                  </a:cubicBezTo>
                  <a:cubicBezTo>
                    <a:pt x="833" y="1040"/>
                    <a:pt x="714" y="861"/>
                    <a:pt x="643" y="647"/>
                  </a:cubicBezTo>
                  <a:cubicBezTo>
                    <a:pt x="631" y="528"/>
                    <a:pt x="631" y="409"/>
                    <a:pt x="631" y="301"/>
                  </a:cubicBezTo>
                  <a:cubicBezTo>
                    <a:pt x="631" y="218"/>
                    <a:pt x="631" y="135"/>
                    <a:pt x="631" y="63"/>
                  </a:cubicBezTo>
                  <a:cubicBezTo>
                    <a:pt x="631" y="39"/>
                    <a:pt x="595" y="16"/>
                    <a:pt x="583" y="4"/>
                  </a:cubicBezTo>
                  <a:cubicBezTo>
                    <a:pt x="577" y="2"/>
                    <a:pt x="570" y="1"/>
                    <a:pt x="56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90;p6"/>
            <p:cNvSpPr/>
            <p:nvPr/>
          </p:nvSpPr>
          <p:spPr>
            <a:xfrm>
              <a:off x="3905507" y="2658234"/>
              <a:ext cx="6401" cy="3693"/>
            </a:xfrm>
            <a:custGeom>
              <a:avLst/>
              <a:gdLst/>
              <a:ahLst/>
              <a:cxnLst/>
              <a:rect l="l" t="t" r="r" b="b"/>
              <a:pathLst>
                <a:path w="156" h="90" extrusionOk="0">
                  <a:moveTo>
                    <a:pt x="76" y="1"/>
                  </a:moveTo>
                  <a:cubicBezTo>
                    <a:pt x="43" y="1"/>
                    <a:pt x="16" y="22"/>
                    <a:pt x="0" y="53"/>
                  </a:cubicBezTo>
                  <a:cubicBezTo>
                    <a:pt x="36" y="53"/>
                    <a:pt x="72" y="77"/>
                    <a:pt x="96" y="89"/>
                  </a:cubicBezTo>
                  <a:cubicBezTo>
                    <a:pt x="119" y="89"/>
                    <a:pt x="143" y="89"/>
                    <a:pt x="155" y="65"/>
                  </a:cubicBezTo>
                  <a:cubicBezTo>
                    <a:pt x="155" y="42"/>
                    <a:pt x="143" y="30"/>
                    <a:pt x="131" y="18"/>
                  </a:cubicBezTo>
                  <a:cubicBezTo>
                    <a:pt x="112" y="6"/>
                    <a:pt x="93" y="1"/>
                    <a:pt x="76" y="1"/>
                  </a:cubicBezTo>
                  <a:close/>
                </a:path>
              </a:pathLst>
            </a:custGeom>
            <a:solidFill>
              <a:srgbClr val="FFC2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91;p6"/>
            <p:cNvSpPr/>
            <p:nvPr/>
          </p:nvSpPr>
          <p:spPr>
            <a:xfrm rot="-3652980">
              <a:off x="1615293" y="4604721"/>
              <a:ext cx="74798" cy="107950"/>
            </a:xfrm>
            <a:custGeom>
              <a:avLst/>
              <a:gdLst/>
              <a:ahLst/>
              <a:cxnLst/>
              <a:rect l="l" t="t" r="r" b="b"/>
              <a:pathLst>
                <a:path w="1823" h="2631" extrusionOk="0">
                  <a:moveTo>
                    <a:pt x="252" y="0"/>
                  </a:moveTo>
                  <a:cubicBezTo>
                    <a:pt x="229" y="0"/>
                    <a:pt x="209" y="12"/>
                    <a:pt x="203" y="38"/>
                  </a:cubicBezTo>
                  <a:cubicBezTo>
                    <a:pt x="155" y="145"/>
                    <a:pt x="60" y="252"/>
                    <a:pt x="72" y="395"/>
                  </a:cubicBezTo>
                  <a:cubicBezTo>
                    <a:pt x="13" y="478"/>
                    <a:pt x="1" y="573"/>
                    <a:pt x="72" y="657"/>
                  </a:cubicBezTo>
                  <a:cubicBezTo>
                    <a:pt x="72" y="716"/>
                    <a:pt x="72" y="776"/>
                    <a:pt x="72" y="847"/>
                  </a:cubicBezTo>
                  <a:cubicBezTo>
                    <a:pt x="60" y="859"/>
                    <a:pt x="36" y="883"/>
                    <a:pt x="36" y="907"/>
                  </a:cubicBezTo>
                  <a:cubicBezTo>
                    <a:pt x="1" y="1216"/>
                    <a:pt x="72" y="1502"/>
                    <a:pt x="274" y="1740"/>
                  </a:cubicBezTo>
                  <a:cubicBezTo>
                    <a:pt x="286" y="1788"/>
                    <a:pt x="322" y="1824"/>
                    <a:pt x="370" y="1847"/>
                  </a:cubicBezTo>
                  <a:cubicBezTo>
                    <a:pt x="370" y="1835"/>
                    <a:pt x="382" y="1824"/>
                    <a:pt x="394" y="1824"/>
                  </a:cubicBezTo>
                  <a:cubicBezTo>
                    <a:pt x="382" y="1835"/>
                    <a:pt x="370" y="1835"/>
                    <a:pt x="370" y="1847"/>
                  </a:cubicBezTo>
                  <a:cubicBezTo>
                    <a:pt x="548" y="2062"/>
                    <a:pt x="751" y="2264"/>
                    <a:pt x="965" y="2443"/>
                  </a:cubicBezTo>
                  <a:cubicBezTo>
                    <a:pt x="1013" y="2490"/>
                    <a:pt x="1048" y="2538"/>
                    <a:pt x="1096" y="2586"/>
                  </a:cubicBezTo>
                  <a:cubicBezTo>
                    <a:pt x="1126" y="2615"/>
                    <a:pt x="1159" y="2630"/>
                    <a:pt x="1191" y="2630"/>
                  </a:cubicBezTo>
                  <a:cubicBezTo>
                    <a:pt x="1224" y="2630"/>
                    <a:pt x="1257" y="2615"/>
                    <a:pt x="1287" y="2586"/>
                  </a:cubicBezTo>
                  <a:cubicBezTo>
                    <a:pt x="1322" y="2562"/>
                    <a:pt x="1346" y="2526"/>
                    <a:pt x="1370" y="2490"/>
                  </a:cubicBezTo>
                  <a:cubicBezTo>
                    <a:pt x="1429" y="2431"/>
                    <a:pt x="1429" y="2312"/>
                    <a:pt x="1537" y="2264"/>
                  </a:cubicBezTo>
                  <a:cubicBezTo>
                    <a:pt x="1560" y="2252"/>
                    <a:pt x="1584" y="2216"/>
                    <a:pt x="1584" y="2181"/>
                  </a:cubicBezTo>
                  <a:cubicBezTo>
                    <a:pt x="1644" y="1919"/>
                    <a:pt x="1822" y="1669"/>
                    <a:pt x="1727" y="1371"/>
                  </a:cubicBezTo>
                  <a:cubicBezTo>
                    <a:pt x="1787" y="1240"/>
                    <a:pt x="1691" y="1193"/>
                    <a:pt x="1608" y="1145"/>
                  </a:cubicBezTo>
                  <a:cubicBezTo>
                    <a:pt x="1429" y="1050"/>
                    <a:pt x="1239" y="954"/>
                    <a:pt x="1060" y="859"/>
                  </a:cubicBezTo>
                  <a:lnTo>
                    <a:pt x="667" y="609"/>
                  </a:lnTo>
                  <a:cubicBezTo>
                    <a:pt x="596" y="597"/>
                    <a:pt x="548" y="561"/>
                    <a:pt x="513" y="502"/>
                  </a:cubicBezTo>
                  <a:cubicBezTo>
                    <a:pt x="477" y="395"/>
                    <a:pt x="417" y="288"/>
                    <a:pt x="382" y="180"/>
                  </a:cubicBezTo>
                  <a:cubicBezTo>
                    <a:pt x="358" y="133"/>
                    <a:pt x="334" y="73"/>
                    <a:pt x="310" y="26"/>
                  </a:cubicBezTo>
                  <a:cubicBezTo>
                    <a:pt x="294" y="9"/>
                    <a:pt x="272" y="0"/>
                    <a:pt x="25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2" name="Google Shape;92;p6"/>
          <p:cNvGrpSpPr/>
          <p:nvPr/>
        </p:nvGrpSpPr>
        <p:grpSpPr>
          <a:xfrm>
            <a:off x="8340325" y="336450"/>
            <a:ext cx="415325" cy="478075"/>
            <a:chOff x="-1159325" y="2189850"/>
            <a:chExt cx="415325" cy="478075"/>
          </a:xfrm>
        </p:grpSpPr>
        <p:sp>
          <p:nvSpPr>
            <p:cNvPr id="93" name="Google Shape;93;p6"/>
            <p:cNvSpPr/>
            <p:nvPr/>
          </p:nvSpPr>
          <p:spPr>
            <a:xfrm>
              <a:off x="-853275" y="2518450"/>
              <a:ext cx="109275" cy="149475"/>
            </a:xfrm>
            <a:custGeom>
              <a:avLst/>
              <a:gdLst/>
              <a:ahLst/>
              <a:cxnLst/>
              <a:rect l="l" t="t" r="r" b="b"/>
              <a:pathLst>
                <a:path w="4371" h="5979" extrusionOk="0">
                  <a:moveTo>
                    <a:pt x="1775" y="1"/>
                  </a:moveTo>
                  <a:cubicBezTo>
                    <a:pt x="1752" y="1"/>
                    <a:pt x="1727" y="3"/>
                    <a:pt x="1702" y="7"/>
                  </a:cubicBezTo>
                  <a:cubicBezTo>
                    <a:pt x="1502" y="41"/>
                    <a:pt x="1469" y="241"/>
                    <a:pt x="1502" y="441"/>
                  </a:cubicBezTo>
                  <a:cubicBezTo>
                    <a:pt x="1502" y="508"/>
                    <a:pt x="1502" y="574"/>
                    <a:pt x="1535" y="608"/>
                  </a:cubicBezTo>
                  <a:cubicBezTo>
                    <a:pt x="1602" y="1108"/>
                    <a:pt x="1469" y="1542"/>
                    <a:pt x="1235" y="1942"/>
                  </a:cubicBezTo>
                  <a:cubicBezTo>
                    <a:pt x="1035" y="2342"/>
                    <a:pt x="768" y="2676"/>
                    <a:pt x="334" y="2809"/>
                  </a:cubicBezTo>
                  <a:cubicBezTo>
                    <a:pt x="201" y="2843"/>
                    <a:pt x="134" y="2876"/>
                    <a:pt x="1" y="2909"/>
                  </a:cubicBezTo>
                  <a:cubicBezTo>
                    <a:pt x="34" y="3043"/>
                    <a:pt x="34" y="3143"/>
                    <a:pt x="34" y="3209"/>
                  </a:cubicBezTo>
                  <a:cubicBezTo>
                    <a:pt x="34" y="3543"/>
                    <a:pt x="201" y="3676"/>
                    <a:pt x="535" y="3710"/>
                  </a:cubicBezTo>
                  <a:cubicBezTo>
                    <a:pt x="601" y="3710"/>
                    <a:pt x="635" y="3743"/>
                    <a:pt x="701" y="3743"/>
                  </a:cubicBezTo>
                  <a:cubicBezTo>
                    <a:pt x="1168" y="3777"/>
                    <a:pt x="1469" y="4010"/>
                    <a:pt x="1602" y="4477"/>
                  </a:cubicBezTo>
                  <a:cubicBezTo>
                    <a:pt x="1735" y="4877"/>
                    <a:pt x="1835" y="5278"/>
                    <a:pt x="2002" y="5711"/>
                  </a:cubicBezTo>
                  <a:cubicBezTo>
                    <a:pt x="2036" y="5811"/>
                    <a:pt x="2202" y="5978"/>
                    <a:pt x="2302" y="5978"/>
                  </a:cubicBezTo>
                  <a:cubicBezTo>
                    <a:pt x="2503" y="5978"/>
                    <a:pt x="2703" y="5945"/>
                    <a:pt x="2736" y="5678"/>
                  </a:cubicBezTo>
                  <a:cubicBezTo>
                    <a:pt x="2736" y="5511"/>
                    <a:pt x="2769" y="5344"/>
                    <a:pt x="2769" y="5144"/>
                  </a:cubicBezTo>
                  <a:cubicBezTo>
                    <a:pt x="2803" y="4911"/>
                    <a:pt x="2870" y="4644"/>
                    <a:pt x="2903" y="4377"/>
                  </a:cubicBezTo>
                  <a:cubicBezTo>
                    <a:pt x="2936" y="4244"/>
                    <a:pt x="2970" y="4110"/>
                    <a:pt x="3003" y="3977"/>
                  </a:cubicBezTo>
                  <a:cubicBezTo>
                    <a:pt x="3036" y="3910"/>
                    <a:pt x="3070" y="3843"/>
                    <a:pt x="3103" y="3810"/>
                  </a:cubicBezTo>
                  <a:cubicBezTo>
                    <a:pt x="3070" y="3576"/>
                    <a:pt x="3203" y="3443"/>
                    <a:pt x="3370" y="3310"/>
                  </a:cubicBezTo>
                  <a:lnTo>
                    <a:pt x="3770" y="2909"/>
                  </a:lnTo>
                  <a:cubicBezTo>
                    <a:pt x="3804" y="2742"/>
                    <a:pt x="3870" y="2642"/>
                    <a:pt x="4070" y="2642"/>
                  </a:cubicBezTo>
                  <a:cubicBezTo>
                    <a:pt x="4170" y="2642"/>
                    <a:pt x="4271" y="2576"/>
                    <a:pt x="4371" y="2542"/>
                  </a:cubicBezTo>
                  <a:cubicBezTo>
                    <a:pt x="4337" y="2009"/>
                    <a:pt x="4337" y="1975"/>
                    <a:pt x="3804" y="1942"/>
                  </a:cubicBezTo>
                  <a:cubicBezTo>
                    <a:pt x="3236" y="1909"/>
                    <a:pt x="2836" y="1708"/>
                    <a:pt x="2603" y="1175"/>
                  </a:cubicBezTo>
                  <a:cubicBezTo>
                    <a:pt x="2436" y="874"/>
                    <a:pt x="2302" y="608"/>
                    <a:pt x="2169" y="307"/>
                  </a:cubicBezTo>
                  <a:cubicBezTo>
                    <a:pt x="2081" y="103"/>
                    <a:pt x="1943" y="1"/>
                    <a:pt x="177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4;p6"/>
            <p:cNvSpPr/>
            <p:nvPr/>
          </p:nvSpPr>
          <p:spPr>
            <a:xfrm>
              <a:off x="-759025" y="2582000"/>
              <a:ext cx="15025" cy="9200"/>
            </a:xfrm>
            <a:custGeom>
              <a:avLst/>
              <a:gdLst/>
              <a:ahLst/>
              <a:cxnLst/>
              <a:rect l="l" t="t" r="r" b="b"/>
              <a:pathLst>
                <a:path w="601" h="368" extrusionOk="0">
                  <a:moveTo>
                    <a:pt x="601" y="0"/>
                  </a:moveTo>
                  <a:lnTo>
                    <a:pt x="601" y="0"/>
                  </a:lnTo>
                  <a:cubicBezTo>
                    <a:pt x="501" y="34"/>
                    <a:pt x="400" y="100"/>
                    <a:pt x="300" y="100"/>
                  </a:cubicBezTo>
                  <a:cubicBezTo>
                    <a:pt x="100" y="100"/>
                    <a:pt x="34" y="200"/>
                    <a:pt x="0" y="367"/>
                  </a:cubicBezTo>
                  <a:cubicBezTo>
                    <a:pt x="267" y="334"/>
                    <a:pt x="501" y="301"/>
                    <a:pt x="601" y="0"/>
                  </a:cubicBezTo>
                  <a:close/>
                </a:path>
              </a:pathLst>
            </a:custGeom>
            <a:solidFill>
              <a:srgbClr val="D1ACD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95;p6"/>
            <p:cNvSpPr/>
            <p:nvPr/>
          </p:nvSpPr>
          <p:spPr>
            <a:xfrm>
              <a:off x="-776550" y="2601175"/>
              <a:ext cx="10875" cy="12525"/>
            </a:xfrm>
            <a:custGeom>
              <a:avLst/>
              <a:gdLst/>
              <a:ahLst/>
              <a:cxnLst/>
              <a:rect l="l" t="t" r="r" b="b"/>
              <a:pathLst>
                <a:path w="435" h="501" extrusionOk="0">
                  <a:moveTo>
                    <a:pt x="301" y="1"/>
                  </a:moveTo>
                  <a:cubicBezTo>
                    <a:pt x="134" y="134"/>
                    <a:pt x="1" y="267"/>
                    <a:pt x="34" y="501"/>
                  </a:cubicBezTo>
                  <a:lnTo>
                    <a:pt x="434" y="1"/>
                  </a:lnTo>
                  <a:close/>
                </a:path>
              </a:pathLst>
            </a:custGeom>
            <a:solidFill>
              <a:srgbClr val="EADBF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96;p6"/>
            <p:cNvSpPr/>
            <p:nvPr/>
          </p:nvSpPr>
          <p:spPr>
            <a:xfrm>
              <a:off x="-769050" y="2591175"/>
              <a:ext cx="10050" cy="10025"/>
            </a:xfrm>
            <a:custGeom>
              <a:avLst/>
              <a:gdLst/>
              <a:ahLst/>
              <a:cxnLst/>
              <a:rect l="l" t="t" r="r" b="b"/>
              <a:pathLst>
                <a:path w="402" h="401" extrusionOk="0">
                  <a:moveTo>
                    <a:pt x="401" y="0"/>
                  </a:moveTo>
                  <a:lnTo>
                    <a:pt x="1" y="401"/>
                  </a:lnTo>
                  <a:lnTo>
                    <a:pt x="134" y="401"/>
                  </a:lnTo>
                  <a:lnTo>
                    <a:pt x="401" y="0"/>
                  </a:lnTo>
                  <a:close/>
                </a:path>
              </a:pathLst>
            </a:custGeom>
            <a:solidFill>
              <a:srgbClr val="DCC0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97;p6"/>
            <p:cNvSpPr/>
            <p:nvPr/>
          </p:nvSpPr>
          <p:spPr>
            <a:xfrm>
              <a:off x="-780725" y="2617850"/>
              <a:ext cx="2525" cy="10025"/>
            </a:xfrm>
            <a:custGeom>
              <a:avLst/>
              <a:gdLst/>
              <a:ahLst/>
              <a:cxnLst/>
              <a:rect l="l" t="t" r="r" b="b"/>
              <a:pathLst>
                <a:path w="101" h="401" extrusionOk="0">
                  <a:moveTo>
                    <a:pt x="1" y="401"/>
                  </a:moveTo>
                  <a:cubicBezTo>
                    <a:pt x="34" y="268"/>
                    <a:pt x="68" y="134"/>
                    <a:pt x="101" y="1"/>
                  </a:cubicBezTo>
                  <a:cubicBezTo>
                    <a:pt x="68" y="134"/>
                    <a:pt x="34" y="268"/>
                    <a:pt x="1" y="401"/>
                  </a:cubicBezTo>
                  <a:close/>
                </a:path>
              </a:pathLst>
            </a:custGeom>
            <a:solidFill>
              <a:srgbClr val="EADBF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98;p6"/>
            <p:cNvSpPr/>
            <p:nvPr/>
          </p:nvSpPr>
          <p:spPr>
            <a:xfrm>
              <a:off x="-778225" y="2613675"/>
              <a:ext cx="2550" cy="4200"/>
            </a:xfrm>
            <a:custGeom>
              <a:avLst/>
              <a:gdLst/>
              <a:ahLst/>
              <a:cxnLst/>
              <a:rect l="l" t="t" r="r" b="b"/>
              <a:pathLst>
                <a:path w="102" h="168" extrusionOk="0">
                  <a:moveTo>
                    <a:pt x="1" y="168"/>
                  </a:moveTo>
                  <a:cubicBezTo>
                    <a:pt x="34" y="101"/>
                    <a:pt x="68" y="68"/>
                    <a:pt x="101" y="1"/>
                  </a:cubicBezTo>
                  <a:cubicBezTo>
                    <a:pt x="68" y="68"/>
                    <a:pt x="34" y="101"/>
                    <a:pt x="1" y="168"/>
                  </a:cubicBezTo>
                  <a:close/>
                </a:path>
              </a:pathLst>
            </a:custGeom>
            <a:solidFill>
              <a:srgbClr val="EADBF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9" name="Google Shape;99;p6"/>
            <p:cNvGrpSpPr/>
            <p:nvPr/>
          </p:nvGrpSpPr>
          <p:grpSpPr>
            <a:xfrm>
              <a:off x="-1159325" y="2189850"/>
              <a:ext cx="147625" cy="176325"/>
              <a:chOff x="-1159325" y="2189850"/>
              <a:chExt cx="147625" cy="176325"/>
            </a:xfrm>
          </p:grpSpPr>
          <p:sp>
            <p:nvSpPr>
              <p:cNvPr id="100" name="Google Shape;100;p6"/>
              <p:cNvSpPr/>
              <p:nvPr/>
            </p:nvSpPr>
            <p:spPr>
              <a:xfrm>
                <a:off x="-1159325" y="2189850"/>
                <a:ext cx="147625" cy="173675"/>
              </a:xfrm>
              <a:custGeom>
                <a:avLst/>
                <a:gdLst/>
                <a:ahLst/>
                <a:cxnLst/>
                <a:rect l="l" t="t" r="r" b="b"/>
                <a:pathLst>
                  <a:path w="5905" h="6947" extrusionOk="0">
                    <a:moveTo>
                      <a:pt x="2836" y="2177"/>
                    </a:moveTo>
                    <a:cubicBezTo>
                      <a:pt x="2869" y="2177"/>
                      <a:pt x="2869" y="2210"/>
                      <a:pt x="2903" y="2210"/>
                    </a:cubicBezTo>
                    <a:cubicBezTo>
                      <a:pt x="2869" y="2243"/>
                      <a:pt x="2869" y="2277"/>
                      <a:pt x="2869" y="2277"/>
                    </a:cubicBezTo>
                    <a:cubicBezTo>
                      <a:pt x="2836" y="2277"/>
                      <a:pt x="2803" y="2243"/>
                      <a:pt x="2803" y="2243"/>
                    </a:cubicBezTo>
                    <a:cubicBezTo>
                      <a:pt x="2803" y="2210"/>
                      <a:pt x="2836" y="2210"/>
                      <a:pt x="2836" y="2177"/>
                    </a:cubicBezTo>
                    <a:close/>
                    <a:moveTo>
                      <a:pt x="1569" y="3578"/>
                    </a:moveTo>
                    <a:cubicBezTo>
                      <a:pt x="1602" y="3611"/>
                      <a:pt x="1635" y="3611"/>
                      <a:pt x="1702" y="3611"/>
                    </a:cubicBezTo>
                    <a:cubicBezTo>
                      <a:pt x="1669" y="3644"/>
                      <a:pt x="1669" y="3644"/>
                      <a:pt x="1635" y="3678"/>
                    </a:cubicBezTo>
                    <a:cubicBezTo>
                      <a:pt x="1602" y="3711"/>
                      <a:pt x="1535" y="3744"/>
                      <a:pt x="1468" y="3778"/>
                    </a:cubicBezTo>
                    <a:cubicBezTo>
                      <a:pt x="1402" y="3744"/>
                      <a:pt x="1368" y="3711"/>
                      <a:pt x="1235" y="3611"/>
                    </a:cubicBezTo>
                    <a:cubicBezTo>
                      <a:pt x="1402" y="3611"/>
                      <a:pt x="1468" y="3611"/>
                      <a:pt x="1569" y="3578"/>
                    </a:cubicBezTo>
                    <a:close/>
                    <a:moveTo>
                      <a:pt x="2694" y="4515"/>
                    </a:moveTo>
                    <a:cubicBezTo>
                      <a:pt x="2747" y="4515"/>
                      <a:pt x="2797" y="4557"/>
                      <a:pt x="2903" y="4645"/>
                    </a:cubicBezTo>
                    <a:cubicBezTo>
                      <a:pt x="2769" y="4645"/>
                      <a:pt x="2669" y="4612"/>
                      <a:pt x="2503" y="4612"/>
                    </a:cubicBezTo>
                    <a:cubicBezTo>
                      <a:pt x="2597" y="4549"/>
                      <a:pt x="2647" y="4515"/>
                      <a:pt x="2694" y="4515"/>
                    </a:cubicBezTo>
                    <a:close/>
                    <a:moveTo>
                      <a:pt x="2903" y="4645"/>
                    </a:moveTo>
                    <a:lnTo>
                      <a:pt x="2903" y="4645"/>
                    </a:lnTo>
                    <a:cubicBezTo>
                      <a:pt x="2936" y="4678"/>
                      <a:pt x="2970" y="4712"/>
                      <a:pt x="3003" y="4745"/>
                    </a:cubicBezTo>
                    <a:cubicBezTo>
                      <a:pt x="3003" y="4779"/>
                      <a:pt x="3036" y="4812"/>
                      <a:pt x="3070" y="4879"/>
                    </a:cubicBezTo>
                    <a:cubicBezTo>
                      <a:pt x="3036" y="4845"/>
                      <a:pt x="3003" y="4845"/>
                      <a:pt x="3003" y="4845"/>
                    </a:cubicBezTo>
                    <a:cubicBezTo>
                      <a:pt x="2970" y="4779"/>
                      <a:pt x="2936" y="4712"/>
                      <a:pt x="2903" y="4645"/>
                    </a:cubicBezTo>
                    <a:close/>
                    <a:moveTo>
                      <a:pt x="2949" y="1"/>
                    </a:moveTo>
                    <a:cubicBezTo>
                      <a:pt x="2674" y="1"/>
                      <a:pt x="2588" y="99"/>
                      <a:pt x="2503" y="442"/>
                    </a:cubicBezTo>
                    <a:cubicBezTo>
                      <a:pt x="2402" y="842"/>
                      <a:pt x="2336" y="1243"/>
                      <a:pt x="2202" y="1643"/>
                    </a:cubicBezTo>
                    <a:cubicBezTo>
                      <a:pt x="2002" y="2343"/>
                      <a:pt x="1702" y="2977"/>
                      <a:pt x="1001" y="3344"/>
                    </a:cubicBezTo>
                    <a:cubicBezTo>
                      <a:pt x="735" y="3478"/>
                      <a:pt x="468" y="3578"/>
                      <a:pt x="201" y="3744"/>
                    </a:cubicBezTo>
                    <a:cubicBezTo>
                      <a:pt x="134" y="3778"/>
                      <a:pt x="1" y="3878"/>
                      <a:pt x="1" y="3978"/>
                    </a:cubicBezTo>
                    <a:cubicBezTo>
                      <a:pt x="34" y="4078"/>
                      <a:pt x="101" y="4178"/>
                      <a:pt x="201" y="4278"/>
                    </a:cubicBezTo>
                    <a:cubicBezTo>
                      <a:pt x="268" y="4312"/>
                      <a:pt x="368" y="4345"/>
                      <a:pt x="468" y="4345"/>
                    </a:cubicBezTo>
                    <a:cubicBezTo>
                      <a:pt x="868" y="4345"/>
                      <a:pt x="1202" y="4545"/>
                      <a:pt x="1535" y="4712"/>
                    </a:cubicBezTo>
                    <a:cubicBezTo>
                      <a:pt x="2002" y="4945"/>
                      <a:pt x="2302" y="5279"/>
                      <a:pt x="2436" y="5779"/>
                    </a:cubicBezTo>
                    <a:cubicBezTo>
                      <a:pt x="2536" y="6113"/>
                      <a:pt x="2669" y="6446"/>
                      <a:pt x="2803" y="6747"/>
                    </a:cubicBezTo>
                    <a:cubicBezTo>
                      <a:pt x="2970" y="6813"/>
                      <a:pt x="3103" y="6880"/>
                      <a:pt x="3236" y="6947"/>
                    </a:cubicBezTo>
                    <a:cubicBezTo>
                      <a:pt x="3303" y="6847"/>
                      <a:pt x="3437" y="6747"/>
                      <a:pt x="3437" y="6680"/>
                    </a:cubicBezTo>
                    <a:cubicBezTo>
                      <a:pt x="3403" y="6180"/>
                      <a:pt x="3703" y="5813"/>
                      <a:pt x="3837" y="5379"/>
                    </a:cubicBezTo>
                    <a:cubicBezTo>
                      <a:pt x="4037" y="4745"/>
                      <a:pt x="4704" y="4645"/>
                      <a:pt x="5004" y="4178"/>
                    </a:cubicBezTo>
                    <a:cubicBezTo>
                      <a:pt x="5023" y="4179"/>
                      <a:pt x="5040" y="4180"/>
                      <a:pt x="5057" y="4180"/>
                    </a:cubicBezTo>
                    <a:cubicBezTo>
                      <a:pt x="5538" y="4180"/>
                      <a:pt x="5551" y="3734"/>
                      <a:pt x="5905" y="3444"/>
                    </a:cubicBezTo>
                    <a:cubicBezTo>
                      <a:pt x="5605" y="3344"/>
                      <a:pt x="5438" y="3244"/>
                      <a:pt x="5238" y="3211"/>
                    </a:cubicBezTo>
                    <a:cubicBezTo>
                      <a:pt x="4804" y="3144"/>
                      <a:pt x="4504" y="2911"/>
                      <a:pt x="4270" y="2577"/>
                    </a:cubicBezTo>
                    <a:cubicBezTo>
                      <a:pt x="3670" y="1810"/>
                      <a:pt x="3403" y="909"/>
                      <a:pt x="3103" y="8"/>
                    </a:cubicBezTo>
                    <a:cubicBezTo>
                      <a:pt x="3046" y="4"/>
                      <a:pt x="2995" y="1"/>
                      <a:pt x="2949" y="1"/>
                    </a:cubicBezTo>
                    <a:close/>
                  </a:path>
                </a:pathLst>
              </a:custGeom>
              <a:solidFill>
                <a:srgbClr val="FE9E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1" name="Google Shape;101;p6"/>
              <p:cNvSpPr/>
              <p:nvPr/>
            </p:nvSpPr>
            <p:spPr>
              <a:xfrm>
                <a:off x="-1089275" y="2358500"/>
                <a:ext cx="10875" cy="7675"/>
              </a:xfrm>
              <a:custGeom>
                <a:avLst/>
                <a:gdLst/>
                <a:ahLst/>
                <a:cxnLst/>
                <a:rect l="l" t="t" r="r" b="b"/>
                <a:pathLst>
                  <a:path w="435" h="307" extrusionOk="0">
                    <a:moveTo>
                      <a:pt x="1" y="1"/>
                    </a:moveTo>
                    <a:cubicBezTo>
                      <a:pt x="72" y="120"/>
                      <a:pt x="127" y="307"/>
                      <a:pt x="249" y="307"/>
                    </a:cubicBezTo>
                    <a:cubicBezTo>
                      <a:pt x="298" y="307"/>
                      <a:pt x="358" y="277"/>
                      <a:pt x="434" y="201"/>
                    </a:cubicBezTo>
                    <a:cubicBezTo>
                      <a:pt x="301" y="134"/>
                      <a:pt x="168" y="67"/>
                      <a:pt x="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" name="Google Shape;102;p6"/>
              <p:cNvSpPr/>
              <p:nvPr/>
            </p:nvSpPr>
            <p:spPr>
              <a:xfrm>
                <a:off x="-1096775" y="2302725"/>
                <a:ext cx="10025" cy="3275"/>
              </a:xfrm>
              <a:custGeom>
                <a:avLst/>
                <a:gdLst/>
                <a:ahLst/>
                <a:cxnLst/>
                <a:rect l="l" t="t" r="r" b="b"/>
                <a:pathLst>
                  <a:path w="401" h="131" extrusionOk="0">
                    <a:moveTo>
                      <a:pt x="192" y="0"/>
                    </a:moveTo>
                    <a:cubicBezTo>
                      <a:pt x="145" y="0"/>
                      <a:pt x="95" y="34"/>
                      <a:pt x="1" y="97"/>
                    </a:cubicBezTo>
                    <a:cubicBezTo>
                      <a:pt x="167" y="97"/>
                      <a:pt x="267" y="130"/>
                      <a:pt x="401" y="130"/>
                    </a:cubicBezTo>
                    <a:cubicBezTo>
                      <a:pt x="295" y="42"/>
                      <a:pt x="245" y="0"/>
                      <a:pt x="192" y="0"/>
                    </a:cubicBezTo>
                    <a:close/>
                  </a:path>
                </a:pathLst>
              </a:custGeom>
              <a:solidFill>
                <a:srgbClr val="FE9E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" name="Google Shape;103;p6"/>
              <p:cNvSpPr/>
              <p:nvPr/>
            </p:nvSpPr>
            <p:spPr>
              <a:xfrm>
                <a:off x="-1128475" y="2279275"/>
                <a:ext cx="8375" cy="5025"/>
              </a:xfrm>
              <a:custGeom>
                <a:avLst/>
                <a:gdLst/>
                <a:ahLst/>
                <a:cxnLst/>
                <a:rect l="l" t="t" r="r" b="b"/>
                <a:pathLst>
                  <a:path w="335" h="201" extrusionOk="0">
                    <a:moveTo>
                      <a:pt x="335" y="1"/>
                    </a:moveTo>
                    <a:cubicBezTo>
                      <a:pt x="234" y="34"/>
                      <a:pt x="168" y="34"/>
                      <a:pt x="1" y="34"/>
                    </a:cubicBezTo>
                    <a:cubicBezTo>
                      <a:pt x="134" y="134"/>
                      <a:pt x="168" y="167"/>
                      <a:pt x="234" y="201"/>
                    </a:cubicBezTo>
                    <a:cubicBezTo>
                      <a:pt x="268" y="167"/>
                      <a:pt x="301" y="134"/>
                      <a:pt x="335" y="101"/>
                    </a:cubicBezTo>
                    <a:cubicBezTo>
                      <a:pt x="335" y="67"/>
                      <a:pt x="335" y="34"/>
                      <a:pt x="335" y="1"/>
                    </a:cubicBezTo>
                    <a:close/>
                  </a:path>
                </a:pathLst>
              </a:custGeom>
              <a:solidFill>
                <a:srgbClr val="FE9E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4" name="Google Shape;104;p6"/>
              <p:cNvSpPr/>
              <p:nvPr/>
            </p:nvSpPr>
            <p:spPr>
              <a:xfrm>
                <a:off x="-1122625" y="2281775"/>
                <a:ext cx="4200" cy="2525"/>
              </a:xfrm>
              <a:custGeom>
                <a:avLst/>
                <a:gdLst/>
                <a:ahLst/>
                <a:cxnLst/>
                <a:rect l="l" t="t" r="r" b="b"/>
                <a:pathLst>
                  <a:path w="168" h="101" extrusionOk="0">
                    <a:moveTo>
                      <a:pt x="101" y="1"/>
                    </a:moveTo>
                    <a:cubicBezTo>
                      <a:pt x="67" y="34"/>
                      <a:pt x="34" y="67"/>
                      <a:pt x="0" y="101"/>
                    </a:cubicBezTo>
                    <a:cubicBezTo>
                      <a:pt x="67" y="67"/>
                      <a:pt x="134" y="34"/>
                      <a:pt x="167" y="1"/>
                    </a:cubicBezTo>
                    <a:close/>
                  </a:path>
                </a:pathLst>
              </a:custGeom>
              <a:solidFill>
                <a:srgbClr val="FE9E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5" name="Google Shape;105;p6"/>
              <p:cNvSpPr/>
              <p:nvPr/>
            </p:nvSpPr>
            <p:spPr>
              <a:xfrm>
                <a:off x="-1089275" y="2244250"/>
                <a:ext cx="2525" cy="2525"/>
              </a:xfrm>
              <a:custGeom>
                <a:avLst/>
                <a:gdLst/>
                <a:ahLst/>
                <a:cxnLst/>
                <a:rect l="l" t="t" r="r" b="b"/>
                <a:pathLst>
                  <a:path w="101" h="101" extrusionOk="0">
                    <a:moveTo>
                      <a:pt x="34" y="1"/>
                    </a:moveTo>
                    <a:cubicBezTo>
                      <a:pt x="34" y="34"/>
                      <a:pt x="1" y="34"/>
                      <a:pt x="1" y="67"/>
                    </a:cubicBezTo>
                    <a:cubicBezTo>
                      <a:pt x="1" y="67"/>
                      <a:pt x="34" y="101"/>
                      <a:pt x="67" y="101"/>
                    </a:cubicBezTo>
                    <a:cubicBezTo>
                      <a:pt x="67" y="101"/>
                      <a:pt x="67" y="67"/>
                      <a:pt x="101" y="34"/>
                    </a:cubicBezTo>
                    <a:cubicBezTo>
                      <a:pt x="67" y="34"/>
                      <a:pt x="67" y="1"/>
                      <a:pt x="34" y="1"/>
                    </a:cubicBezTo>
                    <a:close/>
                  </a:path>
                </a:pathLst>
              </a:custGeom>
              <a:solidFill>
                <a:srgbClr val="FE9E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6" name="Google Shape;106;p6"/>
              <p:cNvSpPr/>
              <p:nvPr/>
            </p:nvSpPr>
            <p:spPr>
              <a:xfrm>
                <a:off x="-1120125" y="2279275"/>
                <a:ext cx="3350" cy="2525"/>
              </a:xfrm>
              <a:custGeom>
                <a:avLst/>
                <a:gdLst/>
                <a:ahLst/>
                <a:cxnLst/>
                <a:rect l="l" t="t" r="r" b="b"/>
                <a:pathLst>
                  <a:path w="134" h="101" extrusionOk="0">
                    <a:moveTo>
                      <a:pt x="1" y="1"/>
                    </a:moveTo>
                    <a:cubicBezTo>
                      <a:pt x="1" y="34"/>
                      <a:pt x="1" y="67"/>
                      <a:pt x="1" y="101"/>
                    </a:cubicBezTo>
                    <a:lnTo>
                      <a:pt x="67" y="101"/>
                    </a:lnTo>
                    <a:cubicBezTo>
                      <a:pt x="101" y="67"/>
                      <a:pt x="101" y="67"/>
                      <a:pt x="134" y="34"/>
                    </a:cubicBezTo>
                    <a:cubicBezTo>
                      <a:pt x="67" y="34"/>
                      <a:pt x="34" y="34"/>
                      <a:pt x="1" y="1"/>
                    </a:cubicBezTo>
                    <a:close/>
                  </a:path>
                </a:pathLst>
              </a:custGeom>
              <a:solidFill>
                <a:srgbClr val="FE9E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7" name="Google Shape;107;p6"/>
              <p:cNvSpPr/>
              <p:nvPr/>
            </p:nvSpPr>
            <p:spPr>
              <a:xfrm>
                <a:off x="-1084275" y="2308475"/>
                <a:ext cx="1700" cy="3350"/>
              </a:xfrm>
              <a:custGeom>
                <a:avLst/>
                <a:gdLst/>
                <a:ahLst/>
                <a:cxnLst/>
                <a:rect l="l" t="t" r="r" b="b"/>
                <a:pathLst>
                  <a:path w="68" h="134" extrusionOk="0">
                    <a:moveTo>
                      <a:pt x="1" y="0"/>
                    </a:moveTo>
                    <a:cubicBezTo>
                      <a:pt x="1" y="34"/>
                      <a:pt x="1" y="67"/>
                      <a:pt x="1" y="100"/>
                    </a:cubicBezTo>
                    <a:cubicBezTo>
                      <a:pt x="1" y="100"/>
                      <a:pt x="34" y="100"/>
                      <a:pt x="68" y="134"/>
                    </a:cubicBezTo>
                    <a:cubicBezTo>
                      <a:pt x="34" y="67"/>
                      <a:pt x="1" y="34"/>
                      <a:pt x="1" y="0"/>
                    </a:cubicBezTo>
                    <a:close/>
                  </a:path>
                </a:pathLst>
              </a:custGeom>
              <a:solidFill>
                <a:srgbClr val="FE9E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8" name="Google Shape;108;p6"/>
              <p:cNvSpPr/>
              <p:nvPr/>
            </p:nvSpPr>
            <p:spPr>
              <a:xfrm>
                <a:off x="-1086775" y="2305975"/>
                <a:ext cx="2525" cy="5025"/>
              </a:xfrm>
              <a:custGeom>
                <a:avLst/>
                <a:gdLst/>
                <a:ahLst/>
                <a:cxnLst/>
                <a:rect l="l" t="t" r="r" b="b"/>
                <a:pathLst>
                  <a:path w="101" h="201" extrusionOk="0">
                    <a:moveTo>
                      <a:pt x="1" y="0"/>
                    </a:moveTo>
                    <a:cubicBezTo>
                      <a:pt x="34" y="67"/>
                      <a:pt x="68" y="134"/>
                      <a:pt x="101" y="200"/>
                    </a:cubicBezTo>
                    <a:cubicBezTo>
                      <a:pt x="101" y="167"/>
                      <a:pt x="101" y="134"/>
                      <a:pt x="101" y="100"/>
                    </a:cubicBezTo>
                    <a:cubicBezTo>
                      <a:pt x="68" y="67"/>
                      <a:pt x="34" y="33"/>
                      <a:pt x="1" y="0"/>
                    </a:cubicBezTo>
                    <a:close/>
                  </a:path>
                </a:pathLst>
              </a:custGeom>
              <a:solidFill>
                <a:srgbClr val="FE9E3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09" name="Google Shape;109;p6"/>
            <p:cNvGrpSpPr/>
            <p:nvPr/>
          </p:nvGrpSpPr>
          <p:grpSpPr>
            <a:xfrm>
              <a:off x="-951675" y="2298350"/>
              <a:ext cx="114275" cy="142100"/>
              <a:chOff x="-951675" y="2298350"/>
              <a:chExt cx="114275" cy="142100"/>
            </a:xfrm>
          </p:grpSpPr>
          <p:sp>
            <p:nvSpPr>
              <p:cNvPr id="110" name="Google Shape;110;p6"/>
              <p:cNvSpPr/>
              <p:nvPr/>
            </p:nvSpPr>
            <p:spPr>
              <a:xfrm>
                <a:off x="-951675" y="2298350"/>
                <a:ext cx="114275" cy="142100"/>
              </a:xfrm>
              <a:custGeom>
                <a:avLst/>
                <a:gdLst/>
                <a:ahLst/>
                <a:cxnLst/>
                <a:rect l="l" t="t" r="r" b="b"/>
                <a:pathLst>
                  <a:path w="4571" h="5684" extrusionOk="0">
                    <a:moveTo>
                      <a:pt x="2069" y="1539"/>
                    </a:moveTo>
                    <a:cubicBezTo>
                      <a:pt x="2102" y="1573"/>
                      <a:pt x="2102" y="1573"/>
                      <a:pt x="2102" y="1573"/>
                    </a:cubicBezTo>
                    <a:cubicBezTo>
                      <a:pt x="2069" y="1606"/>
                      <a:pt x="2069" y="1606"/>
                      <a:pt x="2035" y="1606"/>
                    </a:cubicBezTo>
                    <a:lnTo>
                      <a:pt x="2002" y="1606"/>
                    </a:lnTo>
                    <a:cubicBezTo>
                      <a:pt x="2035" y="1573"/>
                      <a:pt x="2035" y="1573"/>
                      <a:pt x="2069" y="1539"/>
                    </a:cubicBezTo>
                    <a:close/>
                    <a:moveTo>
                      <a:pt x="1001" y="2807"/>
                    </a:moveTo>
                    <a:cubicBezTo>
                      <a:pt x="1001" y="2807"/>
                      <a:pt x="1035" y="2840"/>
                      <a:pt x="1035" y="2874"/>
                    </a:cubicBezTo>
                    <a:cubicBezTo>
                      <a:pt x="1001" y="2907"/>
                      <a:pt x="968" y="2907"/>
                      <a:pt x="935" y="2940"/>
                    </a:cubicBezTo>
                    <a:cubicBezTo>
                      <a:pt x="935" y="2907"/>
                      <a:pt x="901" y="2874"/>
                      <a:pt x="935" y="2840"/>
                    </a:cubicBezTo>
                    <a:cubicBezTo>
                      <a:pt x="935" y="2840"/>
                      <a:pt x="968" y="2807"/>
                      <a:pt x="1001" y="2807"/>
                    </a:cubicBezTo>
                    <a:close/>
                    <a:moveTo>
                      <a:pt x="2067" y="1"/>
                    </a:moveTo>
                    <a:cubicBezTo>
                      <a:pt x="2047" y="1"/>
                      <a:pt x="2025" y="2"/>
                      <a:pt x="2002" y="5"/>
                    </a:cubicBezTo>
                    <a:cubicBezTo>
                      <a:pt x="1802" y="5"/>
                      <a:pt x="1769" y="172"/>
                      <a:pt x="1735" y="372"/>
                    </a:cubicBezTo>
                    <a:cubicBezTo>
                      <a:pt x="1602" y="1172"/>
                      <a:pt x="1368" y="1940"/>
                      <a:pt x="668" y="2507"/>
                    </a:cubicBezTo>
                    <a:cubicBezTo>
                      <a:pt x="568" y="2573"/>
                      <a:pt x="468" y="2707"/>
                      <a:pt x="368" y="2807"/>
                    </a:cubicBezTo>
                    <a:cubicBezTo>
                      <a:pt x="1" y="3207"/>
                      <a:pt x="67" y="3441"/>
                      <a:pt x="568" y="3607"/>
                    </a:cubicBezTo>
                    <a:cubicBezTo>
                      <a:pt x="1202" y="3841"/>
                      <a:pt x="1702" y="4175"/>
                      <a:pt x="1902" y="4875"/>
                    </a:cubicBezTo>
                    <a:cubicBezTo>
                      <a:pt x="1969" y="5109"/>
                      <a:pt x="2102" y="5309"/>
                      <a:pt x="2236" y="5509"/>
                    </a:cubicBezTo>
                    <a:cubicBezTo>
                      <a:pt x="2302" y="5626"/>
                      <a:pt x="2402" y="5684"/>
                      <a:pt x="2502" y="5684"/>
                    </a:cubicBezTo>
                    <a:cubicBezTo>
                      <a:pt x="2603" y="5684"/>
                      <a:pt x="2703" y="5626"/>
                      <a:pt x="2769" y="5509"/>
                    </a:cubicBezTo>
                    <a:cubicBezTo>
                      <a:pt x="2869" y="5409"/>
                      <a:pt x="2869" y="5242"/>
                      <a:pt x="2903" y="5109"/>
                    </a:cubicBezTo>
                    <a:cubicBezTo>
                      <a:pt x="3003" y="4775"/>
                      <a:pt x="3103" y="4441"/>
                      <a:pt x="3170" y="4108"/>
                    </a:cubicBezTo>
                    <a:cubicBezTo>
                      <a:pt x="3236" y="3974"/>
                      <a:pt x="3236" y="3841"/>
                      <a:pt x="3270" y="3741"/>
                    </a:cubicBezTo>
                    <a:cubicBezTo>
                      <a:pt x="3670" y="3407"/>
                      <a:pt x="4070" y="3107"/>
                      <a:pt x="4471" y="2774"/>
                    </a:cubicBezTo>
                    <a:cubicBezTo>
                      <a:pt x="4537" y="2707"/>
                      <a:pt x="4537" y="2573"/>
                      <a:pt x="4571" y="2440"/>
                    </a:cubicBezTo>
                    <a:cubicBezTo>
                      <a:pt x="4237" y="2273"/>
                      <a:pt x="3970" y="2040"/>
                      <a:pt x="3637" y="1940"/>
                    </a:cubicBezTo>
                    <a:cubicBezTo>
                      <a:pt x="3203" y="1806"/>
                      <a:pt x="2903" y="1606"/>
                      <a:pt x="2736" y="1206"/>
                    </a:cubicBezTo>
                    <a:cubicBezTo>
                      <a:pt x="2603" y="939"/>
                      <a:pt x="2536" y="605"/>
                      <a:pt x="2436" y="305"/>
                    </a:cubicBezTo>
                    <a:cubicBezTo>
                      <a:pt x="2344" y="153"/>
                      <a:pt x="2281" y="1"/>
                      <a:pt x="206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1" name="Google Shape;111;p6"/>
              <p:cNvSpPr/>
              <p:nvPr/>
            </p:nvSpPr>
            <p:spPr>
              <a:xfrm>
                <a:off x="-929150" y="2368500"/>
                <a:ext cx="3350" cy="3375"/>
              </a:xfrm>
              <a:custGeom>
                <a:avLst/>
                <a:gdLst/>
                <a:ahLst/>
                <a:cxnLst/>
                <a:rect l="l" t="t" r="r" b="b"/>
                <a:pathLst>
                  <a:path w="134" h="135" extrusionOk="0">
                    <a:moveTo>
                      <a:pt x="100" y="1"/>
                    </a:moveTo>
                    <a:cubicBezTo>
                      <a:pt x="67" y="1"/>
                      <a:pt x="34" y="34"/>
                      <a:pt x="34" y="34"/>
                    </a:cubicBezTo>
                    <a:cubicBezTo>
                      <a:pt x="0" y="68"/>
                      <a:pt x="34" y="101"/>
                      <a:pt x="34" y="134"/>
                    </a:cubicBezTo>
                    <a:cubicBezTo>
                      <a:pt x="67" y="101"/>
                      <a:pt x="100" y="101"/>
                      <a:pt x="134" y="68"/>
                    </a:cubicBezTo>
                    <a:cubicBezTo>
                      <a:pt x="134" y="34"/>
                      <a:pt x="100" y="1"/>
                      <a:pt x="100" y="1"/>
                    </a:cubicBezTo>
                    <a:close/>
                  </a:path>
                </a:pathLst>
              </a:custGeom>
              <a:solidFill>
                <a:srgbClr val="ED080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2" name="Google Shape;112;p6"/>
              <p:cNvSpPr/>
              <p:nvPr/>
            </p:nvSpPr>
            <p:spPr>
              <a:xfrm>
                <a:off x="-901625" y="2336825"/>
                <a:ext cx="2525" cy="1700"/>
              </a:xfrm>
              <a:custGeom>
                <a:avLst/>
                <a:gdLst/>
                <a:ahLst/>
                <a:cxnLst/>
                <a:rect l="l" t="t" r="r" b="b"/>
                <a:pathLst>
                  <a:path w="101" h="68" extrusionOk="0">
                    <a:moveTo>
                      <a:pt x="67" y="0"/>
                    </a:moveTo>
                    <a:cubicBezTo>
                      <a:pt x="33" y="34"/>
                      <a:pt x="33" y="34"/>
                      <a:pt x="0" y="67"/>
                    </a:cubicBezTo>
                    <a:lnTo>
                      <a:pt x="33" y="67"/>
                    </a:lnTo>
                    <a:cubicBezTo>
                      <a:pt x="67" y="67"/>
                      <a:pt x="67" y="67"/>
                      <a:pt x="100" y="34"/>
                    </a:cubicBezTo>
                    <a:cubicBezTo>
                      <a:pt x="100" y="34"/>
                      <a:pt x="100" y="34"/>
                      <a:pt x="67" y="0"/>
                    </a:cubicBezTo>
                    <a:close/>
                  </a:path>
                </a:pathLst>
              </a:custGeom>
              <a:solidFill>
                <a:srgbClr val="ED080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" name="Google Shape;167;p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5400000">
            <a:off x="369820" y="196603"/>
            <a:ext cx="947962" cy="168760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8" name="Google Shape;168;p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4872" y="338176"/>
            <a:ext cx="1957203" cy="1331400"/>
          </a:xfrm>
          <a:prstGeom prst="rect">
            <a:avLst/>
          </a:prstGeom>
          <a:noFill/>
          <a:ln>
            <a:noFill/>
          </a:ln>
        </p:spPr>
      </p:pic>
      <p:sp>
        <p:nvSpPr>
          <p:cNvPr id="169" name="Google Shape;169;p9"/>
          <p:cNvSpPr txBox="1">
            <a:spLocks noGrp="1"/>
          </p:cNvSpPr>
          <p:nvPr>
            <p:ph type="title"/>
          </p:nvPr>
        </p:nvSpPr>
        <p:spPr>
          <a:xfrm>
            <a:off x="2094750" y="1475000"/>
            <a:ext cx="4954500" cy="1080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70" name="Google Shape;170;p9"/>
          <p:cNvSpPr txBox="1">
            <a:spLocks noGrp="1"/>
          </p:cNvSpPr>
          <p:nvPr>
            <p:ph type="subTitle" idx="1"/>
          </p:nvPr>
        </p:nvSpPr>
        <p:spPr>
          <a:xfrm>
            <a:off x="2170800" y="2571750"/>
            <a:ext cx="4797000" cy="136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1" name="Google Shape;171;p9"/>
          <p:cNvSpPr/>
          <p:nvPr/>
        </p:nvSpPr>
        <p:spPr>
          <a:xfrm rot="198679">
            <a:off x="2657405" y="3898090"/>
            <a:ext cx="93173" cy="130945"/>
          </a:xfrm>
          <a:custGeom>
            <a:avLst/>
            <a:gdLst/>
            <a:ahLst/>
            <a:cxnLst/>
            <a:rect l="l" t="t" r="r" b="b"/>
            <a:pathLst>
              <a:path w="1739" h="2444" extrusionOk="0">
                <a:moveTo>
                  <a:pt x="239" y="2110"/>
                </a:moveTo>
                <a:cubicBezTo>
                  <a:pt x="239" y="2122"/>
                  <a:pt x="239" y="2122"/>
                  <a:pt x="239" y="2134"/>
                </a:cubicBezTo>
                <a:cubicBezTo>
                  <a:pt x="239" y="2134"/>
                  <a:pt x="239" y="2122"/>
                  <a:pt x="227" y="2122"/>
                </a:cubicBezTo>
                <a:cubicBezTo>
                  <a:pt x="239" y="2122"/>
                  <a:pt x="239" y="2110"/>
                  <a:pt x="239" y="2110"/>
                </a:cubicBezTo>
                <a:close/>
                <a:moveTo>
                  <a:pt x="951" y="0"/>
                </a:moveTo>
                <a:cubicBezTo>
                  <a:pt x="790" y="0"/>
                  <a:pt x="644" y="33"/>
                  <a:pt x="489" y="74"/>
                </a:cubicBezTo>
                <a:cubicBezTo>
                  <a:pt x="370" y="98"/>
                  <a:pt x="251" y="146"/>
                  <a:pt x="191" y="277"/>
                </a:cubicBezTo>
                <a:cubicBezTo>
                  <a:pt x="48" y="622"/>
                  <a:pt x="1" y="979"/>
                  <a:pt x="96" y="1348"/>
                </a:cubicBezTo>
                <a:cubicBezTo>
                  <a:pt x="108" y="1420"/>
                  <a:pt x="108" y="1479"/>
                  <a:pt x="108" y="1551"/>
                </a:cubicBezTo>
                <a:cubicBezTo>
                  <a:pt x="120" y="1682"/>
                  <a:pt x="72" y="1824"/>
                  <a:pt x="155" y="1955"/>
                </a:cubicBezTo>
                <a:cubicBezTo>
                  <a:pt x="155" y="2015"/>
                  <a:pt x="155" y="2086"/>
                  <a:pt x="155" y="2146"/>
                </a:cubicBezTo>
                <a:cubicBezTo>
                  <a:pt x="166" y="2299"/>
                  <a:pt x="248" y="2423"/>
                  <a:pt x="382" y="2423"/>
                </a:cubicBezTo>
                <a:cubicBezTo>
                  <a:pt x="393" y="2423"/>
                  <a:pt x="405" y="2422"/>
                  <a:pt x="417" y="2420"/>
                </a:cubicBezTo>
                <a:cubicBezTo>
                  <a:pt x="430" y="2419"/>
                  <a:pt x="442" y="2418"/>
                  <a:pt x="454" y="2418"/>
                </a:cubicBezTo>
                <a:cubicBezTo>
                  <a:pt x="540" y="2418"/>
                  <a:pt x="622" y="2443"/>
                  <a:pt x="707" y="2443"/>
                </a:cubicBezTo>
                <a:cubicBezTo>
                  <a:pt x="737" y="2443"/>
                  <a:pt x="767" y="2440"/>
                  <a:pt x="798" y="2432"/>
                </a:cubicBezTo>
                <a:cubicBezTo>
                  <a:pt x="825" y="2435"/>
                  <a:pt x="852" y="2436"/>
                  <a:pt x="878" y="2436"/>
                </a:cubicBezTo>
                <a:cubicBezTo>
                  <a:pt x="1048" y="2436"/>
                  <a:pt x="1203" y="2373"/>
                  <a:pt x="1358" y="2301"/>
                </a:cubicBezTo>
                <a:cubicBezTo>
                  <a:pt x="1465" y="2289"/>
                  <a:pt x="1513" y="2193"/>
                  <a:pt x="1596" y="2146"/>
                </a:cubicBezTo>
                <a:cubicBezTo>
                  <a:pt x="1739" y="2027"/>
                  <a:pt x="1739" y="2027"/>
                  <a:pt x="1632" y="1896"/>
                </a:cubicBezTo>
                <a:cubicBezTo>
                  <a:pt x="1620" y="1884"/>
                  <a:pt x="1608" y="1860"/>
                  <a:pt x="1596" y="1848"/>
                </a:cubicBezTo>
                <a:cubicBezTo>
                  <a:pt x="1513" y="1646"/>
                  <a:pt x="1465" y="1431"/>
                  <a:pt x="1346" y="1253"/>
                </a:cubicBezTo>
                <a:cubicBezTo>
                  <a:pt x="1358" y="1146"/>
                  <a:pt x="1275" y="1074"/>
                  <a:pt x="1251" y="979"/>
                </a:cubicBezTo>
                <a:cubicBezTo>
                  <a:pt x="1203" y="729"/>
                  <a:pt x="1144" y="491"/>
                  <a:pt x="1144" y="229"/>
                </a:cubicBezTo>
                <a:cubicBezTo>
                  <a:pt x="1144" y="169"/>
                  <a:pt x="1156" y="98"/>
                  <a:pt x="1108" y="50"/>
                </a:cubicBezTo>
                <a:cubicBezTo>
                  <a:pt x="1084" y="15"/>
                  <a:pt x="1060" y="3"/>
                  <a:pt x="1025" y="3"/>
                </a:cubicBezTo>
                <a:cubicBezTo>
                  <a:pt x="1000" y="1"/>
                  <a:pt x="975" y="0"/>
                  <a:pt x="95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2" name="Google Shape;172;p9"/>
          <p:cNvSpPr/>
          <p:nvPr/>
        </p:nvSpPr>
        <p:spPr>
          <a:xfrm rot="-4032399">
            <a:off x="2500320" y="4772727"/>
            <a:ext cx="155691" cy="69595"/>
          </a:xfrm>
          <a:custGeom>
            <a:avLst/>
            <a:gdLst/>
            <a:ahLst/>
            <a:cxnLst/>
            <a:rect l="l" t="t" r="r" b="b"/>
            <a:pathLst>
              <a:path w="2906" h="1299" extrusionOk="0">
                <a:moveTo>
                  <a:pt x="715" y="524"/>
                </a:moveTo>
                <a:lnTo>
                  <a:pt x="715" y="524"/>
                </a:lnTo>
                <a:cubicBezTo>
                  <a:pt x="727" y="536"/>
                  <a:pt x="727" y="560"/>
                  <a:pt x="727" y="572"/>
                </a:cubicBezTo>
                <a:cubicBezTo>
                  <a:pt x="715" y="560"/>
                  <a:pt x="715" y="536"/>
                  <a:pt x="715" y="524"/>
                </a:cubicBezTo>
                <a:close/>
                <a:moveTo>
                  <a:pt x="548" y="1"/>
                </a:moveTo>
                <a:cubicBezTo>
                  <a:pt x="396" y="1"/>
                  <a:pt x="270" y="102"/>
                  <a:pt x="144" y="203"/>
                </a:cubicBezTo>
                <a:cubicBezTo>
                  <a:pt x="25" y="286"/>
                  <a:pt x="1" y="405"/>
                  <a:pt x="96" y="524"/>
                </a:cubicBezTo>
                <a:cubicBezTo>
                  <a:pt x="263" y="703"/>
                  <a:pt x="441" y="882"/>
                  <a:pt x="691" y="953"/>
                </a:cubicBezTo>
                <a:cubicBezTo>
                  <a:pt x="739" y="1013"/>
                  <a:pt x="810" y="1036"/>
                  <a:pt x="894" y="1048"/>
                </a:cubicBezTo>
                <a:cubicBezTo>
                  <a:pt x="930" y="1108"/>
                  <a:pt x="989" y="1096"/>
                  <a:pt x="1037" y="1108"/>
                </a:cubicBezTo>
                <a:cubicBezTo>
                  <a:pt x="1055" y="1135"/>
                  <a:pt x="1079" y="1148"/>
                  <a:pt x="1110" y="1148"/>
                </a:cubicBezTo>
                <a:cubicBezTo>
                  <a:pt x="1121" y="1148"/>
                  <a:pt x="1132" y="1146"/>
                  <a:pt x="1144" y="1144"/>
                </a:cubicBezTo>
                <a:cubicBezTo>
                  <a:pt x="1263" y="1239"/>
                  <a:pt x="1394" y="1251"/>
                  <a:pt x="1537" y="1251"/>
                </a:cubicBezTo>
                <a:cubicBezTo>
                  <a:pt x="1586" y="1289"/>
                  <a:pt x="1640" y="1297"/>
                  <a:pt x="1694" y="1297"/>
                </a:cubicBezTo>
                <a:cubicBezTo>
                  <a:pt x="1736" y="1297"/>
                  <a:pt x="1777" y="1292"/>
                  <a:pt x="1817" y="1292"/>
                </a:cubicBezTo>
                <a:cubicBezTo>
                  <a:pt x="1840" y="1292"/>
                  <a:pt x="1861" y="1294"/>
                  <a:pt x="1882" y="1298"/>
                </a:cubicBezTo>
                <a:cubicBezTo>
                  <a:pt x="2073" y="1274"/>
                  <a:pt x="2406" y="1108"/>
                  <a:pt x="2525" y="941"/>
                </a:cubicBezTo>
                <a:cubicBezTo>
                  <a:pt x="2596" y="846"/>
                  <a:pt x="2739" y="798"/>
                  <a:pt x="2727" y="655"/>
                </a:cubicBezTo>
                <a:cubicBezTo>
                  <a:pt x="2751" y="632"/>
                  <a:pt x="2763" y="620"/>
                  <a:pt x="2787" y="608"/>
                </a:cubicBezTo>
                <a:cubicBezTo>
                  <a:pt x="2835" y="584"/>
                  <a:pt x="2835" y="548"/>
                  <a:pt x="2823" y="501"/>
                </a:cubicBezTo>
                <a:cubicBezTo>
                  <a:pt x="2870" y="441"/>
                  <a:pt x="2906" y="382"/>
                  <a:pt x="2882" y="298"/>
                </a:cubicBezTo>
                <a:cubicBezTo>
                  <a:pt x="2857" y="256"/>
                  <a:pt x="2819" y="250"/>
                  <a:pt x="2778" y="250"/>
                </a:cubicBezTo>
                <a:cubicBezTo>
                  <a:pt x="2761" y="250"/>
                  <a:pt x="2744" y="251"/>
                  <a:pt x="2727" y="251"/>
                </a:cubicBezTo>
                <a:cubicBezTo>
                  <a:pt x="2711" y="249"/>
                  <a:pt x="2695" y="249"/>
                  <a:pt x="2679" y="249"/>
                </a:cubicBezTo>
                <a:cubicBezTo>
                  <a:pt x="2516" y="249"/>
                  <a:pt x="2354" y="298"/>
                  <a:pt x="2192" y="298"/>
                </a:cubicBezTo>
                <a:cubicBezTo>
                  <a:pt x="2132" y="258"/>
                  <a:pt x="2064" y="252"/>
                  <a:pt x="1996" y="252"/>
                </a:cubicBezTo>
                <a:cubicBezTo>
                  <a:pt x="1963" y="252"/>
                  <a:pt x="1930" y="253"/>
                  <a:pt x="1898" y="253"/>
                </a:cubicBezTo>
                <a:cubicBezTo>
                  <a:pt x="1876" y="253"/>
                  <a:pt x="1855" y="253"/>
                  <a:pt x="1834" y="251"/>
                </a:cubicBezTo>
                <a:lnTo>
                  <a:pt x="1787" y="251"/>
                </a:lnTo>
                <a:cubicBezTo>
                  <a:pt x="1769" y="224"/>
                  <a:pt x="1744" y="210"/>
                  <a:pt x="1718" y="210"/>
                </a:cubicBezTo>
                <a:cubicBezTo>
                  <a:pt x="1709" y="210"/>
                  <a:pt x="1700" y="212"/>
                  <a:pt x="1692" y="215"/>
                </a:cubicBezTo>
                <a:cubicBezTo>
                  <a:pt x="1546" y="215"/>
                  <a:pt x="1400" y="151"/>
                  <a:pt x="1254" y="151"/>
                </a:cubicBezTo>
                <a:cubicBezTo>
                  <a:pt x="1233" y="151"/>
                  <a:pt x="1212" y="152"/>
                  <a:pt x="1191" y="155"/>
                </a:cubicBezTo>
                <a:cubicBezTo>
                  <a:pt x="1096" y="143"/>
                  <a:pt x="989" y="120"/>
                  <a:pt x="894" y="108"/>
                </a:cubicBezTo>
                <a:cubicBezTo>
                  <a:pt x="868" y="65"/>
                  <a:pt x="831" y="59"/>
                  <a:pt x="794" y="59"/>
                </a:cubicBezTo>
                <a:cubicBezTo>
                  <a:pt x="779" y="59"/>
                  <a:pt x="765" y="60"/>
                  <a:pt x="751" y="60"/>
                </a:cubicBezTo>
                <a:cubicBezTo>
                  <a:pt x="678" y="18"/>
                  <a:pt x="611" y="1"/>
                  <a:pt x="548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3" name="Google Shape;173;p9"/>
          <p:cNvSpPr/>
          <p:nvPr/>
        </p:nvSpPr>
        <p:spPr>
          <a:xfrm rot="5400000">
            <a:off x="868552" y="3102328"/>
            <a:ext cx="95099" cy="74097"/>
          </a:xfrm>
          <a:custGeom>
            <a:avLst/>
            <a:gdLst/>
            <a:ahLst/>
            <a:cxnLst/>
            <a:rect l="l" t="t" r="r" b="b"/>
            <a:pathLst>
              <a:path w="1775" h="1383" extrusionOk="0">
                <a:moveTo>
                  <a:pt x="1469" y="1"/>
                </a:moveTo>
                <a:cubicBezTo>
                  <a:pt x="1398" y="1"/>
                  <a:pt x="1324" y="17"/>
                  <a:pt x="1251" y="37"/>
                </a:cubicBezTo>
                <a:cubicBezTo>
                  <a:pt x="1245" y="34"/>
                  <a:pt x="1238" y="32"/>
                  <a:pt x="1232" y="32"/>
                </a:cubicBezTo>
                <a:cubicBezTo>
                  <a:pt x="1214" y="32"/>
                  <a:pt x="1197" y="43"/>
                  <a:pt x="1179" y="61"/>
                </a:cubicBezTo>
                <a:cubicBezTo>
                  <a:pt x="1168" y="61"/>
                  <a:pt x="1132" y="61"/>
                  <a:pt x="1120" y="73"/>
                </a:cubicBezTo>
                <a:cubicBezTo>
                  <a:pt x="822" y="168"/>
                  <a:pt x="572" y="346"/>
                  <a:pt x="346" y="573"/>
                </a:cubicBezTo>
                <a:cubicBezTo>
                  <a:pt x="191" y="704"/>
                  <a:pt x="48" y="847"/>
                  <a:pt x="48" y="1073"/>
                </a:cubicBezTo>
                <a:cubicBezTo>
                  <a:pt x="36" y="1132"/>
                  <a:pt x="1" y="1180"/>
                  <a:pt x="1" y="1251"/>
                </a:cubicBezTo>
                <a:cubicBezTo>
                  <a:pt x="1" y="1347"/>
                  <a:pt x="36" y="1370"/>
                  <a:pt x="120" y="1382"/>
                </a:cubicBezTo>
                <a:cubicBezTo>
                  <a:pt x="215" y="1382"/>
                  <a:pt x="298" y="1347"/>
                  <a:pt x="382" y="1311"/>
                </a:cubicBezTo>
                <a:cubicBezTo>
                  <a:pt x="417" y="1311"/>
                  <a:pt x="441" y="1311"/>
                  <a:pt x="453" y="1275"/>
                </a:cubicBezTo>
                <a:lnTo>
                  <a:pt x="489" y="1275"/>
                </a:lnTo>
                <a:cubicBezTo>
                  <a:pt x="537" y="1251"/>
                  <a:pt x="584" y="1239"/>
                  <a:pt x="632" y="1216"/>
                </a:cubicBezTo>
                <a:cubicBezTo>
                  <a:pt x="855" y="1138"/>
                  <a:pt x="1079" y="1060"/>
                  <a:pt x="1316" y="1060"/>
                </a:cubicBezTo>
                <a:cubicBezTo>
                  <a:pt x="1369" y="1060"/>
                  <a:pt x="1423" y="1064"/>
                  <a:pt x="1477" y="1073"/>
                </a:cubicBezTo>
                <a:cubicBezTo>
                  <a:pt x="1537" y="1073"/>
                  <a:pt x="1572" y="1061"/>
                  <a:pt x="1596" y="1001"/>
                </a:cubicBezTo>
                <a:cubicBezTo>
                  <a:pt x="1656" y="966"/>
                  <a:pt x="1620" y="906"/>
                  <a:pt x="1656" y="858"/>
                </a:cubicBezTo>
                <a:cubicBezTo>
                  <a:pt x="1775" y="704"/>
                  <a:pt x="1775" y="525"/>
                  <a:pt x="1775" y="346"/>
                </a:cubicBezTo>
                <a:cubicBezTo>
                  <a:pt x="1775" y="311"/>
                  <a:pt x="1763" y="287"/>
                  <a:pt x="1739" y="275"/>
                </a:cubicBezTo>
                <a:cubicBezTo>
                  <a:pt x="1739" y="251"/>
                  <a:pt x="1739" y="227"/>
                  <a:pt x="1739" y="204"/>
                </a:cubicBezTo>
                <a:cubicBezTo>
                  <a:pt x="1739" y="168"/>
                  <a:pt x="1739" y="144"/>
                  <a:pt x="1703" y="132"/>
                </a:cubicBezTo>
                <a:cubicBezTo>
                  <a:pt x="1703" y="85"/>
                  <a:pt x="1668" y="61"/>
                  <a:pt x="1632" y="37"/>
                </a:cubicBezTo>
                <a:cubicBezTo>
                  <a:pt x="1580" y="11"/>
                  <a:pt x="1525" y="1"/>
                  <a:pt x="1469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4" name="Google Shape;174;p9"/>
          <p:cNvSpPr/>
          <p:nvPr/>
        </p:nvSpPr>
        <p:spPr>
          <a:xfrm rot="5400000">
            <a:off x="987864" y="4350032"/>
            <a:ext cx="157623" cy="112887"/>
          </a:xfrm>
          <a:custGeom>
            <a:avLst/>
            <a:gdLst/>
            <a:ahLst/>
            <a:cxnLst/>
            <a:rect l="l" t="t" r="r" b="b"/>
            <a:pathLst>
              <a:path w="2942" h="2107" extrusionOk="0">
                <a:moveTo>
                  <a:pt x="1287" y="0"/>
                </a:moveTo>
                <a:cubicBezTo>
                  <a:pt x="1251" y="0"/>
                  <a:pt x="1227" y="24"/>
                  <a:pt x="1192" y="36"/>
                </a:cubicBezTo>
                <a:cubicBezTo>
                  <a:pt x="1166" y="34"/>
                  <a:pt x="1141" y="33"/>
                  <a:pt x="1116" y="33"/>
                </a:cubicBezTo>
                <a:cubicBezTo>
                  <a:pt x="861" y="33"/>
                  <a:pt x="632" y="137"/>
                  <a:pt x="382" y="203"/>
                </a:cubicBezTo>
                <a:cubicBezTo>
                  <a:pt x="334" y="214"/>
                  <a:pt x="287" y="238"/>
                  <a:pt x="263" y="286"/>
                </a:cubicBezTo>
                <a:cubicBezTo>
                  <a:pt x="168" y="441"/>
                  <a:pt x="84" y="595"/>
                  <a:pt x="25" y="774"/>
                </a:cubicBezTo>
                <a:cubicBezTo>
                  <a:pt x="1" y="845"/>
                  <a:pt x="25" y="917"/>
                  <a:pt x="96" y="929"/>
                </a:cubicBezTo>
                <a:cubicBezTo>
                  <a:pt x="276" y="951"/>
                  <a:pt x="434" y="1037"/>
                  <a:pt x="621" y="1037"/>
                </a:cubicBezTo>
                <a:cubicBezTo>
                  <a:pt x="632" y="1037"/>
                  <a:pt x="644" y="1037"/>
                  <a:pt x="656" y="1036"/>
                </a:cubicBezTo>
                <a:cubicBezTo>
                  <a:pt x="716" y="1083"/>
                  <a:pt x="780" y="1088"/>
                  <a:pt x="846" y="1088"/>
                </a:cubicBezTo>
                <a:cubicBezTo>
                  <a:pt x="866" y="1088"/>
                  <a:pt x="885" y="1088"/>
                  <a:pt x="905" y="1088"/>
                </a:cubicBezTo>
                <a:cubicBezTo>
                  <a:pt x="937" y="1088"/>
                  <a:pt x="969" y="1089"/>
                  <a:pt x="1001" y="1096"/>
                </a:cubicBezTo>
                <a:cubicBezTo>
                  <a:pt x="1025" y="1127"/>
                  <a:pt x="1059" y="1138"/>
                  <a:pt x="1097" y="1138"/>
                </a:cubicBezTo>
                <a:cubicBezTo>
                  <a:pt x="1116" y="1138"/>
                  <a:pt x="1136" y="1135"/>
                  <a:pt x="1156" y="1131"/>
                </a:cubicBezTo>
                <a:lnTo>
                  <a:pt x="1180" y="1143"/>
                </a:lnTo>
                <a:lnTo>
                  <a:pt x="1192" y="1143"/>
                </a:lnTo>
                <a:cubicBezTo>
                  <a:pt x="1218" y="1170"/>
                  <a:pt x="1245" y="1183"/>
                  <a:pt x="1272" y="1183"/>
                </a:cubicBezTo>
                <a:cubicBezTo>
                  <a:pt x="1281" y="1183"/>
                  <a:pt x="1290" y="1182"/>
                  <a:pt x="1299" y="1179"/>
                </a:cubicBezTo>
                <a:cubicBezTo>
                  <a:pt x="1323" y="1191"/>
                  <a:pt x="1334" y="1191"/>
                  <a:pt x="1346" y="1191"/>
                </a:cubicBezTo>
                <a:cubicBezTo>
                  <a:pt x="1418" y="1250"/>
                  <a:pt x="1513" y="1262"/>
                  <a:pt x="1596" y="1286"/>
                </a:cubicBezTo>
                <a:cubicBezTo>
                  <a:pt x="1751" y="1369"/>
                  <a:pt x="1870" y="1488"/>
                  <a:pt x="1965" y="1643"/>
                </a:cubicBezTo>
                <a:cubicBezTo>
                  <a:pt x="2025" y="1750"/>
                  <a:pt x="2120" y="1858"/>
                  <a:pt x="2192" y="1965"/>
                </a:cubicBezTo>
                <a:cubicBezTo>
                  <a:pt x="2227" y="2012"/>
                  <a:pt x="2275" y="2036"/>
                  <a:pt x="2311" y="2084"/>
                </a:cubicBezTo>
                <a:cubicBezTo>
                  <a:pt x="2332" y="2100"/>
                  <a:pt x="2354" y="2106"/>
                  <a:pt x="2375" y="2106"/>
                </a:cubicBezTo>
                <a:cubicBezTo>
                  <a:pt x="2401" y="2106"/>
                  <a:pt x="2427" y="2097"/>
                  <a:pt x="2454" y="2084"/>
                </a:cubicBezTo>
                <a:cubicBezTo>
                  <a:pt x="2549" y="2024"/>
                  <a:pt x="2573" y="1929"/>
                  <a:pt x="2596" y="1834"/>
                </a:cubicBezTo>
                <a:cubicBezTo>
                  <a:pt x="2704" y="1786"/>
                  <a:pt x="2751" y="1703"/>
                  <a:pt x="2739" y="1584"/>
                </a:cubicBezTo>
                <a:cubicBezTo>
                  <a:pt x="2763" y="1560"/>
                  <a:pt x="2787" y="1548"/>
                  <a:pt x="2787" y="1524"/>
                </a:cubicBezTo>
                <a:cubicBezTo>
                  <a:pt x="2847" y="1334"/>
                  <a:pt x="2942" y="1143"/>
                  <a:pt x="2858" y="941"/>
                </a:cubicBezTo>
                <a:cubicBezTo>
                  <a:pt x="2918" y="786"/>
                  <a:pt x="2823" y="691"/>
                  <a:pt x="2727" y="607"/>
                </a:cubicBezTo>
                <a:cubicBezTo>
                  <a:pt x="2656" y="524"/>
                  <a:pt x="2585" y="453"/>
                  <a:pt x="2501" y="381"/>
                </a:cubicBezTo>
                <a:cubicBezTo>
                  <a:pt x="2418" y="238"/>
                  <a:pt x="2287" y="131"/>
                  <a:pt x="2132" y="95"/>
                </a:cubicBezTo>
                <a:cubicBezTo>
                  <a:pt x="1846" y="24"/>
                  <a:pt x="1573" y="0"/>
                  <a:pt x="128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5" name="Google Shape;175;p9"/>
          <p:cNvSpPr/>
          <p:nvPr/>
        </p:nvSpPr>
        <p:spPr>
          <a:xfrm rot="5400000">
            <a:off x="7471912" y="654895"/>
            <a:ext cx="104046" cy="78705"/>
          </a:xfrm>
          <a:custGeom>
            <a:avLst/>
            <a:gdLst/>
            <a:ahLst/>
            <a:cxnLst/>
            <a:rect l="l" t="t" r="r" b="b"/>
            <a:pathLst>
              <a:path w="1942" h="1469" extrusionOk="0">
                <a:moveTo>
                  <a:pt x="862" y="1"/>
                </a:moveTo>
                <a:cubicBezTo>
                  <a:pt x="741" y="1"/>
                  <a:pt x="618" y="31"/>
                  <a:pt x="501" y="75"/>
                </a:cubicBezTo>
                <a:cubicBezTo>
                  <a:pt x="310" y="87"/>
                  <a:pt x="191" y="206"/>
                  <a:pt x="72" y="337"/>
                </a:cubicBezTo>
                <a:cubicBezTo>
                  <a:pt x="48" y="361"/>
                  <a:pt x="1" y="397"/>
                  <a:pt x="24" y="456"/>
                </a:cubicBezTo>
                <a:cubicBezTo>
                  <a:pt x="191" y="516"/>
                  <a:pt x="370" y="552"/>
                  <a:pt x="536" y="587"/>
                </a:cubicBezTo>
                <a:cubicBezTo>
                  <a:pt x="644" y="647"/>
                  <a:pt x="751" y="683"/>
                  <a:pt x="846" y="754"/>
                </a:cubicBezTo>
                <a:cubicBezTo>
                  <a:pt x="905" y="802"/>
                  <a:pt x="977" y="849"/>
                  <a:pt x="1048" y="897"/>
                </a:cubicBezTo>
                <a:lnTo>
                  <a:pt x="1322" y="1195"/>
                </a:lnTo>
                <a:cubicBezTo>
                  <a:pt x="1370" y="1242"/>
                  <a:pt x="1417" y="1302"/>
                  <a:pt x="1441" y="1373"/>
                </a:cubicBezTo>
                <a:cubicBezTo>
                  <a:pt x="1453" y="1421"/>
                  <a:pt x="1489" y="1469"/>
                  <a:pt x="1548" y="1469"/>
                </a:cubicBezTo>
                <a:cubicBezTo>
                  <a:pt x="1608" y="1469"/>
                  <a:pt x="1644" y="1421"/>
                  <a:pt x="1667" y="1373"/>
                </a:cubicBezTo>
                <a:cubicBezTo>
                  <a:pt x="1667" y="1349"/>
                  <a:pt x="1667" y="1326"/>
                  <a:pt x="1667" y="1302"/>
                </a:cubicBezTo>
                <a:cubicBezTo>
                  <a:pt x="1691" y="1302"/>
                  <a:pt x="1715" y="1302"/>
                  <a:pt x="1739" y="1290"/>
                </a:cubicBezTo>
                <a:cubicBezTo>
                  <a:pt x="1787" y="1266"/>
                  <a:pt x="1798" y="1218"/>
                  <a:pt x="1810" y="1171"/>
                </a:cubicBezTo>
                <a:cubicBezTo>
                  <a:pt x="1858" y="1111"/>
                  <a:pt x="1894" y="1040"/>
                  <a:pt x="1906" y="957"/>
                </a:cubicBezTo>
                <a:cubicBezTo>
                  <a:pt x="1918" y="885"/>
                  <a:pt x="1929" y="802"/>
                  <a:pt x="1941" y="730"/>
                </a:cubicBezTo>
                <a:cubicBezTo>
                  <a:pt x="1941" y="707"/>
                  <a:pt x="1929" y="671"/>
                  <a:pt x="1918" y="671"/>
                </a:cubicBezTo>
                <a:cubicBezTo>
                  <a:pt x="1846" y="635"/>
                  <a:pt x="1834" y="540"/>
                  <a:pt x="1775" y="504"/>
                </a:cubicBezTo>
                <a:lnTo>
                  <a:pt x="1679" y="409"/>
                </a:lnTo>
                <a:cubicBezTo>
                  <a:pt x="1656" y="385"/>
                  <a:pt x="1632" y="349"/>
                  <a:pt x="1608" y="349"/>
                </a:cubicBezTo>
                <a:cubicBezTo>
                  <a:pt x="1465" y="183"/>
                  <a:pt x="1286" y="87"/>
                  <a:pt x="1084" y="40"/>
                </a:cubicBezTo>
                <a:cubicBezTo>
                  <a:pt x="1011" y="12"/>
                  <a:pt x="937" y="1"/>
                  <a:pt x="862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6" name="Google Shape;176;p9"/>
          <p:cNvSpPr/>
          <p:nvPr/>
        </p:nvSpPr>
        <p:spPr>
          <a:xfrm rot="684224">
            <a:off x="6011346" y="4149316"/>
            <a:ext cx="85509" cy="171607"/>
          </a:xfrm>
          <a:custGeom>
            <a:avLst/>
            <a:gdLst/>
            <a:ahLst/>
            <a:cxnLst/>
            <a:rect l="l" t="t" r="r" b="b"/>
            <a:pathLst>
              <a:path w="1596" h="3203" extrusionOk="0">
                <a:moveTo>
                  <a:pt x="564" y="1"/>
                </a:moveTo>
                <a:cubicBezTo>
                  <a:pt x="535" y="1"/>
                  <a:pt x="510" y="20"/>
                  <a:pt x="500" y="39"/>
                </a:cubicBezTo>
                <a:cubicBezTo>
                  <a:pt x="464" y="182"/>
                  <a:pt x="357" y="301"/>
                  <a:pt x="333" y="444"/>
                </a:cubicBezTo>
                <a:cubicBezTo>
                  <a:pt x="250" y="587"/>
                  <a:pt x="214" y="730"/>
                  <a:pt x="191" y="885"/>
                </a:cubicBezTo>
                <a:cubicBezTo>
                  <a:pt x="107" y="956"/>
                  <a:pt x="155" y="1052"/>
                  <a:pt x="143" y="1135"/>
                </a:cubicBezTo>
                <a:cubicBezTo>
                  <a:pt x="12" y="1504"/>
                  <a:pt x="0" y="1873"/>
                  <a:pt x="119" y="2230"/>
                </a:cubicBezTo>
                <a:cubicBezTo>
                  <a:pt x="167" y="2385"/>
                  <a:pt x="155" y="2564"/>
                  <a:pt x="286" y="2683"/>
                </a:cubicBezTo>
                <a:cubicBezTo>
                  <a:pt x="286" y="2695"/>
                  <a:pt x="286" y="2718"/>
                  <a:pt x="298" y="2730"/>
                </a:cubicBezTo>
                <a:cubicBezTo>
                  <a:pt x="286" y="2778"/>
                  <a:pt x="298" y="2814"/>
                  <a:pt x="345" y="2826"/>
                </a:cubicBezTo>
                <a:cubicBezTo>
                  <a:pt x="357" y="2849"/>
                  <a:pt x="369" y="2861"/>
                  <a:pt x="393" y="2885"/>
                </a:cubicBezTo>
                <a:cubicBezTo>
                  <a:pt x="417" y="2921"/>
                  <a:pt x="429" y="2968"/>
                  <a:pt x="452" y="3004"/>
                </a:cubicBezTo>
                <a:cubicBezTo>
                  <a:pt x="545" y="3139"/>
                  <a:pt x="632" y="3202"/>
                  <a:pt x="755" y="3202"/>
                </a:cubicBezTo>
                <a:cubicBezTo>
                  <a:pt x="806" y="3202"/>
                  <a:pt x="863" y="3192"/>
                  <a:pt x="929" y="3171"/>
                </a:cubicBezTo>
                <a:cubicBezTo>
                  <a:pt x="988" y="3159"/>
                  <a:pt x="1048" y="3135"/>
                  <a:pt x="1084" y="3076"/>
                </a:cubicBezTo>
                <a:cubicBezTo>
                  <a:pt x="1191" y="3040"/>
                  <a:pt x="1286" y="2992"/>
                  <a:pt x="1310" y="2849"/>
                </a:cubicBezTo>
                <a:cubicBezTo>
                  <a:pt x="1310" y="2814"/>
                  <a:pt x="1357" y="2778"/>
                  <a:pt x="1381" y="2742"/>
                </a:cubicBezTo>
                <a:cubicBezTo>
                  <a:pt x="1476" y="2623"/>
                  <a:pt x="1524" y="2480"/>
                  <a:pt x="1536" y="2337"/>
                </a:cubicBezTo>
                <a:cubicBezTo>
                  <a:pt x="1572" y="2147"/>
                  <a:pt x="1595" y="1956"/>
                  <a:pt x="1488" y="1778"/>
                </a:cubicBezTo>
                <a:cubicBezTo>
                  <a:pt x="1465" y="1659"/>
                  <a:pt x="1393" y="1575"/>
                  <a:pt x="1310" y="1492"/>
                </a:cubicBezTo>
                <a:cubicBezTo>
                  <a:pt x="1203" y="1397"/>
                  <a:pt x="1107" y="1290"/>
                  <a:pt x="1000" y="1182"/>
                </a:cubicBezTo>
                <a:cubicBezTo>
                  <a:pt x="833" y="1040"/>
                  <a:pt x="714" y="861"/>
                  <a:pt x="643" y="647"/>
                </a:cubicBezTo>
                <a:cubicBezTo>
                  <a:pt x="631" y="528"/>
                  <a:pt x="631" y="409"/>
                  <a:pt x="631" y="301"/>
                </a:cubicBezTo>
                <a:cubicBezTo>
                  <a:pt x="631" y="218"/>
                  <a:pt x="631" y="135"/>
                  <a:pt x="631" y="63"/>
                </a:cubicBezTo>
                <a:cubicBezTo>
                  <a:pt x="631" y="39"/>
                  <a:pt x="595" y="16"/>
                  <a:pt x="583" y="4"/>
                </a:cubicBezTo>
                <a:cubicBezTo>
                  <a:pt x="577" y="2"/>
                  <a:pt x="570" y="1"/>
                  <a:pt x="564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7" name="Google Shape;177;p9"/>
          <p:cNvSpPr/>
          <p:nvPr/>
        </p:nvSpPr>
        <p:spPr>
          <a:xfrm rot="1747020">
            <a:off x="1228070" y="2097060"/>
            <a:ext cx="97671" cy="140961"/>
          </a:xfrm>
          <a:custGeom>
            <a:avLst/>
            <a:gdLst/>
            <a:ahLst/>
            <a:cxnLst/>
            <a:rect l="l" t="t" r="r" b="b"/>
            <a:pathLst>
              <a:path w="1823" h="2631" extrusionOk="0">
                <a:moveTo>
                  <a:pt x="252" y="0"/>
                </a:moveTo>
                <a:cubicBezTo>
                  <a:pt x="229" y="0"/>
                  <a:pt x="209" y="12"/>
                  <a:pt x="203" y="38"/>
                </a:cubicBezTo>
                <a:cubicBezTo>
                  <a:pt x="155" y="145"/>
                  <a:pt x="60" y="252"/>
                  <a:pt x="72" y="395"/>
                </a:cubicBezTo>
                <a:cubicBezTo>
                  <a:pt x="13" y="478"/>
                  <a:pt x="1" y="573"/>
                  <a:pt x="72" y="657"/>
                </a:cubicBezTo>
                <a:cubicBezTo>
                  <a:pt x="72" y="716"/>
                  <a:pt x="72" y="776"/>
                  <a:pt x="72" y="847"/>
                </a:cubicBezTo>
                <a:cubicBezTo>
                  <a:pt x="60" y="859"/>
                  <a:pt x="36" y="883"/>
                  <a:pt x="36" y="907"/>
                </a:cubicBezTo>
                <a:cubicBezTo>
                  <a:pt x="1" y="1216"/>
                  <a:pt x="72" y="1502"/>
                  <a:pt x="274" y="1740"/>
                </a:cubicBezTo>
                <a:cubicBezTo>
                  <a:pt x="286" y="1788"/>
                  <a:pt x="322" y="1824"/>
                  <a:pt x="370" y="1847"/>
                </a:cubicBezTo>
                <a:cubicBezTo>
                  <a:pt x="370" y="1835"/>
                  <a:pt x="382" y="1824"/>
                  <a:pt x="394" y="1824"/>
                </a:cubicBezTo>
                <a:cubicBezTo>
                  <a:pt x="382" y="1835"/>
                  <a:pt x="370" y="1835"/>
                  <a:pt x="370" y="1847"/>
                </a:cubicBezTo>
                <a:cubicBezTo>
                  <a:pt x="548" y="2062"/>
                  <a:pt x="751" y="2264"/>
                  <a:pt x="965" y="2443"/>
                </a:cubicBezTo>
                <a:cubicBezTo>
                  <a:pt x="1013" y="2490"/>
                  <a:pt x="1048" y="2538"/>
                  <a:pt x="1096" y="2586"/>
                </a:cubicBezTo>
                <a:cubicBezTo>
                  <a:pt x="1126" y="2615"/>
                  <a:pt x="1159" y="2630"/>
                  <a:pt x="1191" y="2630"/>
                </a:cubicBezTo>
                <a:cubicBezTo>
                  <a:pt x="1224" y="2630"/>
                  <a:pt x="1257" y="2615"/>
                  <a:pt x="1287" y="2586"/>
                </a:cubicBezTo>
                <a:cubicBezTo>
                  <a:pt x="1322" y="2562"/>
                  <a:pt x="1346" y="2526"/>
                  <a:pt x="1370" y="2490"/>
                </a:cubicBezTo>
                <a:cubicBezTo>
                  <a:pt x="1429" y="2431"/>
                  <a:pt x="1429" y="2312"/>
                  <a:pt x="1537" y="2264"/>
                </a:cubicBezTo>
                <a:cubicBezTo>
                  <a:pt x="1560" y="2252"/>
                  <a:pt x="1584" y="2216"/>
                  <a:pt x="1584" y="2181"/>
                </a:cubicBezTo>
                <a:cubicBezTo>
                  <a:pt x="1644" y="1919"/>
                  <a:pt x="1822" y="1669"/>
                  <a:pt x="1727" y="1371"/>
                </a:cubicBezTo>
                <a:cubicBezTo>
                  <a:pt x="1787" y="1240"/>
                  <a:pt x="1691" y="1193"/>
                  <a:pt x="1608" y="1145"/>
                </a:cubicBezTo>
                <a:cubicBezTo>
                  <a:pt x="1429" y="1050"/>
                  <a:pt x="1239" y="954"/>
                  <a:pt x="1060" y="859"/>
                </a:cubicBezTo>
                <a:lnTo>
                  <a:pt x="667" y="609"/>
                </a:lnTo>
                <a:cubicBezTo>
                  <a:pt x="596" y="597"/>
                  <a:pt x="548" y="561"/>
                  <a:pt x="513" y="502"/>
                </a:cubicBezTo>
                <a:cubicBezTo>
                  <a:pt x="477" y="395"/>
                  <a:pt x="417" y="288"/>
                  <a:pt x="382" y="180"/>
                </a:cubicBezTo>
                <a:cubicBezTo>
                  <a:pt x="358" y="133"/>
                  <a:pt x="334" y="73"/>
                  <a:pt x="310" y="26"/>
                </a:cubicBezTo>
                <a:cubicBezTo>
                  <a:pt x="294" y="9"/>
                  <a:pt x="272" y="0"/>
                  <a:pt x="25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8" name="Google Shape;178;p9"/>
          <p:cNvSpPr/>
          <p:nvPr/>
        </p:nvSpPr>
        <p:spPr>
          <a:xfrm>
            <a:off x="3141608" y="346581"/>
            <a:ext cx="141189" cy="189593"/>
          </a:xfrm>
          <a:custGeom>
            <a:avLst/>
            <a:gdLst/>
            <a:ahLst/>
            <a:cxnLst/>
            <a:rect l="l" t="t" r="r" b="b"/>
            <a:pathLst>
              <a:path w="3299" h="4430" extrusionOk="0">
                <a:moveTo>
                  <a:pt x="1643" y="0"/>
                </a:moveTo>
                <a:cubicBezTo>
                  <a:pt x="1417" y="0"/>
                  <a:pt x="1429" y="500"/>
                  <a:pt x="1381" y="774"/>
                </a:cubicBezTo>
                <a:cubicBezTo>
                  <a:pt x="1322" y="1322"/>
                  <a:pt x="846" y="1798"/>
                  <a:pt x="322" y="1953"/>
                </a:cubicBezTo>
                <a:cubicBezTo>
                  <a:pt x="203" y="1977"/>
                  <a:pt x="60" y="2012"/>
                  <a:pt x="24" y="2132"/>
                </a:cubicBezTo>
                <a:cubicBezTo>
                  <a:pt x="0" y="2215"/>
                  <a:pt x="60" y="2322"/>
                  <a:pt x="143" y="2370"/>
                </a:cubicBezTo>
                <a:cubicBezTo>
                  <a:pt x="226" y="2417"/>
                  <a:pt x="322" y="2429"/>
                  <a:pt x="417" y="2453"/>
                </a:cubicBezTo>
                <a:cubicBezTo>
                  <a:pt x="738" y="2548"/>
                  <a:pt x="988" y="2798"/>
                  <a:pt x="1155" y="3096"/>
                </a:cubicBezTo>
                <a:cubicBezTo>
                  <a:pt x="1322" y="3394"/>
                  <a:pt x="1381" y="3715"/>
                  <a:pt x="1429" y="4048"/>
                </a:cubicBezTo>
                <a:cubicBezTo>
                  <a:pt x="1441" y="4215"/>
                  <a:pt x="1488" y="4418"/>
                  <a:pt x="1643" y="4429"/>
                </a:cubicBezTo>
                <a:cubicBezTo>
                  <a:pt x="1810" y="4418"/>
                  <a:pt x="1858" y="4215"/>
                  <a:pt x="1869" y="4048"/>
                </a:cubicBezTo>
                <a:cubicBezTo>
                  <a:pt x="1905" y="3715"/>
                  <a:pt x="1977" y="3394"/>
                  <a:pt x="2131" y="3096"/>
                </a:cubicBezTo>
                <a:cubicBezTo>
                  <a:pt x="2298" y="2798"/>
                  <a:pt x="2560" y="2548"/>
                  <a:pt x="2882" y="2453"/>
                </a:cubicBezTo>
                <a:cubicBezTo>
                  <a:pt x="2977" y="2429"/>
                  <a:pt x="3072" y="2417"/>
                  <a:pt x="3143" y="2370"/>
                </a:cubicBezTo>
                <a:cubicBezTo>
                  <a:pt x="3227" y="2322"/>
                  <a:pt x="3298" y="2215"/>
                  <a:pt x="3274" y="2132"/>
                </a:cubicBezTo>
                <a:cubicBezTo>
                  <a:pt x="3227" y="2012"/>
                  <a:pt x="3096" y="1977"/>
                  <a:pt x="2977" y="1953"/>
                </a:cubicBezTo>
                <a:cubicBezTo>
                  <a:pt x="2453" y="1798"/>
                  <a:pt x="2000" y="1322"/>
                  <a:pt x="1941" y="774"/>
                </a:cubicBezTo>
                <a:cubicBezTo>
                  <a:pt x="1905" y="500"/>
                  <a:pt x="1881" y="0"/>
                  <a:pt x="16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79" name="Google Shape;179;p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-5400000" flipH="1">
            <a:off x="7808675" y="3382200"/>
            <a:ext cx="652100" cy="2018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0" name="Google Shape;180;p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08976" y="3936451"/>
            <a:ext cx="1233875" cy="839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accent5"/>
        </a:solidFill>
        <a:effectLst/>
      </p:bgPr>
    </p:bg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 ">
  <p:cSld name="CUSTOM_10"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13"/>
          <p:cNvSpPr txBox="1">
            <a:spLocks noGrp="1"/>
          </p:cNvSpPr>
          <p:nvPr>
            <p:ph type="title" hasCustomPrompt="1"/>
          </p:nvPr>
        </p:nvSpPr>
        <p:spPr>
          <a:xfrm>
            <a:off x="4295853" y="2755475"/>
            <a:ext cx="948600" cy="577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None/>
              <a:defRPr sz="3500">
                <a:solidFill>
                  <a:schemeClr val="accent5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228" name="Google Shape;228;p13"/>
          <p:cNvSpPr txBox="1">
            <a:spLocks noGrp="1"/>
          </p:cNvSpPr>
          <p:nvPr>
            <p:ph type="title" idx="2" hasCustomPrompt="1"/>
          </p:nvPr>
        </p:nvSpPr>
        <p:spPr>
          <a:xfrm>
            <a:off x="6851537" y="2755475"/>
            <a:ext cx="948600" cy="577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None/>
              <a:defRPr sz="3500">
                <a:solidFill>
                  <a:schemeClr val="accent5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229" name="Google Shape;229;p13"/>
          <p:cNvSpPr txBox="1">
            <a:spLocks noGrp="1"/>
          </p:cNvSpPr>
          <p:nvPr>
            <p:ph type="title" idx="3" hasCustomPrompt="1"/>
          </p:nvPr>
        </p:nvSpPr>
        <p:spPr>
          <a:xfrm>
            <a:off x="1728450" y="858075"/>
            <a:ext cx="948600" cy="577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None/>
              <a:defRPr sz="3500">
                <a:solidFill>
                  <a:schemeClr val="accent5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230" name="Google Shape;230;p13"/>
          <p:cNvSpPr txBox="1">
            <a:spLocks noGrp="1"/>
          </p:cNvSpPr>
          <p:nvPr>
            <p:ph type="title" idx="4" hasCustomPrompt="1"/>
          </p:nvPr>
        </p:nvSpPr>
        <p:spPr>
          <a:xfrm>
            <a:off x="4295853" y="858075"/>
            <a:ext cx="948600" cy="577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None/>
              <a:defRPr sz="3500">
                <a:solidFill>
                  <a:schemeClr val="accent5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Font typeface="Fira Sans Extra Condensed Medium"/>
              <a:buNone/>
              <a:defRPr sz="4800">
                <a:solidFill>
                  <a:schemeClr val="accent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Font typeface="Fira Sans Extra Condensed Medium"/>
              <a:buNone/>
              <a:defRPr sz="4800">
                <a:solidFill>
                  <a:schemeClr val="accent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Font typeface="Fira Sans Extra Condensed Medium"/>
              <a:buNone/>
              <a:defRPr sz="4800">
                <a:solidFill>
                  <a:schemeClr val="accent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Font typeface="Fira Sans Extra Condensed Medium"/>
              <a:buNone/>
              <a:defRPr sz="4800">
                <a:solidFill>
                  <a:schemeClr val="accent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Font typeface="Fira Sans Extra Condensed Medium"/>
              <a:buNone/>
              <a:defRPr sz="4800">
                <a:solidFill>
                  <a:schemeClr val="accent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Font typeface="Fira Sans Extra Condensed Medium"/>
              <a:buNone/>
              <a:defRPr sz="4800">
                <a:solidFill>
                  <a:schemeClr val="accent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Font typeface="Fira Sans Extra Condensed Medium"/>
              <a:buNone/>
              <a:defRPr sz="4800">
                <a:solidFill>
                  <a:schemeClr val="accent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4800"/>
              <a:buFont typeface="Fira Sans Extra Condensed Medium"/>
              <a:buNone/>
              <a:defRPr sz="4800">
                <a:solidFill>
                  <a:schemeClr val="accent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231" name="Google Shape;231;p13"/>
          <p:cNvSpPr/>
          <p:nvPr/>
        </p:nvSpPr>
        <p:spPr>
          <a:xfrm>
            <a:off x="1239719" y="2700890"/>
            <a:ext cx="3044" cy="25"/>
          </a:xfrm>
          <a:custGeom>
            <a:avLst/>
            <a:gdLst/>
            <a:ahLst/>
            <a:cxnLst/>
            <a:rect l="l" t="t" r="r" b="b"/>
            <a:pathLst>
              <a:path w="101" h="1" extrusionOk="0">
                <a:moveTo>
                  <a:pt x="101" y="1"/>
                </a:move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CEF2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2" name="Google Shape;232;p13"/>
          <p:cNvSpPr txBox="1">
            <a:spLocks noGrp="1"/>
          </p:cNvSpPr>
          <p:nvPr>
            <p:ph type="ctrTitle" idx="5"/>
          </p:nvPr>
        </p:nvSpPr>
        <p:spPr>
          <a:xfrm>
            <a:off x="3672003" y="3522100"/>
            <a:ext cx="2196300" cy="320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 b="1">
                <a:latin typeface="Montserrat"/>
                <a:ea typeface="Montserrat"/>
                <a:cs typeface="Montserrat"/>
                <a:sym typeface="Montserrat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 b="1">
                <a:latin typeface="Montserrat"/>
                <a:ea typeface="Montserrat"/>
                <a:cs typeface="Montserrat"/>
                <a:sym typeface="Montserrat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 b="1">
                <a:latin typeface="Montserrat"/>
                <a:ea typeface="Montserrat"/>
                <a:cs typeface="Montserrat"/>
                <a:sym typeface="Montserrat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 b="1">
                <a:latin typeface="Montserrat"/>
                <a:ea typeface="Montserrat"/>
                <a:cs typeface="Montserrat"/>
                <a:sym typeface="Montserrat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 b="1">
                <a:latin typeface="Montserrat"/>
                <a:ea typeface="Montserrat"/>
                <a:cs typeface="Montserrat"/>
                <a:sym typeface="Montserrat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 b="1">
                <a:latin typeface="Montserrat"/>
                <a:ea typeface="Montserrat"/>
                <a:cs typeface="Montserrat"/>
                <a:sym typeface="Montserrat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 b="1">
                <a:latin typeface="Montserrat"/>
                <a:ea typeface="Montserrat"/>
                <a:cs typeface="Montserrat"/>
                <a:sym typeface="Montserrat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 b="1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233" name="Google Shape;233;p13"/>
          <p:cNvSpPr txBox="1">
            <a:spLocks noGrp="1"/>
          </p:cNvSpPr>
          <p:nvPr>
            <p:ph type="subTitle" idx="1"/>
          </p:nvPr>
        </p:nvSpPr>
        <p:spPr>
          <a:xfrm>
            <a:off x="3672003" y="3726444"/>
            <a:ext cx="2196300" cy="707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4" name="Google Shape;234;p13"/>
          <p:cNvSpPr txBox="1">
            <a:spLocks noGrp="1"/>
          </p:cNvSpPr>
          <p:nvPr>
            <p:ph type="ctrTitle" idx="6"/>
          </p:nvPr>
        </p:nvSpPr>
        <p:spPr>
          <a:xfrm>
            <a:off x="6227687" y="3522100"/>
            <a:ext cx="2196300" cy="320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 b="1">
                <a:latin typeface="Montserrat"/>
                <a:ea typeface="Montserrat"/>
                <a:cs typeface="Montserrat"/>
                <a:sym typeface="Montserrat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 b="1">
                <a:latin typeface="Montserrat"/>
                <a:ea typeface="Montserrat"/>
                <a:cs typeface="Montserrat"/>
                <a:sym typeface="Montserrat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 b="1">
                <a:latin typeface="Montserrat"/>
                <a:ea typeface="Montserrat"/>
                <a:cs typeface="Montserrat"/>
                <a:sym typeface="Montserrat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 b="1">
                <a:latin typeface="Montserrat"/>
                <a:ea typeface="Montserrat"/>
                <a:cs typeface="Montserrat"/>
                <a:sym typeface="Montserrat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 b="1">
                <a:latin typeface="Montserrat"/>
                <a:ea typeface="Montserrat"/>
                <a:cs typeface="Montserrat"/>
                <a:sym typeface="Montserrat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 b="1">
                <a:latin typeface="Montserrat"/>
                <a:ea typeface="Montserrat"/>
                <a:cs typeface="Montserrat"/>
                <a:sym typeface="Montserrat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 b="1">
                <a:latin typeface="Montserrat"/>
                <a:ea typeface="Montserrat"/>
                <a:cs typeface="Montserrat"/>
                <a:sym typeface="Montserrat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 b="1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235" name="Google Shape;235;p13"/>
          <p:cNvSpPr txBox="1">
            <a:spLocks noGrp="1"/>
          </p:cNvSpPr>
          <p:nvPr>
            <p:ph type="subTitle" idx="7"/>
          </p:nvPr>
        </p:nvSpPr>
        <p:spPr>
          <a:xfrm>
            <a:off x="6227687" y="3726446"/>
            <a:ext cx="2196300" cy="707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6" name="Google Shape;236;p13"/>
          <p:cNvSpPr txBox="1">
            <a:spLocks noGrp="1"/>
          </p:cNvSpPr>
          <p:nvPr>
            <p:ph type="ctrTitle" idx="8"/>
          </p:nvPr>
        </p:nvSpPr>
        <p:spPr>
          <a:xfrm>
            <a:off x="1104600" y="1624725"/>
            <a:ext cx="2196300" cy="320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 b="1">
                <a:latin typeface="Montserrat"/>
                <a:ea typeface="Montserrat"/>
                <a:cs typeface="Montserrat"/>
                <a:sym typeface="Montserrat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 b="1">
                <a:latin typeface="Montserrat"/>
                <a:ea typeface="Montserrat"/>
                <a:cs typeface="Montserrat"/>
                <a:sym typeface="Montserrat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 b="1">
                <a:latin typeface="Montserrat"/>
                <a:ea typeface="Montserrat"/>
                <a:cs typeface="Montserrat"/>
                <a:sym typeface="Montserrat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 b="1">
                <a:latin typeface="Montserrat"/>
                <a:ea typeface="Montserrat"/>
                <a:cs typeface="Montserrat"/>
                <a:sym typeface="Montserrat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 b="1">
                <a:latin typeface="Montserrat"/>
                <a:ea typeface="Montserrat"/>
                <a:cs typeface="Montserrat"/>
                <a:sym typeface="Montserrat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 b="1">
                <a:latin typeface="Montserrat"/>
                <a:ea typeface="Montserrat"/>
                <a:cs typeface="Montserrat"/>
                <a:sym typeface="Montserrat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 b="1">
                <a:latin typeface="Montserrat"/>
                <a:ea typeface="Montserrat"/>
                <a:cs typeface="Montserrat"/>
                <a:sym typeface="Montserrat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 b="1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237" name="Google Shape;237;p13"/>
          <p:cNvSpPr txBox="1">
            <a:spLocks noGrp="1"/>
          </p:cNvSpPr>
          <p:nvPr>
            <p:ph type="subTitle" idx="9"/>
          </p:nvPr>
        </p:nvSpPr>
        <p:spPr>
          <a:xfrm>
            <a:off x="1104750" y="1829000"/>
            <a:ext cx="2196000" cy="707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8" name="Google Shape;238;p13"/>
          <p:cNvSpPr txBox="1">
            <a:spLocks noGrp="1"/>
          </p:cNvSpPr>
          <p:nvPr>
            <p:ph type="ctrTitle" idx="13"/>
          </p:nvPr>
        </p:nvSpPr>
        <p:spPr>
          <a:xfrm>
            <a:off x="3672003" y="1624725"/>
            <a:ext cx="2196300" cy="320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 b="1">
                <a:latin typeface="Montserrat"/>
                <a:ea typeface="Montserrat"/>
                <a:cs typeface="Montserrat"/>
                <a:sym typeface="Montserrat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 b="1">
                <a:latin typeface="Montserrat"/>
                <a:ea typeface="Montserrat"/>
                <a:cs typeface="Montserrat"/>
                <a:sym typeface="Montserrat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 b="1">
                <a:latin typeface="Montserrat"/>
                <a:ea typeface="Montserrat"/>
                <a:cs typeface="Montserrat"/>
                <a:sym typeface="Montserrat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 b="1">
                <a:latin typeface="Montserrat"/>
                <a:ea typeface="Montserrat"/>
                <a:cs typeface="Montserrat"/>
                <a:sym typeface="Montserrat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 b="1">
                <a:latin typeface="Montserrat"/>
                <a:ea typeface="Montserrat"/>
                <a:cs typeface="Montserrat"/>
                <a:sym typeface="Montserrat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 b="1">
                <a:latin typeface="Montserrat"/>
                <a:ea typeface="Montserrat"/>
                <a:cs typeface="Montserrat"/>
                <a:sym typeface="Montserrat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 b="1">
                <a:latin typeface="Montserrat"/>
                <a:ea typeface="Montserrat"/>
                <a:cs typeface="Montserrat"/>
                <a:sym typeface="Montserrat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 b="1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239" name="Google Shape;239;p13"/>
          <p:cNvSpPr txBox="1">
            <a:spLocks noGrp="1"/>
          </p:cNvSpPr>
          <p:nvPr>
            <p:ph type="subTitle" idx="14"/>
          </p:nvPr>
        </p:nvSpPr>
        <p:spPr>
          <a:xfrm>
            <a:off x="3672153" y="1829000"/>
            <a:ext cx="2196000" cy="707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0" name="Google Shape;240;p13"/>
          <p:cNvSpPr txBox="1">
            <a:spLocks noGrp="1"/>
          </p:cNvSpPr>
          <p:nvPr>
            <p:ph type="title" idx="15" hasCustomPrompt="1"/>
          </p:nvPr>
        </p:nvSpPr>
        <p:spPr>
          <a:xfrm>
            <a:off x="6851537" y="858075"/>
            <a:ext cx="948600" cy="577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None/>
              <a:defRPr sz="3500">
                <a:solidFill>
                  <a:schemeClr val="accent5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241" name="Google Shape;241;p13"/>
          <p:cNvSpPr txBox="1">
            <a:spLocks noGrp="1"/>
          </p:cNvSpPr>
          <p:nvPr>
            <p:ph type="ctrTitle" idx="16"/>
          </p:nvPr>
        </p:nvSpPr>
        <p:spPr>
          <a:xfrm>
            <a:off x="6227687" y="1624725"/>
            <a:ext cx="2196300" cy="320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 b="1">
                <a:latin typeface="Montserrat"/>
                <a:ea typeface="Montserrat"/>
                <a:cs typeface="Montserrat"/>
                <a:sym typeface="Montserrat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 b="1">
                <a:latin typeface="Montserrat"/>
                <a:ea typeface="Montserrat"/>
                <a:cs typeface="Montserrat"/>
                <a:sym typeface="Montserrat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 b="1">
                <a:latin typeface="Montserrat"/>
                <a:ea typeface="Montserrat"/>
                <a:cs typeface="Montserrat"/>
                <a:sym typeface="Montserrat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 b="1">
                <a:latin typeface="Montserrat"/>
                <a:ea typeface="Montserrat"/>
                <a:cs typeface="Montserrat"/>
                <a:sym typeface="Montserrat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 b="1">
                <a:latin typeface="Montserrat"/>
                <a:ea typeface="Montserrat"/>
                <a:cs typeface="Montserrat"/>
                <a:sym typeface="Montserrat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 b="1">
                <a:latin typeface="Montserrat"/>
                <a:ea typeface="Montserrat"/>
                <a:cs typeface="Montserrat"/>
                <a:sym typeface="Montserrat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 b="1">
                <a:latin typeface="Montserrat"/>
                <a:ea typeface="Montserrat"/>
                <a:cs typeface="Montserrat"/>
                <a:sym typeface="Montserrat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Font typeface="Montserrat"/>
              <a:buNone/>
              <a:defRPr sz="2000" b="1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242" name="Google Shape;242;p13"/>
          <p:cNvSpPr txBox="1">
            <a:spLocks noGrp="1"/>
          </p:cNvSpPr>
          <p:nvPr>
            <p:ph type="subTitle" idx="17"/>
          </p:nvPr>
        </p:nvSpPr>
        <p:spPr>
          <a:xfrm>
            <a:off x="6227837" y="1829000"/>
            <a:ext cx="2196000" cy="707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3" name="Google Shape;243;p13"/>
          <p:cNvSpPr/>
          <p:nvPr/>
        </p:nvSpPr>
        <p:spPr>
          <a:xfrm>
            <a:off x="530881" y="654593"/>
            <a:ext cx="93177" cy="130952"/>
          </a:xfrm>
          <a:custGeom>
            <a:avLst/>
            <a:gdLst/>
            <a:ahLst/>
            <a:cxnLst/>
            <a:rect l="l" t="t" r="r" b="b"/>
            <a:pathLst>
              <a:path w="1739" h="2444" extrusionOk="0">
                <a:moveTo>
                  <a:pt x="239" y="2110"/>
                </a:moveTo>
                <a:cubicBezTo>
                  <a:pt x="239" y="2122"/>
                  <a:pt x="239" y="2122"/>
                  <a:pt x="239" y="2134"/>
                </a:cubicBezTo>
                <a:cubicBezTo>
                  <a:pt x="239" y="2134"/>
                  <a:pt x="239" y="2122"/>
                  <a:pt x="227" y="2122"/>
                </a:cubicBezTo>
                <a:cubicBezTo>
                  <a:pt x="239" y="2122"/>
                  <a:pt x="239" y="2110"/>
                  <a:pt x="239" y="2110"/>
                </a:cubicBezTo>
                <a:close/>
                <a:moveTo>
                  <a:pt x="951" y="0"/>
                </a:moveTo>
                <a:cubicBezTo>
                  <a:pt x="790" y="0"/>
                  <a:pt x="644" y="33"/>
                  <a:pt x="489" y="74"/>
                </a:cubicBezTo>
                <a:cubicBezTo>
                  <a:pt x="370" y="98"/>
                  <a:pt x="251" y="146"/>
                  <a:pt x="191" y="277"/>
                </a:cubicBezTo>
                <a:cubicBezTo>
                  <a:pt x="48" y="622"/>
                  <a:pt x="1" y="979"/>
                  <a:pt x="96" y="1348"/>
                </a:cubicBezTo>
                <a:cubicBezTo>
                  <a:pt x="108" y="1420"/>
                  <a:pt x="108" y="1479"/>
                  <a:pt x="108" y="1551"/>
                </a:cubicBezTo>
                <a:cubicBezTo>
                  <a:pt x="120" y="1682"/>
                  <a:pt x="72" y="1824"/>
                  <a:pt x="155" y="1955"/>
                </a:cubicBezTo>
                <a:cubicBezTo>
                  <a:pt x="155" y="2015"/>
                  <a:pt x="155" y="2086"/>
                  <a:pt x="155" y="2146"/>
                </a:cubicBezTo>
                <a:cubicBezTo>
                  <a:pt x="166" y="2299"/>
                  <a:pt x="248" y="2423"/>
                  <a:pt x="382" y="2423"/>
                </a:cubicBezTo>
                <a:cubicBezTo>
                  <a:pt x="393" y="2423"/>
                  <a:pt x="405" y="2422"/>
                  <a:pt x="417" y="2420"/>
                </a:cubicBezTo>
                <a:cubicBezTo>
                  <a:pt x="430" y="2419"/>
                  <a:pt x="442" y="2418"/>
                  <a:pt x="454" y="2418"/>
                </a:cubicBezTo>
                <a:cubicBezTo>
                  <a:pt x="540" y="2418"/>
                  <a:pt x="622" y="2443"/>
                  <a:pt x="707" y="2443"/>
                </a:cubicBezTo>
                <a:cubicBezTo>
                  <a:pt x="737" y="2443"/>
                  <a:pt x="767" y="2440"/>
                  <a:pt x="798" y="2432"/>
                </a:cubicBezTo>
                <a:cubicBezTo>
                  <a:pt x="825" y="2435"/>
                  <a:pt x="852" y="2436"/>
                  <a:pt x="878" y="2436"/>
                </a:cubicBezTo>
                <a:cubicBezTo>
                  <a:pt x="1048" y="2436"/>
                  <a:pt x="1203" y="2373"/>
                  <a:pt x="1358" y="2301"/>
                </a:cubicBezTo>
                <a:cubicBezTo>
                  <a:pt x="1465" y="2289"/>
                  <a:pt x="1513" y="2193"/>
                  <a:pt x="1596" y="2146"/>
                </a:cubicBezTo>
                <a:cubicBezTo>
                  <a:pt x="1739" y="2027"/>
                  <a:pt x="1739" y="2027"/>
                  <a:pt x="1632" y="1896"/>
                </a:cubicBezTo>
                <a:cubicBezTo>
                  <a:pt x="1620" y="1884"/>
                  <a:pt x="1608" y="1860"/>
                  <a:pt x="1596" y="1848"/>
                </a:cubicBezTo>
                <a:cubicBezTo>
                  <a:pt x="1513" y="1646"/>
                  <a:pt x="1465" y="1431"/>
                  <a:pt x="1346" y="1253"/>
                </a:cubicBezTo>
                <a:cubicBezTo>
                  <a:pt x="1358" y="1146"/>
                  <a:pt x="1275" y="1074"/>
                  <a:pt x="1251" y="979"/>
                </a:cubicBezTo>
                <a:cubicBezTo>
                  <a:pt x="1203" y="729"/>
                  <a:pt x="1144" y="491"/>
                  <a:pt x="1144" y="229"/>
                </a:cubicBezTo>
                <a:cubicBezTo>
                  <a:pt x="1144" y="169"/>
                  <a:pt x="1156" y="98"/>
                  <a:pt x="1108" y="50"/>
                </a:cubicBezTo>
                <a:cubicBezTo>
                  <a:pt x="1084" y="15"/>
                  <a:pt x="1060" y="3"/>
                  <a:pt x="1025" y="3"/>
                </a:cubicBezTo>
                <a:cubicBezTo>
                  <a:pt x="1000" y="1"/>
                  <a:pt x="975" y="0"/>
                  <a:pt x="95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4" name="Google Shape;244;p13"/>
          <p:cNvSpPr/>
          <p:nvPr/>
        </p:nvSpPr>
        <p:spPr>
          <a:xfrm rot="4190688">
            <a:off x="5949512" y="1071297"/>
            <a:ext cx="155707" cy="69602"/>
          </a:xfrm>
          <a:custGeom>
            <a:avLst/>
            <a:gdLst/>
            <a:ahLst/>
            <a:cxnLst/>
            <a:rect l="l" t="t" r="r" b="b"/>
            <a:pathLst>
              <a:path w="2906" h="1299" extrusionOk="0">
                <a:moveTo>
                  <a:pt x="715" y="524"/>
                </a:moveTo>
                <a:lnTo>
                  <a:pt x="715" y="524"/>
                </a:lnTo>
                <a:cubicBezTo>
                  <a:pt x="727" y="536"/>
                  <a:pt x="727" y="560"/>
                  <a:pt x="727" y="572"/>
                </a:cubicBezTo>
                <a:cubicBezTo>
                  <a:pt x="715" y="560"/>
                  <a:pt x="715" y="536"/>
                  <a:pt x="715" y="524"/>
                </a:cubicBezTo>
                <a:close/>
                <a:moveTo>
                  <a:pt x="548" y="1"/>
                </a:moveTo>
                <a:cubicBezTo>
                  <a:pt x="396" y="1"/>
                  <a:pt x="270" y="102"/>
                  <a:pt x="144" y="203"/>
                </a:cubicBezTo>
                <a:cubicBezTo>
                  <a:pt x="25" y="286"/>
                  <a:pt x="1" y="405"/>
                  <a:pt x="96" y="524"/>
                </a:cubicBezTo>
                <a:cubicBezTo>
                  <a:pt x="263" y="703"/>
                  <a:pt x="441" y="882"/>
                  <a:pt x="691" y="953"/>
                </a:cubicBezTo>
                <a:cubicBezTo>
                  <a:pt x="739" y="1013"/>
                  <a:pt x="810" y="1036"/>
                  <a:pt x="894" y="1048"/>
                </a:cubicBezTo>
                <a:cubicBezTo>
                  <a:pt x="930" y="1108"/>
                  <a:pt x="989" y="1096"/>
                  <a:pt x="1037" y="1108"/>
                </a:cubicBezTo>
                <a:cubicBezTo>
                  <a:pt x="1055" y="1135"/>
                  <a:pt x="1079" y="1148"/>
                  <a:pt x="1110" y="1148"/>
                </a:cubicBezTo>
                <a:cubicBezTo>
                  <a:pt x="1121" y="1148"/>
                  <a:pt x="1132" y="1146"/>
                  <a:pt x="1144" y="1144"/>
                </a:cubicBezTo>
                <a:cubicBezTo>
                  <a:pt x="1263" y="1239"/>
                  <a:pt x="1394" y="1251"/>
                  <a:pt x="1537" y="1251"/>
                </a:cubicBezTo>
                <a:cubicBezTo>
                  <a:pt x="1586" y="1289"/>
                  <a:pt x="1640" y="1297"/>
                  <a:pt x="1694" y="1297"/>
                </a:cubicBezTo>
                <a:cubicBezTo>
                  <a:pt x="1736" y="1297"/>
                  <a:pt x="1777" y="1292"/>
                  <a:pt x="1817" y="1292"/>
                </a:cubicBezTo>
                <a:cubicBezTo>
                  <a:pt x="1840" y="1292"/>
                  <a:pt x="1861" y="1294"/>
                  <a:pt x="1882" y="1298"/>
                </a:cubicBezTo>
                <a:cubicBezTo>
                  <a:pt x="2073" y="1274"/>
                  <a:pt x="2406" y="1108"/>
                  <a:pt x="2525" y="941"/>
                </a:cubicBezTo>
                <a:cubicBezTo>
                  <a:pt x="2596" y="846"/>
                  <a:pt x="2739" y="798"/>
                  <a:pt x="2727" y="655"/>
                </a:cubicBezTo>
                <a:cubicBezTo>
                  <a:pt x="2751" y="632"/>
                  <a:pt x="2763" y="620"/>
                  <a:pt x="2787" y="608"/>
                </a:cubicBezTo>
                <a:cubicBezTo>
                  <a:pt x="2835" y="584"/>
                  <a:pt x="2835" y="548"/>
                  <a:pt x="2823" y="501"/>
                </a:cubicBezTo>
                <a:cubicBezTo>
                  <a:pt x="2870" y="441"/>
                  <a:pt x="2906" y="382"/>
                  <a:pt x="2882" y="298"/>
                </a:cubicBezTo>
                <a:cubicBezTo>
                  <a:pt x="2857" y="256"/>
                  <a:pt x="2819" y="250"/>
                  <a:pt x="2778" y="250"/>
                </a:cubicBezTo>
                <a:cubicBezTo>
                  <a:pt x="2761" y="250"/>
                  <a:pt x="2744" y="251"/>
                  <a:pt x="2727" y="251"/>
                </a:cubicBezTo>
                <a:cubicBezTo>
                  <a:pt x="2711" y="249"/>
                  <a:pt x="2695" y="249"/>
                  <a:pt x="2679" y="249"/>
                </a:cubicBezTo>
                <a:cubicBezTo>
                  <a:pt x="2516" y="249"/>
                  <a:pt x="2354" y="298"/>
                  <a:pt x="2192" y="298"/>
                </a:cubicBezTo>
                <a:cubicBezTo>
                  <a:pt x="2132" y="258"/>
                  <a:pt x="2064" y="252"/>
                  <a:pt x="1996" y="252"/>
                </a:cubicBezTo>
                <a:cubicBezTo>
                  <a:pt x="1963" y="252"/>
                  <a:pt x="1930" y="253"/>
                  <a:pt x="1898" y="253"/>
                </a:cubicBezTo>
                <a:cubicBezTo>
                  <a:pt x="1876" y="253"/>
                  <a:pt x="1855" y="253"/>
                  <a:pt x="1834" y="251"/>
                </a:cubicBezTo>
                <a:lnTo>
                  <a:pt x="1787" y="251"/>
                </a:lnTo>
                <a:cubicBezTo>
                  <a:pt x="1769" y="224"/>
                  <a:pt x="1744" y="210"/>
                  <a:pt x="1718" y="210"/>
                </a:cubicBezTo>
                <a:cubicBezTo>
                  <a:pt x="1709" y="210"/>
                  <a:pt x="1700" y="212"/>
                  <a:pt x="1692" y="215"/>
                </a:cubicBezTo>
                <a:cubicBezTo>
                  <a:pt x="1546" y="215"/>
                  <a:pt x="1400" y="151"/>
                  <a:pt x="1254" y="151"/>
                </a:cubicBezTo>
                <a:cubicBezTo>
                  <a:pt x="1233" y="151"/>
                  <a:pt x="1212" y="152"/>
                  <a:pt x="1191" y="155"/>
                </a:cubicBezTo>
                <a:cubicBezTo>
                  <a:pt x="1096" y="143"/>
                  <a:pt x="989" y="120"/>
                  <a:pt x="894" y="108"/>
                </a:cubicBezTo>
                <a:cubicBezTo>
                  <a:pt x="868" y="65"/>
                  <a:pt x="831" y="59"/>
                  <a:pt x="794" y="59"/>
                </a:cubicBezTo>
                <a:cubicBezTo>
                  <a:pt x="779" y="59"/>
                  <a:pt x="765" y="60"/>
                  <a:pt x="751" y="60"/>
                </a:cubicBezTo>
                <a:cubicBezTo>
                  <a:pt x="678" y="18"/>
                  <a:pt x="611" y="1"/>
                  <a:pt x="548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5" name="Google Shape;245;p13"/>
          <p:cNvSpPr/>
          <p:nvPr/>
        </p:nvSpPr>
        <p:spPr>
          <a:xfrm rot="6592150">
            <a:off x="8621192" y="1937603"/>
            <a:ext cx="95106" cy="74103"/>
          </a:xfrm>
          <a:custGeom>
            <a:avLst/>
            <a:gdLst/>
            <a:ahLst/>
            <a:cxnLst/>
            <a:rect l="l" t="t" r="r" b="b"/>
            <a:pathLst>
              <a:path w="1775" h="1383" extrusionOk="0">
                <a:moveTo>
                  <a:pt x="1469" y="1"/>
                </a:moveTo>
                <a:cubicBezTo>
                  <a:pt x="1398" y="1"/>
                  <a:pt x="1324" y="17"/>
                  <a:pt x="1251" y="37"/>
                </a:cubicBezTo>
                <a:cubicBezTo>
                  <a:pt x="1245" y="34"/>
                  <a:pt x="1238" y="32"/>
                  <a:pt x="1232" y="32"/>
                </a:cubicBezTo>
                <a:cubicBezTo>
                  <a:pt x="1214" y="32"/>
                  <a:pt x="1197" y="43"/>
                  <a:pt x="1179" y="61"/>
                </a:cubicBezTo>
                <a:cubicBezTo>
                  <a:pt x="1168" y="61"/>
                  <a:pt x="1132" y="61"/>
                  <a:pt x="1120" y="73"/>
                </a:cubicBezTo>
                <a:cubicBezTo>
                  <a:pt x="822" y="168"/>
                  <a:pt x="572" y="346"/>
                  <a:pt x="346" y="573"/>
                </a:cubicBezTo>
                <a:cubicBezTo>
                  <a:pt x="191" y="704"/>
                  <a:pt x="48" y="847"/>
                  <a:pt x="48" y="1073"/>
                </a:cubicBezTo>
                <a:cubicBezTo>
                  <a:pt x="36" y="1132"/>
                  <a:pt x="1" y="1180"/>
                  <a:pt x="1" y="1251"/>
                </a:cubicBezTo>
                <a:cubicBezTo>
                  <a:pt x="1" y="1347"/>
                  <a:pt x="36" y="1370"/>
                  <a:pt x="120" y="1382"/>
                </a:cubicBezTo>
                <a:cubicBezTo>
                  <a:pt x="215" y="1382"/>
                  <a:pt x="298" y="1347"/>
                  <a:pt x="382" y="1311"/>
                </a:cubicBezTo>
                <a:cubicBezTo>
                  <a:pt x="417" y="1311"/>
                  <a:pt x="441" y="1311"/>
                  <a:pt x="453" y="1275"/>
                </a:cubicBezTo>
                <a:lnTo>
                  <a:pt x="489" y="1275"/>
                </a:lnTo>
                <a:cubicBezTo>
                  <a:pt x="537" y="1251"/>
                  <a:pt x="584" y="1239"/>
                  <a:pt x="632" y="1216"/>
                </a:cubicBezTo>
                <a:cubicBezTo>
                  <a:pt x="855" y="1138"/>
                  <a:pt x="1079" y="1060"/>
                  <a:pt x="1316" y="1060"/>
                </a:cubicBezTo>
                <a:cubicBezTo>
                  <a:pt x="1369" y="1060"/>
                  <a:pt x="1423" y="1064"/>
                  <a:pt x="1477" y="1073"/>
                </a:cubicBezTo>
                <a:cubicBezTo>
                  <a:pt x="1537" y="1073"/>
                  <a:pt x="1572" y="1061"/>
                  <a:pt x="1596" y="1001"/>
                </a:cubicBezTo>
                <a:cubicBezTo>
                  <a:pt x="1656" y="966"/>
                  <a:pt x="1620" y="906"/>
                  <a:pt x="1656" y="858"/>
                </a:cubicBezTo>
                <a:cubicBezTo>
                  <a:pt x="1775" y="704"/>
                  <a:pt x="1775" y="525"/>
                  <a:pt x="1775" y="346"/>
                </a:cubicBezTo>
                <a:cubicBezTo>
                  <a:pt x="1775" y="311"/>
                  <a:pt x="1763" y="287"/>
                  <a:pt x="1739" y="275"/>
                </a:cubicBezTo>
                <a:cubicBezTo>
                  <a:pt x="1739" y="251"/>
                  <a:pt x="1739" y="227"/>
                  <a:pt x="1739" y="204"/>
                </a:cubicBezTo>
                <a:cubicBezTo>
                  <a:pt x="1739" y="168"/>
                  <a:pt x="1739" y="144"/>
                  <a:pt x="1703" y="132"/>
                </a:cubicBezTo>
                <a:cubicBezTo>
                  <a:pt x="1703" y="85"/>
                  <a:pt x="1668" y="61"/>
                  <a:pt x="1632" y="37"/>
                </a:cubicBezTo>
                <a:cubicBezTo>
                  <a:pt x="1580" y="11"/>
                  <a:pt x="1525" y="1"/>
                  <a:pt x="1469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6" name="Google Shape;246;p13"/>
          <p:cNvSpPr/>
          <p:nvPr/>
        </p:nvSpPr>
        <p:spPr>
          <a:xfrm rot="3575296">
            <a:off x="1475040" y="624681"/>
            <a:ext cx="157637" cy="112896"/>
          </a:xfrm>
          <a:custGeom>
            <a:avLst/>
            <a:gdLst/>
            <a:ahLst/>
            <a:cxnLst/>
            <a:rect l="l" t="t" r="r" b="b"/>
            <a:pathLst>
              <a:path w="2942" h="2107" extrusionOk="0">
                <a:moveTo>
                  <a:pt x="1287" y="0"/>
                </a:moveTo>
                <a:cubicBezTo>
                  <a:pt x="1251" y="0"/>
                  <a:pt x="1227" y="24"/>
                  <a:pt x="1192" y="36"/>
                </a:cubicBezTo>
                <a:cubicBezTo>
                  <a:pt x="1166" y="34"/>
                  <a:pt x="1141" y="33"/>
                  <a:pt x="1116" y="33"/>
                </a:cubicBezTo>
                <a:cubicBezTo>
                  <a:pt x="861" y="33"/>
                  <a:pt x="632" y="137"/>
                  <a:pt x="382" y="203"/>
                </a:cubicBezTo>
                <a:cubicBezTo>
                  <a:pt x="334" y="214"/>
                  <a:pt x="287" y="238"/>
                  <a:pt x="263" y="286"/>
                </a:cubicBezTo>
                <a:cubicBezTo>
                  <a:pt x="168" y="441"/>
                  <a:pt x="84" y="595"/>
                  <a:pt x="25" y="774"/>
                </a:cubicBezTo>
                <a:cubicBezTo>
                  <a:pt x="1" y="845"/>
                  <a:pt x="25" y="917"/>
                  <a:pt x="96" y="929"/>
                </a:cubicBezTo>
                <a:cubicBezTo>
                  <a:pt x="276" y="951"/>
                  <a:pt x="434" y="1037"/>
                  <a:pt x="621" y="1037"/>
                </a:cubicBezTo>
                <a:cubicBezTo>
                  <a:pt x="632" y="1037"/>
                  <a:pt x="644" y="1037"/>
                  <a:pt x="656" y="1036"/>
                </a:cubicBezTo>
                <a:cubicBezTo>
                  <a:pt x="716" y="1083"/>
                  <a:pt x="780" y="1088"/>
                  <a:pt x="846" y="1088"/>
                </a:cubicBezTo>
                <a:cubicBezTo>
                  <a:pt x="866" y="1088"/>
                  <a:pt x="885" y="1088"/>
                  <a:pt x="905" y="1088"/>
                </a:cubicBezTo>
                <a:cubicBezTo>
                  <a:pt x="937" y="1088"/>
                  <a:pt x="969" y="1089"/>
                  <a:pt x="1001" y="1096"/>
                </a:cubicBezTo>
                <a:cubicBezTo>
                  <a:pt x="1025" y="1127"/>
                  <a:pt x="1059" y="1138"/>
                  <a:pt x="1097" y="1138"/>
                </a:cubicBezTo>
                <a:cubicBezTo>
                  <a:pt x="1116" y="1138"/>
                  <a:pt x="1136" y="1135"/>
                  <a:pt x="1156" y="1131"/>
                </a:cubicBezTo>
                <a:lnTo>
                  <a:pt x="1180" y="1143"/>
                </a:lnTo>
                <a:lnTo>
                  <a:pt x="1192" y="1143"/>
                </a:lnTo>
                <a:cubicBezTo>
                  <a:pt x="1218" y="1170"/>
                  <a:pt x="1245" y="1183"/>
                  <a:pt x="1272" y="1183"/>
                </a:cubicBezTo>
                <a:cubicBezTo>
                  <a:pt x="1281" y="1183"/>
                  <a:pt x="1290" y="1182"/>
                  <a:pt x="1299" y="1179"/>
                </a:cubicBezTo>
                <a:cubicBezTo>
                  <a:pt x="1323" y="1191"/>
                  <a:pt x="1334" y="1191"/>
                  <a:pt x="1346" y="1191"/>
                </a:cubicBezTo>
                <a:cubicBezTo>
                  <a:pt x="1418" y="1250"/>
                  <a:pt x="1513" y="1262"/>
                  <a:pt x="1596" y="1286"/>
                </a:cubicBezTo>
                <a:cubicBezTo>
                  <a:pt x="1751" y="1369"/>
                  <a:pt x="1870" y="1488"/>
                  <a:pt x="1965" y="1643"/>
                </a:cubicBezTo>
                <a:cubicBezTo>
                  <a:pt x="2025" y="1750"/>
                  <a:pt x="2120" y="1858"/>
                  <a:pt x="2192" y="1965"/>
                </a:cubicBezTo>
                <a:cubicBezTo>
                  <a:pt x="2227" y="2012"/>
                  <a:pt x="2275" y="2036"/>
                  <a:pt x="2311" y="2084"/>
                </a:cubicBezTo>
                <a:cubicBezTo>
                  <a:pt x="2332" y="2100"/>
                  <a:pt x="2354" y="2106"/>
                  <a:pt x="2375" y="2106"/>
                </a:cubicBezTo>
                <a:cubicBezTo>
                  <a:pt x="2401" y="2106"/>
                  <a:pt x="2427" y="2097"/>
                  <a:pt x="2454" y="2084"/>
                </a:cubicBezTo>
                <a:cubicBezTo>
                  <a:pt x="2549" y="2024"/>
                  <a:pt x="2573" y="1929"/>
                  <a:pt x="2596" y="1834"/>
                </a:cubicBezTo>
                <a:cubicBezTo>
                  <a:pt x="2704" y="1786"/>
                  <a:pt x="2751" y="1703"/>
                  <a:pt x="2739" y="1584"/>
                </a:cubicBezTo>
                <a:cubicBezTo>
                  <a:pt x="2763" y="1560"/>
                  <a:pt x="2787" y="1548"/>
                  <a:pt x="2787" y="1524"/>
                </a:cubicBezTo>
                <a:cubicBezTo>
                  <a:pt x="2847" y="1334"/>
                  <a:pt x="2942" y="1143"/>
                  <a:pt x="2858" y="941"/>
                </a:cubicBezTo>
                <a:cubicBezTo>
                  <a:pt x="2918" y="786"/>
                  <a:pt x="2823" y="691"/>
                  <a:pt x="2727" y="607"/>
                </a:cubicBezTo>
                <a:cubicBezTo>
                  <a:pt x="2656" y="524"/>
                  <a:pt x="2585" y="453"/>
                  <a:pt x="2501" y="381"/>
                </a:cubicBezTo>
                <a:cubicBezTo>
                  <a:pt x="2418" y="238"/>
                  <a:pt x="2287" y="131"/>
                  <a:pt x="2132" y="95"/>
                </a:cubicBezTo>
                <a:cubicBezTo>
                  <a:pt x="1846" y="24"/>
                  <a:pt x="1573" y="0"/>
                  <a:pt x="1287" y="0"/>
                </a:cubicBezTo>
                <a:close/>
              </a:path>
            </a:pathLst>
          </a:custGeom>
          <a:solidFill>
            <a:srgbClr val="8FCDE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7" name="Google Shape;247;p13"/>
          <p:cNvSpPr/>
          <p:nvPr/>
        </p:nvSpPr>
        <p:spPr>
          <a:xfrm rot="3913652">
            <a:off x="3584838" y="727250"/>
            <a:ext cx="104056" cy="78712"/>
          </a:xfrm>
          <a:custGeom>
            <a:avLst/>
            <a:gdLst/>
            <a:ahLst/>
            <a:cxnLst/>
            <a:rect l="l" t="t" r="r" b="b"/>
            <a:pathLst>
              <a:path w="1942" h="1469" extrusionOk="0">
                <a:moveTo>
                  <a:pt x="862" y="1"/>
                </a:moveTo>
                <a:cubicBezTo>
                  <a:pt x="741" y="1"/>
                  <a:pt x="618" y="31"/>
                  <a:pt x="501" y="75"/>
                </a:cubicBezTo>
                <a:cubicBezTo>
                  <a:pt x="310" y="87"/>
                  <a:pt x="191" y="206"/>
                  <a:pt x="72" y="337"/>
                </a:cubicBezTo>
                <a:cubicBezTo>
                  <a:pt x="48" y="361"/>
                  <a:pt x="1" y="397"/>
                  <a:pt x="24" y="456"/>
                </a:cubicBezTo>
                <a:cubicBezTo>
                  <a:pt x="191" y="516"/>
                  <a:pt x="370" y="552"/>
                  <a:pt x="536" y="587"/>
                </a:cubicBezTo>
                <a:cubicBezTo>
                  <a:pt x="644" y="647"/>
                  <a:pt x="751" y="683"/>
                  <a:pt x="846" y="754"/>
                </a:cubicBezTo>
                <a:cubicBezTo>
                  <a:pt x="905" y="802"/>
                  <a:pt x="977" y="849"/>
                  <a:pt x="1048" y="897"/>
                </a:cubicBezTo>
                <a:lnTo>
                  <a:pt x="1322" y="1195"/>
                </a:lnTo>
                <a:cubicBezTo>
                  <a:pt x="1370" y="1242"/>
                  <a:pt x="1417" y="1302"/>
                  <a:pt x="1441" y="1373"/>
                </a:cubicBezTo>
                <a:cubicBezTo>
                  <a:pt x="1453" y="1421"/>
                  <a:pt x="1489" y="1469"/>
                  <a:pt x="1548" y="1469"/>
                </a:cubicBezTo>
                <a:cubicBezTo>
                  <a:pt x="1608" y="1469"/>
                  <a:pt x="1644" y="1421"/>
                  <a:pt x="1667" y="1373"/>
                </a:cubicBezTo>
                <a:cubicBezTo>
                  <a:pt x="1667" y="1349"/>
                  <a:pt x="1667" y="1326"/>
                  <a:pt x="1667" y="1302"/>
                </a:cubicBezTo>
                <a:cubicBezTo>
                  <a:pt x="1691" y="1302"/>
                  <a:pt x="1715" y="1302"/>
                  <a:pt x="1739" y="1290"/>
                </a:cubicBezTo>
                <a:cubicBezTo>
                  <a:pt x="1787" y="1266"/>
                  <a:pt x="1798" y="1218"/>
                  <a:pt x="1810" y="1171"/>
                </a:cubicBezTo>
                <a:cubicBezTo>
                  <a:pt x="1858" y="1111"/>
                  <a:pt x="1894" y="1040"/>
                  <a:pt x="1906" y="957"/>
                </a:cubicBezTo>
                <a:cubicBezTo>
                  <a:pt x="1918" y="885"/>
                  <a:pt x="1929" y="802"/>
                  <a:pt x="1941" y="730"/>
                </a:cubicBezTo>
                <a:cubicBezTo>
                  <a:pt x="1941" y="707"/>
                  <a:pt x="1929" y="671"/>
                  <a:pt x="1918" y="671"/>
                </a:cubicBezTo>
                <a:cubicBezTo>
                  <a:pt x="1846" y="635"/>
                  <a:pt x="1834" y="540"/>
                  <a:pt x="1775" y="504"/>
                </a:cubicBezTo>
                <a:lnTo>
                  <a:pt x="1679" y="409"/>
                </a:lnTo>
                <a:cubicBezTo>
                  <a:pt x="1656" y="385"/>
                  <a:pt x="1632" y="349"/>
                  <a:pt x="1608" y="349"/>
                </a:cubicBezTo>
                <a:cubicBezTo>
                  <a:pt x="1465" y="183"/>
                  <a:pt x="1286" y="87"/>
                  <a:pt x="1084" y="40"/>
                </a:cubicBezTo>
                <a:cubicBezTo>
                  <a:pt x="1011" y="12"/>
                  <a:pt x="937" y="1"/>
                  <a:pt x="862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" name="Google Shape;248;p13"/>
          <p:cNvSpPr/>
          <p:nvPr/>
        </p:nvSpPr>
        <p:spPr>
          <a:xfrm>
            <a:off x="5363132" y="4578731"/>
            <a:ext cx="85515" cy="171620"/>
          </a:xfrm>
          <a:custGeom>
            <a:avLst/>
            <a:gdLst/>
            <a:ahLst/>
            <a:cxnLst/>
            <a:rect l="l" t="t" r="r" b="b"/>
            <a:pathLst>
              <a:path w="1596" h="3203" extrusionOk="0">
                <a:moveTo>
                  <a:pt x="564" y="1"/>
                </a:moveTo>
                <a:cubicBezTo>
                  <a:pt x="535" y="1"/>
                  <a:pt x="510" y="20"/>
                  <a:pt x="500" y="39"/>
                </a:cubicBezTo>
                <a:cubicBezTo>
                  <a:pt x="464" y="182"/>
                  <a:pt x="357" y="301"/>
                  <a:pt x="333" y="444"/>
                </a:cubicBezTo>
                <a:cubicBezTo>
                  <a:pt x="250" y="587"/>
                  <a:pt x="214" y="730"/>
                  <a:pt x="191" y="885"/>
                </a:cubicBezTo>
                <a:cubicBezTo>
                  <a:pt x="107" y="956"/>
                  <a:pt x="155" y="1052"/>
                  <a:pt x="143" y="1135"/>
                </a:cubicBezTo>
                <a:cubicBezTo>
                  <a:pt x="12" y="1504"/>
                  <a:pt x="0" y="1873"/>
                  <a:pt x="119" y="2230"/>
                </a:cubicBezTo>
                <a:cubicBezTo>
                  <a:pt x="167" y="2385"/>
                  <a:pt x="155" y="2564"/>
                  <a:pt x="286" y="2683"/>
                </a:cubicBezTo>
                <a:cubicBezTo>
                  <a:pt x="286" y="2695"/>
                  <a:pt x="286" y="2718"/>
                  <a:pt x="298" y="2730"/>
                </a:cubicBezTo>
                <a:cubicBezTo>
                  <a:pt x="286" y="2778"/>
                  <a:pt x="298" y="2814"/>
                  <a:pt x="345" y="2826"/>
                </a:cubicBezTo>
                <a:cubicBezTo>
                  <a:pt x="357" y="2849"/>
                  <a:pt x="369" y="2861"/>
                  <a:pt x="393" y="2885"/>
                </a:cubicBezTo>
                <a:cubicBezTo>
                  <a:pt x="417" y="2921"/>
                  <a:pt x="429" y="2968"/>
                  <a:pt x="452" y="3004"/>
                </a:cubicBezTo>
                <a:cubicBezTo>
                  <a:pt x="545" y="3139"/>
                  <a:pt x="632" y="3202"/>
                  <a:pt x="755" y="3202"/>
                </a:cubicBezTo>
                <a:cubicBezTo>
                  <a:pt x="806" y="3202"/>
                  <a:pt x="863" y="3192"/>
                  <a:pt x="929" y="3171"/>
                </a:cubicBezTo>
                <a:cubicBezTo>
                  <a:pt x="988" y="3159"/>
                  <a:pt x="1048" y="3135"/>
                  <a:pt x="1084" y="3076"/>
                </a:cubicBezTo>
                <a:cubicBezTo>
                  <a:pt x="1191" y="3040"/>
                  <a:pt x="1286" y="2992"/>
                  <a:pt x="1310" y="2849"/>
                </a:cubicBezTo>
                <a:cubicBezTo>
                  <a:pt x="1310" y="2814"/>
                  <a:pt x="1357" y="2778"/>
                  <a:pt x="1381" y="2742"/>
                </a:cubicBezTo>
                <a:cubicBezTo>
                  <a:pt x="1476" y="2623"/>
                  <a:pt x="1524" y="2480"/>
                  <a:pt x="1536" y="2337"/>
                </a:cubicBezTo>
                <a:cubicBezTo>
                  <a:pt x="1572" y="2147"/>
                  <a:pt x="1595" y="1956"/>
                  <a:pt x="1488" y="1778"/>
                </a:cubicBezTo>
                <a:cubicBezTo>
                  <a:pt x="1465" y="1659"/>
                  <a:pt x="1393" y="1575"/>
                  <a:pt x="1310" y="1492"/>
                </a:cubicBezTo>
                <a:cubicBezTo>
                  <a:pt x="1203" y="1397"/>
                  <a:pt x="1107" y="1290"/>
                  <a:pt x="1000" y="1182"/>
                </a:cubicBezTo>
                <a:cubicBezTo>
                  <a:pt x="833" y="1040"/>
                  <a:pt x="714" y="861"/>
                  <a:pt x="643" y="647"/>
                </a:cubicBezTo>
                <a:cubicBezTo>
                  <a:pt x="631" y="528"/>
                  <a:pt x="631" y="409"/>
                  <a:pt x="631" y="301"/>
                </a:cubicBezTo>
                <a:cubicBezTo>
                  <a:pt x="631" y="218"/>
                  <a:pt x="631" y="135"/>
                  <a:pt x="631" y="63"/>
                </a:cubicBezTo>
                <a:cubicBezTo>
                  <a:pt x="631" y="39"/>
                  <a:pt x="595" y="16"/>
                  <a:pt x="583" y="4"/>
                </a:cubicBezTo>
                <a:cubicBezTo>
                  <a:pt x="577" y="2"/>
                  <a:pt x="570" y="1"/>
                  <a:pt x="564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9" name="Google Shape;249;p13"/>
          <p:cNvSpPr/>
          <p:nvPr/>
        </p:nvSpPr>
        <p:spPr>
          <a:xfrm>
            <a:off x="6658572" y="4711382"/>
            <a:ext cx="97678" cy="140972"/>
          </a:xfrm>
          <a:custGeom>
            <a:avLst/>
            <a:gdLst/>
            <a:ahLst/>
            <a:cxnLst/>
            <a:rect l="l" t="t" r="r" b="b"/>
            <a:pathLst>
              <a:path w="1823" h="2631" extrusionOk="0">
                <a:moveTo>
                  <a:pt x="252" y="0"/>
                </a:moveTo>
                <a:cubicBezTo>
                  <a:pt x="229" y="0"/>
                  <a:pt x="209" y="12"/>
                  <a:pt x="203" y="38"/>
                </a:cubicBezTo>
                <a:cubicBezTo>
                  <a:pt x="155" y="145"/>
                  <a:pt x="60" y="252"/>
                  <a:pt x="72" y="395"/>
                </a:cubicBezTo>
                <a:cubicBezTo>
                  <a:pt x="13" y="478"/>
                  <a:pt x="1" y="573"/>
                  <a:pt x="72" y="657"/>
                </a:cubicBezTo>
                <a:cubicBezTo>
                  <a:pt x="72" y="716"/>
                  <a:pt x="72" y="776"/>
                  <a:pt x="72" y="847"/>
                </a:cubicBezTo>
                <a:cubicBezTo>
                  <a:pt x="60" y="859"/>
                  <a:pt x="36" y="883"/>
                  <a:pt x="36" y="907"/>
                </a:cubicBezTo>
                <a:cubicBezTo>
                  <a:pt x="1" y="1216"/>
                  <a:pt x="72" y="1502"/>
                  <a:pt x="274" y="1740"/>
                </a:cubicBezTo>
                <a:cubicBezTo>
                  <a:pt x="286" y="1788"/>
                  <a:pt x="322" y="1824"/>
                  <a:pt x="370" y="1847"/>
                </a:cubicBezTo>
                <a:cubicBezTo>
                  <a:pt x="370" y="1835"/>
                  <a:pt x="382" y="1824"/>
                  <a:pt x="394" y="1824"/>
                </a:cubicBezTo>
                <a:cubicBezTo>
                  <a:pt x="382" y="1835"/>
                  <a:pt x="370" y="1835"/>
                  <a:pt x="370" y="1847"/>
                </a:cubicBezTo>
                <a:cubicBezTo>
                  <a:pt x="548" y="2062"/>
                  <a:pt x="751" y="2264"/>
                  <a:pt x="965" y="2443"/>
                </a:cubicBezTo>
                <a:cubicBezTo>
                  <a:pt x="1013" y="2490"/>
                  <a:pt x="1048" y="2538"/>
                  <a:pt x="1096" y="2586"/>
                </a:cubicBezTo>
                <a:cubicBezTo>
                  <a:pt x="1126" y="2615"/>
                  <a:pt x="1159" y="2630"/>
                  <a:pt x="1191" y="2630"/>
                </a:cubicBezTo>
                <a:cubicBezTo>
                  <a:pt x="1224" y="2630"/>
                  <a:pt x="1257" y="2615"/>
                  <a:pt x="1287" y="2586"/>
                </a:cubicBezTo>
                <a:cubicBezTo>
                  <a:pt x="1322" y="2562"/>
                  <a:pt x="1346" y="2526"/>
                  <a:pt x="1370" y="2490"/>
                </a:cubicBezTo>
                <a:cubicBezTo>
                  <a:pt x="1429" y="2431"/>
                  <a:pt x="1429" y="2312"/>
                  <a:pt x="1537" y="2264"/>
                </a:cubicBezTo>
                <a:cubicBezTo>
                  <a:pt x="1560" y="2252"/>
                  <a:pt x="1584" y="2216"/>
                  <a:pt x="1584" y="2181"/>
                </a:cubicBezTo>
                <a:cubicBezTo>
                  <a:pt x="1644" y="1919"/>
                  <a:pt x="1822" y="1669"/>
                  <a:pt x="1727" y="1371"/>
                </a:cubicBezTo>
                <a:cubicBezTo>
                  <a:pt x="1787" y="1240"/>
                  <a:pt x="1691" y="1193"/>
                  <a:pt x="1608" y="1145"/>
                </a:cubicBezTo>
                <a:cubicBezTo>
                  <a:pt x="1429" y="1050"/>
                  <a:pt x="1239" y="954"/>
                  <a:pt x="1060" y="859"/>
                </a:cubicBezTo>
                <a:lnTo>
                  <a:pt x="667" y="609"/>
                </a:lnTo>
                <a:cubicBezTo>
                  <a:pt x="596" y="597"/>
                  <a:pt x="548" y="561"/>
                  <a:pt x="513" y="502"/>
                </a:cubicBezTo>
                <a:cubicBezTo>
                  <a:pt x="477" y="395"/>
                  <a:pt x="417" y="288"/>
                  <a:pt x="382" y="180"/>
                </a:cubicBezTo>
                <a:cubicBezTo>
                  <a:pt x="358" y="133"/>
                  <a:pt x="334" y="73"/>
                  <a:pt x="310" y="26"/>
                </a:cubicBezTo>
                <a:cubicBezTo>
                  <a:pt x="294" y="9"/>
                  <a:pt x="272" y="0"/>
                  <a:pt x="25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0" name="Google Shape;250;p13"/>
          <p:cNvSpPr/>
          <p:nvPr/>
        </p:nvSpPr>
        <p:spPr>
          <a:xfrm>
            <a:off x="8423999" y="4249842"/>
            <a:ext cx="185527" cy="294575"/>
          </a:xfrm>
          <a:custGeom>
            <a:avLst/>
            <a:gdLst/>
            <a:ahLst/>
            <a:cxnLst/>
            <a:rect l="l" t="t" r="r" b="b"/>
            <a:pathLst>
              <a:path w="4335" h="6883" extrusionOk="0">
                <a:moveTo>
                  <a:pt x="2175" y="1"/>
                </a:moveTo>
                <a:cubicBezTo>
                  <a:pt x="2172" y="1"/>
                  <a:pt x="2170" y="1"/>
                  <a:pt x="2168" y="1"/>
                </a:cubicBezTo>
                <a:cubicBezTo>
                  <a:pt x="1858" y="1"/>
                  <a:pt x="1870" y="763"/>
                  <a:pt x="1823" y="1191"/>
                </a:cubicBezTo>
                <a:cubicBezTo>
                  <a:pt x="1739" y="2049"/>
                  <a:pt x="1108" y="2799"/>
                  <a:pt x="418" y="3025"/>
                </a:cubicBezTo>
                <a:cubicBezTo>
                  <a:pt x="263" y="3073"/>
                  <a:pt x="84" y="3120"/>
                  <a:pt x="37" y="3299"/>
                </a:cubicBezTo>
                <a:cubicBezTo>
                  <a:pt x="1" y="3442"/>
                  <a:pt x="84" y="3597"/>
                  <a:pt x="191" y="3668"/>
                </a:cubicBezTo>
                <a:cubicBezTo>
                  <a:pt x="299" y="3739"/>
                  <a:pt x="418" y="3775"/>
                  <a:pt x="537" y="3811"/>
                </a:cubicBezTo>
                <a:cubicBezTo>
                  <a:pt x="965" y="3966"/>
                  <a:pt x="1311" y="4347"/>
                  <a:pt x="1525" y="4799"/>
                </a:cubicBezTo>
                <a:cubicBezTo>
                  <a:pt x="1739" y="5263"/>
                  <a:pt x="1823" y="5775"/>
                  <a:pt x="1870" y="6287"/>
                </a:cubicBezTo>
                <a:cubicBezTo>
                  <a:pt x="1894" y="6537"/>
                  <a:pt x="1953" y="6859"/>
                  <a:pt x="2168" y="6883"/>
                </a:cubicBezTo>
                <a:cubicBezTo>
                  <a:pt x="2382" y="6859"/>
                  <a:pt x="2442" y="6537"/>
                  <a:pt x="2465" y="6287"/>
                </a:cubicBezTo>
                <a:cubicBezTo>
                  <a:pt x="2513" y="5775"/>
                  <a:pt x="2608" y="5263"/>
                  <a:pt x="2811" y="4799"/>
                </a:cubicBezTo>
                <a:cubicBezTo>
                  <a:pt x="3025" y="4347"/>
                  <a:pt x="3370" y="3966"/>
                  <a:pt x="3787" y="3811"/>
                </a:cubicBezTo>
                <a:cubicBezTo>
                  <a:pt x="3906" y="3775"/>
                  <a:pt x="4037" y="3739"/>
                  <a:pt x="4144" y="3668"/>
                </a:cubicBezTo>
                <a:cubicBezTo>
                  <a:pt x="4251" y="3597"/>
                  <a:pt x="4335" y="3442"/>
                  <a:pt x="4299" y="3299"/>
                </a:cubicBezTo>
                <a:cubicBezTo>
                  <a:pt x="4251" y="3120"/>
                  <a:pt x="4073" y="3073"/>
                  <a:pt x="3918" y="3025"/>
                </a:cubicBezTo>
                <a:cubicBezTo>
                  <a:pt x="3227" y="2799"/>
                  <a:pt x="2632" y="2049"/>
                  <a:pt x="2549" y="1191"/>
                </a:cubicBezTo>
                <a:cubicBezTo>
                  <a:pt x="2502" y="766"/>
                  <a:pt x="2478" y="1"/>
                  <a:pt x="2175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1" name="Google Shape;251;p13"/>
          <p:cNvSpPr/>
          <p:nvPr/>
        </p:nvSpPr>
        <p:spPr>
          <a:xfrm>
            <a:off x="1184608" y="4211056"/>
            <a:ext cx="141189" cy="189593"/>
          </a:xfrm>
          <a:custGeom>
            <a:avLst/>
            <a:gdLst/>
            <a:ahLst/>
            <a:cxnLst/>
            <a:rect l="l" t="t" r="r" b="b"/>
            <a:pathLst>
              <a:path w="3299" h="4430" extrusionOk="0">
                <a:moveTo>
                  <a:pt x="1643" y="0"/>
                </a:moveTo>
                <a:cubicBezTo>
                  <a:pt x="1417" y="0"/>
                  <a:pt x="1429" y="500"/>
                  <a:pt x="1381" y="774"/>
                </a:cubicBezTo>
                <a:cubicBezTo>
                  <a:pt x="1322" y="1322"/>
                  <a:pt x="846" y="1798"/>
                  <a:pt x="322" y="1953"/>
                </a:cubicBezTo>
                <a:cubicBezTo>
                  <a:pt x="203" y="1977"/>
                  <a:pt x="60" y="2012"/>
                  <a:pt x="24" y="2132"/>
                </a:cubicBezTo>
                <a:cubicBezTo>
                  <a:pt x="0" y="2215"/>
                  <a:pt x="60" y="2322"/>
                  <a:pt x="143" y="2370"/>
                </a:cubicBezTo>
                <a:cubicBezTo>
                  <a:pt x="226" y="2417"/>
                  <a:pt x="322" y="2429"/>
                  <a:pt x="417" y="2453"/>
                </a:cubicBezTo>
                <a:cubicBezTo>
                  <a:pt x="738" y="2548"/>
                  <a:pt x="988" y="2798"/>
                  <a:pt x="1155" y="3096"/>
                </a:cubicBezTo>
                <a:cubicBezTo>
                  <a:pt x="1322" y="3394"/>
                  <a:pt x="1381" y="3715"/>
                  <a:pt x="1429" y="4048"/>
                </a:cubicBezTo>
                <a:cubicBezTo>
                  <a:pt x="1441" y="4215"/>
                  <a:pt x="1488" y="4418"/>
                  <a:pt x="1643" y="4429"/>
                </a:cubicBezTo>
                <a:cubicBezTo>
                  <a:pt x="1810" y="4418"/>
                  <a:pt x="1858" y="4215"/>
                  <a:pt x="1869" y="4048"/>
                </a:cubicBezTo>
                <a:cubicBezTo>
                  <a:pt x="1905" y="3715"/>
                  <a:pt x="1977" y="3394"/>
                  <a:pt x="2131" y="3096"/>
                </a:cubicBezTo>
                <a:cubicBezTo>
                  <a:pt x="2298" y="2798"/>
                  <a:pt x="2560" y="2548"/>
                  <a:pt x="2882" y="2453"/>
                </a:cubicBezTo>
                <a:cubicBezTo>
                  <a:pt x="2977" y="2429"/>
                  <a:pt x="3072" y="2417"/>
                  <a:pt x="3143" y="2370"/>
                </a:cubicBezTo>
                <a:cubicBezTo>
                  <a:pt x="3227" y="2322"/>
                  <a:pt x="3298" y="2215"/>
                  <a:pt x="3274" y="2132"/>
                </a:cubicBezTo>
                <a:cubicBezTo>
                  <a:pt x="3227" y="2012"/>
                  <a:pt x="3096" y="1977"/>
                  <a:pt x="2977" y="1953"/>
                </a:cubicBezTo>
                <a:cubicBezTo>
                  <a:pt x="2453" y="1798"/>
                  <a:pt x="2000" y="1322"/>
                  <a:pt x="1941" y="774"/>
                </a:cubicBezTo>
                <a:cubicBezTo>
                  <a:pt x="1905" y="500"/>
                  <a:pt x="1881" y="0"/>
                  <a:pt x="16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2" name="Google Shape;252;p13"/>
          <p:cNvSpPr/>
          <p:nvPr/>
        </p:nvSpPr>
        <p:spPr>
          <a:xfrm>
            <a:off x="8021908" y="655681"/>
            <a:ext cx="141189" cy="189593"/>
          </a:xfrm>
          <a:custGeom>
            <a:avLst/>
            <a:gdLst/>
            <a:ahLst/>
            <a:cxnLst/>
            <a:rect l="l" t="t" r="r" b="b"/>
            <a:pathLst>
              <a:path w="3299" h="4430" extrusionOk="0">
                <a:moveTo>
                  <a:pt x="1643" y="0"/>
                </a:moveTo>
                <a:cubicBezTo>
                  <a:pt x="1417" y="0"/>
                  <a:pt x="1429" y="500"/>
                  <a:pt x="1381" y="774"/>
                </a:cubicBezTo>
                <a:cubicBezTo>
                  <a:pt x="1322" y="1322"/>
                  <a:pt x="846" y="1798"/>
                  <a:pt x="322" y="1953"/>
                </a:cubicBezTo>
                <a:cubicBezTo>
                  <a:pt x="203" y="1977"/>
                  <a:pt x="60" y="2012"/>
                  <a:pt x="24" y="2132"/>
                </a:cubicBezTo>
                <a:cubicBezTo>
                  <a:pt x="0" y="2215"/>
                  <a:pt x="60" y="2322"/>
                  <a:pt x="143" y="2370"/>
                </a:cubicBezTo>
                <a:cubicBezTo>
                  <a:pt x="226" y="2417"/>
                  <a:pt x="322" y="2429"/>
                  <a:pt x="417" y="2453"/>
                </a:cubicBezTo>
                <a:cubicBezTo>
                  <a:pt x="738" y="2548"/>
                  <a:pt x="988" y="2798"/>
                  <a:pt x="1155" y="3096"/>
                </a:cubicBezTo>
                <a:cubicBezTo>
                  <a:pt x="1322" y="3394"/>
                  <a:pt x="1381" y="3715"/>
                  <a:pt x="1429" y="4048"/>
                </a:cubicBezTo>
                <a:cubicBezTo>
                  <a:pt x="1441" y="4215"/>
                  <a:pt x="1488" y="4418"/>
                  <a:pt x="1643" y="4429"/>
                </a:cubicBezTo>
                <a:cubicBezTo>
                  <a:pt x="1810" y="4418"/>
                  <a:pt x="1858" y="4215"/>
                  <a:pt x="1869" y="4048"/>
                </a:cubicBezTo>
                <a:cubicBezTo>
                  <a:pt x="1905" y="3715"/>
                  <a:pt x="1977" y="3394"/>
                  <a:pt x="2131" y="3096"/>
                </a:cubicBezTo>
                <a:cubicBezTo>
                  <a:pt x="2298" y="2798"/>
                  <a:pt x="2560" y="2548"/>
                  <a:pt x="2882" y="2453"/>
                </a:cubicBezTo>
                <a:cubicBezTo>
                  <a:pt x="2977" y="2429"/>
                  <a:pt x="3072" y="2417"/>
                  <a:pt x="3143" y="2370"/>
                </a:cubicBezTo>
                <a:cubicBezTo>
                  <a:pt x="3227" y="2322"/>
                  <a:pt x="3298" y="2215"/>
                  <a:pt x="3274" y="2132"/>
                </a:cubicBezTo>
                <a:cubicBezTo>
                  <a:pt x="3227" y="2012"/>
                  <a:pt x="3096" y="1977"/>
                  <a:pt x="2977" y="1953"/>
                </a:cubicBezTo>
                <a:cubicBezTo>
                  <a:pt x="2453" y="1798"/>
                  <a:pt x="2000" y="1322"/>
                  <a:pt x="1941" y="774"/>
                </a:cubicBezTo>
                <a:cubicBezTo>
                  <a:pt x="1905" y="500"/>
                  <a:pt x="1881" y="0"/>
                  <a:pt x="1643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3" name="Google Shape;253;p13"/>
          <p:cNvSpPr/>
          <p:nvPr/>
        </p:nvSpPr>
        <p:spPr>
          <a:xfrm>
            <a:off x="5788396" y="322400"/>
            <a:ext cx="186041" cy="206412"/>
          </a:xfrm>
          <a:custGeom>
            <a:avLst/>
            <a:gdLst/>
            <a:ahLst/>
            <a:cxnLst/>
            <a:rect l="l" t="t" r="r" b="b"/>
            <a:pathLst>
              <a:path w="4347" h="4823" extrusionOk="0">
                <a:moveTo>
                  <a:pt x="2177" y="1"/>
                </a:moveTo>
                <a:cubicBezTo>
                  <a:pt x="2174" y="1"/>
                  <a:pt x="2171" y="1"/>
                  <a:pt x="2168" y="1"/>
                </a:cubicBezTo>
                <a:cubicBezTo>
                  <a:pt x="1858" y="1"/>
                  <a:pt x="1882" y="537"/>
                  <a:pt x="1822" y="834"/>
                </a:cubicBezTo>
                <a:cubicBezTo>
                  <a:pt x="1739" y="1430"/>
                  <a:pt x="1108" y="1953"/>
                  <a:pt x="417" y="2120"/>
                </a:cubicBezTo>
                <a:cubicBezTo>
                  <a:pt x="263" y="2144"/>
                  <a:pt x="72" y="2192"/>
                  <a:pt x="24" y="2311"/>
                </a:cubicBezTo>
                <a:cubicBezTo>
                  <a:pt x="1" y="2406"/>
                  <a:pt x="72" y="2513"/>
                  <a:pt x="191" y="2573"/>
                </a:cubicBezTo>
                <a:cubicBezTo>
                  <a:pt x="286" y="2620"/>
                  <a:pt x="417" y="2644"/>
                  <a:pt x="536" y="2668"/>
                </a:cubicBezTo>
                <a:cubicBezTo>
                  <a:pt x="965" y="2775"/>
                  <a:pt x="1310" y="3037"/>
                  <a:pt x="1525" y="3358"/>
                </a:cubicBezTo>
                <a:cubicBezTo>
                  <a:pt x="1739" y="3680"/>
                  <a:pt x="1822" y="4049"/>
                  <a:pt x="1882" y="4406"/>
                </a:cubicBezTo>
                <a:cubicBezTo>
                  <a:pt x="1906" y="4573"/>
                  <a:pt x="1965" y="4799"/>
                  <a:pt x="2168" y="4823"/>
                </a:cubicBezTo>
                <a:cubicBezTo>
                  <a:pt x="2394" y="4799"/>
                  <a:pt x="2441" y="4573"/>
                  <a:pt x="2465" y="4406"/>
                </a:cubicBezTo>
                <a:cubicBezTo>
                  <a:pt x="2513" y="4049"/>
                  <a:pt x="2608" y="3680"/>
                  <a:pt x="2822" y="3358"/>
                </a:cubicBezTo>
                <a:cubicBezTo>
                  <a:pt x="3037" y="3037"/>
                  <a:pt x="3382" y="2775"/>
                  <a:pt x="3811" y="2668"/>
                </a:cubicBezTo>
                <a:cubicBezTo>
                  <a:pt x="3930" y="2644"/>
                  <a:pt x="4049" y="2620"/>
                  <a:pt x="4156" y="2573"/>
                </a:cubicBezTo>
                <a:cubicBezTo>
                  <a:pt x="4275" y="2513"/>
                  <a:pt x="4346" y="2406"/>
                  <a:pt x="4323" y="2311"/>
                </a:cubicBezTo>
                <a:cubicBezTo>
                  <a:pt x="4275" y="2192"/>
                  <a:pt x="4084" y="2144"/>
                  <a:pt x="3930" y="2120"/>
                </a:cubicBezTo>
                <a:cubicBezTo>
                  <a:pt x="3239" y="1953"/>
                  <a:pt x="2644" y="1430"/>
                  <a:pt x="2560" y="834"/>
                </a:cubicBezTo>
                <a:cubicBezTo>
                  <a:pt x="2513" y="540"/>
                  <a:pt x="2478" y="1"/>
                  <a:pt x="2177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CUSTOM_1"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14"/>
          <p:cNvSpPr txBox="1">
            <a:spLocks noGrp="1"/>
          </p:cNvSpPr>
          <p:nvPr>
            <p:ph type="title"/>
          </p:nvPr>
        </p:nvSpPr>
        <p:spPr>
          <a:xfrm>
            <a:off x="2290050" y="3426675"/>
            <a:ext cx="4563900" cy="407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256" name="Google Shape;256;p14"/>
          <p:cNvSpPr txBox="1">
            <a:spLocks noGrp="1"/>
          </p:cNvSpPr>
          <p:nvPr>
            <p:ph type="subTitle" idx="1"/>
          </p:nvPr>
        </p:nvSpPr>
        <p:spPr>
          <a:xfrm>
            <a:off x="1458125" y="1188100"/>
            <a:ext cx="6227700" cy="1787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0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257" name="Google Shape;257;p14"/>
          <p:cNvSpPr/>
          <p:nvPr/>
        </p:nvSpPr>
        <p:spPr>
          <a:xfrm rot="198679">
            <a:off x="1126505" y="3327840"/>
            <a:ext cx="93173" cy="130945"/>
          </a:xfrm>
          <a:custGeom>
            <a:avLst/>
            <a:gdLst/>
            <a:ahLst/>
            <a:cxnLst/>
            <a:rect l="l" t="t" r="r" b="b"/>
            <a:pathLst>
              <a:path w="1739" h="2444" extrusionOk="0">
                <a:moveTo>
                  <a:pt x="239" y="2110"/>
                </a:moveTo>
                <a:cubicBezTo>
                  <a:pt x="239" y="2122"/>
                  <a:pt x="239" y="2122"/>
                  <a:pt x="239" y="2134"/>
                </a:cubicBezTo>
                <a:cubicBezTo>
                  <a:pt x="239" y="2134"/>
                  <a:pt x="239" y="2122"/>
                  <a:pt x="227" y="2122"/>
                </a:cubicBezTo>
                <a:cubicBezTo>
                  <a:pt x="239" y="2122"/>
                  <a:pt x="239" y="2110"/>
                  <a:pt x="239" y="2110"/>
                </a:cubicBezTo>
                <a:close/>
                <a:moveTo>
                  <a:pt x="951" y="0"/>
                </a:moveTo>
                <a:cubicBezTo>
                  <a:pt x="790" y="0"/>
                  <a:pt x="644" y="33"/>
                  <a:pt x="489" y="74"/>
                </a:cubicBezTo>
                <a:cubicBezTo>
                  <a:pt x="370" y="98"/>
                  <a:pt x="251" y="146"/>
                  <a:pt x="191" y="277"/>
                </a:cubicBezTo>
                <a:cubicBezTo>
                  <a:pt x="48" y="622"/>
                  <a:pt x="1" y="979"/>
                  <a:pt x="96" y="1348"/>
                </a:cubicBezTo>
                <a:cubicBezTo>
                  <a:pt x="108" y="1420"/>
                  <a:pt x="108" y="1479"/>
                  <a:pt x="108" y="1551"/>
                </a:cubicBezTo>
                <a:cubicBezTo>
                  <a:pt x="120" y="1682"/>
                  <a:pt x="72" y="1824"/>
                  <a:pt x="155" y="1955"/>
                </a:cubicBezTo>
                <a:cubicBezTo>
                  <a:pt x="155" y="2015"/>
                  <a:pt x="155" y="2086"/>
                  <a:pt x="155" y="2146"/>
                </a:cubicBezTo>
                <a:cubicBezTo>
                  <a:pt x="166" y="2299"/>
                  <a:pt x="248" y="2423"/>
                  <a:pt x="382" y="2423"/>
                </a:cubicBezTo>
                <a:cubicBezTo>
                  <a:pt x="393" y="2423"/>
                  <a:pt x="405" y="2422"/>
                  <a:pt x="417" y="2420"/>
                </a:cubicBezTo>
                <a:cubicBezTo>
                  <a:pt x="430" y="2419"/>
                  <a:pt x="442" y="2418"/>
                  <a:pt x="454" y="2418"/>
                </a:cubicBezTo>
                <a:cubicBezTo>
                  <a:pt x="540" y="2418"/>
                  <a:pt x="622" y="2443"/>
                  <a:pt x="707" y="2443"/>
                </a:cubicBezTo>
                <a:cubicBezTo>
                  <a:pt x="737" y="2443"/>
                  <a:pt x="767" y="2440"/>
                  <a:pt x="798" y="2432"/>
                </a:cubicBezTo>
                <a:cubicBezTo>
                  <a:pt x="825" y="2435"/>
                  <a:pt x="852" y="2436"/>
                  <a:pt x="878" y="2436"/>
                </a:cubicBezTo>
                <a:cubicBezTo>
                  <a:pt x="1048" y="2436"/>
                  <a:pt x="1203" y="2373"/>
                  <a:pt x="1358" y="2301"/>
                </a:cubicBezTo>
                <a:cubicBezTo>
                  <a:pt x="1465" y="2289"/>
                  <a:pt x="1513" y="2193"/>
                  <a:pt x="1596" y="2146"/>
                </a:cubicBezTo>
                <a:cubicBezTo>
                  <a:pt x="1739" y="2027"/>
                  <a:pt x="1739" y="2027"/>
                  <a:pt x="1632" y="1896"/>
                </a:cubicBezTo>
                <a:cubicBezTo>
                  <a:pt x="1620" y="1884"/>
                  <a:pt x="1608" y="1860"/>
                  <a:pt x="1596" y="1848"/>
                </a:cubicBezTo>
                <a:cubicBezTo>
                  <a:pt x="1513" y="1646"/>
                  <a:pt x="1465" y="1431"/>
                  <a:pt x="1346" y="1253"/>
                </a:cubicBezTo>
                <a:cubicBezTo>
                  <a:pt x="1358" y="1146"/>
                  <a:pt x="1275" y="1074"/>
                  <a:pt x="1251" y="979"/>
                </a:cubicBezTo>
                <a:cubicBezTo>
                  <a:pt x="1203" y="729"/>
                  <a:pt x="1144" y="491"/>
                  <a:pt x="1144" y="229"/>
                </a:cubicBezTo>
                <a:cubicBezTo>
                  <a:pt x="1144" y="169"/>
                  <a:pt x="1156" y="98"/>
                  <a:pt x="1108" y="50"/>
                </a:cubicBezTo>
                <a:cubicBezTo>
                  <a:pt x="1084" y="15"/>
                  <a:pt x="1060" y="3"/>
                  <a:pt x="1025" y="3"/>
                </a:cubicBezTo>
                <a:cubicBezTo>
                  <a:pt x="1000" y="1"/>
                  <a:pt x="975" y="0"/>
                  <a:pt x="95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8" name="Google Shape;258;p14"/>
          <p:cNvSpPr/>
          <p:nvPr/>
        </p:nvSpPr>
        <p:spPr>
          <a:xfrm rot="-4032399">
            <a:off x="5815970" y="749652"/>
            <a:ext cx="155691" cy="69595"/>
          </a:xfrm>
          <a:custGeom>
            <a:avLst/>
            <a:gdLst/>
            <a:ahLst/>
            <a:cxnLst/>
            <a:rect l="l" t="t" r="r" b="b"/>
            <a:pathLst>
              <a:path w="2906" h="1299" extrusionOk="0">
                <a:moveTo>
                  <a:pt x="715" y="524"/>
                </a:moveTo>
                <a:lnTo>
                  <a:pt x="715" y="524"/>
                </a:lnTo>
                <a:cubicBezTo>
                  <a:pt x="727" y="536"/>
                  <a:pt x="727" y="560"/>
                  <a:pt x="727" y="572"/>
                </a:cubicBezTo>
                <a:cubicBezTo>
                  <a:pt x="715" y="560"/>
                  <a:pt x="715" y="536"/>
                  <a:pt x="715" y="524"/>
                </a:cubicBezTo>
                <a:close/>
                <a:moveTo>
                  <a:pt x="548" y="1"/>
                </a:moveTo>
                <a:cubicBezTo>
                  <a:pt x="396" y="1"/>
                  <a:pt x="270" y="102"/>
                  <a:pt x="144" y="203"/>
                </a:cubicBezTo>
                <a:cubicBezTo>
                  <a:pt x="25" y="286"/>
                  <a:pt x="1" y="405"/>
                  <a:pt x="96" y="524"/>
                </a:cubicBezTo>
                <a:cubicBezTo>
                  <a:pt x="263" y="703"/>
                  <a:pt x="441" y="882"/>
                  <a:pt x="691" y="953"/>
                </a:cubicBezTo>
                <a:cubicBezTo>
                  <a:pt x="739" y="1013"/>
                  <a:pt x="810" y="1036"/>
                  <a:pt x="894" y="1048"/>
                </a:cubicBezTo>
                <a:cubicBezTo>
                  <a:pt x="930" y="1108"/>
                  <a:pt x="989" y="1096"/>
                  <a:pt x="1037" y="1108"/>
                </a:cubicBezTo>
                <a:cubicBezTo>
                  <a:pt x="1055" y="1135"/>
                  <a:pt x="1079" y="1148"/>
                  <a:pt x="1110" y="1148"/>
                </a:cubicBezTo>
                <a:cubicBezTo>
                  <a:pt x="1121" y="1148"/>
                  <a:pt x="1132" y="1146"/>
                  <a:pt x="1144" y="1144"/>
                </a:cubicBezTo>
                <a:cubicBezTo>
                  <a:pt x="1263" y="1239"/>
                  <a:pt x="1394" y="1251"/>
                  <a:pt x="1537" y="1251"/>
                </a:cubicBezTo>
                <a:cubicBezTo>
                  <a:pt x="1586" y="1289"/>
                  <a:pt x="1640" y="1297"/>
                  <a:pt x="1694" y="1297"/>
                </a:cubicBezTo>
                <a:cubicBezTo>
                  <a:pt x="1736" y="1297"/>
                  <a:pt x="1777" y="1292"/>
                  <a:pt x="1817" y="1292"/>
                </a:cubicBezTo>
                <a:cubicBezTo>
                  <a:pt x="1840" y="1292"/>
                  <a:pt x="1861" y="1294"/>
                  <a:pt x="1882" y="1298"/>
                </a:cubicBezTo>
                <a:cubicBezTo>
                  <a:pt x="2073" y="1274"/>
                  <a:pt x="2406" y="1108"/>
                  <a:pt x="2525" y="941"/>
                </a:cubicBezTo>
                <a:cubicBezTo>
                  <a:pt x="2596" y="846"/>
                  <a:pt x="2739" y="798"/>
                  <a:pt x="2727" y="655"/>
                </a:cubicBezTo>
                <a:cubicBezTo>
                  <a:pt x="2751" y="632"/>
                  <a:pt x="2763" y="620"/>
                  <a:pt x="2787" y="608"/>
                </a:cubicBezTo>
                <a:cubicBezTo>
                  <a:pt x="2835" y="584"/>
                  <a:pt x="2835" y="548"/>
                  <a:pt x="2823" y="501"/>
                </a:cubicBezTo>
                <a:cubicBezTo>
                  <a:pt x="2870" y="441"/>
                  <a:pt x="2906" y="382"/>
                  <a:pt x="2882" y="298"/>
                </a:cubicBezTo>
                <a:cubicBezTo>
                  <a:pt x="2857" y="256"/>
                  <a:pt x="2819" y="250"/>
                  <a:pt x="2778" y="250"/>
                </a:cubicBezTo>
                <a:cubicBezTo>
                  <a:pt x="2761" y="250"/>
                  <a:pt x="2744" y="251"/>
                  <a:pt x="2727" y="251"/>
                </a:cubicBezTo>
                <a:cubicBezTo>
                  <a:pt x="2711" y="249"/>
                  <a:pt x="2695" y="249"/>
                  <a:pt x="2679" y="249"/>
                </a:cubicBezTo>
                <a:cubicBezTo>
                  <a:pt x="2516" y="249"/>
                  <a:pt x="2354" y="298"/>
                  <a:pt x="2192" y="298"/>
                </a:cubicBezTo>
                <a:cubicBezTo>
                  <a:pt x="2132" y="258"/>
                  <a:pt x="2064" y="252"/>
                  <a:pt x="1996" y="252"/>
                </a:cubicBezTo>
                <a:cubicBezTo>
                  <a:pt x="1963" y="252"/>
                  <a:pt x="1930" y="253"/>
                  <a:pt x="1898" y="253"/>
                </a:cubicBezTo>
                <a:cubicBezTo>
                  <a:pt x="1876" y="253"/>
                  <a:pt x="1855" y="253"/>
                  <a:pt x="1834" y="251"/>
                </a:cubicBezTo>
                <a:lnTo>
                  <a:pt x="1787" y="251"/>
                </a:lnTo>
                <a:cubicBezTo>
                  <a:pt x="1769" y="224"/>
                  <a:pt x="1744" y="210"/>
                  <a:pt x="1718" y="210"/>
                </a:cubicBezTo>
                <a:cubicBezTo>
                  <a:pt x="1709" y="210"/>
                  <a:pt x="1700" y="212"/>
                  <a:pt x="1692" y="215"/>
                </a:cubicBezTo>
                <a:cubicBezTo>
                  <a:pt x="1546" y="215"/>
                  <a:pt x="1400" y="151"/>
                  <a:pt x="1254" y="151"/>
                </a:cubicBezTo>
                <a:cubicBezTo>
                  <a:pt x="1233" y="151"/>
                  <a:pt x="1212" y="152"/>
                  <a:pt x="1191" y="155"/>
                </a:cubicBezTo>
                <a:cubicBezTo>
                  <a:pt x="1096" y="143"/>
                  <a:pt x="989" y="120"/>
                  <a:pt x="894" y="108"/>
                </a:cubicBezTo>
                <a:cubicBezTo>
                  <a:pt x="868" y="65"/>
                  <a:pt x="831" y="59"/>
                  <a:pt x="794" y="59"/>
                </a:cubicBezTo>
                <a:cubicBezTo>
                  <a:pt x="779" y="59"/>
                  <a:pt x="765" y="60"/>
                  <a:pt x="751" y="60"/>
                </a:cubicBezTo>
                <a:cubicBezTo>
                  <a:pt x="678" y="18"/>
                  <a:pt x="611" y="1"/>
                  <a:pt x="548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9" name="Google Shape;259;p14"/>
          <p:cNvSpPr/>
          <p:nvPr/>
        </p:nvSpPr>
        <p:spPr>
          <a:xfrm rot="5400000">
            <a:off x="679002" y="2813053"/>
            <a:ext cx="95099" cy="74097"/>
          </a:xfrm>
          <a:custGeom>
            <a:avLst/>
            <a:gdLst/>
            <a:ahLst/>
            <a:cxnLst/>
            <a:rect l="l" t="t" r="r" b="b"/>
            <a:pathLst>
              <a:path w="1775" h="1383" extrusionOk="0">
                <a:moveTo>
                  <a:pt x="1469" y="1"/>
                </a:moveTo>
                <a:cubicBezTo>
                  <a:pt x="1398" y="1"/>
                  <a:pt x="1324" y="17"/>
                  <a:pt x="1251" y="37"/>
                </a:cubicBezTo>
                <a:cubicBezTo>
                  <a:pt x="1245" y="34"/>
                  <a:pt x="1238" y="32"/>
                  <a:pt x="1232" y="32"/>
                </a:cubicBezTo>
                <a:cubicBezTo>
                  <a:pt x="1214" y="32"/>
                  <a:pt x="1197" y="43"/>
                  <a:pt x="1179" y="61"/>
                </a:cubicBezTo>
                <a:cubicBezTo>
                  <a:pt x="1168" y="61"/>
                  <a:pt x="1132" y="61"/>
                  <a:pt x="1120" y="73"/>
                </a:cubicBezTo>
                <a:cubicBezTo>
                  <a:pt x="822" y="168"/>
                  <a:pt x="572" y="346"/>
                  <a:pt x="346" y="573"/>
                </a:cubicBezTo>
                <a:cubicBezTo>
                  <a:pt x="191" y="704"/>
                  <a:pt x="48" y="847"/>
                  <a:pt x="48" y="1073"/>
                </a:cubicBezTo>
                <a:cubicBezTo>
                  <a:pt x="36" y="1132"/>
                  <a:pt x="1" y="1180"/>
                  <a:pt x="1" y="1251"/>
                </a:cubicBezTo>
                <a:cubicBezTo>
                  <a:pt x="1" y="1347"/>
                  <a:pt x="36" y="1370"/>
                  <a:pt x="120" y="1382"/>
                </a:cubicBezTo>
                <a:cubicBezTo>
                  <a:pt x="215" y="1382"/>
                  <a:pt x="298" y="1347"/>
                  <a:pt x="382" y="1311"/>
                </a:cubicBezTo>
                <a:cubicBezTo>
                  <a:pt x="417" y="1311"/>
                  <a:pt x="441" y="1311"/>
                  <a:pt x="453" y="1275"/>
                </a:cubicBezTo>
                <a:lnTo>
                  <a:pt x="489" y="1275"/>
                </a:lnTo>
                <a:cubicBezTo>
                  <a:pt x="537" y="1251"/>
                  <a:pt x="584" y="1239"/>
                  <a:pt x="632" y="1216"/>
                </a:cubicBezTo>
                <a:cubicBezTo>
                  <a:pt x="855" y="1138"/>
                  <a:pt x="1079" y="1060"/>
                  <a:pt x="1316" y="1060"/>
                </a:cubicBezTo>
                <a:cubicBezTo>
                  <a:pt x="1369" y="1060"/>
                  <a:pt x="1423" y="1064"/>
                  <a:pt x="1477" y="1073"/>
                </a:cubicBezTo>
                <a:cubicBezTo>
                  <a:pt x="1537" y="1073"/>
                  <a:pt x="1572" y="1061"/>
                  <a:pt x="1596" y="1001"/>
                </a:cubicBezTo>
                <a:cubicBezTo>
                  <a:pt x="1656" y="966"/>
                  <a:pt x="1620" y="906"/>
                  <a:pt x="1656" y="858"/>
                </a:cubicBezTo>
                <a:cubicBezTo>
                  <a:pt x="1775" y="704"/>
                  <a:pt x="1775" y="525"/>
                  <a:pt x="1775" y="346"/>
                </a:cubicBezTo>
                <a:cubicBezTo>
                  <a:pt x="1775" y="311"/>
                  <a:pt x="1763" y="287"/>
                  <a:pt x="1739" y="275"/>
                </a:cubicBezTo>
                <a:cubicBezTo>
                  <a:pt x="1739" y="251"/>
                  <a:pt x="1739" y="227"/>
                  <a:pt x="1739" y="204"/>
                </a:cubicBezTo>
                <a:cubicBezTo>
                  <a:pt x="1739" y="168"/>
                  <a:pt x="1739" y="144"/>
                  <a:pt x="1703" y="132"/>
                </a:cubicBezTo>
                <a:cubicBezTo>
                  <a:pt x="1703" y="85"/>
                  <a:pt x="1668" y="61"/>
                  <a:pt x="1632" y="37"/>
                </a:cubicBezTo>
                <a:cubicBezTo>
                  <a:pt x="1580" y="11"/>
                  <a:pt x="1525" y="1"/>
                  <a:pt x="1469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0" name="Google Shape;260;p14"/>
          <p:cNvSpPr/>
          <p:nvPr/>
        </p:nvSpPr>
        <p:spPr>
          <a:xfrm rot="5400000">
            <a:off x="798314" y="4060757"/>
            <a:ext cx="157623" cy="112887"/>
          </a:xfrm>
          <a:custGeom>
            <a:avLst/>
            <a:gdLst/>
            <a:ahLst/>
            <a:cxnLst/>
            <a:rect l="l" t="t" r="r" b="b"/>
            <a:pathLst>
              <a:path w="2942" h="2107" extrusionOk="0">
                <a:moveTo>
                  <a:pt x="1287" y="0"/>
                </a:moveTo>
                <a:cubicBezTo>
                  <a:pt x="1251" y="0"/>
                  <a:pt x="1227" y="24"/>
                  <a:pt x="1192" y="36"/>
                </a:cubicBezTo>
                <a:cubicBezTo>
                  <a:pt x="1166" y="34"/>
                  <a:pt x="1141" y="33"/>
                  <a:pt x="1116" y="33"/>
                </a:cubicBezTo>
                <a:cubicBezTo>
                  <a:pt x="861" y="33"/>
                  <a:pt x="632" y="137"/>
                  <a:pt x="382" y="203"/>
                </a:cubicBezTo>
                <a:cubicBezTo>
                  <a:pt x="334" y="214"/>
                  <a:pt x="287" y="238"/>
                  <a:pt x="263" y="286"/>
                </a:cubicBezTo>
                <a:cubicBezTo>
                  <a:pt x="168" y="441"/>
                  <a:pt x="84" y="595"/>
                  <a:pt x="25" y="774"/>
                </a:cubicBezTo>
                <a:cubicBezTo>
                  <a:pt x="1" y="845"/>
                  <a:pt x="25" y="917"/>
                  <a:pt x="96" y="929"/>
                </a:cubicBezTo>
                <a:cubicBezTo>
                  <a:pt x="276" y="951"/>
                  <a:pt x="434" y="1037"/>
                  <a:pt x="621" y="1037"/>
                </a:cubicBezTo>
                <a:cubicBezTo>
                  <a:pt x="632" y="1037"/>
                  <a:pt x="644" y="1037"/>
                  <a:pt x="656" y="1036"/>
                </a:cubicBezTo>
                <a:cubicBezTo>
                  <a:pt x="716" y="1083"/>
                  <a:pt x="780" y="1088"/>
                  <a:pt x="846" y="1088"/>
                </a:cubicBezTo>
                <a:cubicBezTo>
                  <a:pt x="866" y="1088"/>
                  <a:pt x="885" y="1088"/>
                  <a:pt x="905" y="1088"/>
                </a:cubicBezTo>
                <a:cubicBezTo>
                  <a:pt x="937" y="1088"/>
                  <a:pt x="969" y="1089"/>
                  <a:pt x="1001" y="1096"/>
                </a:cubicBezTo>
                <a:cubicBezTo>
                  <a:pt x="1025" y="1127"/>
                  <a:pt x="1059" y="1138"/>
                  <a:pt x="1097" y="1138"/>
                </a:cubicBezTo>
                <a:cubicBezTo>
                  <a:pt x="1116" y="1138"/>
                  <a:pt x="1136" y="1135"/>
                  <a:pt x="1156" y="1131"/>
                </a:cubicBezTo>
                <a:lnTo>
                  <a:pt x="1180" y="1143"/>
                </a:lnTo>
                <a:lnTo>
                  <a:pt x="1192" y="1143"/>
                </a:lnTo>
                <a:cubicBezTo>
                  <a:pt x="1218" y="1170"/>
                  <a:pt x="1245" y="1183"/>
                  <a:pt x="1272" y="1183"/>
                </a:cubicBezTo>
                <a:cubicBezTo>
                  <a:pt x="1281" y="1183"/>
                  <a:pt x="1290" y="1182"/>
                  <a:pt x="1299" y="1179"/>
                </a:cubicBezTo>
                <a:cubicBezTo>
                  <a:pt x="1323" y="1191"/>
                  <a:pt x="1334" y="1191"/>
                  <a:pt x="1346" y="1191"/>
                </a:cubicBezTo>
                <a:cubicBezTo>
                  <a:pt x="1418" y="1250"/>
                  <a:pt x="1513" y="1262"/>
                  <a:pt x="1596" y="1286"/>
                </a:cubicBezTo>
                <a:cubicBezTo>
                  <a:pt x="1751" y="1369"/>
                  <a:pt x="1870" y="1488"/>
                  <a:pt x="1965" y="1643"/>
                </a:cubicBezTo>
                <a:cubicBezTo>
                  <a:pt x="2025" y="1750"/>
                  <a:pt x="2120" y="1858"/>
                  <a:pt x="2192" y="1965"/>
                </a:cubicBezTo>
                <a:cubicBezTo>
                  <a:pt x="2227" y="2012"/>
                  <a:pt x="2275" y="2036"/>
                  <a:pt x="2311" y="2084"/>
                </a:cubicBezTo>
                <a:cubicBezTo>
                  <a:pt x="2332" y="2100"/>
                  <a:pt x="2354" y="2106"/>
                  <a:pt x="2375" y="2106"/>
                </a:cubicBezTo>
                <a:cubicBezTo>
                  <a:pt x="2401" y="2106"/>
                  <a:pt x="2427" y="2097"/>
                  <a:pt x="2454" y="2084"/>
                </a:cubicBezTo>
                <a:cubicBezTo>
                  <a:pt x="2549" y="2024"/>
                  <a:pt x="2573" y="1929"/>
                  <a:pt x="2596" y="1834"/>
                </a:cubicBezTo>
                <a:cubicBezTo>
                  <a:pt x="2704" y="1786"/>
                  <a:pt x="2751" y="1703"/>
                  <a:pt x="2739" y="1584"/>
                </a:cubicBezTo>
                <a:cubicBezTo>
                  <a:pt x="2763" y="1560"/>
                  <a:pt x="2787" y="1548"/>
                  <a:pt x="2787" y="1524"/>
                </a:cubicBezTo>
                <a:cubicBezTo>
                  <a:pt x="2847" y="1334"/>
                  <a:pt x="2942" y="1143"/>
                  <a:pt x="2858" y="941"/>
                </a:cubicBezTo>
                <a:cubicBezTo>
                  <a:pt x="2918" y="786"/>
                  <a:pt x="2823" y="691"/>
                  <a:pt x="2727" y="607"/>
                </a:cubicBezTo>
                <a:cubicBezTo>
                  <a:pt x="2656" y="524"/>
                  <a:pt x="2585" y="453"/>
                  <a:pt x="2501" y="381"/>
                </a:cubicBezTo>
                <a:cubicBezTo>
                  <a:pt x="2418" y="238"/>
                  <a:pt x="2287" y="131"/>
                  <a:pt x="2132" y="95"/>
                </a:cubicBezTo>
                <a:cubicBezTo>
                  <a:pt x="1846" y="24"/>
                  <a:pt x="1573" y="0"/>
                  <a:pt x="1287" y="0"/>
                </a:cubicBezTo>
                <a:close/>
              </a:path>
            </a:pathLst>
          </a:custGeom>
          <a:solidFill>
            <a:srgbClr val="8FCDE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1" name="Google Shape;261;p14"/>
          <p:cNvSpPr/>
          <p:nvPr/>
        </p:nvSpPr>
        <p:spPr>
          <a:xfrm rot="5400000">
            <a:off x="8120287" y="1066195"/>
            <a:ext cx="104046" cy="78705"/>
          </a:xfrm>
          <a:custGeom>
            <a:avLst/>
            <a:gdLst/>
            <a:ahLst/>
            <a:cxnLst/>
            <a:rect l="l" t="t" r="r" b="b"/>
            <a:pathLst>
              <a:path w="1942" h="1469" extrusionOk="0">
                <a:moveTo>
                  <a:pt x="862" y="1"/>
                </a:moveTo>
                <a:cubicBezTo>
                  <a:pt x="741" y="1"/>
                  <a:pt x="618" y="31"/>
                  <a:pt x="501" y="75"/>
                </a:cubicBezTo>
                <a:cubicBezTo>
                  <a:pt x="310" y="87"/>
                  <a:pt x="191" y="206"/>
                  <a:pt x="72" y="337"/>
                </a:cubicBezTo>
                <a:cubicBezTo>
                  <a:pt x="48" y="361"/>
                  <a:pt x="1" y="397"/>
                  <a:pt x="24" y="456"/>
                </a:cubicBezTo>
                <a:cubicBezTo>
                  <a:pt x="191" y="516"/>
                  <a:pt x="370" y="552"/>
                  <a:pt x="536" y="587"/>
                </a:cubicBezTo>
                <a:cubicBezTo>
                  <a:pt x="644" y="647"/>
                  <a:pt x="751" y="683"/>
                  <a:pt x="846" y="754"/>
                </a:cubicBezTo>
                <a:cubicBezTo>
                  <a:pt x="905" y="802"/>
                  <a:pt x="977" y="849"/>
                  <a:pt x="1048" y="897"/>
                </a:cubicBezTo>
                <a:lnTo>
                  <a:pt x="1322" y="1195"/>
                </a:lnTo>
                <a:cubicBezTo>
                  <a:pt x="1370" y="1242"/>
                  <a:pt x="1417" y="1302"/>
                  <a:pt x="1441" y="1373"/>
                </a:cubicBezTo>
                <a:cubicBezTo>
                  <a:pt x="1453" y="1421"/>
                  <a:pt x="1489" y="1469"/>
                  <a:pt x="1548" y="1469"/>
                </a:cubicBezTo>
                <a:cubicBezTo>
                  <a:pt x="1608" y="1469"/>
                  <a:pt x="1644" y="1421"/>
                  <a:pt x="1667" y="1373"/>
                </a:cubicBezTo>
                <a:cubicBezTo>
                  <a:pt x="1667" y="1349"/>
                  <a:pt x="1667" y="1326"/>
                  <a:pt x="1667" y="1302"/>
                </a:cubicBezTo>
                <a:cubicBezTo>
                  <a:pt x="1691" y="1302"/>
                  <a:pt x="1715" y="1302"/>
                  <a:pt x="1739" y="1290"/>
                </a:cubicBezTo>
                <a:cubicBezTo>
                  <a:pt x="1787" y="1266"/>
                  <a:pt x="1798" y="1218"/>
                  <a:pt x="1810" y="1171"/>
                </a:cubicBezTo>
                <a:cubicBezTo>
                  <a:pt x="1858" y="1111"/>
                  <a:pt x="1894" y="1040"/>
                  <a:pt x="1906" y="957"/>
                </a:cubicBezTo>
                <a:cubicBezTo>
                  <a:pt x="1918" y="885"/>
                  <a:pt x="1929" y="802"/>
                  <a:pt x="1941" y="730"/>
                </a:cubicBezTo>
                <a:cubicBezTo>
                  <a:pt x="1941" y="707"/>
                  <a:pt x="1929" y="671"/>
                  <a:pt x="1918" y="671"/>
                </a:cubicBezTo>
                <a:cubicBezTo>
                  <a:pt x="1846" y="635"/>
                  <a:pt x="1834" y="540"/>
                  <a:pt x="1775" y="504"/>
                </a:cubicBezTo>
                <a:lnTo>
                  <a:pt x="1679" y="409"/>
                </a:lnTo>
                <a:cubicBezTo>
                  <a:pt x="1656" y="385"/>
                  <a:pt x="1632" y="349"/>
                  <a:pt x="1608" y="349"/>
                </a:cubicBezTo>
                <a:cubicBezTo>
                  <a:pt x="1465" y="183"/>
                  <a:pt x="1286" y="87"/>
                  <a:pt x="1084" y="40"/>
                </a:cubicBezTo>
                <a:cubicBezTo>
                  <a:pt x="1011" y="12"/>
                  <a:pt x="937" y="1"/>
                  <a:pt x="862" y="1"/>
                </a:cubicBezTo>
                <a:close/>
              </a:path>
            </a:pathLst>
          </a:custGeom>
          <a:solidFill>
            <a:srgbClr val="FF979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2" name="Google Shape;262;p14"/>
          <p:cNvSpPr/>
          <p:nvPr/>
        </p:nvSpPr>
        <p:spPr>
          <a:xfrm rot="684224">
            <a:off x="5605996" y="4220879"/>
            <a:ext cx="85509" cy="171607"/>
          </a:xfrm>
          <a:custGeom>
            <a:avLst/>
            <a:gdLst/>
            <a:ahLst/>
            <a:cxnLst/>
            <a:rect l="l" t="t" r="r" b="b"/>
            <a:pathLst>
              <a:path w="1596" h="3203" extrusionOk="0">
                <a:moveTo>
                  <a:pt x="564" y="1"/>
                </a:moveTo>
                <a:cubicBezTo>
                  <a:pt x="535" y="1"/>
                  <a:pt x="510" y="20"/>
                  <a:pt x="500" y="39"/>
                </a:cubicBezTo>
                <a:cubicBezTo>
                  <a:pt x="464" y="182"/>
                  <a:pt x="357" y="301"/>
                  <a:pt x="333" y="444"/>
                </a:cubicBezTo>
                <a:cubicBezTo>
                  <a:pt x="250" y="587"/>
                  <a:pt x="214" y="730"/>
                  <a:pt x="191" y="885"/>
                </a:cubicBezTo>
                <a:cubicBezTo>
                  <a:pt x="107" y="956"/>
                  <a:pt x="155" y="1052"/>
                  <a:pt x="143" y="1135"/>
                </a:cubicBezTo>
                <a:cubicBezTo>
                  <a:pt x="12" y="1504"/>
                  <a:pt x="0" y="1873"/>
                  <a:pt x="119" y="2230"/>
                </a:cubicBezTo>
                <a:cubicBezTo>
                  <a:pt x="167" y="2385"/>
                  <a:pt x="155" y="2564"/>
                  <a:pt x="286" y="2683"/>
                </a:cubicBezTo>
                <a:cubicBezTo>
                  <a:pt x="286" y="2695"/>
                  <a:pt x="286" y="2718"/>
                  <a:pt x="298" y="2730"/>
                </a:cubicBezTo>
                <a:cubicBezTo>
                  <a:pt x="286" y="2778"/>
                  <a:pt x="298" y="2814"/>
                  <a:pt x="345" y="2826"/>
                </a:cubicBezTo>
                <a:cubicBezTo>
                  <a:pt x="357" y="2849"/>
                  <a:pt x="369" y="2861"/>
                  <a:pt x="393" y="2885"/>
                </a:cubicBezTo>
                <a:cubicBezTo>
                  <a:pt x="417" y="2921"/>
                  <a:pt x="429" y="2968"/>
                  <a:pt x="452" y="3004"/>
                </a:cubicBezTo>
                <a:cubicBezTo>
                  <a:pt x="545" y="3139"/>
                  <a:pt x="632" y="3202"/>
                  <a:pt x="755" y="3202"/>
                </a:cubicBezTo>
                <a:cubicBezTo>
                  <a:pt x="806" y="3202"/>
                  <a:pt x="863" y="3192"/>
                  <a:pt x="929" y="3171"/>
                </a:cubicBezTo>
                <a:cubicBezTo>
                  <a:pt x="988" y="3159"/>
                  <a:pt x="1048" y="3135"/>
                  <a:pt x="1084" y="3076"/>
                </a:cubicBezTo>
                <a:cubicBezTo>
                  <a:pt x="1191" y="3040"/>
                  <a:pt x="1286" y="2992"/>
                  <a:pt x="1310" y="2849"/>
                </a:cubicBezTo>
                <a:cubicBezTo>
                  <a:pt x="1310" y="2814"/>
                  <a:pt x="1357" y="2778"/>
                  <a:pt x="1381" y="2742"/>
                </a:cubicBezTo>
                <a:cubicBezTo>
                  <a:pt x="1476" y="2623"/>
                  <a:pt x="1524" y="2480"/>
                  <a:pt x="1536" y="2337"/>
                </a:cubicBezTo>
                <a:cubicBezTo>
                  <a:pt x="1572" y="2147"/>
                  <a:pt x="1595" y="1956"/>
                  <a:pt x="1488" y="1778"/>
                </a:cubicBezTo>
                <a:cubicBezTo>
                  <a:pt x="1465" y="1659"/>
                  <a:pt x="1393" y="1575"/>
                  <a:pt x="1310" y="1492"/>
                </a:cubicBezTo>
                <a:cubicBezTo>
                  <a:pt x="1203" y="1397"/>
                  <a:pt x="1107" y="1290"/>
                  <a:pt x="1000" y="1182"/>
                </a:cubicBezTo>
                <a:cubicBezTo>
                  <a:pt x="833" y="1040"/>
                  <a:pt x="714" y="861"/>
                  <a:pt x="643" y="647"/>
                </a:cubicBezTo>
                <a:cubicBezTo>
                  <a:pt x="631" y="528"/>
                  <a:pt x="631" y="409"/>
                  <a:pt x="631" y="301"/>
                </a:cubicBezTo>
                <a:cubicBezTo>
                  <a:pt x="631" y="218"/>
                  <a:pt x="631" y="135"/>
                  <a:pt x="631" y="63"/>
                </a:cubicBezTo>
                <a:cubicBezTo>
                  <a:pt x="631" y="39"/>
                  <a:pt x="595" y="16"/>
                  <a:pt x="583" y="4"/>
                </a:cubicBezTo>
                <a:cubicBezTo>
                  <a:pt x="577" y="2"/>
                  <a:pt x="570" y="1"/>
                  <a:pt x="564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3" name="Google Shape;263;p14"/>
          <p:cNvSpPr/>
          <p:nvPr/>
        </p:nvSpPr>
        <p:spPr>
          <a:xfrm rot="1747020">
            <a:off x="3154270" y="469510"/>
            <a:ext cx="97671" cy="140961"/>
          </a:xfrm>
          <a:custGeom>
            <a:avLst/>
            <a:gdLst/>
            <a:ahLst/>
            <a:cxnLst/>
            <a:rect l="l" t="t" r="r" b="b"/>
            <a:pathLst>
              <a:path w="1823" h="2631" extrusionOk="0">
                <a:moveTo>
                  <a:pt x="252" y="0"/>
                </a:moveTo>
                <a:cubicBezTo>
                  <a:pt x="229" y="0"/>
                  <a:pt x="209" y="12"/>
                  <a:pt x="203" y="38"/>
                </a:cubicBezTo>
                <a:cubicBezTo>
                  <a:pt x="155" y="145"/>
                  <a:pt x="60" y="252"/>
                  <a:pt x="72" y="395"/>
                </a:cubicBezTo>
                <a:cubicBezTo>
                  <a:pt x="13" y="478"/>
                  <a:pt x="1" y="573"/>
                  <a:pt x="72" y="657"/>
                </a:cubicBezTo>
                <a:cubicBezTo>
                  <a:pt x="72" y="716"/>
                  <a:pt x="72" y="776"/>
                  <a:pt x="72" y="847"/>
                </a:cubicBezTo>
                <a:cubicBezTo>
                  <a:pt x="60" y="859"/>
                  <a:pt x="36" y="883"/>
                  <a:pt x="36" y="907"/>
                </a:cubicBezTo>
                <a:cubicBezTo>
                  <a:pt x="1" y="1216"/>
                  <a:pt x="72" y="1502"/>
                  <a:pt x="274" y="1740"/>
                </a:cubicBezTo>
                <a:cubicBezTo>
                  <a:pt x="286" y="1788"/>
                  <a:pt x="322" y="1824"/>
                  <a:pt x="370" y="1847"/>
                </a:cubicBezTo>
                <a:cubicBezTo>
                  <a:pt x="370" y="1835"/>
                  <a:pt x="382" y="1824"/>
                  <a:pt x="394" y="1824"/>
                </a:cubicBezTo>
                <a:cubicBezTo>
                  <a:pt x="382" y="1835"/>
                  <a:pt x="370" y="1835"/>
                  <a:pt x="370" y="1847"/>
                </a:cubicBezTo>
                <a:cubicBezTo>
                  <a:pt x="548" y="2062"/>
                  <a:pt x="751" y="2264"/>
                  <a:pt x="965" y="2443"/>
                </a:cubicBezTo>
                <a:cubicBezTo>
                  <a:pt x="1013" y="2490"/>
                  <a:pt x="1048" y="2538"/>
                  <a:pt x="1096" y="2586"/>
                </a:cubicBezTo>
                <a:cubicBezTo>
                  <a:pt x="1126" y="2615"/>
                  <a:pt x="1159" y="2630"/>
                  <a:pt x="1191" y="2630"/>
                </a:cubicBezTo>
                <a:cubicBezTo>
                  <a:pt x="1224" y="2630"/>
                  <a:pt x="1257" y="2615"/>
                  <a:pt x="1287" y="2586"/>
                </a:cubicBezTo>
                <a:cubicBezTo>
                  <a:pt x="1322" y="2562"/>
                  <a:pt x="1346" y="2526"/>
                  <a:pt x="1370" y="2490"/>
                </a:cubicBezTo>
                <a:cubicBezTo>
                  <a:pt x="1429" y="2431"/>
                  <a:pt x="1429" y="2312"/>
                  <a:pt x="1537" y="2264"/>
                </a:cubicBezTo>
                <a:cubicBezTo>
                  <a:pt x="1560" y="2252"/>
                  <a:pt x="1584" y="2216"/>
                  <a:pt x="1584" y="2181"/>
                </a:cubicBezTo>
                <a:cubicBezTo>
                  <a:pt x="1644" y="1919"/>
                  <a:pt x="1822" y="1669"/>
                  <a:pt x="1727" y="1371"/>
                </a:cubicBezTo>
                <a:cubicBezTo>
                  <a:pt x="1787" y="1240"/>
                  <a:pt x="1691" y="1193"/>
                  <a:pt x="1608" y="1145"/>
                </a:cubicBezTo>
                <a:cubicBezTo>
                  <a:pt x="1429" y="1050"/>
                  <a:pt x="1239" y="954"/>
                  <a:pt x="1060" y="859"/>
                </a:cubicBezTo>
                <a:lnTo>
                  <a:pt x="667" y="609"/>
                </a:lnTo>
                <a:cubicBezTo>
                  <a:pt x="596" y="597"/>
                  <a:pt x="548" y="561"/>
                  <a:pt x="513" y="502"/>
                </a:cubicBezTo>
                <a:cubicBezTo>
                  <a:pt x="477" y="395"/>
                  <a:pt x="417" y="288"/>
                  <a:pt x="382" y="180"/>
                </a:cubicBezTo>
                <a:cubicBezTo>
                  <a:pt x="358" y="133"/>
                  <a:pt x="334" y="73"/>
                  <a:pt x="310" y="26"/>
                </a:cubicBezTo>
                <a:cubicBezTo>
                  <a:pt x="294" y="9"/>
                  <a:pt x="272" y="0"/>
                  <a:pt x="25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4" name="Google Shape;264;p14"/>
          <p:cNvSpPr/>
          <p:nvPr/>
        </p:nvSpPr>
        <p:spPr>
          <a:xfrm rot="-4032455">
            <a:off x="8664094" y="3047438"/>
            <a:ext cx="155692" cy="69595"/>
          </a:xfrm>
          <a:custGeom>
            <a:avLst/>
            <a:gdLst/>
            <a:ahLst/>
            <a:cxnLst/>
            <a:rect l="l" t="t" r="r" b="b"/>
            <a:pathLst>
              <a:path w="2906" h="1299" extrusionOk="0">
                <a:moveTo>
                  <a:pt x="715" y="524"/>
                </a:moveTo>
                <a:lnTo>
                  <a:pt x="715" y="524"/>
                </a:lnTo>
                <a:cubicBezTo>
                  <a:pt x="727" y="536"/>
                  <a:pt x="727" y="560"/>
                  <a:pt x="727" y="572"/>
                </a:cubicBezTo>
                <a:cubicBezTo>
                  <a:pt x="715" y="560"/>
                  <a:pt x="715" y="536"/>
                  <a:pt x="715" y="524"/>
                </a:cubicBezTo>
                <a:close/>
                <a:moveTo>
                  <a:pt x="548" y="1"/>
                </a:moveTo>
                <a:cubicBezTo>
                  <a:pt x="396" y="1"/>
                  <a:pt x="270" y="102"/>
                  <a:pt x="144" y="203"/>
                </a:cubicBezTo>
                <a:cubicBezTo>
                  <a:pt x="25" y="286"/>
                  <a:pt x="1" y="405"/>
                  <a:pt x="96" y="524"/>
                </a:cubicBezTo>
                <a:cubicBezTo>
                  <a:pt x="263" y="703"/>
                  <a:pt x="441" y="882"/>
                  <a:pt x="691" y="953"/>
                </a:cubicBezTo>
                <a:cubicBezTo>
                  <a:pt x="739" y="1013"/>
                  <a:pt x="810" y="1036"/>
                  <a:pt x="894" y="1048"/>
                </a:cubicBezTo>
                <a:cubicBezTo>
                  <a:pt x="930" y="1108"/>
                  <a:pt x="989" y="1096"/>
                  <a:pt x="1037" y="1108"/>
                </a:cubicBezTo>
                <a:cubicBezTo>
                  <a:pt x="1055" y="1135"/>
                  <a:pt x="1079" y="1148"/>
                  <a:pt x="1110" y="1148"/>
                </a:cubicBezTo>
                <a:cubicBezTo>
                  <a:pt x="1121" y="1148"/>
                  <a:pt x="1132" y="1146"/>
                  <a:pt x="1144" y="1144"/>
                </a:cubicBezTo>
                <a:cubicBezTo>
                  <a:pt x="1263" y="1239"/>
                  <a:pt x="1394" y="1251"/>
                  <a:pt x="1537" y="1251"/>
                </a:cubicBezTo>
                <a:cubicBezTo>
                  <a:pt x="1586" y="1289"/>
                  <a:pt x="1640" y="1297"/>
                  <a:pt x="1694" y="1297"/>
                </a:cubicBezTo>
                <a:cubicBezTo>
                  <a:pt x="1736" y="1297"/>
                  <a:pt x="1777" y="1292"/>
                  <a:pt x="1817" y="1292"/>
                </a:cubicBezTo>
                <a:cubicBezTo>
                  <a:pt x="1840" y="1292"/>
                  <a:pt x="1861" y="1294"/>
                  <a:pt x="1882" y="1298"/>
                </a:cubicBezTo>
                <a:cubicBezTo>
                  <a:pt x="2073" y="1274"/>
                  <a:pt x="2406" y="1108"/>
                  <a:pt x="2525" y="941"/>
                </a:cubicBezTo>
                <a:cubicBezTo>
                  <a:pt x="2596" y="846"/>
                  <a:pt x="2739" y="798"/>
                  <a:pt x="2727" y="655"/>
                </a:cubicBezTo>
                <a:cubicBezTo>
                  <a:pt x="2751" y="632"/>
                  <a:pt x="2763" y="620"/>
                  <a:pt x="2787" y="608"/>
                </a:cubicBezTo>
                <a:cubicBezTo>
                  <a:pt x="2835" y="584"/>
                  <a:pt x="2835" y="548"/>
                  <a:pt x="2823" y="501"/>
                </a:cubicBezTo>
                <a:cubicBezTo>
                  <a:pt x="2870" y="441"/>
                  <a:pt x="2906" y="382"/>
                  <a:pt x="2882" y="298"/>
                </a:cubicBezTo>
                <a:cubicBezTo>
                  <a:pt x="2857" y="256"/>
                  <a:pt x="2819" y="250"/>
                  <a:pt x="2778" y="250"/>
                </a:cubicBezTo>
                <a:cubicBezTo>
                  <a:pt x="2761" y="250"/>
                  <a:pt x="2744" y="251"/>
                  <a:pt x="2727" y="251"/>
                </a:cubicBezTo>
                <a:cubicBezTo>
                  <a:pt x="2711" y="249"/>
                  <a:pt x="2695" y="249"/>
                  <a:pt x="2679" y="249"/>
                </a:cubicBezTo>
                <a:cubicBezTo>
                  <a:pt x="2516" y="249"/>
                  <a:pt x="2354" y="298"/>
                  <a:pt x="2192" y="298"/>
                </a:cubicBezTo>
                <a:cubicBezTo>
                  <a:pt x="2132" y="258"/>
                  <a:pt x="2064" y="252"/>
                  <a:pt x="1996" y="252"/>
                </a:cubicBezTo>
                <a:cubicBezTo>
                  <a:pt x="1963" y="252"/>
                  <a:pt x="1930" y="253"/>
                  <a:pt x="1898" y="253"/>
                </a:cubicBezTo>
                <a:cubicBezTo>
                  <a:pt x="1876" y="253"/>
                  <a:pt x="1855" y="253"/>
                  <a:pt x="1834" y="251"/>
                </a:cubicBezTo>
                <a:lnTo>
                  <a:pt x="1787" y="251"/>
                </a:lnTo>
                <a:cubicBezTo>
                  <a:pt x="1769" y="224"/>
                  <a:pt x="1744" y="210"/>
                  <a:pt x="1718" y="210"/>
                </a:cubicBezTo>
                <a:cubicBezTo>
                  <a:pt x="1709" y="210"/>
                  <a:pt x="1700" y="212"/>
                  <a:pt x="1692" y="215"/>
                </a:cubicBezTo>
                <a:cubicBezTo>
                  <a:pt x="1546" y="215"/>
                  <a:pt x="1400" y="151"/>
                  <a:pt x="1254" y="151"/>
                </a:cubicBezTo>
                <a:cubicBezTo>
                  <a:pt x="1233" y="151"/>
                  <a:pt x="1212" y="152"/>
                  <a:pt x="1191" y="155"/>
                </a:cubicBezTo>
                <a:cubicBezTo>
                  <a:pt x="1096" y="143"/>
                  <a:pt x="989" y="120"/>
                  <a:pt x="894" y="108"/>
                </a:cubicBezTo>
                <a:cubicBezTo>
                  <a:pt x="868" y="65"/>
                  <a:pt x="831" y="59"/>
                  <a:pt x="794" y="59"/>
                </a:cubicBezTo>
                <a:cubicBezTo>
                  <a:pt x="779" y="59"/>
                  <a:pt x="765" y="60"/>
                  <a:pt x="751" y="60"/>
                </a:cubicBezTo>
                <a:cubicBezTo>
                  <a:pt x="678" y="18"/>
                  <a:pt x="611" y="1"/>
                  <a:pt x="548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5" name="Google Shape;265;p14"/>
          <p:cNvSpPr/>
          <p:nvPr/>
        </p:nvSpPr>
        <p:spPr>
          <a:xfrm>
            <a:off x="431850" y="1408213"/>
            <a:ext cx="140162" cy="188609"/>
          </a:xfrm>
          <a:custGeom>
            <a:avLst/>
            <a:gdLst/>
            <a:ahLst/>
            <a:cxnLst/>
            <a:rect l="l" t="t" r="r" b="b"/>
            <a:pathLst>
              <a:path w="3275" h="4407" extrusionOk="0">
                <a:moveTo>
                  <a:pt x="1631" y="1"/>
                </a:moveTo>
                <a:cubicBezTo>
                  <a:pt x="1405" y="1"/>
                  <a:pt x="1417" y="489"/>
                  <a:pt x="1381" y="763"/>
                </a:cubicBezTo>
                <a:cubicBezTo>
                  <a:pt x="1310" y="1310"/>
                  <a:pt x="834" y="1787"/>
                  <a:pt x="310" y="1930"/>
                </a:cubicBezTo>
                <a:cubicBezTo>
                  <a:pt x="203" y="1965"/>
                  <a:pt x="60" y="2001"/>
                  <a:pt x="24" y="2120"/>
                </a:cubicBezTo>
                <a:cubicBezTo>
                  <a:pt x="0" y="2203"/>
                  <a:pt x="60" y="2299"/>
                  <a:pt x="143" y="2346"/>
                </a:cubicBezTo>
                <a:cubicBezTo>
                  <a:pt x="227" y="2394"/>
                  <a:pt x="322" y="2418"/>
                  <a:pt x="405" y="2442"/>
                </a:cubicBezTo>
                <a:cubicBezTo>
                  <a:pt x="727" y="2537"/>
                  <a:pt x="989" y="2787"/>
                  <a:pt x="1143" y="3073"/>
                </a:cubicBezTo>
                <a:cubicBezTo>
                  <a:pt x="1310" y="3370"/>
                  <a:pt x="1381" y="3704"/>
                  <a:pt x="1417" y="4025"/>
                </a:cubicBezTo>
                <a:cubicBezTo>
                  <a:pt x="1429" y="4180"/>
                  <a:pt x="1477" y="4394"/>
                  <a:pt x="1631" y="4406"/>
                </a:cubicBezTo>
                <a:cubicBezTo>
                  <a:pt x="1798" y="4394"/>
                  <a:pt x="1846" y="4180"/>
                  <a:pt x="1858" y="4025"/>
                </a:cubicBezTo>
                <a:cubicBezTo>
                  <a:pt x="1893" y="3704"/>
                  <a:pt x="1965" y="3370"/>
                  <a:pt x="2120" y="3073"/>
                </a:cubicBezTo>
                <a:cubicBezTo>
                  <a:pt x="2286" y="2787"/>
                  <a:pt x="2548" y="2537"/>
                  <a:pt x="2858" y="2442"/>
                </a:cubicBezTo>
                <a:cubicBezTo>
                  <a:pt x="2953" y="2418"/>
                  <a:pt x="3048" y="2394"/>
                  <a:pt x="3132" y="2346"/>
                </a:cubicBezTo>
                <a:cubicBezTo>
                  <a:pt x="3215" y="2299"/>
                  <a:pt x="3275" y="2203"/>
                  <a:pt x="3251" y="2120"/>
                </a:cubicBezTo>
                <a:cubicBezTo>
                  <a:pt x="3215" y="2001"/>
                  <a:pt x="3072" y="1965"/>
                  <a:pt x="2965" y="1930"/>
                </a:cubicBezTo>
                <a:cubicBezTo>
                  <a:pt x="2441" y="1787"/>
                  <a:pt x="1989" y="1310"/>
                  <a:pt x="1929" y="763"/>
                </a:cubicBezTo>
                <a:cubicBezTo>
                  <a:pt x="1893" y="489"/>
                  <a:pt x="1870" y="1"/>
                  <a:pt x="1631" y="1"/>
                </a:cubicBezTo>
                <a:close/>
              </a:path>
            </a:pathLst>
          </a:custGeom>
          <a:solidFill>
            <a:srgbClr val="9D6E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6" name="Google Shape;266;p14"/>
          <p:cNvSpPr/>
          <p:nvPr/>
        </p:nvSpPr>
        <p:spPr>
          <a:xfrm>
            <a:off x="6754658" y="4603494"/>
            <a:ext cx="141189" cy="189593"/>
          </a:xfrm>
          <a:custGeom>
            <a:avLst/>
            <a:gdLst/>
            <a:ahLst/>
            <a:cxnLst/>
            <a:rect l="l" t="t" r="r" b="b"/>
            <a:pathLst>
              <a:path w="3299" h="4430" extrusionOk="0">
                <a:moveTo>
                  <a:pt x="1643" y="0"/>
                </a:moveTo>
                <a:cubicBezTo>
                  <a:pt x="1417" y="0"/>
                  <a:pt x="1429" y="500"/>
                  <a:pt x="1381" y="774"/>
                </a:cubicBezTo>
                <a:cubicBezTo>
                  <a:pt x="1322" y="1322"/>
                  <a:pt x="846" y="1798"/>
                  <a:pt x="322" y="1953"/>
                </a:cubicBezTo>
                <a:cubicBezTo>
                  <a:pt x="203" y="1977"/>
                  <a:pt x="60" y="2012"/>
                  <a:pt x="24" y="2132"/>
                </a:cubicBezTo>
                <a:cubicBezTo>
                  <a:pt x="0" y="2215"/>
                  <a:pt x="60" y="2322"/>
                  <a:pt x="143" y="2370"/>
                </a:cubicBezTo>
                <a:cubicBezTo>
                  <a:pt x="226" y="2417"/>
                  <a:pt x="322" y="2429"/>
                  <a:pt x="417" y="2453"/>
                </a:cubicBezTo>
                <a:cubicBezTo>
                  <a:pt x="738" y="2548"/>
                  <a:pt x="988" y="2798"/>
                  <a:pt x="1155" y="3096"/>
                </a:cubicBezTo>
                <a:cubicBezTo>
                  <a:pt x="1322" y="3394"/>
                  <a:pt x="1381" y="3715"/>
                  <a:pt x="1429" y="4048"/>
                </a:cubicBezTo>
                <a:cubicBezTo>
                  <a:pt x="1441" y="4215"/>
                  <a:pt x="1488" y="4418"/>
                  <a:pt x="1643" y="4429"/>
                </a:cubicBezTo>
                <a:cubicBezTo>
                  <a:pt x="1810" y="4418"/>
                  <a:pt x="1858" y="4215"/>
                  <a:pt x="1869" y="4048"/>
                </a:cubicBezTo>
                <a:cubicBezTo>
                  <a:pt x="1905" y="3715"/>
                  <a:pt x="1977" y="3394"/>
                  <a:pt x="2131" y="3096"/>
                </a:cubicBezTo>
                <a:cubicBezTo>
                  <a:pt x="2298" y="2798"/>
                  <a:pt x="2560" y="2548"/>
                  <a:pt x="2882" y="2453"/>
                </a:cubicBezTo>
                <a:cubicBezTo>
                  <a:pt x="2977" y="2429"/>
                  <a:pt x="3072" y="2417"/>
                  <a:pt x="3143" y="2370"/>
                </a:cubicBezTo>
                <a:cubicBezTo>
                  <a:pt x="3227" y="2322"/>
                  <a:pt x="3298" y="2215"/>
                  <a:pt x="3274" y="2132"/>
                </a:cubicBezTo>
                <a:cubicBezTo>
                  <a:pt x="3227" y="2012"/>
                  <a:pt x="3096" y="1977"/>
                  <a:pt x="2977" y="1953"/>
                </a:cubicBezTo>
                <a:cubicBezTo>
                  <a:pt x="2453" y="1798"/>
                  <a:pt x="2000" y="1322"/>
                  <a:pt x="1941" y="774"/>
                </a:cubicBezTo>
                <a:cubicBezTo>
                  <a:pt x="1905" y="500"/>
                  <a:pt x="1881" y="0"/>
                  <a:pt x="16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7" name="Google Shape;267;p14"/>
          <p:cNvSpPr/>
          <p:nvPr/>
        </p:nvSpPr>
        <p:spPr>
          <a:xfrm rot="198691">
            <a:off x="7965205" y="3016765"/>
            <a:ext cx="93175" cy="130948"/>
          </a:xfrm>
          <a:custGeom>
            <a:avLst/>
            <a:gdLst/>
            <a:ahLst/>
            <a:cxnLst/>
            <a:rect l="l" t="t" r="r" b="b"/>
            <a:pathLst>
              <a:path w="1739" h="2444" extrusionOk="0">
                <a:moveTo>
                  <a:pt x="239" y="2110"/>
                </a:moveTo>
                <a:cubicBezTo>
                  <a:pt x="239" y="2122"/>
                  <a:pt x="239" y="2122"/>
                  <a:pt x="239" y="2134"/>
                </a:cubicBezTo>
                <a:cubicBezTo>
                  <a:pt x="239" y="2134"/>
                  <a:pt x="239" y="2122"/>
                  <a:pt x="227" y="2122"/>
                </a:cubicBezTo>
                <a:cubicBezTo>
                  <a:pt x="239" y="2122"/>
                  <a:pt x="239" y="2110"/>
                  <a:pt x="239" y="2110"/>
                </a:cubicBezTo>
                <a:close/>
                <a:moveTo>
                  <a:pt x="951" y="0"/>
                </a:moveTo>
                <a:cubicBezTo>
                  <a:pt x="790" y="0"/>
                  <a:pt x="644" y="33"/>
                  <a:pt x="489" y="74"/>
                </a:cubicBezTo>
                <a:cubicBezTo>
                  <a:pt x="370" y="98"/>
                  <a:pt x="251" y="146"/>
                  <a:pt x="191" y="277"/>
                </a:cubicBezTo>
                <a:cubicBezTo>
                  <a:pt x="48" y="622"/>
                  <a:pt x="1" y="979"/>
                  <a:pt x="96" y="1348"/>
                </a:cubicBezTo>
                <a:cubicBezTo>
                  <a:pt x="108" y="1420"/>
                  <a:pt x="108" y="1479"/>
                  <a:pt x="108" y="1551"/>
                </a:cubicBezTo>
                <a:cubicBezTo>
                  <a:pt x="120" y="1682"/>
                  <a:pt x="72" y="1824"/>
                  <a:pt x="155" y="1955"/>
                </a:cubicBezTo>
                <a:cubicBezTo>
                  <a:pt x="155" y="2015"/>
                  <a:pt x="155" y="2086"/>
                  <a:pt x="155" y="2146"/>
                </a:cubicBezTo>
                <a:cubicBezTo>
                  <a:pt x="166" y="2299"/>
                  <a:pt x="248" y="2423"/>
                  <a:pt x="382" y="2423"/>
                </a:cubicBezTo>
                <a:cubicBezTo>
                  <a:pt x="393" y="2423"/>
                  <a:pt x="405" y="2422"/>
                  <a:pt x="417" y="2420"/>
                </a:cubicBezTo>
                <a:cubicBezTo>
                  <a:pt x="430" y="2419"/>
                  <a:pt x="442" y="2418"/>
                  <a:pt x="454" y="2418"/>
                </a:cubicBezTo>
                <a:cubicBezTo>
                  <a:pt x="540" y="2418"/>
                  <a:pt x="622" y="2443"/>
                  <a:pt x="707" y="2443"/>
                </a:cubicBezTo>
                <a:cubicBezTo>
                  <a:pt x="737" y="2443"/>
                  <a:pt x="767" y="2440"/>
                  <a:pt x="798" y="2432"/>
                </a:cubicBezTo>
                <a:cubicBezTo>
                  <a:pt x="825" y="2435"/>
                  <a:pt x="852" y="2436"/>
                  <a:pt x="878" y="2436"/>
                </a:cubicBezTo>
                <a:cubicBezTo>
                  <a:pt x="1048" y="2436"/>
                  <a:pt x="1203" y="2373"/>
                  <a:pt x="1358" y="2301"/>
                </a:cubicBezTo>
                <a:cubicBezTo>
                  <a:pt x="1465" y="2289"/>
                  <a:pt x="1513" y="2193"/>
                  <a:pt x="1596" y="2146"/>
                </a:cubicBezTo>
                <a:cubicBezTo>
                  <a:pt x="1739" y="2027"/>
                  <a:pt x="1739" y="2027"/>
                  <a:pt x="1632" y="1896"/>
                </a:cubicBezTo>
                <a:cubicBezTo>
                  <a:pt x="1620" y="1884"/>
                  <a:pt x="1608" y="1860"/>
                  <a:pt x="1596" y="1848"/>
                </a:cubicBezTo>
                <a:cubicBezTo>
                  <a:pt x="1513" y="1646"/>
                  <a:pt x="1465" y="1431"/>
                  <a:pt x="1346" y="1253"/>
                </a:cubicBezTo>
                <a:cubicBezTo>
                  <a:pt x="1358" y="1146"/>
                  <a:pt x="1275" y="1074"/>
                  <a:pt x="1251" y="979"/>
                </a:cubicBezTo>
                <a:cubicBezTo>
                  <a:pt x="1203" y="729"/>
                  <a:pt x="1144" y="491"/>
                  <a:pt x="1144" y="229"/>
                </a:cubicBezTo>
                <a:cubicBezTo>
                  <a:pt x="1144" y="169"/>
                  <a:pt x="1156" y="98"/>
                  <a:pt x="1108" y="50"/>
                </a:cubicBezTo>
                <a:cubicBezTo>
                  <a:pt x="1084" y="15"/>
                  <a:pt x="1060" y="3"/>
                  <a:pt x="1025" y="3"/>
                </a:cubicBezTo>
                <a:cubicBezTo>
                  <a:pt x="1000" y="1"/>
                  <a:pt x="975" y="0"/>
                  <a:pt x="95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68" name="Google Shape;268;p1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-281875" y="3854975"/>
            <a:ext cx="2102200" cy="1430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9" name="Google Shape;269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248636" flipH="1">
            <a:off x="7845884" y="-629213"/>
            <a:ext cx="3590905" cy="19174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CUSTOM_2"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15"/>
          <p:cNvSpPr txBox="1">
            <a:spLocks noGrp="1"/>
          </p:cNvSpPr>
          <p:nvPr>
            <p:ph type="subTitle" idx="1"/>
          </p:nvPr>
        </p:nvSpPr>
        <p:spPr>
          <a:xfrm>
            <a:off x="1202250" y="2906700"/>
            <a:ext cx="6739500" cy="48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2" name="Google Shape;272;p15"/>
          <p:cNvSpPr txBox="1">
            <a:spLocks noGrp="1"/>
          </p:cNvSpPr>
          <p:nvPr>
            <p:ph type="title"/>
          </p:nvPr>
        </p:nvSpPr>
        <p:spPr>
          <a:xfrm>
            <a:off x="1433325" y="1866575"/>
            <a:ext cx="6277500" cy="990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100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273" name="Google Shape;273;p15"/>
          <p:cNvGrpSpPr/>
          <p:nvPr/>
        </p:nvGrpSpPr>
        <p:grpSpPr>
          <a:xfrm rot="6215510">
            <a:off x="4364858" y="-774945"/>
            <a:ext cx="1010651" cy="3417405"/>
            <a:chOff x="2225275" y="2084325"/>
            <a:chExt cx="457800" cy="1548000"/>
          </a:xfrm>
        </p:grpSpPr>
        <p:sp>
          <p:nvSpPr>
            <p:cNvPr id="274" name="Google Shape;274;p15"/>
            <p:cNvSpPr/>
            <p:nvPr/>
          </p:nvSpPr>
          <p:spPr>
            <a:xfrm>
              <a:off x="2305325" y="2562950"/>
              <a:ext cx="55400" cy="43625"/>
            </a:xfrm>
            <a:custGeom>
              <a:avLst/>
              <a:gdLst/>
              <a:ahLst/>
              <a:cxnLst/>
              <a:rect l="l" t="t" r="r" b="b"/>
              <a:pathLst>
                <a:path w="2216" h="1745" extrusionOk="0">
                  <a:moveTo>
                    <a:pt x="477" y="0"/>
                  </a:moveTo>
                  <a:cubicBezTo>
                    <a:pt x="358" y="0"/>
                    <a:pt x="251" y="24"/>
                    <a:pt x="132" y="60"/>
                  </a:cubicBezTo>
                  <a:cubicBezTo>
                    <a:pt x="96" y="72"/>
                    <a:pt x="96" y="107"/>
                    <a:pt x="84" y="131"/>
                  </a:cubicBezTo>
                  <a:cubicBezTo>
                    <a:pt x="1" y="369"/>
                    <a:pt x="37" y="596"/>
                    <a:pt x="168" y="798"/>
                  </a:cubicBezTo>
                  <a:cubicBezTo>
                    <a:pt x="168" y="834"/>
                    <a:pt x="180" y="858"/>
                    <a:pt x="203" y="881"/>
                  </a:cubicBezTo>
                  <a:cubicBezTo>
                    <a:pt x="251" y="1024"/>
                    <a:pt x="322" y="1155"/>
                    <a:pt x="418" y="1274"/>
                  </a:cubicBezTo>
                  <a:cubicBezTo>
                    <a:pt x="501" y="1381"/>
                    <a:pt x="596" y="1500"/>
                    <a:pt x="739" y="1536"/>
                  </a:cubicBezTo>
                  <a:cubicBezTo>
                    <a:pt x="763" y="1584"/>
                    <a:pt x="811" y="1620"/>
                    <a:pt x="858" y="1631"/>
                  </a:cubicBezTo>
                  <a:cubicBezTo>
                    <a:pt x="882" y="1655"/>
                    <a:pt x="906" y="1667"/>
                    <a:pt x="942" y="1667"/>
                  </a:cubicBezTo>
                  <a:cubicBezTo>
                    <a:pt x="1002" y="1728"/>
                    <a:pt x="1075" y="1744"/>
                    <a:pt x="1151" y="1744"/>
                  </a:cubicBezTo>
                  <a:cubicBezTo>
                    <a:pt x="1180" y="1744"/>
                    <a:pt x="1210" y="1742"/>
                    <a:pt x="1239" y="1739"/>
                  </a:cubicBezTo>
                  <a:cubicBezTo>
                    <a:pt x="1250" y="1741"/>
                    <a:pt x="1261" y="1742"/>
                    <a:pt x="1271" y="1742"/>
                  </a:cubicBezTo>
                  <a:cubicBezTo>
                    <a:pt x="1316" y="1742"/>
                    <a:pt x="1355" y="1722"/>
                    <a:pt x="1394" y="1703"/>
                  </a:cubicBezTo>
                  <a:cubicBezTo>
                    <a:pt x="1406" y="1703"/>
                    <a:pt x="1418" y="1704"/>
                    <a:pt x="1430" y="1704"/>
                  </a:cubicBezTo>
                  <a:cubicBezTo>
                    <a:pt x="1744" y="1704"/>
                    <a:pt x="1973" y="1552"/>
                    <a:pt x="2180" y="1334"/>
                  </a:cubicBezTo>
                  <a:cubicBezTo>
                    <a:pt x="2215" y="1286"/>
                    <a:pt x="2204" y="1239"/>
                    <a:pt x="2144" y="1215"/>
                  </a:cubicBezTo>
                  <a:cubicBezTo>
                    <a:pt x="2061" y="1167"/>
                    <a:pt x="1965" y="1131"/>
                    <a:pt x="1858" y="1119"/>
                  </a:cubicBezTo>
                  <a:cubicBezTo>
                    <a:pt x="1823" y="1084"/>
                    <a:pt x="1775" y="1084"/>
                    <a:pt x="1727" y="1084"/>
                  </a:cubicBezTo>
                  <a:lnTo>
                    <a:pt x="1239" y="786"/>
                  </a:lnTo>
                  <a:cubicBezTo>
                    <a:pt x="1108" y="667"/>
                    <a:pt x="1025" y="512"/>
                    <a:pt x="870" y="417"/>
                  </a:cubicBezTo>
                  <a:cubicBezTo>
                    <a:pt x="787" y="322"/>
                    <a:pt x="703" y="227"/>
                    <a:pt x="632" y="107"/>
                  </a:cubicBezTo>
                  <a:cubicBezTo>
                    <a:pt x="596" y="48"/>
                    <a:pt x="549" y="12"/>
                    <a:pt x="47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275;p15"/>
            <p:cNvSpPr/>
            <p:nvPr/>
          </p:nvSpPr>
          <p:spPr>
            <a:xfrm>
              <a:off x="2644375" y="2694400"/>
              <a:ext cx="38700" cy="36650"/>
            </a:xfrm>
            <a:custGeom>
              <a:avLst/>
              <a:gdLst/>
              <a:ahLst/>
              <a:cxnLst/>
              <a:rect l="l" t="t" r="r" b="b"/>
              <a:pathLst>
                <a:path w="1548" h="1466" extrusionOk="0">
                  <a:moveTo>
                    <a:pt x="107" y="362"/>
                  </a:moveTo>
                  <a:cubicBezTo>
                    <a:pt x="107" y="362"/>
                    <a:pt x="107" y="374"/>
                    <a:pt x="95" y="374"/>
                  </a:cubicBezTo>
                  <a:cubicBezTo>
                    <a:pt x="95" y="362"/>
                    <a:pt x="95" y="362"/>
                    <a:pt x="95" y="362"/>
                  </a:cubicBezTo>
                  <a:close/>
                  <a:moveTo>
                    <a:pt x="941" y="398"/>
                  </a:moveTo>
                  <a:cubicBezTo>
                    <a:pt x="941" y="398"/>
                    <a:pt x="953" y="410"/>
                    <a:pt x="953" y="410"/>
                  </a:cubicBezTo>
                  <a:cubicBezTo>
                    <a:pt x="953" y="410"/>
                    <a:pt x="941" y="422"/>
                    <a:pt x="941" y="433"/>
                  </a:cubicBezTo>
                  <a:cubicBezTo>
                    <a:pt x="941" y="422"/>
                    <a:pt x="941" y="410"/>
                    <a:pt x="941" y="398"/>
                  </a:cubicBezTo>
                  <a:close/>
                  <a:moveTo>
                    <a:pt x="108" y="1"/>
                  </a:moveTo>
                  <a:cubicBezTo>
                    <a:pt x="85" y="1"/>
                    <a:pt x="69" y="16"/>
                    <a:pt x="60" y="52"/>
                  </a:cubicBezTo>
                  <a:cubicBezTo>
                    <a:pt x="60" y="112"/>
                    <a:pt x="60" y="183"/>
                    <a:pt x="60" y="243"/>
                  </a:cubicBezTo>
                  <a:cubicBezTo>
                    <a:pt x="12" y="326"/>
                    <a:pt x="0" y="410"/>
                    <a:pt x="60" y="493"/>
                  </a:cubicBezTo>
                  <a:lnTo>
                    <a:pt x="48" y="493"/>
                  </a:lnTo>
                  <a:cubicBezTo>
                    <a:pt x="72" y="600"/>
                    <a:pt x="119" y="672"/>
                    <a:pt x="226" y="707"/>
                  </a:cubicBezTo>
                  <a:cubicBezTo>
                    <a:pt x="238" y="755"/>
                    <a:pt x="262" y="791"/>
                    <a:pt x="298" y="814"/>
                  </a:cubicBezTo>
                  <a:cubicBezTo>
                    <a:pt x="441" y="993"/>
                    <a:pt x="607" y="1136"/>
                    <a:pt x="822" y="1231"/>
                  </a:cubicBezTo>
                  <a:cubicBezTo>
                    <a:pt x="941" y="1303"/>
                    <a:pt x="1060" y="1374"/>
                    <a:pt x="1179" y="1445"/>
                  </a:cubicBezTo>
                  <a:cubicBezTo>
                    <a:pt x="1201" y="1459"/>
                    <a:pt x="1222" y="1466"/>
                    <a:pt x="1241" y="1466"/>
                  </a:cubicBezTo>
                  <a:cubicBezTo>
                    <a:pt x="1272" y="1466"/>
                    <a:pt x="1299" y="1447"/>
                    <a:pt x="1322" y="1410"/>
                  </a:cubicBezTo>
                  <a:cubicBezTo>
                    <a:pt x="1334" y="1398"/>
                    <a:pt x="1346" y="1386"/>
                    <a:pt x="1357" y="1374"/>
                  </a:cubicBezTo>
                  <a:cubicBezTo>
                    <a:pt x="1381" y="1362"/>
                    <a:pt x="1393" y="1326"/>
                    <a:pt x="1393" y="1303"/>
                  </a:cubicBezTo>
                  <a:cubicBezTo>
                    <a:pt x="1393" y="1291"/>
                    <a:pt x="1393" y="1279"/>
                    <a:pt x="1393" y="1267"/>
                  </a:cubicBezTo>
                  <a:cubicBezTo>
                    <a:pt x="1453" y="1160"/>
                    <a:pt x="1512" y="1041"/>
                    <a:pt x="1500" y="910"/>
                  </a:cubicBezTo>
                  <a:cubicBezTo>
                    <a:pt x="1524" y="898"/>
                    <a:pt x="1524" y="874"/>
                    <a:pt x="1524" y="838"/>
                  </a:cubicBezTo>
                  <a:cubicBezTo>
                    <a:pt x="1548" y="672"/>
                    <a:pt x="1500" y="505"/>
                    <a:pt x="1429" y="350"/>
                  </a:cubicBezTo>
                  <a:cubicBezTo>
                    <a:pt x="1399" y="300"/>
                    <a:pt x="1369" y="250"/>
                    <a:pt x="1310" y="250"/>
                  </a:cubicBezTo>
                  <a:cubicBezTo>
                    <a:pt x="1299" y="250"/>
                    <a:pt x="1287" y="251"/>
                    <a:pt x="1274" y="255"/>
                  </a:cubicBezTo>
                  <a:cubicBezTo>
                    <a:pt x="1226" y="273"/>
                    <a:pt x="1176" y="276"/>
                    <a:pt x="1124" y="276"/>
                  </a:cubicBezTo>
                  <a:cubicBezTo>
                    <a:pt x="1098" y="276"/>
                    <a:pt x="1071" y="275"/>
                    <a:pt x="1045" y="275"/>
                  </a:cubicBezTo>
                  <a:cubicBezTo>
                    <a:pt x="1018" y="275"/>
                    <a:pt x="991" y="276"/>
                    <a:pt x="965" y="279"/>
                  </a:cubicBezTo>
                  <a:cubicBezTo>
                    <a:pt x="774" y="231"/>
                    <a:pt x="595" y="183"/>
                    <a:pt x="417" y="100"/>
                  </a:cubicBezTo>
                  <a:cubicBezTo>
                    <a:pt x="334" y="52"/>
                    <a:pt x="226" y="29"/>
                    <a:pt x="131" y="5"/>
                  </a:cubicBezTo>
                  <a:cubicBezTo>
                    <a:pt x="123" y="2"/>
                    <a:pt x="115" y="1"/>
                    <a:pt x="10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276;p15"/>
            <p:cNvSpPr/>
            <p:nvPr/>
          </p:nvSpPr>
          <p:spPr>
            <a:xfrm>
              <a:off x="2225275" y="2904800"/>
              <a:ext cx="59550" cy="59675"/>
            </a:xfrm>
            <a:custGeom>
              <a:avLst/>
              <a:gdLst/>
              <a:ahLst/>
              <a:cxnLst/>
              <a:rect l="l" t="t" r="r" b="b"/>
              <a:pathLst>
                <a:path w="2382" h="2387" extrusionOk="0">
                  <a:moveTo>
                    <a:pt x="2051" y="0"/>
                  </a:moveTo>
                  <a:cubicBezTo>
                    <a:pt x="2022" y="0"/>
                    <a:pt x="1986" y="39"/>
                    <a:pt x="1917" y="114"/>
                  </a:cubicBezTo>
                  <a:cubicBezTo>
                    <a:pt x="1905" y="126"/>
                    <a:pt x="1905" y="126"/>
                    <a:pt x="1905" y="138"/>
                  </a:cubicBezTo>
                  <a:cubicBezTo>
                    <a:pt x="1786" y="257"/>
                    <a:pt x="1715" y="411"/>
                    <a:pt x="1607" y="542"/>
                  </a:cubicBezTo>
                  <a:cubicBezTo>
                    <a:pt x="1346" y="792"/>
                    <a:pt x="1060" y="1030"/>
                    <a:pt x="762" y="1233"/>
                  </a:cubicBezTo>
                  <a:cubicBezTo>
                    <a:pt x="750" y="1245"/>
                    <a:pt x="726" y="1269"/>
                    <a:pt x="715" y="1281"/>
                  </a:cubicBezTo>
                  <a:cubicBezTo>
                    <a:pt x="595" y="1352"/>
                    <a:pt x="476" y="1411"/>
                    <a:pt x="357" y="1483"/>
                  </a:cubicBezTo>
                  <a:cubicBezTo>
                    <a:pt x="107" y="1495"/>
                    <a:pt x="0" y="1662"/>
                    <a:pt x="24" y="1864"/>
                  </a:cubicBezTo>
                  <a:cubicBezTo>
                    <a:pt x="24" y="1923"/>
                    <a:pt x="24" y="1983"/>
                    <a:pt x="24" y="2043"/>
                  </a:cubicBezTo>
                  <a:cubicBezTo>
                    <a:pt x="24" y="2173"/>
                    <a:pt x="83" y="2257"/>
                    <a:pt x="214" y="2281"/>
                  </a:cubicBezTo>
                  <a:cubicBezTo>
                    <a:pt x="232" y="2307"/>
                    <a:pt x="257" y="2321"/>
                    <a:pt x="288" y="2321"/>
                  </a:cubicBezTo>
                  <a:cubicBezTo>
                    <a:pt x="299" y="2321"/>
                    <a:pt x="310" y="2319"/>
                    <a:pt x="322" y="2316"/>
                  </a:cubicBezTo>
                  <a:lnTo>
                    <a:pt x="369" y="2328"/>
                  </a:lnTo>
                  <a:cubicBezTo>
                    <a:pt x="438" y="2368"/>
                    <a:pt x="509" y="2386"/>
                    <a:pt x="582" y="2386"/>
                  </a:cubicBezTo>
                  <a:cubicBezTo>
                    <a:pt x="661" y="2386"/>
                    <a:pt x="741" y="2365"/>
                    <a:pt x="822" y="2328"/>
                  </a:cubicBezTo>
                  <a:cubicBezTo>
                    <a:pt x="857" y="2328"/>
                    <a:pt x="905" y="2328"/>
                    <a:pt x="929" y="2281"/>
                  </a:cubicBezTo>
                  <a:lnTo>
                    <a:pt x="965" y="2281"/>
                  </a:lnTo>
                  <a:cubicBezTo>
                    <a:pt x="1012" y="2281"/>
                    <a:pt x="1048" y="2281"/>
                    <a:pt x="1072" y="2233"/>
                  </a:cubicBezTo>
                  <a:lnTo>
                    <a:pt x="1119" y="2233"/>
                  </a:lnTo>
                  <a:cubicBezTo>
                    <a:pt x="1155" y="2233"/>
                    <a:pt x="1191" y="2221"/>
                    <a:pt x="1215" y="2185"/>
                  </a:cubicBezTo>
                  <a:cubicBezTo>
                    <a:pt x="1286" y="2185"/>
                    <a:pt x="1346" y="2162"/>
                    <a:pt x="1405" y="2126"/>
                  </a:cubicBezTo>
                  <a:cubicBezTo>
                    <a:pt x="1465" y="2102"/>
                    <a:pt x="1524" y="2090"/>
                    <a:pt x="1560" y="2031"/>
                  </a:cubicBezTo>
                  <a:cubicBezTo>
                    <a:pt x="1703" y="1995"/>
                    <a:pt x="1810" y="1912"/>
                    <a:pt x="1917" y="1828"/>
                  </a:cubicBezTo>
                  <a:cubicBezTo>
                    <a:pt x="2024" y="1757"/>
                    <a:pt x="2131" y="1673"/>
                    <a:pt x="2167" y="1531"/>
                  </a:cubicBezTo>
                  <a:cubicBezTo>
                    <a:pt x="2179" y="1519"/>
                    <a:pt x="2203" y="1507"/>
                    <a:pt x="2215" y="1483"/>
                  </a:cubicBezTo>
                  <a:cubicBezTo>
                    <a:pt x="2334" y="1423"/>
                    <a:pt x="2310" y="1304"/>
                    <a:pt x="2310" y="1185"/>
                  </a:cubicBezTo>
                  <a:cubicBezTo>
                    <a:pt x="2381" y="1102"/>
                    <a:pt x="2358" y="995"/>
                    <a:pt x="2358" y="888"/>
                  </a:cubicBezTo>
                  <a:cubicBezTo>
                    <a:pt x="2381" y="661"/>
                    <a:pt x="2346" y="435"/>
                    <a:pt x="2215" y="233"/>
                  </a:cubicBezTo>
                  <a:cubicBezTo>
                    <a:pt x="2191" y="197"/>
                    <a:pt x="2179" y="161"/>
                    <a:pt x="2155" y="138"/>
                  </a:cubicBezTo>
                  <a:cubicBezTo>
                    <a:pt x="2106" y="45"/>
                    <a:pt x="2082" y="0"/>
                    <a:pt x="205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277;p15"/>
            <p:cNvSpPr/>
            <p:nvPr/>
          </p:nvSpPr>
          <p:spPr>
            <a:xfrm>
              <a:off x="2386000" y="2296450"/>
              <a:ext cx="63125" cy="46250"/>
            </a:xfrm>
            <a:custGeom>
              <a:avLst/>
              <a:gdLst/>
              <a:ahLst/>
              <a:cxnLst/>
              <a:rect l="l" t="t" r="r" b="b"/>
              <a:pathLst>
                <a:path w="2525" h="1850" extrusionOk="0">
                  <a:moveTo>
                    <a:pt x="1032" y="0"/>
                  </a:moveTo>
                  <a:cubicBezTo>
                    <a:pt x="983" y="0"/>
                    <a:pt x="936" y="9"/>
                    <a:pt x="893" y="52"/>
                  </a:cubicBezTo>
                  <a:cubicBezTo>
                    <a:pt x="877" y="51"/>
                    <a:pt x="861" y="50"/>
                    <a:pt x="844" y="50"/>
                  </a:cubicBezTo>
                  <a:cubicBezTo>
                    <a:pt x="708" y="50"/>
                    <a:pt x="581" y="91"/>
                    <a:pt x="453" y="123"/>
                  </a:cubicBezTo>
                  <a:cubicBezTo>
                    <a:pt x="274" y="159"/>
                    <a:pt x="131" y="254"/>
                    <a:pt x="72" y="433"/>
                  </a:cubicBezTo>
                  <a:cubicBezTo>
                    <a:pt x="36" y="540"/>
                    <a:pt x="24" y="659"/>
                    <a:pt x="12" y="778"/>
                  </a:cubicBezTo>
                  <a:cubicBezTo>
                    <a:pt x="1" y="873"/>
                    <a:pt x="36" y="909"/>
                    <a:pt x="131" y="909"/>
                  </a:cubicBezTo>
                  <a:cubicBezTo>
                    <a:pt x="199" y="901"/>
                    <a:pt x="265" y="897"/>
                    <a:pt x="331" y="897"/>
                  </a:cubicBezTo>
                  <a:cubicBezTo>
                    <a:pt x="462" y="897"/>
                    <a:pt x="592" y="913"/>
                    <a:pt x="727" y="945"/>
                  </a:cubicBezTo>
                  <a:cubicBezTo>
                    <a:pt x="751" y="951"/>
                    <a:pt x="777" y="951"/>
                    <a:pt x="806" y="951"/>
                  </a:cubicBezTo>
                  <a:cubicBezTo>
                    <a:pt x="834" y="951"/>
                    <a:pt x="864" y="951"/>
                    <a:pt x="893" y="957"/>
                  </a:cubicBezTo>
                  <a:cubicBezTo>
                    <a:pt x="1024" y="1004"/>
                    <a:pt x="1155" y="1052"/>
                    <a:pt x="1286" y="1100"/>
                  </a:cubicBezTo>
                  <a:cubicBezTo>
                    <a:pt x="1346" y="1159"/>
                    <a:pt x="1417" y="1183"/>
                    <a:pt x="1489" y="1207"/>
                  </a:cubicBezTo>
                  <a:cubicBezTo>
                    <a:pt x="1727" y="1385"/>
                    <a:pt x="1917" y="1600"/>
                    <a:pt x="2132" y="1802"/>
                  </a:cubicBezTo>
                  <a:cubicBezTo>
                    <a:pt x="2192" y="1832"/>
                    <a:pt x="2227" y="1850"/>
                    <a:pt x="2256" y="1850"/>
                  </a:cubicBezTo>
                  <a:cubicBezTo>
                    <a:pt x="2294" y="1850"/>
                    <a:pt x="2320" y="1818"/>
                    <a:pt x="2382" y="1743"/>
                  </a:cubicBezTo>
                  <a:cubicBezTo>
                    <a:pt x="2394" y="1731"/>
                    <a:pt x="2406" y="1731"/>
                    <a:pt x="2406" y="1731"/>
                  </a:cubicBezTo>
                  <a:cubicBezTo>
                    <a:pt x="2525" y="1409"/>
                    <a:pt x="2513" y="1088"/>
                    <a:pt x="2477" y="766"/>
                  </a:cubicBezTo>
                  <a:cubicBezTo>
                    <a:pt x="2477" y="707"/>
                    <a:pt x="2453" y="635"/>
                    <a:pt x="2394" y="600"/>
                  </a:cubicBezTo>
                  <a:cubicBezTo>
                    <a:pt x="2394" y="588"/>
                    <a:pt x="2394" y="564"/>
                    <a:pt x="2382" y="552"/>
                  </a:cubicBezTo>
                  <a:cubicBezTo>
                    <a:pt x="2394" y="504"/>
                    <a:pt x="2382" y="469"/>
                    <a:pt x="2346" y="445"/>
                  </a:cubicBezTo>
                  <a:cubicBezTo>
                    <a:pt x="2215" y="302"/>
                    <a:pt x="2060" y="230"/>
                    <a:pt x="1894" y="159"/>
                  </a:cubicBezTo>
                  <a:cubicBezTo>
                    <a:pt x="1644" y="40"/>
                    <a:pt x="1394" y="16"/>
                    <a:pt x="1132" y="4"/>
                  </a:cubicBezTo>
                  <a:cubicBezTo>
                    <a:pt x="1098" y="4"/>
                    <a:pt x="1065" y="0"/>
                    <a:pt x="103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" name="Google Shape;278;p15"/>
            <p:cNvSpPr/>
            <p:nvPr/>
          </p:nvSpPr>
          <p:spPr>
            <a:xfrm>
              <a:off x="2428875" y="2723975"/>
              <a:ext cx="45550" cy="58200"/>
            </a:xfrm>
            <a:custGeom>
              <a:avLst/>
              <a:gdLst/>
              <a:ahLst/>
              <a:cxnLst/>
              <a:rect l="l" t="t" r="r" b="b"/>
              <a:pathLst>
                <a:path w="1822" h="2328" extrusionOk="0">
                  <a:moveTo>
                    <a:pt x="1357" y="1775"/>
                  </a:moveTo>
                  <a:cubicBezTo>
                    <a:pt x="1345" y="1787"/>
                    <a:pt x="1334" y="1810"/>
                    <a:pt x="1334" y="1834"/>
                  </a:cubicBezTo>
                  <a:cubicBezTo>
                    <a:pt x="1322" y="1822"/>
                    <a:pt x="1322" y="1798"/>
                    <a:pt x="1310" y="1786"/>
                  </a:cubicBezTo>
                  <a:cubicBezTo>
                    <a:pt x="1333" y="1786"/>
                    <a:pt x="1345" y="1786"/>
                    <a:pt x="1357" y="1775"/>
                  </a:cubicBezTo>
                  <a:close/>
                  <a:moveTo>
                    <a:pt x="202" y="1"/>
                  </a:moveTo>
                  <a:cubicBezTo>
                    <a:pt x="143" y="1"/>
                    <a:pt x="107" y="36"/>
                    <a:pt x="83" y="84"/>
                  </a:cubicBezTo>
                  <a:cubicBezTo>
                    <a:pt x="12" y="239"/>
                    <a:pt x="0" y="405"/>
                    <a:pt x="0" y="560"/>
                  </a:cubicBezTo>
                  <a:cubicBezTo>
                    <a:pt x="0" y="691"/>
                    <a:pt x="167" y="703"/>
                    <a:pt x="238" y="786"/>
                  </a:cubicBezTo>
                  <a:cubicBezTo>
                    <a:pt x="250" y="798"/>
                    <a:pt x="250" y="798"/>
                    <a:pt x="262" y="798"/>
                  </a:cubicBezTo>
                  <a:cubicBezTo>
                    <a:pt x="464" y="953"/>
                    <a:pt x="667" y="1096"/>
                    <a:pt x="833" y="1286"/>
                  </a:cubicBezTo>
                  <a:cubicBezTo>
                    <a:pt x="845" y="1310"/>
                    <a:pt x="881" y="1334"/>
                    <a:pt x="905" y="1346"/>
                  </a:cubicBezTo>
                  <a:cubicBezTo>
                    <a:pt x="988" y="1501"/>
                    <a:pt x="1083" y="1644"/>
                    <a:pt x="1167" y="1786"/>
                  </a:cubicBezTo>
                  <a:cubicBezTo>
                    <a:pt x="1214" y="1894"/>
                    <a:pt x="1238" y="2001"/>
                    <a:pt x="1310" y="2096"/>
                  </a:cubicBezTo>
                  <a:cubicBezTo>
                    <a:pt x="1310" y="2144"/>
                    <a:pt x="1298" y="2203"/>
                    <a:pt x="1357" y="2239"/>
                  </a:cubicBezTo>
                  <a:cubicBezTo>
                    <a:pt x="1406" y="2298"/>
                    <a:pt x="1444" y="2328"/>
                    <a:pt x="1480" y="2328"/>
                  </a:cubicBezTo>
                  <a:cubicBezTo>
                    <a:pt x="1523" y="2328"/>
                    <a:pt x="1562" y="2283"/>
                    <a:pt x="1607" y="2191"/>
                  </a:cubicBezTo>
                  <a:cubicBezTo>
                    <a:pt x="1643" y="2167"/>
                    <a:pt x="1655" y="2132"/>
                    <a:pt x="1655" y="2096"/>
                  </a:cubicBezTo>
                  <a:cubicBezTo>
                    <a:pt x="1655" y="2025"/>
                    <a:pt x="1679" y="1953"/>
                    <a:pt x="1703" y="1894"/>
                  </a:cubicBezTo>
                  <a:cubicBezTo>
                    <a:pt x="1762" y="1822"/>
                    <a:pt x="1762" y="1739"/>
                    <a:pt x="1762" y="1656"/>
                  </a:cubicBezTo>
                  <a:cubicBezTo>
                    <a:pt x="1822" y="1477"/>
                    <a:pt x="1822" y="1263"/>
                    <a:pt x="1750" y="1096"/>
                  </a:cubicBezTo>
                  <a:cubicBezTo>
                    <a:pt x="1762" y="1084"/>
                    <a:pt x="1750" y="1060"/>
                    <a:pt x="1750" y="1048"/>
                  </a:cubicBezTo>
                  <a:cubicBezTo>
                    <a:pt x="1726" y="917"/>
                    <a:pt x="1703" y="798"/>
                    <a:pt x="1607" y="691"/>
                  </a:cubicBezTo>
                  <a:cubicBezTo>
                    <a:pt x="1584" y="560"/>
                    <a:pt x="1488" y="453"/>
                    <a:pt x="1405" y="346"/>
                  </a:cubicBezTo>
                  <a:cubicBezTo>
                    <a:pt x="1357" y="262"/>
                    <a:pt x="1298" y="203"/>
                    <a:pt x="1214" y="155"/>
                  </a:cubicBezTo>
                  <a:cubicBezTo>
                    <a:pt x="1155" y="60"/>
                    <a:pt x="1060" y="12"/>
                    <a:pt x="964" y="12"/>
                  </a:cubicBezTo>
                  <a:cubicBezTo>
                    <a:pt x="702" y="1"/>
                    <a:pt x="452" y="1"/>
                    <a:pt x="20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" name="Google Shape;279;p15"/>
            <p:cNvSpPr/>
            <p:nvPr/>
          </p:nvSpPr>
          <p:spPr>
            <a:xfrm>
              <a:off x="2415775" y="3583900"/>
              <a:ext cx="53600" cy="48425"/>
            </a:xfrm>
            <a:custGeom>
              <a:avLst/>
              <a:gdLst/>
              <a:ahLst/>
              <a:cxnLst/>
              <a:rect l="l" t="t" r="r" b="b"/>
              <a:pathLst>
                <a:path w="2144" h="1937" extrusionOk="0">
                  <a:moveTo>
                    <a:pt x="1143" y="1537"/>
                  </a:moveTo>
                  <a:cubicBezTo>
                    <a:pt x="1143" y="1537"/>
                    <a:pt x="1143" y="1537"/>
                    <a:pt x="1143" y="1548"/>
                  </a:cubicBezTo>
                  <a:cubicBezTo>
                    <a:pt x="1143" y="1537"/>
                    <a:pt x="1143" y="1537"/>
                    <a:pt x="1131" y="1537"/>
                  </a:cubicBezTo>
                  <a:close/>
                  <a:moveTo>
                    <a:pt x="1953" y="1"/>
                  </a:moveTo>
                  <a:cubicBezTo>
                    <a:pt x="1762" y="96"/>
                    <a:pt x="1596" y="215"/>
                    <a:pt x="1441" y="346"/>
                  </a:cubicBezTo>
                  <a:cubicBezTo>
                    <a:pt x="1286" y="382"/>
                    <a:pt x="1131" y="429"/>
                    <a:pt x="988" y="501"/>
                  </a:cubicBezTo>
                  <a:cubicBezTo>
                    <a:pt x="979" y="498"/>
                    <a:pt x="970" y="496"/>
                    <a:pt x="962" y="496"/>
                  </a:cubicBezTo>
                  <a:cubicBezTo>
                    <a:pt x="935" y="496"/>
                    <a:pt x="908" y="510"/>
                    <a:pt x="881" y="536"/>
                  </a:cubicBezTo>
                  <a:cubicBezTo>
                    <a:pt x="869" y="536"/>
                    <a:pt x="857" y="536"/>
                    <a:pt x="845" y="548"/>
                  </a:cubicBezTo>
                  <a:cubicBezTo>
                    <a:pt x="798" y="548"/>
                    <a:pt x="762" y="548"/>
                    <a:pt x="738" y="584"/>
                  </a:cubicBezTo>
                  <a:cubicBezTo>
                    <a:pt x="726" y="584"/>
                    <a:pt x="703" y="584"/>
                    <a:pt x="691" y="596"/>
                  </a:cubicBezTo>
                  <a:cubicBezTo>
                    <a:pt x="524" y="608"/>
                    <a:pt x="357" y="620"/>
                    <a:pt x="191" y="644"/>
                  </a:cubicBezTo>
                  <a:cubicBezTo>
                    <a:pt x="143" y="644"/>
                    <a:pt x="107" y="679"/>
                    <a:pt x="95" y="715"/>
                  </a:cubicBezTo>
                  <a:cubicBezTo>
                    <a:pt x="0" y="1096"/>
                    <a:pt x="36" y="1441"/>
                    <a:pt x="298" y="1751"/>
                  </a:cubicBezTo>
                  <a:cubicBezTo>
                    <a:pt x="357" y="1834"/>
                    <a:pt x="429" y="1929"/>
                    <a:pt x="548" y="1929"/>
                  </a:cubicBezTo>
                  <a:cubicBezTo>
                    <a:pt x="583" y="1934"/>
                    <a:pt x="616" y="1937"/>
                    <a:pt x="649" y="1937"/>
                  </a:cubicBezTo>
                  <a:cubicBezTo>
                    <a:pt x="706" y="1937"/>
                    <a:pt x="761" y="1928"/>
                    <a:pt x="822" y="1906"/>
                  </a:cubicBezTo>
                  <a:cubicBezTo>
                    <a:pt x="1143" y="1763"/>
                    <a:pt x="1429" y="1584"/>
                    <a:pt x="1643" y="1287"/>
                  </a:cubicBezTo>
                  <a:cubicBezTo>
                    <a:pt x="1786" y="1156"/>
                    <a:pt x="1881" y="989"/>
                    <a:pt x="1953" y="798"/>
                  </a:cubicBezTo>
                  <a:cubicBezTo>
                    <a:pt x="2143" y="536"/>
                    <a:pt x="2131" y="274"/>
                    <a:pt x="195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" name="Google Shape;280;p15"/>
            <p:cNvSpPr/>
            <p:nvPr/>
          </p:nvSpPr>
          <p:spPr>
            <a:xfrm>
              <a:off x="2231825" y="2084325"/>
              <a:ext cx="45250" cy="44525"/>
            </a:xfrm>
            <a:custGeom>
              <a:avLst/>
              <a:gdLst/>
              <a:ahLst/>
              <a:cxnLst/>
              <a:rect l="l" t="t" r="r" b="b"/>
              <a:pathLst>
                <a:path w="1810" h="1781" extrusionOk="0">
                  <a:moveTo>
                    <a:pt x="863" y="0"/>
                  </a:moveTo>
                  <a:cubicBezTo>
                    <a:pt x="834" y="0"/>
                    <a:pt x="804" y="12"/>
                    <a:pt x="774" y="36"/>
                  </a:cubicBezTo>
                  <a:cubicBezTo>
                    <a:pt x="643" y="72"/>
                    <a:pt x="512" y="95"/>
                    <a:pt x="381" y="131"/>
                  </a:cubicBezTo>
                  <a:cubicBezTo>
                    <a:pt x="274" y="155"/>
                    <a:pt x="191" y="238"/>
                    <a:pt x="131" y="322"/>
                  </a:cubicBezTo>
                  <a:cubicBezTo>
                    <a:pt x="0" y="548"/>
                    <a:pt x="48" y="655"/>
                    <a:pt x="298" y="714"/>
                  </a:cubicBezTo>
                  <a:cubicBezTo>
                    <a:pt x="310" y="726"/>
                    <a:pt x="322" y="726"/>
                    <a:pt x="333" y="726"/>
                  </a:cubicBezTo>
                  <a:cubicBezTo>
                    <a:pt x="365" y="758"/>
                    <a:pt x="402" y="763"/>
                    <a:pt x="441" y="763"/>
                  </a:cubicBezTo>
                  <a:cubicBezTo>
                    <a:pt x="460" y="763"/>
                    <a:pt x="480" y="762"/>
                    <a:pt x="500" y="762"/>
                  </a:cubicBezTo>
                  <a:cubicBezTo>
                    <a:pt x="619" y="798"/>
                    <a:pt x="738" y="845"/>
                    <a:pt x="857" y="881"/>
                  </a:cubicBezTo>
                  <a:cubicBezTo>
                    <a:pt x="941" y="953"/>
                    <a:pt x="1024" y="1012"/>
                    <a:pt x="1107" y="1084"/>
                  </a:cubicBezTo>
                  <a:cubicBezTo>
                    <a:pt x="1179" y="1191"/>
                    <a:pt x="1274" y="1286"/>
                    <a:pt x="1334" y="1405"/>
                  </a:cubicBezTo>
                  <a:cubicBezTo>
                    <a:pt x="1334" y="1417"/>
                    <a:pt x="1357" y="1429"/>
                    <a:pt x="1381" y="1441"/>
                  </a:cubicBezTo>
                  <a:cubicBezTo>
                    <a:pt x="1417" y="1548"/>
                    <a:pt x="1465" y="1655"/>
                    <a:pt x="1524" y="1750"/>
                  </a:cubicBezTo>
                  <a:cubicBezTo>
                    <a:pt x="1545" y="1771"/>
                    <a:pt x="1566" y="1781"/>
                    <a:pt x="1586" y="1781"/>
                  </a:cubicBezTo>
                  <a:cubicBezTo>
                    <a:pt x="1611" y="1781"/>
                    <a:pt x="1635" y="1765"/>
                    <a:pt x="1655" y="1738"/>
                  </a:cubicBezTo>
                  <a:cubicBezTo>
                    <a:pt x="1715" y="1667"/>
                    <a:pt x="1691" y="1560"/>
                    <a:pt x="1726" y="1488"/>
                  </a:cubicBezTo>
                  <a:cubicBezTo>
                    <a:pt x="1786" y="1381"/>
                    <a:pt x="1798" y="1274"/>
                    <a:pt x="1786" y="1167"/>
                  </a:cubicBezTo>
                  <a:cubicBezTo>
                    <a:pt x="1786" y="1119"/>
                    <a:pt x="1786" y="1084"/>
                    <a:pt x="1786" y="1036"/>
                  </a:cubicBezTo>
                  <a:cubicBezTo>
                    <a:pt x="1786" y="953"/>
                    <a:pt x="1810" y="869"/>
                    <a:pt x="1750" y="798"/>
                  </a:cubicBezTo>
                  <a:cubicBezTo>
                    <a:pt x="1750" y="750"/>
                    <a:pt x="1726" y="714"/>
                    <a:pt x="1703" y="679"/>
                  </a:cubicBezTo>
                  <a:cubicBezTo>
                    <a:pt x="1703" y="643"/>
                    <a:pt x="1703" y="619"/>
                    <a:pt x="1667" y="595"/>
                  </a:cubicBezTo>
                  <a:cubicBezTo>
                    <a:pt x="1655" y="512"/>
                    <a:pt x="1607" y="476"/>
                    <a:pt x="1548" y="441"/>
                  </a:cubicBezTo>
                  <a:cubicBezTo>
                    <a:pt x="1405" y="238"/>
                    <a:pt x="1226" y="83"/>
                    <a:pt x="988" y="36"/>
                  </a:cubicBezTo>
                  <a:lnTo>
                    <a:pt x="953" y="36"/>
                  </a:lnTo>
                  <a:cubicBezTo>
                    <a:pt x="923" y="12"/>
                    <a:pt x="893" y="0"/>
                    <a:pt x="86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1" name="Google Shape;281;p15"/>
          <p:cNvSpPr/>
          <p:nvPr/>
        </p:nvSpPr>
        <p:spPr>
          <a:xfrm rot="2871884">
            <a:off x="620897" y="35685"/>
            <a:ext cx="93177" cy="130951"/>
          </a:xfrm>
          <a:custGeom>
            <a:avLst/>
            <a:gdLst/>
            <a:ahLst/>
            <a:cxnLst/>
            <a:rect l="l" t="t" r="r" b="b"/>
            <a:pathLst>
              <a:path w="1739" h="2444" extrusionOk="0">
                <a:moveTo>
                  <a:pt x="239" y="2110"/>
                </a:moveTo>
                <a:cubicBezTo>
                  <a:pt x="239" y="2122"/>
                  <a:pt x="239" y="2122"/>
                  <a:pt x="239" y="2134"/>
                </a:cubicBezTo>
                <a:cubicBezTo>
                  <a:pt x="239" y="2134"/>
                  <a:pt x="239" y="2122"/>
                  <a:pt x="227" y="2122"/>
                </a:cubicBezTo>
                <a:cubicBezTo>
                  <a:pt x="239" y="2122"/>
                  <a:pt x="239" y="2110"/>
                  <a:pt x="239" y="2110"/>
                </a:cubicBezTo>
                <a:close/>
                <a:moveTo>
                  <a:pt x="951" y="0"/>
                </a:moveTo>
                <a:cubicBezTo>
                  <a:pt x="790" y="0"/>
                  <a:pt x="644" y="33"/>
                  <a:pt x="489" y="74"/>
                </a:cubicBezTo>
                <a:cubicBezTo>
                  <a:pt x="370" y="98"/>
                  <a:pt x="251" y="146"/>
                  <a:pt x="191" y="277"/>
                </a:cubicBezTo>
                <a:cubicBezTo>
                  <a:pt x="48" y="622"/>
                  <a:pt x="1" y="979"/>
                  <a:pt x="96" y="1348"/>
                </a:cubicBezTo>
                <a:cubicBezTo>
                  <a:pt x="108" y="1420"/>
                  <a:pt x="108" y="1479"/>
                  <a:pt x="108" y="1551"/>
                </a:cubicBezTo>
                <a:cubicBezTo>
                  <a:pt x="120" y="1682"/>
                  <a:pt x="72" y="1824"/>
                  <a:pt x="155" y="1955"/>
                </a:cubicBezTo>
                <a:cubicBezTo>
                  <a:pt x="155" y="2015"/>
                  <a:pt x="155" y="2086"/>
                  <a:pt x="155" y="2146"/>
                </a:cubicBezTo>
                <a:cubicBezTo>
                  <a:pt x="166" y="2299"/>
                  <a:pt x="248" y="2423"/>
                  <a:pt x="382" y="2423"/>
                </a:cubicBezTo>
                <a:cubicBezTo>
                  <a:pt x="393" y="2423"/>
                  <a:pt x="405" y="2422"/>
                  <a:pt x="417" y="2420"/>
                </a:cubicBezTo>
                <a:cubicBezTo>
                  <a:pt x="430" y="2419"/>
                  <a:pt x="442" y="2418"/>
                  <a:pt x="454" y="2418"/>
                </a:cubicBezTo>
                <a:cubicBezTo>
                  <a:pt x="540" y="2418"/>
                  <a:pt x="622" y="2443"/>
                  <a:pt x="707" y="2443"/>
                </a:cubicBezTo>
                <a:cubicBezTo>
                  <a:pt x="737" y="2443"/>
                  <a:pt x="767" y="2440"/>
                  <a:pt x="798" y="2432"/>
                </a:cubicBezTo>
                <a:cubicBezTo>
                  <a:pt x="825" y="2435"/>
                  <a:pt x="852" y="2436"/>
                  <a:pt x="878" y="2436"/>
                </a:cubicBezTo>
                <a:cubicBezTo>
                  <a:pt x="1048" y="2436"/>
                  <a:pt x="1203" y="2373"/>
                  <a:pt x="1358" y="2301"/>
                </a:cubicBezTo>
                <a:cubicBezTo>
                  <a:pt x="1465" y="2289"/>
                  <a:pt x="1513" y="2193"/>
                  <a:pt x="1596" y="2146"/>
                </a:cubicBezTo>
                <a:cubicBezTo>
                  <a:pt x="1739" y="2027"/>
                  <a:pt x="1739" y="2027"/>
                  <a:pt x="1632" y="1896"/>
                </a:cubicBezTo>
                <a:cubicBezTo>
                  <a:pt x="1620" y="1884"/>
                  <a:pt x="1608" y="1860"/>
                  <a:pt x="1596" y="1848"/>
                </a:cubicBezTo>
                <a:cubicBezTo>
                  <a:pt x="1513" y="1646"/>
                  <a:pt x="1465" y="1431"/>
                  <a:pt x="1346" y="1253"/>
                </a:cubicBezTo>
                <a:cubicBezTo>
                  <a:pt x="1358" y="1146"/>
                  <a:pt x="1275" y="1074"/>
                  <a:pt x="1251" y="979"/>
                </a:cubicBezTo>
                <a:cubicBezTo>
                  <a:pt x="1203" y="729"/>
                  <a:pt x="1144" y="491"/>
                  <a:pt x="1144" y="229"/>
                </a:cubicBezTo>
                <a:cubicBezTo>
                  <a:pt x="1144" y="169"/>
                  <a:pt x="1156" y="98"/>
                  <a:pt x="1108" y="50"/>
                </a:cubicBezTo>
                <a:cubicBezTo>
                  <a:pt x="1084" y="15"/>
                  <a:pt x="1060" y="3"/>
                  <a:pt x="1025" y="3"/>
                </a:cubicBezTo>
                <a:cubicBezTo>
                  <a:pt x="1000" y="1"/>
                  <a:pt x="975" y="0"/>
                  <a:pt x="95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2" name="Google Shape;282;p15"/>
          <p:cNvSpPr/>
          <p:nvPr/>
        </p:nvSpPr>
        <p:spPr>
          <a:xfrm rot="2871884">
            <a:off x="210236" y="1481290"/>
            <a:ext cx="95106" cy="74102"/>
          </a:xfrm>
          <a:custGeom>
            <a:avLst/>
            <a:gdLst/>
            <a:ahLst/>
            <a:cxnLst/>
            <a:rect l="l" t="t" r="r" b="b"/>
            <a:pathLst>
              <a:path w="1775" h="1383" extrusionOk="0">
                <a:moveTo>
                  <a:pt x="1469" y="1"/>
                </a:moveTo>
                <a:cubicBezTo>
                  <a:pt x="1398" y="1"/>
                  <a:pt x="1324" y="17"/>
                  <a:pt x="1251" y="37"/>
                </a:cubicBezTo>
                <a:cubicBezTo>
                  <a:pt x="1245" y="34"/>
                  <a:pt x="1238" y="32"/>
                  <a:pt x="1232" y="32"/>
                </a:cubicBezTo>
                <a:cubicBezTo>
                  <a:pt x="1214" y="32"/>
                  <a:pt x="1197" y="43"/>
                  <a:pt x="1179" y="61"/>
                </a:cubicBezTo>
                <a:cubicBezTo>
                  <a:pt x="1168" y="61"/>
                  <a:pt x="1132" y="61"/>
                  <a:pt x="1120" y="73"/>
                </a:cubicBezTo>
                <a:cubicBezTo>
                  <a:pt x="822" y="168"/>
                  <a:pt x="572" y="346"/>
                  <a:pt x="346" y="573"/>
                </a:cubicBezTo>
                <a:cubicBezTo>
                  <a:pt x="191" y="704"/>
                  <a:pt x="48" y="847"/>
                  <a:pt x="48" y="1073"/>
                </a:cubicBezTo>
                <a:cubicBezTo>
                  <a:pt x="36" y="1132"/>
                  <a:pt x="1" y="1180"/>
                  <a:pt x="1" y="1251"/>
                </a:cubicBezTo>
                <a:cubicBezTo>
                  <a:pt x="1" y="1347"/>
                  <a:pt x="36" y="1370"/>
                  <a:pt x="120" y="1382"/>
                </a:cubicBezTo>
                <a:cubicBezTo>
                  <a:pt x="215" y="1382"/>
                  <a:pt x="298" y="1347"/>
                  <a:pt x="382" y="1311"/>
                </a:cubicBezTo>
                <a:cubicBezTo>
                  <a:pt x="417" y="1311"/>
                  <a:pt x="441" y="1311"/>
                  <a:pt x="453" y="1275"/>
                </a:cubicBezTo>
                <a:lnTo>
                  <a:pt x="489" y="1275"/>
                </a:lnTo>
                <a:cubicBezTo>
                  <a:pt x="537" y="1251"/>
                  <a:pt x="584" y="1239"/>
                  <a:pt x="632" y="1216"/>
                </a:cubicBezTo>
                <a:cubicBezTo>
                  <a:pt x="855" y="1138"/>
                  <a:pt x="1079" y="1060"/>
                  <a:pt x="1316" y="1060"/>
                </a:cubicBezTo>
                <a:cubicBezTo>
                  <a:pt x="1369" y="1060"/>
                  <a:pt x="1423" y="1064"/>
                  <a:pt x="1477" y="1073"/>
                </a:cubicBezTo>
                <a:cubicBezTo>
                  <a:pt x="1537" y="1073"/>
                  <a:pt x="1572" y="1061"/>
                  <a:pt x="1596" y="1001"/>
                </a:cubicBezTo>
                <a:cubicBezTo>
                  <a:pt x="1656" y="966"/>
                  <a:pt x="1620" y="906"/>
                  <a:pt x="1656" y="858"/>
                </a:cubicBezTo>
                <a:cubicBezTo>
                  <a:pt x="1775" y="704"/>
                  <a:pt x="1775" y="525"/>
                  <a:pt x="1775" y="346"/>
                </a:cubicBezTo>
                <a:cubicBezTo>
                  <a:pt x="1775" y="311"/>
                  <a:pt x="1763" y="287"/>
                  <a:pt x="1739" y="275"/>
                </a:cubicBezTo>
                <a:cubicBezTo>
                  <a:pt x="1739" y="251"/>
                  <a:pt x="1739" y="227"/>
                  <a:pt x="1739" y="204"/>
                </a:cubicBezTo>
                <a:cubicBezTo>
                  <a:pt x="1739" y="168"/>
                  <a:pt x="1739" y="144"/>
                  <a:pt x="1703" y="132"/>
                </a:cubicBezTo>
                <a:cubicBezTo>
                  <a:pt x="1703" y="85"/>
                  <a:pt x="1668" y="61"/>
                  <a:pt x="1632" y="37"/>
                </a:cubicBezTo>
                <a:cubicBezTo>
                  <a:pt x="1580" y="11"/>
                  <a:pt x="1525" y="1"/>
                  <a:pt x="1469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3" name="Google Shape;283;p15"/>
          <p:cNvSpPr/>
          <p:nvPr/>
        </p:nvSpPr>
        <p:spPr>
          <a:xfrm rot="2871790">
            <a:off x="641181" y="1999137"/>
            <a:ext cx="157634" cy="112895"/>
          </a:xfrm>
          <a:custGeom>
            <a:avLst/>
            <a:gdLst/>
            <a:ahLst/>
            <a:cxnLst/>
            <a:rect l="l" t="t" r="r" b="b"/>
            <a:pathLst>
              <a:path w="2942" h="2107" extrusionOk="0">
                <a:moveTo>
                  <a:pt x="1287" y="0"/>
                </a:moveTo>
                <a:cubicBezTo>
                  <a:pt x="1251" y="0"/>
                  <a:pt x="1227" y="24"/>
                  <a:pt x="1192" y="36"/>
                </a:cubicBezTo>
                <a:cubicBezTo>
                  <a:pt x="1166" y="34"/>
                  <a:pt x="1141" y="33"/>
                  <a:pt x="1116" y="33"/>
                </a:cubicBezTo>
                <a:cubicBezTo>
                  <a:pt x="861" y="33"/>
                  <a:pt x="632" y="137"/>
                  <a:pt x="382" y="203"/>
                </a:cubicBezTo>
                <a:cubicBezTo>
                  <a:pt x="334" y="214"/>
                  <a:pt x="287" y="238"/>
                  <a:pt x="263" y="286"/>
                </a:cubicBezTo>
                <a:cubicBezTo>
                  <a:pt x="168" y="441"/>
                  <a:pt x="84" y="595"/>
                  <a:pt x="25" y="774"/>
                </a:cubicBezTo>
                <a:cubicBezTo>
                  <a:pt x="1" y="845"/>
                  <a:pt x="25" y="917"/>
                  <a:pt x="96" y="929"/>
                </a:cubicBezTo>
                <a:cubicBezTo>
                  <a:pt x="276" y="951"/>
                  <a:pt x="434" y="1037"/>
                  <a:pt x="621" y="1037"/>
                </a:cubicBezTo>
                <a:cubicBezTo>
                  <a:pt x="632" y="1037"/>
                  <a:pt x="644" y="1037"/>
                  <a:pt x="656" y="1036"/>
                </a:cubicBezTo>
                <a:cubicBezTo>
                  <a:pt x="716" y="1083"/>
                  <a:pt x="780" y="1088"/>
                  <a:pt x="846" y="1088"/>
                </a:cubicBezTo>
                <a:cubicBezTo>
                  <a:pt x="866" y="1088"/>
                  <a:pt x="885" y="1088"/>
                  <a:pt x="905" y="1088"/>
                </a:cubicBezTo>
                <a:cubicBezTo>
                  <a:pt x="937" y="1088"/>
                  <a:pt x="969" y="1089"/>
                  <a:pt x="1001" y="1096"/>
                </a:cubicBezTo>
                <a:cubicBezTo>
                  <a:pt x="1025" y="1127"/>
                  <a:pt x="1059" y="1138"/>
                  <a:pt x="1097" y="1138"/>
                </a:cubicBezTo>
                <a:cubicBezTo>
                  <a:pt x="1116" y="1138"/>
                  <a:pt x="1136" y="1135"/>
                  <a:pt x="1156" y="1131"/>
                </a:cubicBezTo>
                <a:lnTo>
                  <a:pt x="1180" y="1143"/>
                </a:lnTo>
                <a:lnTo>
                  <a:pt x="1192" y="1143"/>
                </a:lnTo>
                <a:cubicBezTo>
                  <a:pt x="1218" y="1170"/>
                  <a:pt x="1245" y="1183"/>
                  <a:pt x="1272" y="1183"/>
                </a:cubicBezTo>
                <a:cubicBezTo>
                  <a:pt x="1281" y="1183"/>
                  <a:pt x="1290" y="1182"/>
                  <a:pt x="1299" y="1179"/>
                </a:cubicBezTo>
                <a:cubicBezTo>
                  <a:pt x="1323" y="1191"/>
                  <a:pt x="1334" y="1191"/>
                  <a:pt x="1346" y="1191"/>
                </a:cubicBezTo>
                <a:cubicBezTo>
                  <a:pt x="1418" y="1250"/>
                  <a:pt x="1513" y="1262"/>
                  <a:pt x="1596" y="1286"/>
                </a:cubicBezTo>
                <a:cubicBezTo>
                  <a:pt x="1751" y="1369"/>
                  <a:pt x="1870" y="1488"/>
                  <a:pt x="1965" y="1643"/>
                </a:cubicBezTo>
                <a:cubicBezTo>
                  <a:pt x="2025" y="1750"/>
                  <a:pt x="2120" y="1858"/>
                  <a:pt x="2192" y="1965"/>
                </a:cubicBezTo>
                <a:cubicBezTo>
                  <a:pt x="2227" y="2012"/>
                  <a:pt x="2275" y="2036"/>
                  <a:pt x="2311" y="2084"/>
                </a:cubicBezTo>
                <a:cubicBezTo>
                  <a:pt x="2332" y="2100"/>
                  <a:pt x="2354" y="2106"/>
                  <a:pt x="2375" y="2106"/>
                </a:cubicBezTo>
                <a:cubicBezTo>
                  <a:pt x="2401" y="2106"/>
                  <a:pt x="2427" y="2097"/>
                  <a:pt x="2454" y="2084"/>
                </a:cubicBezTo>
                <a:cubicBezTo>
                  <a:pt x="2549" y="2024"/>
                  <a:pt x="2573" y="1929"/>
                  <a:pt x="2596" y="1834"/>
                </a:cubicBezTo>
                <a:cubicBezTo>
                  <a:pt x="2704" y="1786"/>
                  <a:pt x="2751" y="1703"/>
                  <a:pt x="2739" y="1584"/>
                </a:cubicBezTo>
                <a:cubicBezTo>
                  <a:pt x="2763" y="1560"/>
                  <a:pt x="2787" y="1548"/>
                  <a:pt x="2787" y="1524"/>
                </a:cubicBezTo>
                <a:cubicBezTo>
                  <a:pt x="2847" y="1334"/>
                  <a:pt x="2942" y="1143"/>
                  <a:pt x="2858" y="941"/>
                </a:cubicBezTo>
                <a:cubicBezTo>
                  <a:pt x="2918" y="786"/>
                  <a:pt x="2823" y="691"/>
                  <a:pt x="2727" y="607"/>
                </a:cubicBezTo>
                <a:cubicBezTo>
                  <a:pt x="2656" y="524"/>
                  <a:pt x="2585" y="453"/>
                  <a:pt x="2501" y="381"/>
                </a:cubicBezTo>
                <a:cubicBezTo>
                  <a:pt x="2418" y="238"/>
                  <a:pt x="2287" y="131"/>
                  <a:pt x="2132" y="95"/>
                </a:cubicBezTo>
                <a:cubicBezTo>
                  <a:pt x="1846" y="24"/>
                  <a:pt x="1573" y="0"/>
                  <a:pt x="128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4" name="Google Shape;284;p15"/>
          <p:cNvSpPr/>
          <p:nvPr/>
        </p:nvSpPr>
        <p:spPr>
          <a:xfrm rot="2871884">
            <a:off x="895321" y="440518"/>
            <a:ext cx="104054" cy="78710"/>
          </a:xfrm>
          <a:custGeom>
            <a:avLst/>
            <a:gdLst/>
            <a:ahLst/>
            <a:cxnLst/>
            <a:rect l="l" t="t" r="r" b="b"/>
            <a:pathLst>
              <a:path w="1942" h="1469" extrusionOk="0">
                <a:moveTo>
                  <a:pt x="862" y="1"/>
                </a:moveTo>
                <a:cubicBezTo>
                  <a:pt x="741" y="1"/>
                  <a:pt x="618" y="31"/>
                  <a:pt x="501" y="75"/>
                </a:cubicBezTo>
                <a:cubicBezTo>
                  <a:pt x="310" y="87"/>
                  <a:pt x="191" y="206"/>
                  <a:pt x="72" y="337"/>
                </a:cubicBezTo>
                <a:cubicBezTo>
                  <a:pt x="48" y="361"/>
                  <a:pt x="1" y="397"/>
                  <a:pt x="24" y="456"/>
                </a:cubicBezTo>
                <a:cubicBezTo>
                  <a:pt x="191" y="516"/>
                  <a:pt x="370" y="552"/>
                  <a:pt x="536" y="587"/>
                </a:cubicBezTo>
                <a:cubicBezTo>
                  <a:pt x="644" y="647"/>
                  <a:pt x="751" y="683"/>
                  <a:pt x="846" y="754"/>
                </a:cubicBezTo>
                <a:cubicBezTo>
                  <a:pt x="905" y="802"/>
                  <a:pt x="977" y="849"/>
                  <a:pt x="1048" y="897"/>
                </a:cubicBezTo>
                <a:lnTo>
                  <a:pt x="1322" y="1195"/>
                </a:lnTo>
                <a:cubicBezTo>
                  <a:pt x="1370" y="1242"/>
                  <a:pt x="1417" y="1302"/>
                  <a:pt x="1441" y="1373"/>
                </a:cubicBezTo>
                <a:cubicBezTo>
                  <a:pt x="1453" y="1421"/>
                  <a:pt x="1489" y="1469"/>
                  <a:pt x="1548" y="1469"/>
                </a:cubicBezTo>
                <a:cubicBezTo>
                  <a:pt x="1608" y="1469"/>
                  <a:pt x="1644" y="1421"/>
                  <a:pt x="1667" y="1373"/>
                </a:cubicBezTo>
                <a:cubicBezTo>
                  <a:pt x="1667" y="1349"/>
                  <a:pt x="1667" y="1326"/>
                  <a:pt x="1667" y="1302"/>
                </a:cubicBezTo>
                <a:cubicBezTo>
                  <a:pt x="1691" y="1302"/>
                  <a:pt x="1715" y="1302"/>
                  <a:pt x="1739" y="1290"/>
                </a:cubicBezTo>
                <a:cubicBezTo>
                  <a:pt x="1787" y="1266"/>
                  <a:pt x="1798" y="1218"/>
                  <a:pt x="1810" y="1171"/>
                </a:cubicBezTo>
                <a:cubicBezTo>
                  <a:pt x="1858" y="1111"/>
                  <a:pt x="1894" y="1040"/>
                  <a:pt x="1906" y="957"/>
                </a:cubicBezTo>
                <a:cubicBezTo>
                  <a:pt x="1918" y="885"/>
                  <a:pt x="1929" y="802"/>
                  <a:pt x="1941" y="730"/>
                </a:cubicBezTo>
                <a:cubicBezTo>
                  <a:pt x="1941" y="707"/>
                  <a:pt x="1929" y="671"/>
                  <a:pt x="1918" y="671"/>
                </a:cubicBezTo>
                <a:cubicBezTo>
                  <a:pt x="1846" y="635"/>
                  <a:pt x="1834" y="540"/>
                  <a:pt x="1775" y="504"/>
                </a:cubicBezTo>
                <a:lnTo>
                  <a:pt x="1679" y="409"/>
                </a:lnTo>
                <a:cubicBezTo>
                  <a:pt x="1656" y="385"/>
                  <a:pt x="1632" y="349"/>
                  <a:pt x="1608" y="349"/>
                </a:cubicBezTo>
                <a:cubicBezTo>
                  <a:pt x="1465" y="183"/>
                  <a:pt x="1286" y="87"/>
                  <a:pt x="1084" y="40"/>
                </a:cubicBezTo>
                <a:cubicBezTo>
                  <a:pt x="1011" y="12"/>
                  <a:pt x="937" y="1"/>
                  <a:pt x="862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5" name="Google Shape;285;p15"/>
          <p:cNvSpPr/>
          <p:nvPr/>
        </p:nvSpPr>
        <p:spPr>
          <a:xfrm rot="2871884">
            <a:off x="1563442" y="231174"/>
            <a:ext cx="85515" cy="171619"/>
          </a:xfrm>
          <a:custGeom>
            <a:avLst/>
            <a:gdLst/>
            <a:ahLst/>
            <a:cxnLst/>
            <a:rect l="l" t="t" r="r" b="b"/>
            <a:pathLst>
              <a:path w="1596" h="3203" extrusionOk="0">
                <a:moveTo>
                  <a:pt x="564" y="1"/>
                </a:moveTo>
                <a:cubicBezTo>
                  <a:pt x="535" y="1"/>
                  <a:pt x="510" y="20"/>
                  <a:pt x="500" y="39"/>
                </a:cubicBezTo>
                <a:cubicBezTo>
                  <a:pt x="464" y="182"/>
                  <a:pt x="357" y="301"/>
                  <a:pt x="333" y="444"/>
                </a:cubicBezTo>
                <a:cubicBezTo>
                  <a:pt x="250" y="587"/>
                  <a:pt x="214" y="730"/>
                  <a:pt x="191" y="885"/>
                </a:cubicBezTo>
                <a:cubicBezTo>
                  <a:pt x="107" y="956"/>
                  <a:pt x="155" y="1052"/>
                  <a:pt x="143" y="1135"/>
                </a:cubicBezTo>
                <a:cubicBezTo>
                  <a:pt x="12" y="1504"/>
                  <a:pt x="0" y="1873"/>
                  <a:pt x="119" y="2230"/>
                </a:cubicBezTo>
                <a:cubicBezTo>
                  <a:pt x="167" y="2385"/>
                  <a:pt x="155" y="2564"/>
                  <a:pt x="286" y="2683"/>
                </a:cubicBezTo>
                <a:cubicBezTo>
                  <a:pt x="286" y="2695"/>
                  <a:pt x="286" y="2718"/>
                  <a:pt x="298" y="2730"/>
                </a:cubicBezTo>
                <a:cubicBezTo>
                  <a:pt x="286" y="2778"/>
                  <a:pt x="298" y="2814"/>
                  <a:pt x="345" y="2826"/>
                </a:cubicBezTo>
                <a:cubicBezTo>
                  <a:pt x="357" y="2849"/>
                  <a:pt x="369" y="2861"/>
                  <a:pt x="393" y="2885"/>
                </a:cubicBezTo>
                <a:cubicBezTo>
                  <a:pt x="417" y="2921"/>
                  <a:pt x="429" y="2968"/>
                  <a:pt x="452" y="3004"/>
                </a:cubicBezTo>
                <a:cubicBezTo>
                  <a:pt x="545" y="3139"/>
                  <a:pt x="632" y="3202"/>
                  <a:pt x="755" y="3202"/>
                </a:cubicBezTo>
                <a:cubicBezTo>
                  <a:pt x="806" y="3202"/>
                  <a:pt x="863" y="3192"/>
                  <a:pt x="929" y="3171"/>
                </a:cubicBezTo>
                <a:cubicBezTo>
                  <a:pt x="988" y="3159"/>
                  <a:pt x="1048" y="3135"/>
                  <a:pt x="1084" y="3076"/>
                </a:cubicBezTo>
                <a:cubicBezTo>
                  <a:pt x="1191" y="3040"/>
                  <a:pt x="1286" y="2992"/>
                  <a:pt x="1310" y="2849"/>
                </a:cubicBezTo>
                <a:cubicBezTo>
                  <a:pt x="1310" y="2814"/>
                  <a:pt x="1357" y="2778"/>
                  <a:pt x="1381" y="2742"/>
                </a:cubicBezTo>
                <a:cubicBezTo>
                  <a:pt x="1476" y="2623"/>
                  <a:pt x="1524" y="2480"/>
                  <a:pt x="1536" y="2337"/>
                </a:cubicBezTo>
                <a:cubicBezTo>
                  <a:pt x="1572" y="2147"/>
                  <a:pt x="1595" y="1956"/>
                  <a:pt x="1488" y="1778"/>
                </a:cubicBezTo>
                <a:cubicBezTo>
                  <a:pt x="1465" y="1659"/>
                  <a:pt x="1393" y="1575"/>
                  <a:pt x="1310" y="1492"/>
                </a:cubicBezTo>
                <a:cubicBezTo>
                  <a:pt x="1203" y="1397"/>
                  <a:pt x="1107" y="1290"/>
                  <a:pt x="1000" y="1182"/>
                </a:cubicBezTo>
                <a:cubicBezTo>
                  <a:pt x="833" y="1040"/>
                  <a:pt x="714" y="861"/>
                  <a:pt x="643" y="647"/>
                </a:cubicBezTo>
                <a:cubicBezTo>
                  <a:pt x="631" y="528"/>
                  <a:pt x="631" y="409"/>
                  <a:pt x="631" y="301"/>
                </a:cubicBezTo>
                <a:cubicBezTo>
                  <a:pt x="631" y="218"/>
                  <a:pt x="631" y="135"/>
                  <a:pt x="631" y="63"/>
                </a:cubicBezTo>
                <a:cubicBezTo>
                  <a:pt x="631" y="39"/>
                  <a:pt x="595" y="16"/>
                  <a:pt x="583" y="4"/>
                </a:cubicBezTo>
                <a:cubicBezTo>
                  <a:pt x="577" y="2"/>
                  <a:pt x="570" y="1"/>
                  <a:pt x="564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6" name="Google Shape;286;p15"/>
          <p:cNvSpPr/>
          <p:nvPr/>
        </p:nvSpPr>
        <p:spPr>
          <a:xfrm rot="-4499962">
            <a:off x="5009189" y="4379031"/>
            <a:ext cx="122303" cy="96308"/>
          </a:xfrm>
          <a:custGeom>
            <a:avLst/>
            <a:gdLst/>
            <a:ahLst/>
            <a:cxnLst/>
            <a:rect l="l" t="t" r="r" b="b"/>
            <a:pathLst>
              <a:path w="2216" h="1745" extrusionOk="0">
                <a:moveTo>
                  <a:pt x="477" y="0"/>
                </a:moveTo>
                <a:cubicBezTo>
                  <a:pt x="358" y="0"/>
                  <a:pt x="251" y="24"/>
                  <a:pt x="132" y="60"/>
                </a:cubicBezTo>
                <a:cubicBezTo>
                  <a:pt x="96" y="72"/>
                  <a:pt x="96" y="107"/>
                  <a:pt x="84" y="131"/>
                </a:cubicBezTo>
                <a:cubicBezTo>
                  <a:pt x="1" y="369"/>
                  <a:pt x="37" y="596"/>
                  <a:pt x="168" y="798"/>
                </a:cubicBezTo>
                <a:cubicBezTo>
                  <a:pt x="168" y="834"/>
                  <a:pt x="180" y="858"/>
                  <a:pt x="203" y="881"/>
                </a:cubicBezTo>
                <a:cubicBezTo>
                  <a:pt x="251" y="1024"/>
                  <a:pt x="322" y="1155"/>
                  <a:pt x="418" y="1274"/>
                </a:cubicBezTo>
                <a:cubicBezTo>
                  <a:pt x="501" y="1381"/>
                  <a:pt x="596" y="1500"/>
                  <a:pt x="739" y="1536"/>
                </a:cubicBezTo>
                <a:cubicBezTo>
                  <a:pt x="763" y="1584"/>
                  <a:pt x="811" y="1620"/>
                  <a:pt x="858" y="1631"/>
                </a:cubicBezTo>
                <a:cubicBezTo>
                  <a:pt x="882" y="1655"/>
                  <a:pt x="906" y="1667"/>
                  <a:pt x="942" y="1667"/>
                </a:cubicBezTo>
                <a:cubicBezTo>
                  <a:pt x="1002" y="1728"/>
                  <a:pt x="1075" y="1744"/>
                  <a:pt x="1151" y="1744"/>
                </a:cubicBezTo>
                <a:cubicBezTo>
                  <a:pt x="1180" y="1744"/>
                  <a:pt x="1210" y="1742"/>
                  <a:pt x="1239" y="1739"/>
                </a:cubicBezTo>
                <a:cubicBezTo>
                  <a:pt x="1250" y="1741"/>
                  <a:pt x="1261" y="1742"/>
                  <a:pt x="1271" y="1742"/>
                </a:cubicBezTo>
                <a:cubicBezTo>
                  <a:pt x="1316" y="1742"/>
                  <a:pt x="1355" y="1722"/>
                  <a:pt x="1394" y="1703"/>
                </a:cubicBezTo>
                <a:cubicBezTo>
                  <a:pt x="1406" y="1703"/>
                  <a:pt x="1418" y="1704"/>
                  <a:pt x="1430" y="1704"/>
                </a:cubicBezTo>
                <a:cubicBezTo>
                  <a:pt x="1744" y="1704"/>
                  <a:pt x="1973" y="1552"/>
                  <a:pt x="2180" y="1334"/>
                </a:cubicBezTo>
                <a:cubicBezTo>
                  <a:pt x="2215" y="1286"/>
                  <a:pt x="2204" y="1239"/>
                  <a:pt x="2144" y="1215"/>
                </a:cubicBezTo>
                <a:cubicBezTo>
                  <a:pt x="2061" y="1167"/>
                  <a:pt x="1965" y="1131"/>
                  <a:pt x="1858" y="1119"/>
                </a:cubicBezTo>
                <a:cubicBezTo>
                  <a:pt x="1823" y="1084"/>
                  <a:pt x="1775" y="1084"/>
                  <a:pt x="1727" y="1084"/>
                </a:cubicBezTo>
                <a:lnTo>
                  <a:pt x="1239" y="786"/>
                </a:lnTo>
                <a:cubicBezTo>
                  <a:pt x="1108" y="667"/>
                  <a:pt x="1025" y="512"/>
                  <a:pt x="870" y="417"/>
                </a:cubicBezTo>
                <a:cubicBezTo>
                  <a:pt x="787" y="322"/>
                  <a:pt x="703" y="227"/>
                  <a:pt x="632" y="107"/>
                </a:cubicBezTo>
                <a:cubicBezTo>
                  <a:pt x="596" y="48"/>
                  <a:pt x="549" y="12"/>
                  <a:pt x="477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7" name="Google Shape;287;p15"/>
          <p:cNvSpPr/>
          <p:nvPr/>
        </p:nvSpPr>
        <p:spPr>
          <a:xfrm rot="-4499962">
            <a:off x="5489452" y="3754663"/>
            <a:ext cx="85435" cy="80910"/>
          </a:xfrm>
          <a:custGeom>
            <a:avLst/>
            <a:gdLst/>
            <a:ahLst/>
            <a:cxnLst/>
            <a:rect l="l" t="t" r="r" b="b"/>
            <a:pathLst>
              <a:path w="1548" h="1466" extrusionOk="0">
                <a:moveTo>
                  <a:pt x="107" y="362"/>
                </a:moveTo>
                <a:cubicBezTo>
                  <a:pt x="107" y="362"/>
                  <a:pt x="107" y="374"/>
                  <a:pt x="95" y="374"/>
                </a:cubicBezTo>
                <a:cubicBezTo>
                  <a:pt x="95" y="362"/>
                  <a:pt x="95" y="362"/>
                  <a:pt x="95" y="362"/>
                </a:cubicBezTo>
                <a:close/>
                <a:moveTo>
                  <a:pt x="941" y="398"/>
                </a:moveTo>
                <a:cubicBezTo>
                  <a:pt x="941" y="398"/>
                  <a:pt x="953" y="410"/>
                  <a:pt x="953" y="410"/>
                </a:cubicBezTo>
                <a:cubicBezTo>
                  <a:pt x="953" y="410"/>
                  <a:pt x="941" y="422"/>
                  <a:pt x="941" y="433"/>
                </a:cubicBezTo>
                <a:cubicBezTo>
                  <a:pt x="941" y="422"/>
                  <a:pt x="941" y="410"/>
                  <a:pt x="941" y="398"/>
                </a:cubicBezTo>
                <a:close/>
                <a:moveTo>
                  <a:pt x="108" y="1"/>
                </a:moveTo>
                <a:cubicBezTo>
                  <a:pt x="85" y="1"/>
                  <a:pt x="69" y="16"/>
                  <a:pt x="60" y="52"/>
                </a:cubicBezTo>
                <a:cubicBezTo>
                  <a:pt x="60" y="112"/>
                  <a:pt x="60" y="183"/>
                  <a:pt x="60" y="243"/>
                </a:cubicBezTo>
                <a:cubicBezTo>
                  <a:pt x="12" y="326"/>
                  <a:pt x="0" y="410"/>
                  <a:pt x="60" y="493"/>
                </a:cubicBezTo>
                <a:lnTo>
                  <a:pt x="48" y="493"/>
                </a:lnTo>
                <a:cubicBezTo>
                  <a:pt x="72" y="600"/>
                  <a:pt x="119" y="672"/>
                  <a:pt x="226" y="707"/>
                </a:cubicBezTo>
                <a:cubicBezTo>
                  <a:pt x="238" y="755"/>
                  <a:pt x="262" y="791"/>
                  <a:pt x="298" y="814"/>
                </a:cubicBezTo>
                <a:cubicBezTo>
                  <a:pt x="441" y="993"/>
                  <a:pt x="607" y="1136"/>
                  <a:pt x="822" y="1231"/>
                </a:cubicBezTo>
                <a:cubicBezTo>
                  <a:pt x="941" y="1303"/>
                  <a:pt x="1060" y="1374"/>
                  <a:pt x="1179" y="1445"/>
                </a:cubicBezTo>
                <a:cubicBezTo>
                  <a:pt x="1201" y="1459"/>
                  <a:pt x="1222" y="1466"/>
                  <a:pt x="1241" y="1466"/>
                </a:cubicBezTo>
                <a:cubicBezTo>
                  <a:pt x="1272" y="1466"/>
                  <a:pt x="1299" y="1447"/>
                  <a:pt x="1322" y="1410"/>
                </a:cubicBezTo>
                <a:cubicBezTo>
                  <a:pt x="1334" y="1398"/>
                  <a:pt x="1346" y="1386"/>
                  <a:pt x="1357" y="1374"/>
                </a:cubicBezTo>
                <a:cubicBezTo>
                  <a:pt x="1381" y="1362"/>
                  <a:pt x="1393" y="1326"/>
                  <a:pt x="1393" y="1303"/>
                </a:cubicBezTo>
                <a:cubicBezTo>
                  <a:pt x="1393" y="1291"/>
                  <a:pt x="1393" y="1279"/>
                  <a:pt x="1393" y="1267"/>
                </a:cubicBezTo>
                <a:cubicBezTo>
                  <a:pt x="1453" y="1160"/>
                  <a:pt x="1512" y="1041"/>
                  <a:pt x="1500" y="910"/>
                </a:cubicBezTo>
                <a:cubicBezTo>
                  <a:pt x="1524" y="898"/>
                  <a:pt x="1524" y="874"/>
                  <a:pt x="1524" y="838"/>
                </a:cubicBezTo>
                <a:cubicBezTo>
                  <a:pt x="1548" y="672"/>
                  <a:pt x="1500" y="505"/>
                  <a:pt x="1429" y="350"/>
                </a:cubicBezTo>
                <a:cubicBezTo>
                  <a:pt x="1399" y="300"/>
                  <a:pt x="1369" y="250"/>
                  <a:pt x="1310" y="250"/>
                </a:cubicBezTo>
                <a:cubicBezTo>
                  <a:pt x="1299" y="250"/>
                  <a:pt x="1287" y="251"/>
                  <a:pt x="1274" y="255"/>
                </a:cubicBezTo>
                <a:cubicBezTo>
                  <a:pt x="1226" y="273"/>
                  <a:pt x="1176" y="276"/>
                  <a:pt x="1124" y="276"/>
                </a:cubicBezTo>
                <a:cubicBezTo>
                  <a:pt x="1098" y="276"/>
                  <a:pt x="1071" y="275"/>
                  <a:pt x="1045" y="275"/>
                </a:cubicBezTo>
                <a:cubicBezTo>
                  <a:pt x="1018" y="275"/>
                  <a:pt x="991" y="276"/>
                  <a:pt x="965" y="279"/>
                </a:cubicBezTo>
                <a:cubicBezTo>
                  <a:pt x="774" y="231"/>
                  <a:pt x="595" y="183"/>
                  <a:pt x="417" y="100"/>
                </a:cubicBezTo>
                <a:cubicBezTo>
                  <a:pt x="334" y="52"/>
                  <a:pt x="226" y="29"/>
                  <a:pt x="131" y="5"/>
                </a:cubicBezTo>
                <a:cubicBezTo>
                  <a:pt x="123" y="2"/>
                  <a:pt x="115" y="1"/>
                  <a:pt x="108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8" name="Google Shape;288;p15"/>
          <p:cNvSpPr/>
          <p:nvPr/>
        </p:nvSpPr>
        <p:spPr>
          <a:xfrm rot="-4499962">
            <a:off x="3693956" y="3876312"/>
            <a:ext cx="139357" cy="102103"/>
          </a:xfrm>
          <a:custGeom>
            <a:avLst/>
            <a:gdLst/>
            <a:ahLst/>
            <a:cxnLst/>
            <a:rect l="l" t="t" r="r" b="b"/>
            <a:pathLst>
              <a:path w="2525" h="1850" extrusionOk="0">
                <a:moveTo>
                  <a:pt x="1032" y="0"/>
                </a:moveTo>
                <a:cubicBezTo>
                  <a:pt x="983" y="0"/>
                  <a:pt x="936" y="9"/>
                  <a:pt x="893" y="52"/>
                </a:cubicBezTo>
                <a:cubicBezTo>
                  <a:pt x="877" y="51"/>
                  <a:pt x="861" y="50"/>
                  <a:pt x="844" y="50"/>
                </a:cubicBezTo>
                <a:cubicBezTo>
                  <a:pt x="708" y="50"/>
                  <a:pt x="581" y="91"/>
                  <a:pt x="453" y="123"/>
                </a:cubicBezTo>
                <a:cubicBezTo>
                  <a:pt x="274" y="159"/>
                  <a:pt x="131" y="254"/>
                  <a:pt x="72" y="433"/>
                </a:cubicBezTo>
                <a:cubicBezTo>
                  <a:pt x="36" y="540"/>
                  <a:pt x="24" y="659"/>
                  <a:pt x="12" y="778"/>
                </a:cubicBezTo>
                <a:cubicBezTo>
                  <a:pt x="1" y="873"/>
                  <a:pt x="36" y="909"/>
                  <a:pt x="131" y="909"/>
                </a:cubicBezTo>
                <a:cubicBezTo>
                  <a:pt x="199" y="901"/>
                  <a:pt x="265" y="897"/>
                  <a:pt x="331" y="897"/>
                </a:cubicBezTo>
                <a:cubicBezTo>
                  <a:pt x="462" y="897"/>
                  <a:pt x="592" y="913"/>
                  <a:pt x="727" y="945"/>
                </a:cubicBezTo>
                <a:cubicBezTo>
                  <a:pt x="751" y="951"/>
                  <a:pt x="777" y="951"/>
                  <a:pt x="806" y="951"/>
                </a:cubicBezTo>
                <a:cubicBezTo>
                  <a:pt x="834" y="951"/>
                  <a:pt x="864" y="951"/>
                  <a:pt x="893" y="957"/>
                </a:cubicBezTo>
                <a:cubicBezTo>
                  <a:pt x="1024" y="1004"/>
                  <a:pt x="1155" y="1052"/>
                  <a:pt x="1286" y="1100"/>
                </a:cubicBezTo>
                <a:cubicBezTo>
                  <a:pt x="1346" y="1159"/>
                  <a:pt x="1417" y="1183"/>
                  <a:pt x="1489" y="1207"/>
                </a:cubicBezTo>
                <a:cubicBezTo>
                  <a:pt x="1727" y="1385"/>
                  <a:pt x="1917" y="1600"/>
                  <a:pt x="2132" y="1802"/>
                </a:cubicBezTo>
                <a:cubicBezTo>
                  <a:pt x="2192" y="1832"/>
                  <a:pt x="2227" y="1850"/>
                  <a:pt x="2256" y="1850"/>
                </a:cubicBezTo>
                <a:cubicBezTo>
                  <a:pt x="2294" y="1850"/>
                  <a:pt x="2320" y="1818"/>
                  <a:pt x="2382" y="1743"/>
                </a:cubicBezTo>
                <a:cubicBezTo>
                  <a:pt x="2394" y="1731"/>
                  <a:pt x="2406" y="1731"/>
                  <a:pt x="2406" y="1731"/>
                </a:cubicBezTo>
                <a:cubicBezTo>
                  <a:pt x="2525" y="1409"/>
                  <a:pt x="2513" y="1088"/>
                  <a:pt x="2477" y="766"/>
                </a:cubicBezTo>
                <a:cubicBezTo>
                  <a:pt x="2477" y="707"/>
                  <a:pt x="2453" y="635"/>
                  <a:pt x="2394" y="600"/>
                </a:cubicBezTo>
                <a:cubicBezTo>
                  <a:pt x="2394" y="588"/>
                  <a:pt x="2394" y="564"/>
                  <a:pt x="2382" y="552"/>
                </a:cubicBezTo>
                <a:cubicBezTo>
                  <a:pt x="2394" y="504"/>
                  <a:pt x="2382" y="469"/>
                  <a:pt x="2346" y="445"/>
                </a:cubicBezTo>
                <a:cubicBezTo>
                  <a:pt x="2215" y="302"/>
                  <a:pt x="2060" y="230"/>
                  <a:pt x="1894" y="159"/>
                </a:cubicBezTo>
                <a:cubicBezTo>
                  <a:pt x="1644" y="40"/>
                  <a:pt x="1394" y="16"/>
                  <a:pt x="1132" y="4"/>
                </a:cubicBezTo>
                <a:cubicBezTo>
                  <a:pt x="1098" y="4"/>
                  <a:pt x="1065" y="0"/>
                  <a:pt x="103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9" name="Google Shape;289;p15"/>
          <p:cNvSpPr/>
          <p:nvPr/>
        </p:nvSpPr>
        <p:spPr>
          <a:xfrm rot="-4499962">
            <a:off x="5446754" y="4206161"/>
            <a:ext cx="100558" cy="128484"/>
          </a:xfrm>
          <a:custGeom>
            <a:avLst/>
            <a:gdLst/>
            <a:ahLst/>
            <a:cxnLst/>
            <a:rect l="l" t="t" r="r" b="b"/>
            <a:pathLst>
              <a:path w="1822" h="2328" extrusionOk="0">
                <a:moveTo>
                  <a:pt x="1357" y="1775"/>
                </a:moveTo>
                <a:cubicBezTo>
                  <a:pt x="1345" y="1787"/>
                  <a:pt x="1334" y="1810"/>
                  <a:pt x="1334" y="1834"/>
                </a:cubicBezTo>
                <a:cubicBezTo>
                  <a:pt x="1322" y="1822"/>
                  <a:pt x="1322" y="1798"/>
                  <a:pt x="1310" y="1786"/>
                </a:cubicBezTo>
                <a:cubicBezTo>
                  <a:pt x="1333" y="1786"/>
                  <a:pt x="1345" y="1786"/>
                  <a:pt x="1357" y="1775"/>
                </a:cubicBezTo>
                <a:close/>
                <a:moveTo>
                  <a:pt x="202" y="1"/>
                </a:moveTo>
                <a:cubicBezTo>
                  <a:pt x="143" y="1"/>
                  <a:pt x="107" y="36"/>
                  <a:pt x="83" y="84"/>
                </a:cubicBezTo>
                <a:cubicBezTo>
                  <a:pt x="12" y="239"/>
                  <a:pt x="0" y="405"/>
                  <a:pt x="0" y="560"/>
                </a:cubicBezTo>
                <a:cubicBezTo>
                  <a:pt x="0" y="691"/>
                  <a:pt x="167" y="703"/>
                  <a:pt x="238" y="786"/>
                </a:cubicBezTo>
                <a:cubicBezTo>
                  <a:pt x="250" y="798"/>
                  <a:pt x="250" y="798"/>
                  <a:pt x="262" y="798"/>
                </a:cubicBezTo>
                <a:cubicBezTo>
                  <a:pt x="464" y="953"/>
                  <a:pt x="667" y="1096"/>
                  <a:pt x="833" y="1286"/>
                </a:cubicBezTo>
                <a:cubicBezTo>
                  <a:pt x="845" y="1310"/>
                  <a:pt x="881" y="1334"/>
                  <a:pt x="905" y="1346"/>
                </a:cubicBezTo>
                <a:cubicBezTo>
                  <a:pt x="988" y="1501"/>
                  <a:pt x="1083" y="1644"/>
                  <a:pt x="1167" y="1786"/>
                </a:cubicBezTo>
                <a:cubicBezTo>
                  <a:pt x="1214" y="1894"/>
                  <a:pt x="1238" y="2001"/>
                  <a:pt x="1310" y="2096"/>
                </a:cubicBezTo>
                <a:cubicBezTo>
                  <a:pt x="1310" y="2144"/>
                  <a:pt x="1298" y="2203"/>
                  <a:pt x="1357" y="2239"/>
                </a:cubicBezTo>
                <a:cubicBezTo>
                  <a:pt x="1406" y="2298"/>
                  <a:pt x="1444" y="2328"/>
                  <a:pt x="1480" y="2328"/>
                </a:cubicBezTo>
                <a:cubicBezTo>
                  <a:pt x="1523" y="2328"/>
                  <a:pt x="1562" y="2283"/>
                  <a:pt x="1607" y="2191"/>
                </a:cubicBezTo>
                <a:cubicBezTo>
                  <a:pt x="1643" y="2167"/>
                  <a:pt x="1655" y="2132"/>
                  <a:pt x="1655" y="2096"/>
                </a:cubicBezTo>
                <a:cubicBezTo>
                  <a:pt x="1655" y="2025"/>
                  <a:pt x="1679" y="1953"/>
                  <a:pt x="1703" y="1894"/>
                </a:cubicBezTo>
                <a:cubicBezTo>
                  <a:pt x="1762" y="1822"/>
                  <a:pt x="1762" y="1739"/>
                  <a:pt x="1762" y="1656"/>
                </a:cubicBezTo>
                <a:cubicBezTo>
                  <a:pt x="1822" y="1477"/>
                  <a:pt x="1822" y="1263"/>
                  <a:pt x="1750" y="1096"/>
                </a:cubicBezTo>
                <a:cubicBezTo>
                  <a:pt x="1762" y="1084"/>
                  <a:pt x="1750" y="1060"/>
                  <a:pt x="1750" y="1048"/>
                </a:cubicBezTo>
                <a:cubicBezTo>
                  <a:pt x="1726" y="917"/>
                  <a:pt x="1703" y="798"/>
                  <a:pt x="1607" y="691"/>
                </a:cubicBezTo>
                <a:cubicBezTo>
                  <a:pt x="1584" y="560"/>
                  <a:pt x="1488" y="453"/>
                  <a:pt x="1405" y="346"/>
                </a:cubicBezTo>
                <a:cubicBezTo>
                  <a:pt x="1357" y="262"/>
                  <a:pt x="1298" y="203"/>
                  <a:pt x="1214" y="155"/>
                </a:cubicBezTo>
                <a:cubicBezTo>
                  <a:pt x="1155" y="60"/>
                  <a:pt x="1060" y="12"/>
                  <a:pt x="964" y="12"/>
                </a:cubicBezTo>
                <a:cubicBezTo>
                  <a:pt x="702" y="1"/>
                  <a:pt x="452" y="1"/>
                  <a:pt x="202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0" name="Google Shape;290;p15"/>
          <p:cNvSpPr/>
          <p:nvPr/>
        </p:nvSpPr>
        <p:spPr>
          <a:xfrm rot="-4499962">
            <a:off x="3955835" y="4272362"/>
            <a:ext cx="99895" cy="98295"/>
          </a:xfrm>
          <a:custGeom>
            <a:avLst/>
            <a:gdLst/>
            <a:ahLst/>
            <a:cxnLst/>
            <a:rect l="l" t="t" r="r" b="b"/>
            <a:pathLst>
              <a:path w="1810" h="1781" extrusionOk="0">
                <a:moveTo>
                  <a:pt x="863" y="0"/>
                </a:moveTo>
                <a:cubicBezTo>
                  <a:pt x="834" y="0"/>
                  <a:pt x="804" y="12"/>
                  <a:pt x="774" y="36"/>
                </a:cubicBezTo>
                <a:cubicBezTo>
                  <a:pt x="643" y="72"/>
                  <a:pt x="512" y="95"/>
                  <a:pt x="381" y="131"/>
                </a:cubicBezTo>
                <a:cubicBezTo>
                  <a:pt x="274" y="155"/>
                  <a:pt x="191" y="238"/>
                  <a:pt x="131" y="322"/>
                </a:cubicBezTo>
                <a:cubicBezTo>
                  <a:pt x="0" y="548"/>
                  <a:pt x="48" y="655"/>
                  <a:pt x="298" y="714"/>
                </a:cubicBezTo>
                <a:cubicBezTo>
                  <a:pt x="310" y="726"/>
                  <a:pt x="322" y="726"/>
                  <a:pt x="333" y="726"/>
                </a:cubicBezTo>
                <a:cubicBezTo>
                  <a:pt x="365" y="758"/>
                  <a:pt x="402" y="763"/>
                  <a:pt x="441" y="763"/>
                </a:cubicBezTo>
                <a:cubicBezTo>
                  <a:pt x="460" y="763"/>
                  <a:pt x="480" y="762"/>
                  <a:pt x="500" y="762"/>
                </a:cubicBezTo>
                <a:cubicBezTo>
                  <a:pt x="619" y="798"/>
                  <a:pt x="738" y="845"/>
                  <a:pt x="857" y="881"/>
                </a:cubicBezTo>
                <a:cubicBezTo>
                  <a:pt x="941" y="953"/>
                  <a:pt x="1024" y="1012"/>
                  <a:pt x="1107" y="1084"/>
                </a:cubicBezTo>
                <a:cubicBezTo>
                  <a:pt x="1179" y="1191"/>
                  <a:pt x="1274" y="1286"/>
                  <a:pt x="1334" y="1405"/>
                </a:cubicBezTo>
                <a:cubicBezTo>
                  <a:pt x="1334" y="1417"/>
                  <a:pt x="1357" y="1429"/>
                  <a:pt x="1381" y="1441"/>
                </a:cubicBezTo>
                <a:cubicBezTo>
                  <a:pt x="1417" y="1548"/>
                  <a:pt x="1465" y="1655"/>
                  <a:pt x="1524" y="1750"/>
                </a:cubicBezTo>
                <a:cubicBezTo>
                  <a:pt x="1545" y="1771"/>
                  <a:pt x="1566" y="1781"/>
                  <a:pt x="1586" y="1781"/>
                </a:cubicBezTo>
                <a:cubicBezTo>
                  <a:pt x="1611" y="1781"/>
                  <a:pt x="1635" y="1765"/>
                  <a:pt x="1655" y="1738"/>
                </a:cubicBezTo>
                <a:cubicBezTo>
                  <a:pt x="1715" y="1667"/>
                  <a:pt x="1691" y="1560"/>
                  <a:pt x="1726" y="1488"/>
                </a:cubicBezTo>
                <a:cubicBezTo>
                  <a:pt x="1786" y="1381"/>
                  <a:pt x="1798" y="1274"/>
                  <a:pt x="1786" y="1167"/>
                </a:cubicBezTo>
                <a:cubicBezTo>
                  <a:pt x="1786" y="1119"/>
                  <a:pt x="1786" y="1084"/>
                  <a:pt x="1786" y="1036"/>
                </a:cubicBezTo>
                <a:cubicBezTo>
                  <a:pt x="1786" y="953"/>
                  <a:pt x="1810" y="869"/>
                  <a:pt x="1750" y="798"/>
                </a:cubicBezTo>
                <a:cubicBezTo>
                  <a:pt x="1750" y="750"/>
                  <a:pt x="1726" y="714"/>
                  <a:pt x="1703" y="679"/>
                </a:cubicBezTo>
                <a:cubicBezTo>
                  <a:pt x="1703" y="643"/>
                  <a:pt x="1703" y="619"/>
                  <a:pt x="1667" y="595"/>
                </a:cubicBezTo>
                <a:cubicBezTo>
                  <a:pt x="1655" y="512"/>
                  <a:pt x="1607" y="476"/>
                  <a:pt x="1548" y="441"/>
                </a:cubicBezTo>
                <a:cubicBezTo>
                  <a:pt x="1405" y="238"/>
                  <a:pt x="1226" y="83"/>
                  <a:pt x="988" y="36"/>
                </a:cubicBezTo>
                <a:lnTo>
                  <a:pt x="953" y="36"/>
                </a:lnTo>
                <a:cubicBezTo>
                  <a:pt x="923" y="12"/>
                  <a:pt x="893" y="0"/>
                  <a:pt x="863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91" name="Google Shape;291;p15"/>
          <p:cNvGrpSpPr/>
          <p:nvPr/>
        </p:nvGrpSpPr>
        <p:grpSpPr>
          <a:xfrm rot="2871884">
            <a:off x="8149378" y="2016240"/>
            <a:ext cx="326683" cy="704967"/>
            <a:chOff x="3564996" y="4162080"/>
            <a:chExt cx="250161" cy="539836"/>
          </a:xfrm>
        </p:grpSpPr>
        <p:sp>
          <p:nvSpPr>
            <p:cNvPr id="292" name="Google Shape;292;p15"/>
            <p:cNvSpPr/>
            <p:nvPr/>
          </p:nvSpPr>
          <p:spPr>
            <a:xfrm>
              <a:off x="3564996" y="4162080"/>
              <a:ext cx="72828" cy="56744"/>
            </a:xfrm>
            <a:custGeom>
              <a:avLst/>
              <a:gdLst/>
              <a:ahLst/>
              <a:cxnLst/>
              <a:rect l="l" t="t" r="r" b="b"/>
              <a:pathLst>
                <a:path w="1775" h="1383" extrusionOk="0">
                  <a:moveTo>
                    <a:pt x="1469" y="1"/>
                  </a:moveTo>
                  <a:cubicBezTo>
                    <a:pt x="1398" y="1"/>
                    <a:pt x="1324" y="17"/>
                    <a:pt x="1251" y="37"/>
                  </a:cubicBezTo>
                  <a:cubicBezTo>
                    <a:pt x="1245" y="34"/>
                    <a:pt x="1238" y="32"/>
                    <a:pt x="1232" y="32"/>
                  </a:cubicBezTo>
                  <a:cubicBezTo>
                    <a:pt x="1214" y="32"/>
                    <a:pt x="1197" y="43"/>
                    <a:pt x="1179" y="61"/>
                  </a:cubicBezTo>
                  <a:cubicBezTo>
                    <a:pt x="1168" y="61"/>
                    <a:pt x="1132" y="61"/>
                    <a:pt x="1120" y="73"/>
                  </a:cubicBezTo>
                  <a:cubicBezTo>
                    <a:pt x="822" y="168"/>
                    <a:pt x="572" y="346"/>
                    <a:pt x="346" y="573"/>
                  </a:cubicBezTo>
                  <a:cubicBezTo>
                    <a:pt x="191" y="704"/>
                    <a:pt x="48" y="847"/>
                    <a:pt x="48" y="1073"/>
                  </a:cubicBezTo>
                  <a:cubicBezTo>
                    <a:pt x="36" y="1132"/>
                    <a:pt x="1" y="1180"/>
                    <a:pt x="1" y="1251"/>
                  </a:cubicBezTo>
                  <a:cubicBezTo>
                    <a:pt x="1" y="1347"/>
                    <a:pt x="36" y="1370"/>
                    <a:pt x="120" y="1382"/>
                  </a:cubicBezTo>
                  <a:cubicBezTo>
                    <a:pt x="215" y="1382"/>
                    <a:pt x="298" y="1347"/>
                    <a:pt x="382" y="1311"/>
                  </a:cubicBezTo>
                  <a:cubicBezTo>
                    <a:pt x="417" y="1311"/>
                    <a:pt x="441" y="1311"/>
                    <a:pt x="453" y="1275"/>
                  </a:cubicBezTo>
                  <a:lnTo>
                    <a:pt x="489" y="1275"/>
                  </a:lnTo>
                  <a:cubicBezTo>
                    <a:pt x="537" y="1251"/>
                    <a:pt x="584" y="1239"/>
                    <a:pt x="632" y="1216"/>
                  </a:cubicBezTo>
                  <a:cubicBezTo>
                    <a:pt x="855" y="1138"/>
                    <a:pt x="1079" y="1060"/>
                    <a:pt x="1316" y="1060"/>
                  </a:cubicBezTo>
                  <a:cubicBezTo>
                    <a:pt x="1369" y="1060"/>
                    <a:pt x="1423" y="1064"/>
                    <a:pt x="1477" y="1073"/>
                  </a:cubicBezTo>
                  <a:cubicBezTo>
                    <a:pt x="1537" y="1073"/>
                    <a:pt x="1572" y="1061"/>
                    <a:pt x="1596" y="1001"/>
                  </a:cubicBezTo>
                  <a:cubicBezTo>
                    <a:pt x="1656" y="966"/>
                    <a:pt x="1620" y="906"/>
                    <a:pt x="1656" y="858"/>
                  </a:cubicBezTo>
                  <a:cubicBezTo>
                    <a:pt x="1775" y="704"/>
                    <a:pt x="1775" y="525"/>
                    <a:pt x="1775" y="346"/>
                  </a:cubicBezTo>
                  <a:cubicBezTo>
                    <a:pt x="1775" y="311"/>
                    <a:pt x="1763" y="287"/>
                    <a:pt x="1739" y="275"/>
                  </a:cubicBezTo>
                  <a:cubicBezTo>
                    <a:pt x="1739" y="251"/>
                    <a:pt x="1739" y="227"/>
                    <a:pt x="1739" y="204"/>
                  </a:cubicBezTo>
                  <a:cubicBezTo>
                    <a:pt x="1739" y="168"/>
                    <a:pt x="1739" y="144"/>
                    <a:pt x="1703" y="132"/>
                  </a:cubicBezTo>
                  <a:cubicBezTo>
                    <a:pt x="1703" y="85"/>
                    <a:pt x="1668" y="61"/>
                    <a:pt x="1632" y="37"/>
                  </a:cubicBezTo>
                  <a:cubicBezTo>
                    <a:pt x="1580" y="11"/>
                    <a:pt x="1525" y="1"/>
                    <a:pt x="146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Google Shape;293;p15"/>
            <p:cNvSpPr/>
            <p:nvPr/>
          </p:nvSpPr>
          <p:spPr>
            <a:xfrm>
              <a:off x="3694447" y="4615466"/>
              <a:ext cx="120710" cy="86450"/>
            </a:xfrm>
            <a:custGeom>
              <a:avLst/>
              <a:gdLst/>
              <a:ahLst/>
              <a:cxnLst/>
              <a:rect l="l" t="t" r="r" b="b"/>
              <a:pathLst>
                <a:path w="2942" h="2107" extrusionOk="0">
                  <a:moveTo>
                    <a:pt x="1287" y="0"/>
                  </a:moveTo>
                  <a:cubicBezTo>
                    <a:pt x="1251" y="0"/>
                    <a:pt x="1227" y="24"/>
                    <a:pt x="1192" y="36"/>
                  </a:cubicBezTo>
                  <a:cubicBezTo>
                    <a:pt x="1166" y="34"/>
                    <a:pt x="1141" y="33"/>
                    <a:pt x="1116" y="33"/>
                  </a:cubicBezTo>
                  <a:cubicBezTo>
                    <a:pt x="861" y="33"/>
                    <a:pt x="632" y="137"/>
                    <a:pt x="382" y="203"/>
                  </a:cubicBezTo>
                  <a:cubicBezTo>
                    <a:pt x="334" y="214"/>
                    <a:pt x="287" y="238"/>
                    <a:pt x="263" y="286"/>
                  </a:cubicBezTo>
                  <a:cubicBezTo>
                    <a:pt x="168" y="441"/>
                    <a:pt x="84" y="595"/>
                    <a:pt x="25" y="774"/>
                  </a:cubicBezTo>
                  <a:cubicBezTo>
                    <a:pt x="1" y="845"/>
                    <a:pt x="25" y="917"/>
                    <a:pt x="96" y="929"/>
                  </a:cubicBezTo>
                  <a:cubicBezTo>
                    <a:pt x="276" y="951"/>
                    <a:pt x="434" y="1037"/>
                    <a:pt x="621" y="1037"/>
                  </a:cubicBezTo>
                  <a:cubicBezTo>
                    <a:pt x="632" y="1037"/>
                    <a:pt x="644" y="1037"/>
                    <a:pt x="656" y="1036"/>
                  </a:cubicBezTo>
                  <a:cubicBezTo>
                    <a:pt x="716" y="1083"/>
                    <a:pt x="780" y="1088"/>
                    <a:pt x="846" y="1088"/>
                  </a:cubicBezTo>
                  <a:cubicBezTo>
                    <a:pt x="866" y="1088"/>
                    <a:pt x="885" y="1088"/>
                    <a:pt x="905" y="1088"/>
                  </a:cubicBezTo>
                  <a:cubicBezTo>
                    <a:pt x="937" y="1088"/>
                    <a:pt x="969" y="1089"/>
                    <a:pt x="1001" y="1096"/>
                  </a:cubicBezTo>
                  <a:cubicBezTo>
                    <a:pt x="1025" y="1127"/>
                    <a:pt x="1059" y="1138"/>
                    <a:pt x="1097" y="1138"/>
                  </a:cubicBezTo>
                  <a:cubicBezTo>
                    <a:pt x="1116" y="1138"/>
                    <a:pt x="1136" y="1135"/>
                    <a:pt x="1156" y="1131"/>
                  </a:cubicBezTo>
                  <a:lnTo>
                    <a:pt x="1180" y="1143"/>
                  </a:lnTo>
                  <a:lnTo>
                    <a:pt x="1192" y="1143"/>
                  </a:lnTo>
                  <a:cubicBezTo>
                    <a:pt x="1218" y="1170"/>
                    <a:pt x="1245" y="1183"/>
                    <a:pt x="1272" y="1183"/>
                  </a:cubicBezTo>
                  <a:cubicBezTo>
                    <a:pt x="1281" y="1183"/>
                    <a:pt x="1290" y="1182"/>
                    <a:pt x="1299" y="1179"/>
                  </a:cubicBezTo>
                  <a:cubicBezTo>
                    <a:pt x="1323" y="1191"/>
                    <a:pt x="1334" y="1191"/>
                    <a:pt x="1346" y="1191"/>
                  </a:cubicBezTo>
                  <a:cubicBezTo>
                    <a:pt x="1418" y="1250"/>
                    <a:pt x="1513" y="1262"/>
                    <a:pt x="1596" y="1286"/>
                  </a:cubicBezTo>
                  <a:cubicBezTo>
                    <a:pt x="1751" y="1369"/>
                    <a:pt x="1870" y="1488"/>
                    <a:pt x="1965" y="1643"/>
                  </a:cubicBezTo>
                  <a:cubicBezTo>
                    <a:pt x="2025" y="1750"/>
                    <a:pt x="2120" y="1858"/>
                    <a:pt x="2192" y="1965"/>
                  </a:cubicBezTo>
                  <a:cubicBezTo>
                    <a:pt x="2227" y="2012"/>
                    <a:pt x="2275" y="2036"/>
                    <a:pt x="2311" y="2084"/>
                  </a:cubicBezTo>
                  <a:cubicBezTo>
                    <a:pt x="2332" y="2100"/>
                    <a:pt x="2354" y="2106"/>
                    <a:pt x="2375" y="2106"/>
                  </a:cubicBezTo>
                  <a:cubicBezTo>
                    <a:pt x="2401" y="2106"/>
                    <a:pt x="2427" y="2097"/>
                    <a:pt x="2454" y="2084"/>
                  </a:cubicBezTo>
                  <a:cubicBezTo>
                    <a:pt x="2549" y="2024"/>
                    <a:pt x="2573" y="1929"/>
                    <a:pt x="2596" y="1834"/>
                  </a:cubicBezTo>
                  <a:cubicBezTo>
                    <a:pt x="2704" y="1786"/>
                    <a:pt x="2751" y="1703"/>
                    <a:pt x="2739" y="1584"/>
                  </a:cubicBezTo>
                  <a:cubicBezTo>
                    <a:pt x="2763" y="1560"/>
                    <a:pt x="2787" y="1548"/>
                    <a:pt x="2787" y="1524"/>
                  </a:cubicBezTo>
                  <a:cubicBezTo>
                    <a:pt x="2847" y="1334"/>
                    <a:pt x="2942" y="1143"/>
                    <a:pt x="2858" y="941"/>
                  </a:cubicBezTo>
                  <a:cubicBezTo>
                    <a:pt x="2918" y="786"/>
                    <a:pt x="2823" y="691"/>
                    <a:pt x="2727" y="607"/>
                  </a:cubicBezTo>
                  <a:cubicBezTo>
                    <a:pt x="2656" y="524"/>
                    <a:pt x="2585" y="453"/>
                    <a:pt x="2501" y="381"/>
                  </a:cubicBezTo>
                  <a:cubicBezTo>
                    <a:pt x="2418" y="238"/>
                    <a:pt x="2287" y="131"/>
                    <a:pt x="2132" y="95"/>
                  </a:cubicBezTo>
                  <a:cubicBezTo>
                    <a:pt x="1846" y="24"/>
                    <a:pt x="1573" y="0"/>
                    <a:pt x="128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4" name="Google Shape;294;p15"/>
          <p:cNvSpPr/>
          <p:nvPr/>
        </p:nvSpPr>
        <p:spPr>
          <a:xfrm rot="2871790">
            <a:off x="814436" y="2536947"/>
            <a:ext cx="155706" cy="69601"/>
          </a:xfrm>
          <a:custGeom>
            <a:avLst/>
            <a:gdLst/>
            <a:ahLst/>
            <a:cxnLst/>
            <a:rect l="l" t="t" r="r" b="b"/>
            <a:pathLst>
              <a:path w="2906" h="1299" extrusionOk="0">
                <a:moveTo>
                  <a:pt x="715" y="524"/>
                </a:moveTo>
                <a:lnTo>
                  <a:pt x="715" y="524"/>
                </a:lnTo>
                <a:cubicBezTo>
                  <a:pt x="727" y="536"/>
                  <a:pt x="727" y="560"/>
                  <a:pt x="727" y="572"/>
                </a:cubicBezTo>
                <a:cubicBezTo>
                  <a:pt x="715" y="560"/>
                  <a:pt x="715" y="536"/>
                  <a:pt x="715" y="524"/>
                </a:cubicBezTo>
                <a:close/>
                <a:moveTo>
                  <a:pt x="548" y="1"/>
                </a:moveTo>
                <a:cubicBezTo>
                  <a:pt x="396" y="1"/>
                  <a:pt x="270" y="102"/>
                  <a:pt x="144" y="203"/>
                </a:cubicBezTo>
                <a:cubicBezTo>
                  <a:pt x="25" y="286"/>
                  <a:pt x="1" y="405"/>
                  <a:pt x="96" y="524"/>
                </a:cubicBezTo>
                <a:cubicBezTo>
                  <a:pt x="263" y="703"/>
                  <a:pt x="441" y="882"/>
                  <a:pt x="691" y="953"/>
                </a:cubicBezTo>
                <a:cubicBezTo>
                  <a:pt x="739" y="1013"/>
                  <a:pt x="810" y="1036"/>
                  <a:pt x="894" y="1048"/>
                </a:cubicBezTo>
                <a:cubicBezTo>
                  <a:pt x="930" y="1108"/>
                  <a:pt x="989" y="1096"/>
                  <a:pt x="1037" y="1108"/>
                </a:cubicBezTo>
                <a:cubicBezTo>
                  <a:pt x="1055" y="1135"/>
                  <a:pt x="1079" y="1148"/>
                  <a:pt x="1110" y="1148"/>
                </a:cubicBezTo>
                <a:cubicBezTo>
                  <a:pt x="1121" y="1148"/>
                  <a:pt x="1132" y="1146"/>
                  <a:pt x="1144" y="1144"/>
                </a:cubicBezTo>
                <a:cubicBezTo>
                  <a:pt x="1263" y="1239"/>
                  <a:pt x="1394" y="1251"/>
                  <a:pt x="1537" y="1251"/>
                </a:cubicBezTo>
                <a:cubicBezTo>
                  <a:pt x="1586" y="1289"/>
                  <a:pt x="1640" y="1297"/>
                  <a:pt x="1694" y="1297"/>
                </a:cubicBezTo>
                <a:cubicBezTo>
                  <a:pt x="1736" y="1297"/>
                  <a:pt x="1777" y="1292"/>
                  <a:pt x="1817" y="1292"/>
                </a:cubicBezTo>
                <a:cubicBezTo>
                  <a:pt x="1840" y="1292"/>
                  <a:pt x="1861" y="1294"/>
                  <a:pt x="1882" y="1298"/>
                </a:cubicBezTo>
                <a:cubicBezTo>
                  <a:pt x="2073" y="1274"/>
                  <a:pt x="2406" y="1108"/>
                  <a:pt x="2525" y="941"/>
                </a:cubicBezTo>
                <a:cubicBezTo>
                  <a:pt x="2596" y="846"/>
                  <a:pt x="2739" y="798"/>
                  <a:pt x="2727" y="655"/>
                </a:cubicBezTo>
                <a:cubicBezTo>
                  <a:pt x="2751" y="632"/>
                  <a:pt x="2763" y="620"/>
                  <a:pt x="2787" y="608"/>
                </a:cubicBezTo>
                <a:cubicBezTo>
                  <a:pt x="2835" y="584"/>
                  <a:pt x="2835" y="548"/>
                  <a:pt x="2823" y="501"/>
                </a:cubicBezTo>
                <a:cubicBezTo>
                  <a:pt x="2870" y="441"/>
                  <a:pt x="2906" y="382"/>
                  <a:pt x="2882" y="298"/>
                </a:cubicBezTo>
                <a:cubicBezTo>
                  <a:pt x="2857" y="256"/>
                  <a:pt x="2819" y="250"/>
                  <a:pt x="2778" y="250"/>
                </a:cubicBezTo>
                <a:cubicBezTo>
                  <a:pt x="2761" y="250"/>
                  <a:pt x="2744" y="251"/>
                  <a:pt x="2727" y="251"/>
                </a:cubicBezTo>
                <a:cubicBezTo>
                  <a:pt x="2711" y="249"/>
                  <a:pt x="2695" y="249"/>
                  <a:pt x="2679" y="249"/>
                </a:cubicBezTo>
                <a:cubicBezTo>
                  <a:pt x="2516" y="249"/>
                  <a:pt x="2354" y="298"/>
                  <a:pt x="2192" y="298"/>
                </a:cubicBezTo>
                <a:cubicBezTo>
                  <a:pt x="2132" y="258"/>
                  <a:pt x="2064" y="252"/>
                  <a:pt x="1996" y="252"/>
                </a:cubicBezTo>
                <a:cubicBezTo>
                  <a:pt x="1963" y="252"/>
                  <a:pt x="1930" y="253"/>
                  <a:pt x="1898" y="253"/>
                </a:cubicBezTo>
                <a:cubicBezTo>
                  <a:pt x="1876" y="253"/>
                  <a:pt x="1855" y="253"/>
                  <a:pt x="1834" y="251"/>
                </a:cubicBezTo>
                <a:lnTo>
                  <a:pt x="1787" y="251"/>
                </a:lnTo>
                <a:cubicBezTo>
                  <a:pt x="1769" y="224"/>
                  <a:pt x="1744" y="210"/>
                  <a:pt x="1718" y="210"/>
                </a:cubicBezTo>
                <a:cubicBezTo>
                  <a:pt x="1709" y="210"/>
                  <a:pt x="1700" y="212"/>
                  <a:pt x="1692" y="215"/>
                </a:cubicBezTo>
                <a:cubicBezTo>
                  <a:pt x="1546" y="215"/>
                  <a:pt x="1400" y="151"/>
                  <a:pt x="1254" y="151"/>
                </a:cubicBezTo>
                <a:cubicBezTo>
                  <a:pt x="1233" y="151"/>
                  <a:pt x="1212" y="152"/>
                  <a:pt x="1191" y="155"/>
                </a:cubicBezTo>
                <a:cubicBezTo>
                  <a:pt x="1096" y="143"/>
                  <a:pt x="989" y="120"/>
                  <a:pt x="894" y="108"/>
                </a:cubicBezTo>
                <a:cubicBezTo>
                  <a:pt x="868" y="65"/>
                  <a:pt x="831" y="59"/>
                  <a:pt x="794" y="59"/>
                </a:cubicBezTo>
                <a:cubicBezTo>
                  <a:pt x="779" y="59"/>
                  <a:pt x="765" y="60"/>
                  <a:pt x="751" y="60"/>
                </a:cubicBezTo>
                <a:cubicBezTo>
                  <a:pt x="678" y="18"/>
                  <a:pt x="611" y="1"/>
                  <a:pt x="548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95" name="Google Shape;295;p1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544726" y="3654601"/>
            <a:ext cx="1233875" cy="839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6" name="Google Shape;296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103550" y="602125"/>
            <a:ext cx="2302150" cy="1101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7" name="Google Shape;297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07025" y="3874700"/>
            <a:ext cx="3334950" cy="226859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CUSTOM_2_1">
    <p:spTree>
      <p:nvGrpSpPr>
        <p:cNvPr id="1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16"/>
          <p:cNvSpPr txBox="1">
            <a:spLocks noGrp="1"/>
          </p:cNvSpPr>
          <p:nvPr>
            <p:ph type="title"/>
          </p:nvPr>
        </p:nvSpPr>
        <p:spPr>
          <a:xfrm>
            <a:off x="726425" y="1197250"/>
            <a:ext cx="2939100" cy="160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00" name="Google Shape;300;p16"/>
          <p:cNvSpPr txBox="1">
            <a:spLocks noGrp="1"/>
          </p:cNvSpPr>
          <p:nvPr>
            <p:ph type="subTitle" idx="1"/>
          </p:nvPr>
        </p:nvSpPr>
        <p:spPr>
          <a:xfrm>
            <a:off x="726425" y="2800150"/>
            <a:ext cx="2873700" cy="1160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301" name="Google Shape;301;p16"/>
          <p:cNvGrpSpPr/>
          <p:nvPr/>
        </p:nvGrpSpPr>
        <p:grpSpPr>
          <a:xfrm rot="5400000">
            <a:off x="1916265" y="-889414"/>
            <a:ext cx="4250548" cy="7274323"/>
            <a:chOff x="872085" y="-768404"/>
            <a:chExt cx="3255130" cy="5570779"/>
          </a:xfrm>
        </p:grpSpPr>
        <p:sp>
          <p:nvSpPr>
            <p:cNvPr id="302" name="Google Shape;302;p16"/>
            <p:cNvSpPr/>
            <p:nvPr/>
          </p:nvSpPr>
          <p:spPr>
            <a:xfrm rot="-5201321">
              <a:off x="3719125" y="2151195"/>
              <a:ext cx="71353" cy="100280"/>
            </a:xfrm>
            <a:custGeom>
              <a:avLst/>
              <a:gdLst/>
              <a:ahLst/>
              <a:cxnLst/>
              <a:rect l="l" t="t" r="r" b="b"/>
              <a:pathLst>
                <a:path w="1739" h="2444" extrusionOk="0">
                  <a:moveTo>
                    <a:pt x="239" y="2110"/>
                  </a:moveTo>
                  <a:cubicBezTo>
                    <a:pt x="239" y="2122"/>
                    <a:pt x="239" y="2122"/>
                    <a:pt x="239" y="2134"/>
                  </a:cubicBezTo>
                  <a:cubicBezTo>
                    <a:pt x="239" y="2134"/>
                    <a:pt x="239" y="2122"/>
                    <a:pt x="227" y="2122"/>
                  </a:cubicBezTo>
                  <a:cubicBezTo>
                    <a:pt x="239" y="2122"/>
                    <a:pt x="239" y="2110"/>
                    <a:pt x="239" y="2110"/>
                  </a:cubicBezTo>
                  <a:close/>
                  <a:moveTo>
                    <a:pt x="951" y="0"/>
                  </a:moveTo>
                  <a:cubicBezTo>
                    <a:pt x="790" y="0"/>
                    <a:pt x="644" y="33"/>
                    <a:pt x="489" y="74"/>
                  </a:cubicBezTo>
                  <a:cubicBezTo>
                    <a:pt x="370" y="98"/>
                    <a:pt x="251" y="146"/>
                    <a:pt x="191" y="277"/>
                  </a:cubicBezTo>
                  <a:cubicBezTo>
                    <a:pt x="48" y="622"/>
                    <a:pt x="1" y="979"/>
                    <a:pt x="96" y="1348"/>
                  </a:cubicBezTo>
                  <a:cubicBezTo>
                    <a:pt x="108" y="1420"/>
                    <a:pt x="108" y="1479"/>
                    <a:pt x="108" y="1551"/>
                  </a:cubicBezTo>
                  <a:cubicBezTo>
                    <a:pt x="120" y="1682"/>
                    <a:pt x="72" y="1824"/>
                    <a:pt x="155" y="1955"/>
                  </a:cubicBezTo>
                  <a:cubicBezTo>
                    <a:pt x="155" y="2015"/>
                    <a:pt x="155" y="2086"/>
                    <a:pt x="155" y="2146"/>
                  </a:cubicBezTo>
                  <a:cubicBezTo>
                    <a:pt x="166" y="2299"/>
                    <a:pt x="248" y="2423"/>
                    <a:pt x="382" y="2423"/>
                  </a:cubicBezTo>
                  <a:cubicBezTo>
                    <a:pt x="393" y="2423"/>
                    <a:pt x="405" y="2422"/>
                    <a:pt x="417" y="2420"/>
                  </a:cubicBezTo>
                  <a:cubicBezTo>
                    <a:pt x="430" y="2419"/>
                    <a:pt x="442" y="2418"/>
                    <a:pt x="454" y="2418"/>
                  </a:cubicBezTo>
                  <a:cubicBezTo>
                    <a:pt x="540" y="2418"/>
                    <a:pt x="622" y="2443"/>
                    <a:pt x="707" y="2443"/>
                  </a:cubicBezTo>
                  <a:cubicBezTo>
                    <a:pt x="737" y="2443"/>
                    <a:pt x="767" y="2440"/>
                    <a:pt x="798" y="2432"/>
                  </a:cubicBezTo>
                  <a:cubicBezTo>
                    <a:pt x="825" y="2435"/>
                    <a:pt x="852" y="2436"/>
                    <a:pt x="878" y="2436"/>
                  </a:cubicBezTo>
                  <a:cubicBezTo>
                    <a:pt x="1048" y="2436"/>
                    <a:pt x="1203" y="2373"/>
                    <a:pt x="1358" y="2301"/>
                  </a:cubicBezTo>
                  <a:cubicBezTo>
                    <a:pt x="1465" y="2289"/>
                    <a:pt x="1513" y="2193"/>
                    <a:pt x="1596" y="2146"/>
                  </a:cubicBezTo>
                  <a:cubicBezTo>
                    <a:pt x="1739" y="2027"/>
                    <a:pt x="1739" y="2027"/>
                    <a:pt x="1632" y="1896"/>
                  </a:cubicBezTo>
                  <a:cubicBezTo>
                    <a:pt x="1620" y="1884"/>
                    <a:pt x="1608" y="1860"/>
                    <a:pt x="1596" y="1848"/>
                  </a:cubicBezTo>
                  <a:cubicBezTo>
                    <a:pt x="1513" y="1646"/>
                    <a:pt x="1465" y="1431"/>
                    <a:pt x="1346" y="1253"/>
                  </a:cubicBezTo>
                  <a:cubicBezTo>
                    <a:pt x="1358" y="1146"/>
                    <a:pt x="1275" y="1074"/>
                    <a:pt x="1251" y="979"/>
                  </a:cubicBezTo>
                  <a:cubicBezTo>
                    <a:pt x="1203" y="729"/>
                    <a:pt x="1144" y="491"/>
                    <a:pt x="1144" y="229"/>
                  </a:cubicBezTo>
                  <a:cubicBezTo>
                    <a:pt x="1144" y="169"/>
                    <a:pt x="1156" y="98"/>
                    <a:pt x="1108" y="50"/>
                  </a:cubicBezTo>
                  <a:cubicBezTo>
                    <a:pt x="1084" y="15"/>
                    <a:pt x="1060" y="3"/>
                    <a:pt x="1025" y="3"/>
                  </a:cubicBezTo>
                  <a:cubicBezTo>
                    <a:pt x="1000" y="1"/>
                    <a:pt x="975" y="0"/>
                    <a:pt x="95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" name="Google Shape;303;p16"/>
            <p:cNvSpPr/>
            <p:nvPr/>
          </p:nvSpPr>
          <p:spPr>
            <a:xfrm rot="-9432399">
              <a:off x="4002316" y="3474522"/>
              <a:ext cx="119230" cy="53297"/>
            </a:xfrm>
            <a:custGeom>
              <a:avLst/>
              <a:gdLst/>
              <a:ahLst/>
              <a:cxnLst/>
              <a:rect l="l" t="t" r="r" b="b"/>
              <a:pathLst>
                <a:path w="2906" h="1299" extrusionOk="0">
                  <a:moveTo>
                    <a:pt x="715" y="524"/>
                  </a:moveTo>
                  <a:lnTo>
                    <a:pt x="715" y="524"/>
                  </a:lnTo>
                  <a:cubicBezTo>
                    <a:pt x="727" y="536"/>
                    <a:pt x="727" y="560"/>
                    <a:pt x="727" y="572"/>
                  </a:cubicBezTo>
                  <a:cubicBezTo>
                    <a:pt x="715" y="560"/>
                    <a:pt x="715" y="536"/>
                    <a:pt x="715" y="524"/>
                  </a:cubicBezTo>
                  <a:close/>
                  <a:moveTo>
                    <a:pt x="548" y="1"/>
                  </a:moveTo>
                  <a:cubicBezTo>
                    <a:pt x="396" y="1"/>
                    <a:pt x="270" y="102"/>
                    <a:pt x="144" y="203"/>
                  </a:cubicBezTo>
                  <a:cubicBezTo>
                    <a:pt x="25" y="286"/>
                    <a:pt x="1" y="405"/>
                    <a:pt x="96" y="524"/>
                  </a:cubicBezTo>
                  <a:cubicBezTo>
                    <a:pt x="263" y="703"/>
                    <a:pt x="441" y="882"/>
                    <a:pt x="691" y="953"/>
                  </a:cubicBezTo>
                  <a:cubicBezTo>
                    <a:pt x="739" y="1013"/>
                    <a:pt x="810" y="1036"/>
                    <a:pt x="894" y="1048"/>
                  </a:cubicBezTo>
                  <a:cubicBezTo>
                    <a:pt x="930" y="1108"/>
                    <a:pt x="989" y="1096"/>
                    <a:pt x="1037" y="1108"/>
                  </a:cubicBezTo>
                  <a:cubicBezTo>
                    <a:pt x="1055" y="1135"/>
                    <a:pt x="1079" y="1148"/>
                    <a:pt x="1110" y="1148"/>
                  </a:cubicBezTo>
                  <a:cubicBezTo>
                    <a:pt x="1121" y="1148"/>
                    <a:pt x="1132" y="1146"/>
                    <a:pt x="1144" y="1144"/>
                  </a:cubicBezTo>
                  <a:cubicBezTo>
                    <a:pt x="1263" y="1239"/>
                    <a:pt x="1394" y="1251"/>
                    <a:pt x="1537" y="1251"/>
                  </a:cubicBezTo>
                  <a:cubicBezTo>
                    <a:pt x="1586" y="1289"/>
                    <a:pt x="1640" y="1297"/>
                    <a:pt x="1694" y="1297"/>
                  </a:cubicBezTo>
                  <a:cubicBezTo>
                    <a:pt x="1736" y="1297"/>
                    <a:pt x="1777" y="1292"/>
                    <a:pt x="1817" y="1292"/>
                  </a:cubicBezTo>
                  <a:cubicBezTo>
                    <a:pt x="1840" y="1292"/>
                    <a:pt x="1861" y="1294"/>
                    <a:pt x="1882" y="1298"/>
                  </a:cubicBezTo>
                  <a:cubicBezTo>
                    <a:pt x="2073" y="1274"/>
                    <a:pt x="2406" y="1108"/>
                    <a:pt x="2525" y="941"/>
                  </a:cubicBezTo>
                  <a:cubicBezTo>
                    <a:pt x="2596" y="846"/>
                    <a:pt x="2739" y="798"/>
                    <a:pt x="2727" y="655"/>
                  </a:cubicBezTo>
                  <a:cubicBezTo>
                    <a:pt x="2751" y="632"/>
                    <a:pt x="2763" y="620"/>
                    <a:pt x="2787" y="608"/>
                  </a:cubicBezTo>
                  <a:cubicBezTo>
                    <a:pt x="2835" y="584"/>
                    <a:pt x="2835" y="548"/>
                    <a:pt x="2823" y="501"/>
                  </a:cubicBezTo>
                  <a:cubicBezTo>
                    <a:pt x="2870" y="441"/>
                    <a:pt x="2906" y="382"/>
                    <a:pt x="2882" y="298"/>
                  </a:cubicBezTo>
                  <a:cubicBezTo>
                    <a:pt x="2857" y="256"/>
                    <a:pt x="2819" y="250"/>
                    <a:pt x="2778" y="250"/>
                  </a:cubicBezTo>
                  <a:cubicBezTo>
                    <a:pt x="2761" y="250"/>
                    <a:pt x="2744" y="251"/>
                    <a:pt x="2727" y="251"/>
                  </a:cubicBezTo>
                  <a:cubicBezTo>
                    <a:pt x="2711" y="249"/>
                    <a:pt x="2695" y="249"/>
                    <a:pt x="2679" y="249"/>
                  </a:cubicBezTo>
                  <a:cubicBezTo>
                    <a:pt x="2516" y="249"/>
                    <a:pt x="2354" y="298"/>
                    <a:pt x="2192" y="298"/>
                  </a:cubicBezTo>
                  <a:cubicBezTo>
                    <a:pt x="2132" y="258"/>
                    <a:pt x="2064" y="252"/>
                    <a:pt x="1996" y="252"/>
                  </a:cubicBezTo>
                  <a:cubicBezTo>
                    <a:pt x="1963" y="252"/>
                    <a:pt x="1930" y="253"/>
                    <a:pt x="1898" y="253"/>
                  </a:cubicBezTo>
                  <a:cubicBezTo>
                    <a:pt x="1876" y="253"/>
                    <a:pt x="1855" y="253"/>
                    <a:pt x="1834" y="251"/>
                  </a:cubicBezTo>
                  <a:lnTo>
                    <a:pt x="1787" y="251"/>
                  </a:lnTo>
                  <a:cubicBezTo>
                    <a:pt x="1769" y="224"/>
                    <a:pt x="1744" y="210"/>
                    <a:pt x="1718" y="210"/>
                  </a:cubicBezTo>
                  <a:cubicBezTo>
                    <a:pt x="1709" y="210"/>
                    <a:pt x="1700" y="212"/>
                    <a:pt x="1692" y="215"/>
                  </a:cubicBezTo>
                  <a:cubicBezTo>
                    <a:pt x="1546" y="215"/>
                    <a:pt x="1400" y="151"/>
                    <a:pt x="1254" y="151"/>
                  </a:cubicBezTo>
                  <a:cubicBezTo>
                    <a:pt x="1233" y="151"/>
                    <a:pt x="1212" y="152"/>
                    <a:pt x="1191" y="155"/>
                  </a:cubicBezTo>
                  <a:cubicBezTo>
                    <a:pt x="1096" y="143"/>
                    <a:pt x="989" y="120"/>
                    <a:pt x="894" y="108"/>
                  </a:cubicBezTo>
                  <a:cubicBezTo>
                    <a:pt x="868" y="65"/>
                    <a:pt x="831" y="59"/>
                    <a:pt x="794" y="59"/>
                  </a:cubicBezTo>
                  <a:cubicBezTo>
                    <a:pt x="779" y="59"/>
                    <a:pt x="765" y="60"/>
                    <a:pt x="751" y="60"/>
                  </a:cubicBezTo>
                  <a:cubicBezTo>
                    <a:pt x="678" y="18"/>
                    <a:pt x="611" y="1"/>
                    <a:pt x="54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" name="Google Shape;304;p16"/>
            <p:cNvSpPr/>
            <p:nvPr/>
          </p:nvSpPr>
          <p:spPr>
            <a:xfrm>
              <a:off x="2748025" y="4745630"/>
              <a:ext cx="72828" cy="56744"/>
            </a:xfrm>
            <a:custGeom>
              <a:avLst/>
              <a:gdLst/>
              <a:ahLst/>
              <a:cxnLst/>
              <a:rect l="l" t="t" r="r" b="b"/>
              <a:pathLst>
                <a:path w="1775" h="1383" extrusionOk="0">
                  <a:moveTo>
                    <a:pt x="1469" y="1"/>
                  </a:moveTo>
                  <a:cubicBezTo>
                    <a:pt x="1398" y="1"/>
                    <a:pt x="1324" y="17"/>
                    <a:pt x="1251" y="37"/>
                  </a:cubicBezTo>
                  <a:cubicBezTo>
                    <a:pt x="1245" y="34"/>
                    <a:pt x="1238" y="32"/>
                    <a:pt x="1232" y="32"/>
                  </a:cubicBezTo>
                  <a:cubicBezTo>
                    <a:pt x="1214" y="32"/>
                    <a:pt x="1197" y="43"/>
                    <a:pt x="1179" y="61"/>
                  </a:cubicBezTo>
                  <a:cubicBezTo>
                    <a:pt x="1168" y="61"/>
                    <a:pt x="1132" y="61"/>
                    <a:pt x="1120" y="73"/>
                  </a:cubicBezTo>
                  <a:cubicBezTo>
                    <a:pt x="822" y="168"/>
                    <a:pt x="572" y="346"/>
                    <a:pt x="346" y="573"/>
                  </a:cubicBezTo>
                  <a:cubicBezTo>
                    <a:pt x="191" y="704"/>
                    <a:pt x="48" y="847"/>
                    <a:pt x="48" y="1073"/>
                  </a:cubicBezTo>
                  <a:cubicBezTo>
                    <a:pt x="36" y="1132"/>
                    <a:pt x="1" y="1180"/>
                    <a:pt x="1" y="1251"/>
                  </a:cubicBezTo>
                  <a:cubicBezTo>
                    <a:pt x="1" y="1347"/>
                    <a:pt x="36" y="1370"/>
                    <a:pt x="120" y="1382"/>
                  </a:cubicBezTo>
                  <a:cubicBezTo>
                    <a:pt x="215" y="1382"/>
                    <a:pt x="298" y="1347"/>
                    <a:pt x="382" y="1311"/>
                  </a:cubicBezTo>
                  <a:cubicBezTo>
                    <a:pt x="417" y="1311"/>
                    <a:pt x="441" y="1311"/>
                    <a:pt x="453" y="1275"/>
                  </a:cubicBezTo>
                  <a:lnTo>
                    <a:pt x="489" y="1275"/>
                  </a:lnTo>
                  <a:cubicBezTo>
                    <a:pt x="537" y="1251"/>
                    <a:pt x="584" y="1239"/>
                    <a:pt x="632" y="1216"/>
                  </a:cubicBezTo>
                  <a:cubicBezTo>
                    <a:pt x="855" y="1138"/>
                    <a:pt x="1079" y="1060"/>
                    <a:pt x="1316" y="1060"/>
                  </a:cubicBezTo>
                  <a:cubicBezTo>
                    <a:pt x="1369" y="1060"/>
                    <a:pt x="1423" y="1064"/>
                    <a:pt x="1477" y="1073"/>
                  </a:cubicBezTo>
                  <a:cubicBezTo>
                    <a:pt x="1537" y="1073"/>
                    <a:pt x="1572" y="1061"/>
                    <a:pt x="1596" y="1001"/>
                  </a:cubicBezTo>
                  <a:cubicBezTo>
                    <a:pt x="1656" y="966"/>
                    <a:pt x="1620" y="906"/>
                    <a:pt x="1656" y="858"/>
                  </a:cubicBezTo>
                  <a:cubicBezTo>
                    <a:pt x="1775" y="704"/>
                    <a:pt x="1775" y="525"/>
                    <a:pt x="1775" y="346"/>
                  </a:cubicBezTo>
                  <a:cubicBezTo>
                    <a:pt x="1775" y="311"/>
                    <a:pt x="1763" y="287"/>
                    <a:pt x="1739" y="275"/>
                  </a:cubicBezTo>
                  <a:cubicBezTo>
                    <a:pt x="1739" y="251"/>
                    <a:pt x="1739" y="227"/>
                    <a:pt x="1739" y="204"/>
                  </a:cubicBezTo>
                  <a:cubicBezTo>
                    <a:pt x="1739" y="168"/>
                    <a:pt x="1739" y="144"/>
                    <a:pt x="1703" y="132"/>
                  </a:cubicBezTo>
                  <a:cubicBezTo>
                    <a:pt x="1703" y="85"/>
                    <a:pt x="1668" y="61"/>
                    <a:pt x="1632" y="37"/>
                  </a:cubicBezTo>
                  <a:cubicBezTo>
                    <a:pt x="1580" y="11"/>
                    <a:pt x="1525" y="1"/>
                    <a:pt x="146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" name="Google Shape;305;p16"/>
            <p:cNvSpPr/>
            <p:nvPr/>
          </p:nvSpPr>
          <p:spPr>
            <a:xfrm>
              <a:off x="3694447" y="4615466"/>
              <a:ext cx="120710" cy="86450"/>
            </a:xfrm>
            <a:custGeom>
              <a:avLst/>
              <a:gdLst/>
              <a:ahLst/>
              <a:cxnLst/>
              <a:rect l="l" t="t" r="r" b="b"/>
              <a:pathLst>
                <a:path w="2942" h="2107" extrusionOk="0">
                  <a:moveTo>
                    <a:pt x="1287" y="0"/>
                  </a:moveTo>
                  <a:cubicBezTo>
                    <a:pt x="1251" y="0"/>
                    <a:pt x="1227" y="24"/>
                    <a:pt x="1192" y="36"/>
                  </a:cubicBezTo>
                  <a:cubicBezTo>
                    <a:pt x="1166" y="34"/>
                    <a:pt x="1141" y="33"/>
                    <a:pt x="1116" y="33"/>
                  </a:cubicBezTo>
                  <a:cubicBezTo>
                    <a:pt x="861" y="33"/>
                    <a:pt x="632" y="137"/>
                    <a:pt x="382" y="203"/>
                  </a:cubicBezTo>
                  <a:cubicBezTo>
                    <a:pt x="334" y="214"/>
                    <a:pt x="287" y="238"/>
                    <a:pt x="263" y="286"/>
                  </a:cubicBezTo>
                  <a:cubicBezTo>
                    <a:pt x="168" y="441"/>
                    <a:pt x="84" y="595"/>
                    <a:pt x="25" y="774"/>
                  </a:cubicBezTo>
                  <a:cubicBezTo>
                    <a:pt x="1" y="845"/>
                    <a:pt x="25" y="917"/>
                    <a:pt x="96" y="929"/>
                  </a:cubicBezTo>
                  <a:cubicBezTo>
                    <a:pt x="276" y="951"/>
                    <a:pt x="434" y="1037"/>
                    <a:pt x="621" y="1037"/>
                  </a:cubicBezTo>
                  <a:cubicBezTo>
                    <a:pt x="632" y="1037"/>
                    <a:pt x="644" y="1037"/>
                    <a:pt x="656" y="1036"/>
                  </a:cubicBezTo>
                  <a:cubicBezTo>
                    <a:pt x="716" y="1083"/>
                    <a:pt x="780" y="1088"/>
                    <a:pt x="846" y="1088"/>
                  </a:cubicBezTo>
                  <a:cubicBezTo>
                    <a:pt x="866" y="1088"/>
                    <a:pt x="885" y="1088"/>
                    <a:pt x="905" y="1088"/>
                  </a:cubicBezTo>
                  <a:cubicBezTo>
                    <a:pt x="937" y="1088"/>
                    <a:pt x="969" y="1089"/>
                    <a:pt x="1001" y="1096"/>
                  </a:cubicBezTo>
                  <a:cubicBezTo>
                    <a:pt x="1025" y="1127"/>
                    <a:pt x="1059" y="1138"/>
                    <a:pt x="1097" y="1138"/>
                  </a:cubicBezTo>
                  <a:cubicBezTo>
                    <a:pt x="1116" y="1138"/>
                    <a:pt x="1136" y="1135"/>
                    <a:pt x="1156" y="1131"/>
                  </a:cubicBezTo>
                  <a:lnTo>
                    <a:pt x="1180" y="1143"/>
                  </a:lnTo>
                  <a:lnTo>
                    <a:pt x="1192" y="1143"/>
                  </a:lnTo>
                  <a:cubicBezTo>
                    <a:pt x="1218" y="1170"/>
                    <a:pt x="1245" y="1183"/>
                    <a:pt x="1272" y="1183"/>
                  </a:cubicBezTo>
                  <a:cubicBezTo>
                    <a:pt x="1281" y="1183"/>
                    <a:pt x="1290" y="1182"/>
                    <a:pt x="1299" y="1179"/>
                  </a:cubicBezTo>
                  <a:cubicBezTo>
                    <a:pt x="1323" y="1191"/>
                    <a:pt x="1334" y="1191"/>
                    <a:pt x="1346" y="1191"/>
                  </a:cubicBezTo>
                  <a:cubicBezTo>
                    <a:pt x="1418" y="1250"/>
                    <a:pt x="1513" y="1262"/>
                    <a:pt x="1596" y="1286"/>
                  </a:cubicBezTo>
                  <a:cubicBezTo>
                    <a:pt x="1751" y="1369"/>
                    <a:pt x="1870" y="1488"/>
                    <a:pt x="1965" y="1643"/>
                  </a:cubicBezTo>
                  <a:cubicBezTo>
                    <a:pt x="2025" y="1750"/>
                    <a:pt x="2120" y="1858"/>
                    <a:pt x="2192" y="1965"/>
                  </a:cubicBezTo>
                  <a:cubicBezTo>
                    <a:pt x="2227" y="2012"/>
                    <a:pt x="2275" y="2036"/>
                    <a:pt x="2311" y="2084"/>
                  </a:cubicBezTo>
                  <a:cubicBezTo>
                    <a:pt x="2332" y="2100"/>
                    <a:pt x="2354" y="2106"/>
                    <a:pt x="2375" y="2106"/>
                  </a:cubicBezTo>
                  <a:cubicBezTo>
                    <a:pt x="2401" y="2106"/>
                    <a:pt x="2427" y="2097"/>
                    <a:pt x="2454" y="2084"/>
                  </a:cubicBezTo>
                  <a:cubicBezTo>
                    <a:pt x="2549" y="2024"/>
                    <a:pt x="2573" y="1929"/>
                    <a:pt x="2596" y="1834"/>
                  </a:cubicBezTo>
                  <a:cubicBezTo>
                    <a:pt x="2704" y="1786"/>
                    <a:pt x="2751" y="1703"/>
                    <a:pt x="2739" y="1584"/>
                  </a:cubicBezTo>
                  <a:cubicBezTo>
                    <a:pt x="2763" y="1560"/>
                    <a:pt x="2787" y="1548"/>
                    <a:pt x="2787" y="1524"/>
                  </a:cubicBezTo>
                  <a:cubicBezTo>
                    <a:pt x="2847" y="1334"/>
                    <a:pt x="2942" y="1143"/>
                    <a:pt x="2858" y="941"/>
                  </a:cubicBezTo>
                  <a:cubicBezTo>
                    <a:pt x="2918" y="786"/>
                    <a:pt x="2823" y="691"/>
                    <a:pt x="2727" y="607"/>
                  </a:cubicBezTo>
                  <a:cubicBezTo>
                    <a:pt x="2656" y="524"/>
                    <a:pt x="2585" y="453"/>
                    <a:pt x="2501" y="381"/>
                  </a:cubicBezTo>
                  <a:cubicBezTo>
                    <a:pt x="2418" y="238"/>
                    <a:pt x="2287" y="131"/>
                    <a:pt x="2132" y="95"/>
                  </a:cubicBezTo>
                  <a:cubicBezTo>
                    <a:pt x="1846" y="24"/>
                    <a:pt x="1573" y="0"/>
                    <a:pt x="128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" name="Google Shape;306;p16"/>
            <p:cNvSpPr/>
            <p:nvPr/>
          </p:nvSpPr>
          <p:spPr>
            <a:xfrm>
              <a:off x="872085" y="-316506"/>
              <a:ext cx="79680" cy="60273"/>
            </a:xfrm>
            <a:custGeom>
              <a:avLst/>
              <a:gdLst/>
              <a:ahLst/>
              <a:cxnLst/>
              <a:rect l="l" t="t" r="r" b="b"/>
              <a:pathLst>
                <a:path w="1942" h="1469" extrusionOk="0">
                  <a:moveTo>
                    <a:pt x="862" y="1"/>
                  </a:moveTo>
                  <a:cubicBezTo>
                    <a:pt x="741" y="1"/>
                    <a:pt x="618" y="31"/>
                    <a:pt x="501" y="75"/>
                  </a:cubicBezTo>
                  <a:cubicBezTo>
                    <a:pt x="310" y="87"/>
                    <a:pt x="191" y="206"/>
                    <a:pt x="72" y="337"/>
                  </a:cubicBezTo>
                  <a:cubicBezTo>
                    <a:pt x="48" y="361"/>
                    <a:pt x="1" y="397"/>
                    <a:pt x="24" y="456"/>
                  </a:cubicBezTo>
                  <a:cubicBezTo>
                    <a:pt x="191" y="516"/>
                    <a:pt x="370" y="552"/>
                    <a:pt x="536" y="587"/>
                  </a:cubicBezTo>
                  <a:cubicBezTo>
                    <a:pt x="644" y="647"/>
                    <a:pt x="751" y="683"/>
                    <a:pt x="846" y="754"/>
                  </a:cubicBezTo>
                  <a:cubicBezTo>
                    <a:pt x="905" y="802"/>
                    <a:pt x="977" y="849"/>
                    <a:pt x="1048" y="897"/>
                  </a:cubicBezTo>
                  <a:lnTo>
                    <a:pt x="1322" y="1195"/>
                  </a:lnTo>
                  <a:cubicBezTo>
                    <a:pt x="1370" y="1242"/>
                    <a:pt x="1417" y="1302"/>
                    <a:pt x="1441" y="1373"/>
                  </a:cubicBezTo>
                  <a:cubicBezTo>
                    <a:pt x="1453" y="1421"/>
                    <a:pt x="1489" y="1469"/>
                    <a:pt x="1548" y="1469"/>
                  </a:cubicBezTo>
                  <a:cubicBezTo>
                    <a:pt x="1608" y="1469"/>
                    <a:pt x="1644" y="1421"/>
                    <a:pt x="1667" y="1373"/>
                  </a:cubicBezTo>
                  <a:cubicBezTo>
                    <a:pt x="1667" y="1349"/>
                    <a:pt x="1667" y="1326"/>
                    <a:pt x="1667" y="1302"/>
                  </a:cubicBezTo>
                  <a:cubicBezTo>
                    <a:pt x="1691" y="1302"/>
                    <a:pt x="1715" y="1302"/>
                    <a:pt x="1739" y="1290"/>
                  </a:cubicBezTo>
                  <a:cubicBezTo>
                    <a:pt x="1787" y="1266"/>
                    <a:pt x="1798" y="1218"/>
                    <a:pt x="1810" y="1171"/>
                  </a:cubicBezTo>
                  <a:cubicBezTo>
                    <a:pt x="1858" y="1111"/>
                    <a:pt x="1894" y="1040"/>
                    <a:pt x="1906" y="957"/>
                  </a:cubicBezTo>
                  <a:cubicBezTo>
                    <a:pt x="1918" y="885"/>
                    <a:pt x="1929" y="802"/>
                    <a:pt x="1941" y="730"/>
                  </a:cubicBezTo>
                  <a:cubicBezTo>
                    <a:pt x="1941" y="707"/>
                    <a:pt x="1929" y="671"/>
                    <a:pt x="1918" y="671"/>
                  </a:cubicBezTo>
                  <a:cubicBezTo>
                    <a:pt x="1846" y="635"/>
                    <a:pt x="1834" y="540"/>
                    <a:pt x="1775" y="504"/>
                  </a:cubicBezTo>
                  <a:lnTo>
                    <a:pt x="1679" y="409"/>
                  </a:lnTo>
                  <a:cubicBezTo>
                    <a:pt x="1656" y="385"/>
                    <a:pt x="1632" y="349"/>
                    <a:pt x="1608" y="349"/>
                  </a:cubicBezTo>
                  <a:cubicBezTo>
                    <a:pt x="1465" y="183"/>
                    <a:pt x="1286" y="87"/>
                    <a:pt x="1084" y="40"/>
                  </a:cubicBezTo>
                  <a:cubicBezTo>
                    <a:pt x="1011" y="12"/>
                    <a:pt x="937" y="1"/>
                    <a:pt x="86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" name="Google Shape;307;p16"/>
            <p:cNvSpPr/>
            <p:nvPr/>
          </p:nvSpPr>
          <p:spPr>
            <a:xfrm rot="-4715776">
              <a:off x="3943663" y="-789026"/>
              <a:ext cx="65484" cy="131419"/>
            </a:xfrm>
            <a:custGeom>
              <a:avLst/>
              <a:gdLst/>
              <a:ahLst/>
              <a:cxnLst/>
              <a:rect l="l" t="t" r="r" b="b"/>
              <a:pathLst>
                <a:path w="1596" h="3203" extrusionOk="0">
                  <a:moveTo>
                    <a:pt x="564" y="1"/>
                  </a:moveTo>
                  <a:cubicBezTo>
                    <a:pt x="535" y="1"/>
                    <a:pt x="510" y="20"/>
                    <a:pt x="500" y="39"/>
                  </a:cubicBezTo>
                  <a:cubicBezTo>
                    <a:pt x="464" y="182"/>
                    <a:pt x="357" y="301"/>
                    <a:pt x="333" y="444"/>
                  </a:cubicBezTo>
                  <a:cubicBezTo>
                    <a:pt x="250" y="587"/>
                    <a:pt x="214" y="730"/>
                    <a:pt x="191" y="885"/>
                  </a:cubicBezTo>
                  <a:cubicBezTo>
                    <a:pt x="107" y="956"/>
                    <a:pt x="155" y="1052"/>
                    <a:pt x="143" y="1135"/>
                  </a:cubicBezTo>
                  <a:cubicBezTo>
                    <a:pt x="12" y="1504"/>
                    <a:pt x="0" y="1873"/>
                    <a:pt x="119" y="2230"/>
                  </a:cubicBezTo>
                  <a:cubicBezTo>
                    <a:pt x="167" y="2385"/>
                    <a:pt x="155" y="2564"/>
                    <a:pt x="286" y="2683"/>
                  </a:cubicBezTo>
                  <a:cubicBezTo>
                    <a:pt x="286" y="2695"/>
                    <a:pt x="286" y="2718"/>
                    <a:pt x="298" y="2730"/>
                  </a:cubicBezTo>
                  <a:cubicBezTo>
                    <a:pt x="286" y="2778"/>
                    <a:pt x="298" y="2814"/>
                    <a:pt x="345" y="2826"/>
                  </a:cubicBezTo>
                  <a:cubicBezTo>
                    <a:pt x="357" y="2849"/>
                    <a:pt x="369" y="2861"/>
                    <a:pt x="393" y="2885"/>
                  </a:cubicBezTo>
                  <a:cubicBezTo>
                    <a:pt x="417" y="2921"/>
                    <a:pt x="429" y="2968"/>
                    <a:pt x="452" y="3004"/>
                  </a:cubicBezTo>
                  <a:cubicBezTo>
                    <a:pt x="545" y="3139"/>
                    <a:pt x="632" y="3202"/>
                    <a:pt x="755" y="3202"/>
                  </a:cubicBezTo>
                  <a:cubicBezTo>
                    <a:pt x="806" y="3202"/>
                    <a:pt x="863" y="3192"/>
                    <a:pt x="929" y="3171"/>
                  </a:cubicBezTo>
                  <a:cubicBezTo>
                    <a:pt x="988" y="3159"/>
                    <a:pt x="1048" y="3135"/>
                    <a:pt x="1084" y="3076"/>
                  </a:cubicBezTo>
                  <a:cubicBezTo>
                    <a:pt x="1191" y="3040"/>
                    <a:pt x="1286" y="2992"/>
                    <a:pt x="1310" y="2849"/>
                  </a:cubicBezTo>
                  <a:cubicBezTo>
                    <a:pt x="1310" y="2814"/>
                    <a:pt x="1357" y="2778"/>
                    <a:pt x="1381" y="2742"/>
                  </a:cubicBezTo>
                  <a:cubicBezTo>
                    <a:pt x="1476" y="2623"/>
                    <a:pt x="1524" y="2480"/>
                    <a:pt x="1536" y="2337"/>
                  </a:cubicBezTo>
                  <a:cubicBezTo>
                    <a:pt x="1572" y="2147"/>
                    <a:pt x="1595" y="1956"/>
                    <a:pt x="1488" y="1778"/>
                  </a:cubicBezTo>
                  <a:cubicBezTo>
                    <a:pt x="1465" y="1659"/>
                    <a:pt x="1393" y="1575"/>
                    <a:pt x="1310" y="1492"/>
                  </a:cubicBezTo>
                  <a:cubicBezTo>
                    <a:pt x="1203" y="1397"/>
                    <a:pt x="1107" y="1290"/>
                    <a:pt x="1000" y="1182"/>
                  </a:cubicBezTo>
                  <a:cubicBezTo>
                    <a:pt x="833" y="1040"/>
                    <a:pt x="714" y="861"/>
                    <a:pt x="643" y="647"/>
                  </a:cubicBezTo>
                  <a:cubicBezTo>
                    <a:pt x="631" y="528"/>
                    <a:pt x="631" y="409"/>
                    <a:pt x="631" y="301"/>
                  </a:cubicBezTo>
                  <a:cubicBezTo>
                    <a:pt x="631" y="218"/>
                    <a:pt x="631" y="135"/>
                    <a:pt x="631" y="63"/>
                  </a:cubicBezTo>
                  <a:cubicBezTo>
                    <a:pt x="631" y="39"/>
                    <a:pt x="595" y="16"/>
                    <a:pt x="583" y="4"/>
                  </a:cubicBezTo>
                  <a:cubicBezTo>
                    <a:pt x="577" y="2"/>
                    <a:pt x="570" y="1"/>
                    <a:pt x="56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" name="Google Shape;308;p16"/>
            <p:cNvSpPr/>
            <p:nvPr/>
          </p:nvSpPr>
          <p:spPr>
            <a:xfrm>
              <a:off x="3905507" y="2658234"/>
              <a:ext cx="6401" cy="3693"/>
            </a:xfrm>
            <a:custGeom>
              <a:avLst/>
              <a:gdLst/>
              <a:ahLst/>
              <a:cxnLst/>
              <a:rect l="l" t="t" r="r" b="b"/>
              <a:pathLst>
                <a:path w="156" h="90" extrusionOk="0">
                  <a:moveTo>
                    <a:pt x="76" y="1"/>
                  </a:moveTo>
                  <a:cubicBezTo>
                    <a:pt x="43" y="1"/>
                    <a:pt x="16" y="22"/>
                    <a:pt x="0" y="53"/>
                  </a:cubicBezTo>
                  <a:cubicBezTo>
                    <a:pt x="36" y="53"/>
                    <a:pt x="72" y="77"/>
                    <a:pt x="96" y="89"/>
                  </a:cubicBezTo>
                  <a:cubicBezTo>
                    <a:pt x="119" y="89"/>
                    <a:pt x="143" y="89"/>
                    <a:pt x="155" y="65"/>
                  </a:cubicBezTo>
                  <a:cubicBezTo>
                    <a:pt x="155" y="42"/>
                    <a:pt x="143" y="30"/>
                    <a:pt x="131" y="18"/>
                  </a:cubicBezTo>
                  <a:cubicBezTo>
                    <a:pt x="112" y="6"/>
                    <a:pt x="93" y="1"/>
                    <a:pt x="76" y="1"/>
                  </a:cubicBezTo>
                  <a:close/>
                </a:path>
              </a:pathLst>
            </a:custGeom>
            <a:solidFill>
              <a:srgbClr val="FFC2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309" name="Google Shape;309;p1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-375175" y="248774"/>
            <a:ext cx="1597775" cy="764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blipFill>
          <a:blip r:embed="rId15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oogle Shape;6;p1"/>
          <p:cNvPicPr preferRelativeResize="0"/>
          <p:nvPr/>
        </p:nvPicPr>
        <p:blipFill>
          <a:blip r:embed="rId16">
            <a:alphaModFix/>
          </a:blip>
          <a:stretch>
            <a:fillRect/>
          </a:stretch>
        </p:blipFill>
        <p:spPr>
          <a:xfrm rot="5400000">
            <a:off x="2147424" y="-1829113"/>
            <a:ext cx="4849151" cy="8801726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7;p1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body" idx="1"/>
          </p:nvPr>
        </p:nvSpPr>
        <p:spPr>
          <a:xfrm>
            <a:off x="720000" y="1152475"/>
            <a:ext cx="77040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"/>
              <a:buChar char="●"/>
              <a:defRPr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"/>
              <a:buChar char="○"/>
              <a:defRPr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"/>
              <a:buChar char="■"/>
              <a:defRPr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"/>
              <a:buChar char="●"/>
              <a:defRPr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"/>
              <a:buChar char="○"/>
              <a:defRPr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"/>
              <a:buChar char="■"/>
              <a:defRPr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"/>
              <a:buChar char="●"/>
              <a:defRPr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"/>
              <a:buChar char="○"/>
              <a:defRPr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"/>
              <a:buChar char="■"/>
              <a:defRPr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5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7" r:id="rId10"/>
    <p:sldLayoutId id="2147483676" r:id="rId11"/>
    <p:sldLayoutId id="2147483677" r:id="rId12"/>
    <p:sldLayoutId id="2147483678" r:id="rId1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.svg"/><Relationship Id="rId5" Type="http://schemas.openxmlformats.org/officeDocument/2006/relationships/image" Target="../media/image11.png"/><Relationship Id="rId4" Type="http://schemas.openxmlformats.org/officeDocument/2006/relationships/image" Target="../media/image4.png"/><Relationship Id="rId9" Type="http://schemas.openxmlformats.org/officeDocument/2006/relationships/image" Target="../media/image8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slideLayout" Target="../slideLayouts/slideLayout9.xml"/><Relationship Id="rId7" Type="http://schemas.openxmlformats.org/officeDocument/2006/relationships/image" Target="../media/image23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5.png"/><Relationship Id="rId5" Type="http://schemas.openxmlformats.org/officeDocument/2006/relationships/image" Target="../media/image8.png"/><Relationship Id="rId10" Type="http://schemas.openxmlformats.org/officeDocument/2006/relationships/image" Target="../media/image21.png"/><Relationship Id="rId4" Type="http://schemas.openxmlformats.org/officeDocument/2006/relationships/notesSlide" Target="../notesSlides/notesSlide10.xml"/><Relationship Id="rId9" Type="http://schemas.openxmlformats.org/officeDocument/2006/relationships/image" Target="../media/image2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png"/><Relationship Id="rId5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11" Type="http://schemas.openxmlformats.org/officeDocument/2006/relationships/image" Target="../media/image2.svg"/><Relationship Id="rId10" Type="http://schemas.openxmlformats.org/officeDocument/2006/relationships/image" Target="../media/image19.png"/><Relationship Id="rId9" Type="http://schemas.openxmlformats.org/officeDocument/2006/relationships/image" Target="../media/image8.svg"/></Relationships>
</file>

<file path=ppt/slides/_rels/slide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.svg"/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0.png"/><Relationship Id="rId4" Type="http://schemas.openxmlformats.org/officeDocument/2006/relationships/notesSlide" Target="../notesSlides/notesSlide7.xml"/><Relationship Id="rId1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2.jpe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svg"/><Relationship Id="rId3" Type="http://schemas.openxmlformats.org/officeDocument/2006/relationships/image" Target="../media/image9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3.png"/><Relationship Id="rId11" Type="http://schemas.openxmlformats.org/officeDocument/2006/relationships/image" Target="../media/image10.svg"/><Relationship Id="rId5" Type="http://schemas.openxmlformats.org/officeDocument/2006/relationships/image" Target="../media/image5.png"/><Relationship Id="rId4" Type="http://schemas.openxmlformats.org/officeDocument/2006/relationships/image" Target="../media/image8.png"/><Relationship Id="rId9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2" name="Google Shape;732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5400000" flipH="1">
            <a:off x="7491325" y="2446850"/>
            <a:ext cx="943000" cy="3536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33" name="Google Shape;733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5400000">
            <a:off x="1409722" y="-1279554"/>
            <a:ext cx="716855" cy="3536300"/>
          </a:xfrm>
          <a:prstGeom prst="rect">
            <a:avLst/>
          </a:prstGeom>
          <a:noFill/>
          <a:ln>
            <a:noFill/>
          </a:ln>
        </p:spPr>
      </p:pic>
      <p:sp>
        <p:nvSpPr>
          <p:cNvPr id="736" name="Google Shape;736;p37"/>
          <p:cNvSpPr/>
          <p:nvPr/>
        </p:nvSpPr>
        <p:spPr>
          <a:xfrm>
            <a:off x="6662000" y="1073168"/>
            <a:ext cx="365384" cy="298613"/>
          </a:xfrm>
          <a:custGeom>
            <a:avLst/>
            <a:gdLst/>
            <a:ahLst/>
            <a:cxnLst/>
            <a:rect l="l" t="t" r="r" b="b"/>
            <a:pathLst>
              <a:path w="14277" h="11668" extrusionOk="0">
                <a:moveTo>
                  <a:pt x="10812" y="649"/>
                </a:moveTo>
                <a:cubicBezTo>
                  <a:pt x="10800" y="649"/>
                  <a:pt x="10800" y="661"/>
                  <a:pt x="10800" y="661"/>
                </a:cubicBezTo>
                <a:cubicBezTo>
                  <a:pt x="10800" y="649"/>
                  <a:pt x="10800" y="649"/>
                  <a:pt x="10812" y="649"/>
                </a:cubicBezTo>
                <a:close/>
                <a:moveTo>
                  <a:pt x="4096" y="684"/>
                </a:moveTo>
                <a:cubicBezTo>
                  <a:pt x="4132" y="696"/>
                  <a:pt x="4168" y="696"/>
                  <a:pt x="4180" y="696"/>
                </a:cubicBezTo>
                <a:cubicBezTo>
                  <a:pt x="4185" y="694"/>
                  <a:pt x="4188" y="693"/>
                  <a:pt x="4190" y="693"/>
                </a:cubicBezTo>
                <a:cubicBezTo>
                  <a:pt x="4199" y="693"/>
                  <a:pt x="4192" y="708"/>
                  <a:pt x="4192" y="708"/>
                </a:cubicBezTo>
                <a:cubicBezTo>
                  <a:pt x="4192" y="744"/>
                  <a:pt x="4204" y="768"/>
                  <a:pt x="4216" y="792"/>
                </a:cubicBezTo>
                <a:cubicBezTo>
                  <a:pt x="4180" y="756"/>
                  <a:pt x="4144" y="720"/>
                  <a:pt x="4096" y="684"/>
                </a:cubicBezTo>
                <a:close/>
                <a:moveTo>
                  <a:pt x="5108" y="1054"/>
                </a:moveTo>
                <a:cubicBezTo>
                  <a:pt x="5108" y="1065"/>
                  <a:pt x="5108" y="1065"/>
                  <a:pt x="5108" y="1065"/>
                </a:cubicBezTo>
                <a:cubicBezTo>
                  <a:pt x="5097" y="1065"/>
                  <a:pt x="5097" y="1077"/>
                  <a:pt x="5085" y="1077"/>
                </a:cubicBezTo>
                <a:lnTo>
                  <a:pt x="5085" y="1077"/>
                </a:lnTo>
                <a:cubicBezTo>
                  <a:pt x="5097" y="1077"/>
                  <a:pt x="5097" y="1065"/>
                  <a:pt x="5108" y="1054"/>
                </a:cubicBezTo>
                <a:close/>
                <a:moveTo>
                  <a:pt x="9097" y="1089"/>
                </a:moveTo>
                <a:cubicBezTo>
                  <a:pt x="9109" y="1089"/>
                  <a:pt x="9109" y="1089"/>
                  <a:pt x="9109" y="1101"/>
                </a:cubicBezTo>
                <a:lnTo>
                  <a:pt x="9097" y="1101"/>
                </a:lnTo>
                <a:cubicBezTo>
                  <a:pt x="9097" y="1101"/>
                  <a:pt x="9097" y="1089"/>
                  <a:pt x="9097" y="1089"/>
                </a:cubicBezTo>
                <a:close/>
                <a:moveTo>
                  <a:pt x="1965" y="1101"/>
                </a:moveTo>
                <a:cubicBezTo>
                  <a:pt x="1965" y="1113"/>
                  <a:pt x="1965" y="1125"/>
                  <a:pt x="1953" y="1125"/>
                </a:cubicBezTo>
                <a:cubicBezTo>
                  <a:pt x="1953" y="1113"/>
                  <a:pt x="1965" y="1113"/>
                  <a:pt x="1965" y="1101"/>
                </a:cubicBezTo>
                <a:close/>
                <a:moveTo>
                  <a:pt x="8930" y="1149"/>
                </a:moveTo>
                <a:cubicBezTo>
                  <a:pt x="8930" y="1161"/>
                  <a:pt x="8918" y="1161"/>
                  <a:pt x="8918" y="1173"/>
                </a:cubicBezTo>
                <a:cubicBezTo>
                  <a:pt x="8918" y="1161"/>
                  <a:pt x="8918" y="1161"/>
                  <a:pt x="8930" y="1149"/>
                </a:cubicBezTo>
                <a:close/>
                <a:moveTo>
                  <a:pt x="3799" y="1232"/>
                </a:moveTo>
                <a:cubicBezTo>
                  <a:pt x="3799" y="1244"/>
                  <a:pt x="3787" y="1244"/>
                  <a:pt x="3775" y="1244"/>
                </a:cubicBezTo>
                <a:cubicBezTo>
                  <a:pt x="3787" y="1244"/>
                  <a:pt x="3787" y="1232"/>
                  <a:pt x="3787" y="1232"/>
                </a:cubicBezTo>
                <a:close/>
                <a:moveTo>
                  <a:pt x="3971" y="1259"/>
                </a:moveTo>
                <a:cubicBezTo>
                  <a:pt x="3989" y="1259"/>
                  <a:pt x="4007" y="1262"/>
                  <a:pt x="4025" y="1268"/>
                </a:cubicBezTo>
                <a:cubicBezTo>
                  <a:pt x="4001" y="1280"/>
                  <a:pt x="3965" y="1292"/>
                  <a:pt x="3942" y="1316"/>
                </a:cubicBezTo>
                <a:cubicBezTo>
                  <a:pt x="3930" y="1304"/>
                  <a:pt x="3906" y="1292"/>
                  <a:pt x="3918" y="1268"/>
                </a:cubicBezTo>
                <a:cubicBezTo>
                  <a:pt x="3936" y="1262"/>
                  <a:pt x="3954" y="1259"/>
                  <a:pt x="3971" y="1259"/>
                </a:cubicBezTo>
                <a:close/>
                <a:moveTo>
                  <a:pt x="9359" y="1387"/>
                </a:moveTo>
                <a:cubicBezTo>
                  <a:pt x="9359" y="1387"/>
                  <a:pt x="9359" y="1387"/>
                  <a:pt x="9359" y="1399"/>
                </a:cubicBezTo>
                <a:lnTo>
                  <a:pt x="9347" y="1399"/>
                </a:lnTo>
                <a:cubicBezTo>
                  <a:pt x="9347" y="1387"/>
                  <a:pt x="9359" y="1387"/>
                  <a:pt x="9359" y="1387"/>
                </a:cubicBezTo>
                <a:close/>
                <a:moveTo>
                  <a:pt x="3870" y="1518"/>
                </a:moveTo>
                <a:cubicBezTo>
                  <a:pt x="3882" y="1530"/>
                  <a:pt x="3882" y="1530"/>
                  <a:pt x="3882" y="1530"/>
                </a:cubicBezTo>
                <a:lnTo>
                  <a:pt x="3870" y="1530"/>
                </a:lnTo>
                <a:cubicBezTo>
                  <a:pt x="3870" y="1530"/>
                  <a:pt x="3870" y="1530"/>
                  <a:pt x="3870" y="1518"/>
                </a:cubicBezTo>
                <a:close/>
                <a:moveTo>
                  <a:pt x="13800" y="1851"/>
                </a:moveTo>
                <a:cubicBezTo>
                  <a:pt x="13800" y="1863"/>
                  <a:pt x="13788" y="1863"/>
                  <a:pt x="13788" y="1863"/>
                </a:cubicBezTo>
                <a:cubicBezTo>
                  <a:pt x="13788" y="1863"/>
                  <a:pt x="13788" y="1863"/>
                  <a:pt x="13776" y="1851"/>
                </a:cubicBezTo>
                <a:close/>
                <a:moveTo>
                  <a:pt x="5489" y="1863"/>
                </a:moveTo>
                <a:cubicBezTo>
                  <a:pt x="5489" y="1875"/>
                  <a:pt x="5489" y="1875"/>
                  <a:pt x="5489" y="1875"/>
                </a:cubicBezTo>
                <a:cubicBezTo>
                  <a:pt x="5489" y="1875"/>
                  <a:pt x="5486" y="1872"/>
                  <a:pt x="5482" y="1871"/>
                </a:cubicBezTo>
                <a:lnTo>
                  <a:pt x="5482" y="1871"/>
                </a:lnTo>
                <a:cubicBezTo>
                  <a:pt x="5484" y="1869"/>
                  <a:pt x="5486" y="1866"/>
                  <a:pt x="5489" y="1863"/>
                </a:cubicBezTo>
                <a:close/>
                <a:moveTo>
                  <a:pt x="8180" y="1875"/>
                </a:moveTo>
                <a:cubicBezTo>
                  <a:pt x="8180" y="1887"/>
                  <a:pt x="8180" y="1887"/>
                  <a:pt x="8180" y="1887"/>
                </a:cubicBezTo>
                <a:cubicBezTo>
                  <a:pt x="8180" y="1887"/>
                  <a:pt x="8168" y="1887"/>
                  <a:pt x="8168" y="1875"/>
                </a:cubicBezTo>
                <a:close/>
                <a:moveTo>
                  <a:pt x="155" y="2054"/>
                </a:moveTo>
                <a:cubicBezTo>
                  <a:pt x="167" y="2078"/>
                  <a:pt x="167" y="2089"/>
                  <a:pt x="179" y="2101"/>
                </a:cubicBezTo>
                <a:cubicBezTo>
                  <a:pt x="167" y="2113"/>
                  <a:pt x="144" y="2125"/>
                  <a:pt x="120" y="2149"/>
                </a:cubicBezTo>
                <a:cubicBezTo>
                  <a:pt x="132" y="2113"/>
                  <a:pt x="144" y="2089"/>
                  <a:pt x="155" y="2054"/>
                </a:cubicBezTo>
                <a:close/>
                <a:moveTo>
                  <a:pt x="1239" y="2173"/>
                </a:moveTo>
                <a:cubicBezTo>
                  <a:pt x="1239" y="2185"/>
                  <a:pt x="1239" y="2185"/>
                  <a:pt x="1239" y="2185"/>
                </a:cubicBezTo>
                <a:lnTo>
                  <a:pt x="1227" y="2185"/>
                </a:lnTo>
                <a:cubicBezTo>
                  <a:pt x="1239" y="2185"/>
                  <a:pt x="1239" y="2185"/>
                  <a:pt x="1239" y="2173"/>
                </a:cubicBezTo>
                <a:close/>
                <a:moveTo>
                  <a:pt x="2322" y="2256"/>
                </a:moveTo>
                <a:cubicBezTo>
                  <a:pt x="2322" y="2268"/>
                  <a:pt x="2322" y="2268"/>
                  <a:pt x="2311" y="2280"/>
                </a:cubicBezTo>
                <a:cubicBezTo>
                  <a:pt x="2322" y="2268"/>
                  <a:pt x="2322" y="2256"/>
                  <a:pt x="2322" y="2256"/>
                </a:cubicBezTo>
                <a:close/>
                <a:moveTo>
                  <a:pt x="4323" y="2363"/>
                </a:moveTo>
                <a:cubicBezTo>
                  <a:pt x="4311" y="2363"/>
                  <a:pt x="4311" y="2363"/>
                  <a:pt x="4311" y="2375"/>
                </a:cubicBezTo>
                <a:cubicBezTo>
                  <a:pt x="4311" y="2363"/>
                  <a:pt x="4299" y="2363"/>
                  <a:pt x="4299" y="2363"/>
                </a:cubicBezTo>
                <a:close/>
                <a:moveTo>
                  <a:pt x="2632" y="2387"/>
                </a:moveTo>
                <a:cubicBezTo>
                  <a:pt x="2632" y="2399"/>
                  <a:pt x="2632" y="2399"/>
                  <a:pt x="2632" y="2399"/>
                </a:cubicBezTo>
                <a:cubicBezTo>
                  <a:pt x="2620" y="2399"/>
                  <a:pt x="2620" y="2399"/>
                  <a:pt x="2620" y="2387"/>
                </a:cubicBezTo>
                <a:close/>
                <a:moveTo>
                  <a:pt x="12645" y="2411"/>
                </a:moveTo>
                <a:cubicBezTo>
                  <a:pt x="12645" y="2417"/>
                  <a:pt x="12642" y="2420"/>
                  <a:pt x="12638" y="2420"/>
                </a:cubicBezTo>
                <a:cubicBezTo>
                  <a:pt x="12633" y="2420"/>
                  <a:pt x="12627" y="2417"/>
                  <a:pt x="12621" y="2411"/>
                </a:cubicBezTo>
                <a:close/>
                <a:moveTo>
                  <a:pt x="3180" y="2518"/>
                </a:moveTo>
                <a:cubicBezTo>
                  <a:pt x="3180" y="2518"/>
                  <a:pt x="3180" y="2518"/>
                  <a:pt x="3180" y="2530"/>
                </a:cubicBezTo>
                <a:cubicBezTo>
                  <a:pt x="3180" y="2518"/>
                  <a:pt x="3168" y="2518"/>
                  <a:pt x="3168" y="2518"/>
                </a:cubicBezTo>
                <a:close/>
                <a:moveTo>
                  <a:pt x="4549" y="2530"/>
                </a:moveTo>
                <a:cubicBezTo>
                  <a:pt x="4561" y="2530"/>
                  <a:pt x="4561" y="2530"/>
                  <a:pt x="4573" y="2542"/>
                </a:cubicBezTo>
                <a:cubicBezTo>
                  <a:pt x="4561" y="2542"/>
                  <a:pt x="4561" y="2530"/>
                  <a:pt x="4549" y="2530"/>
                </a:cubicBezTo>
                <a:close/>
                <a:moveTo>
                  <a:pt x="6513" y="2530"/>
                </a:moveTo>
                <a:cubicBezTo>
                  <a:pt x="6513" y="2530"/>
                  <a:pt x="6513" y="2542"/>
                  <a:pt x="6513" y="2542"/>
                </a:cubicBezTo>
                <a:lnTo>
                  <a:pt x="6502" y="2542"/>
                </a:lnTo>
                <a:cubicBezTo>
                  <a:pt x="6502" y="2542"/>
                  <a:pt x="6502" y="2530"/>
                  <a:pt x="6513" y="2530"/>
                </a:cubicBezTo>
                <a:close/>
                <a:moveTo>
                  <a:pt x="3858" y="2613"/>
                </a:moveTo>
                <a:cubicBezTo>
                  <a:pt x="3846" y="2625"/>
                  <a:pt x="3835" y="2637"/>
                  <a:pt x="3835" y="2637"/>
                </a:cubicBezTo>
                <a:cubicBezTo>
                  <a:pt x="3835" y="2637"/>
                  <a:pt x="3835" y="2625"/>
                  <a:pt x="3823" y="2625"/>
                </a:cubicBezTo>
                <a:cubicBezTo>
                  <a:pt x="3834" y="2625"/>
                  <a:pt x="3846" y="2625"/>
                  <a:pt x="3858" y="2613"/>
                </a:cubicBezTo>
                <a:close/>
                <a:moveTo>
                  <a:pt x="11990" y="2816"/>
                </a:moveTo>
                <a:cubicBezTo>
                  <a:pt x="11978" y="2828"/>
                  <a:pt x="11978" y="2828"/>
                  <a:pt x="11966" y="2840"/>
                </a:cubicBezTo>
                <a:cubicBezTo>
                  <a:pt x="11966" y="2828"/>
                  <a:pt x="11966" y="2828"/>
                  <a:pt x="11966" y="2828"/>
                </a:cubicBezTo>
                <a:cubicBezTo>
                  <a:pt x="11966" y="2816"/>
                  <a:pt x="11978" y="2816"/>
                  <a:pt x="11990" y="2816"/>
                </a:cubicBezTo>
                <a:close/>
                <a:moveTo>
                  <a:pt x="2489" y="2851"/>
                </a:moveTo>
                <a:cubicBezTo>
                  <a:pt x="2489" y="2863"/>
                  <a:pt x="2501" y="2887"/>
                  <a:pt x="2513" y="2899"/>
                </a:cubicBezTo>
                <a:cubicBezTo>
                  <a:pt x="2501" y="2899"/>
                  <a:pt x="2489" y="2887"/>
                  <a:pt x="2489" y="2875"/>
                </a:cubicBezTo>
                <a:cubicBezTo>
                  <a:pt x="2489" y="2863"/>
                  <a:pt x="2489" y="2851"/>
                  <a:pt x="2477" y="2851"/>
                </a:cubicBezTo>
                <a:close/>
                <a:moveTo>
                  <a:pt x="501" y="2947"/>
                </a:moveTo>
                <a:cubicBezTo>
                  <a:pt x="513" y="2959"/>
                  <a:pt x="513" y="2959"/>
                  <a:pt x="513" y="2959"/>
                </a:cubicBezTo>
                <a:cubicBezTo>
                  <a:pt x="513" y="2959"/>
                  <a:pt x="513" y="2970"/>
                  <a:pt x="501" y="2970"/>
                </a:cubicBezTo>
                <a:cubicBezTo>
                  <a:pt x="501" y="2959"/>
                  <a:pt x="501" y="2959"/>
                  <a:pt x="501" y="2947"/>
                </a:cubicBezTo>
                <a:close/>
                <a:moveTo>
                  <a:pt x="13229" y="2959"/>
                </a:moveTo>
                <a:cubicBezTo>
                  <a:pt x="13229" y="2970"/>
                  <a:pt x="13229" y="2970"/>
                  <a:pt x="13229" y="2982"/>
                </a:cubicBezTo>
                <a:cubicBezTo>
                  <a:pt x="13217" y="2982"/>
                  <a:pt x="13205" y="2982"/>
                  <a:pt x="13193" y="2970"/>
                </a:cubicBezTo>
                <a:cubicBezTo>
                  <a:pt x="13205" y="2970"/>
                  <a:pt x="13217" y="2970"/>
                  <a:pt x="13229" y="2959"/>
                </a:cubicBezTo>
                <a:close/>
                <a:moveTo>
                  <a:pt x="9169" y="2982"/>
                </a:moveTo>
                <a:lnTo>
                  <a:pt x="9169" y="2982"/>
                </a:lnTo>
                <a:cubicBezTo>
                  <a:pt x="9169" y="2994"/>
                  <a:pt x="9180" y="2994"/>
                  <a:pt x="9192" y="3006"/>
                </a:cubicBezTo>
                <a:lnTo>
                  <a:pt x="9180" y="3006"/>
                </a:lnTo>
                <a:cubicBezTo>
                  <a:pt x="9169" y="2994"/>
                  <a:pt x="9169" y="2994"/>
                  <a:pt x="9169" y="2982"/>
                </a:cubicBezTo>
                <a:close/>
                <a:moveTo>
                  <a:pt x="13074" y="2970"/>
                </a:moveTo>
                <a:cubicBezTo>
                  <a:pt x="13074" y="2982"/>
                  <a:pt x="13086" y="2982"/>
                  <a:pt x="13098" y="2982"/>
                </a:cubicBezTo>
                <a:cubicBezTo>
                  <a:pt x="13086" y="2994"/>
                  <a:pt x="13086" y="3006"/>
                  <a:pt x="13086" y="3018"/>
                </a:cubicBezTo>
                <a:cubicBezTo>
                  <a:pt x="13074" y="2994"/>
                  <a:pt x="13074" y="2982"/>
                  <a:pt x="13074" y="2970"/>
                </a:cubicBezTo>
                <a:close/>
                <a:moveTo>
                  <a:pt x="3013" y="3221"/>
                </a:moveTo>
                <a:cubicBezTo>
                  <a:pt x="3013" y="3232"/>
                  <a:pt x="3001" y="3244"/>
                  <a:pt x="3001" y="3256"/>
                </a:cubicBezTo>
                <a:cubicBezTo>
                  <a:pt x="3001" y="3244"/>
                  <a:pt x="3001" y="3232"/>
                  <a:pt x="2989" y="3232"/>
                </a:cubicBezTo>
                <a:cubicBezTo>
                  <a:pt x="3001" y="3232"/>
                  <a:pt x="3013" y="3221"/>
                  <a:pt x="3013" y="3221"/>
                </a:cubicBezTo>
                <a:close/>
                <a:moveTo>
                  <a:pt x="7502" y="3328"/>
                </a:moveTo>
                <a:cubicBezTo>
                  <a:pt x="7502" y="3328"/>
                  <a:pt x="7502" y="3328"/>
                  <a:pt x="7490" y="3340"/>
                </a:cubicBezTo>
                <a:cubicBezTo>
                  <a:pt x="7502" y="3328"/>
                  <a:pt x="7490" y="3328"/>
                  <a:pt x="7502" y="3328"/>
                </a:cubicBezTo>
                <a:close/>
                <a:moveTo>
                  <a:pt x="2584" y="3494"/>
                </a:moveTo>
                <a:cubicBezTo>
                  <a:pt x="2584" y="3494"/>
                  <a:pt x="2584" y="3494"/>
                  <a:pt x="2596" y="3506"/>
                </a:cubicBezTo>
                <a:cubicBezTo>
                  <a:pt x="2584" y="3506"/>
                  <a:pt x="2584" y="3494"/>
                  <a:pt x="2584" y="3494"/>
                </a:cubicBezTo>
                <a:close/>
                <a:moveTo>
                  <a:pt x="6740" y="3518"/>
                </a:moveTo>
                <a:cubicBezTo>
                  <a:pt x="6740" y="3518"/>
                  <a:pt x="6740" y="3518"/>
                  <a:pt x="6752" y="3530"/>
                </a:cubicBezTo>
                <a:lnTo>
                  <a:pt x="6740" y="3530"/>
                </a:lnTo>
                <a:cubicBezTo>
                  <a:pt x="6740" y="3530"/>
                  <a:pt x="6740" y="3518"/>
                  <a:pt x="6740" y="3518"/>
                </a:cubicBezTo>
                <a:close/>
                <a:moveTo>
                  <a:pt x="3906" y="3518"/>
                </a:moveTo>
                <a:cubicBezTo>
                  <a:pt x="3906" y="3518"/>
                  <a:pt x="3918" y="3530"/>
                  <a:pt x="3918" y="3530"/>
                </a:cubicBezTo>
                <a:cubicBezTo>
                  <a:pt x="3918" y="3530"/>
                  <a:pt x="3918" y="3530"/>
                  <a:pt x="3918" y="3542"/>
                </a:cubicBezTo>
                <a:cubicBezTo>
                  <a:pt x="3918" y="3530"/>
                  <a:pt x="3906" y="3530"/>
                  <a:pt x="3906" y="3518"/>
                </a:cubicBezTo>
                <a:close/>
                <a:moveTo>
                  <a:pt x="4763" y="3602"/>
                </a:moveTo>
                <a:cubicBezTo>
                  <a:pt x="4751" y="3613"/>
                  <a:pt x="4751" y="3613"/>
                  <a:pt x="4751" y="3613"/>
                </a:cubicBezTo>
                <a:cubicBezTo>
                  <a:pt x="4751" y="3613"/>
                  <a:pt x="4751" y="3613"/>
                  <a:pt x="4751" y="3602"/>
                </a:cubicBezTo>
                <a:close/>
                <a:moveTo>
                  <a:pt x="11764" y="3697"/>
                </a:moveTo>
                <a:lnTo>
                  <a:pt x="11764" y="3697"/>
                </a:lnTo>
                <a:cubicBezTo>
                  <a:pt x="11755" y="3714"/>
                  <a:pt x="11747" y="3725"/>
                  <a:pt x="11733" y="3725"/>
                </a:cubicBezTo>
                <a:cubicBezTo>
                  <a:pt x="11728" y="3725"/>
                  <a:pt x="11723" y="3724"/>
                  <a:pt x="11716" y="3721"/>
                </a:cubicBezTo>
                <a:cubicBezTo>
                  <a:pt x="11705" y="3721"/>
                  <a:pt x="11705" y="3709"/>
                  <a:pt x="11705" y="3709"/>
                </a:cubicBezTo>
                <a:lnTo>
                  <a:pt x="11764" y="3697"/>
                </a:lnTo>
                <a:close/>
                <a:moveTo>
                  <a:pt x="9133" y="3768"/>
                </a:moveTo>
                <a:cubicBezTo>
                  <a:pt x="9133" y="3768"/>
                  <a:pt x="9133" y="3768"/>
                  <a:pt x="9145" y="3780"/>
                </a:cubicBezTo>
                <a:lnTo>
                  <a:pt x="9133" y="3780"/>
                </a:lnTo>
                <a:cubicBezTo>
                  <a:pt x="9133" y="3768"/>
                  <a:pt x="9133" y="3768"/>
                  <a:pt x="9133" y="3768"/>
                </a:cubicBezTo>
                <a:close/>
                <a:moveTo>
                  <a:pt x="12955" y="3756"/>
                </a:moveTo>
                <a:cubicBezTo>
                  <a:pt x="12955" y="3768"/>
                  <a:pt x="12967" y="3768"/>
                  <a:pt x="12967" y="3780"/>
                </a:cubicBezTo>
                <a:lnTo>
                  <a:pt x="12955" y="3780"/>
                </a:lnTo>
                <a:cubicBezTo>
                  <a:pt x="12955" y="3768"/>
                  <a:pt x="12955" y="3768"/>
                  <a:pt x="12955" y="3756"/>
                </a:cubicBezTo>
                <a:close/>
                <a:moveTo>
                  <a:pt x="1941" y="3947"/>
                </a:moveTo>
                <a:cubicBezTo>
                  <a:pt x="1953" y="3947"/>
                  <a:pt x="1953" y="3947"/>
                  <a:pt x="1965" y="3959"/>
                </a:cubicBezTo>
                <a:lnTo>
                  <a:pt x="1930" y="3959"/>
                </a:lnTo>
                <a:cubicBezTo>
                  <a:pt x="1941" y="3947"/>
                  <a:pt x="1941" y="3947"/>
                  <a:pt x="1941" y="3947"/>
                </a:cubicBezTo>
                <a:close/>
                <a:moveTo>
                  <a:pt x="1977" y="4042"/>
                </a:moveTo>
                <a:cubicBezTo>
                  <a:pt x="1977" y="4042"/>
                  <a:pt x="1977" y="4054"/>
                  <a:pt x="1977" y="4054"/>
                </a:cubicBezTo>
                <a:lnTo>
                  <a:pt x="1965" y="4054"/>
                </a:lnTo>
                <a:cubicBezTo>
                  <a:pt x="1965" y="4054"/>
                  <a:pt x="1977" y="4042"/>
                  <a:pt x="1977" y="4042"/>
                </a:cubicBezTo>
                <a:close/>
                <a:moveTo>
                  <a:pt x="11514" y="4054"/>
                </a:moveTo>
                <a:cubicBezTo>
                  <a:pt x="11490" y="4090"/>
                  <a:pt x="11478" y="4102"/>
                  <a:pt x="11466" y="4113"/>
                </a:cubicBezTo>
                <a:cubicBezTo>
                  <a:pt x="11455" y="4102"/>
                  <a:pt x="11466" y="4078"/>
                  <a:pt x="11478" y="4066"/>
                </a:cubicBezTo>
                <a:cubicBezTo>
                  <a:pt x="11502" y="4054"/>
                  <a:pt x="11502" y="4054"/>
                  <a:pt x="11514" y="4054"/>
                </a:cubicBezTo>
                <a:close/>
                <a:moveTo>
                  <a:pt x="8994" y="4088"/>
                </a:moveTo>
                <a:cubicBezTo>
                  <a:pt x="8998" y="4088"/>
                  <a:pt x="9002" y="4095"/>
                  <a:pt x="9002" y="4102"/>
                </a:cubicBezTo>
                <a:cubicBezTo>
                  <a:pt x="9002" y="4102"/>
                  <a:pt x="8990" y="4113"/>
                  <a:pt x="8978" y="4125"/>
                </a:cubicBezTo>
                <a:cubicBezTo>
                  <a:pt x="8954" y="4137"/>
                  <a:pt x="8930" y="4173"/>
                  <a:pt x="8907" y="4173"/>
                </a:cubicBezTo>
                <a:cubicBezTo>
                  <a:pt x="8942" y="4149"/>
                  <a:pt x="8966" y="4137"/>
                  <a:pt x="8990" y="4102"/>
                </a:cubicBezTo>
                <a:cubicBezTo>
                  <a:pt x="8990" y="4092"/>
                  <a:pt x="8992" y="4088"/>
                  <a:pt x="8994" y="4088"/>
                </a:cubicBezTo>
                <a:close/>
                <a:moveTo>
                  <a:pt x="3906" y="4173"/>
                </a:moveTo>
                <a:cubicBezTo>
                  <a:pt x="3894" y="4185"/>
                  <a:pt x="3894" y="4185"/>
                  <a:pt x="3894" y="4185"/>
                </a:cubicBezTo>
                <a:cubicBezTo>
                  <a:pt x="3894" y="4185"/>
                  <a:pt x="3894" y="4185"/>
                  <a:pt x="3894" y="4173"/>
                </a:cubicBezTo>
                <a:close/>
                <a:moveTo>
                  <a:pt x="10228" y="4209"/>
                </a:moveTo>
                <a:cubicBezTo>
                  <a:pt x="10228" y="4209"/>
                  <a:pt x="10216" y="4209"/>
                  <a:pt x="10216" y="4221"/>
                </a:cubicBezTo>
                <a:cubicBezTo>
                  <a:pt x="10216" y="4221"/>
                  <a:pt x="10216" y="4221"/>
                  <a:pt x="10216" y="4209"/>
                </a:cubicBezTo>
                <a:close/>
                <a:moveTo>
                  <a:pt x="4418" y="4340"/>
                </a:moveTo>
                <a:cubicBezTo>
                  <a:pt x="4412" y="4346"/>
                  <a:pt x="4406" y="4349"/>
                  <a:pt x="4400" y="4349"/>
                </a:cubicBezTo>
                <a:cubicBezTo>
                  <a:pt x="4394" y="4349"/>
                  <a:pt x="4388" y="4346"/>
                  <a:pt x="4382" y="4340"/>
                </a:cubicBezTo>
                <a:close/>
                <a:moveTo>
                  <a:pt x="11097" y="4340"/>
                </a:moveTo>
                <a:cubicBezTo>
                  <a:pt x="11121" y="4352"/>
                  <a:pt x="11133" y="4364"/>
                  <a:pt x="11145" y="4364"/>
                </a:cubicBezTo>
                <a:cubicBezTo>
                  <a:pt x="11132" y="4368"/>
                  <a:pt x="11120" y="4371"/>
                  <a:pt x="11112" y="4371"/>
                </a:cubicBezTo>
                <a:cubicBezTo>
                  <a:pt x="11097" y="4371"/>
                  <a:pt x="11090" y="4362"/>
                  <a:pt x="11097" y="4340"/>
                </a:cubicBezTo>
                <a:close/>
                <a:moveTo>
                  <a:pt x="11097" y="4435"/>
                </a:moveTo>
                <a:cubicBezTo>
                  <a:pt x="11085" y="4447"/>
                  <a:pt x="11085" y="4447"/>
                  <a:pt x="11085" y="4459"/>
                </a:cubicBezTo>
                <a:cubicBezTo>
                  <a:pt x="11085" y="4447"/>
                  <a:pt x="11074" y="4447"/>
                  <a:pt x="11085" y="4435"/>
                </a:cubicBezTo>
                <a:close/>
                <a:moveTo>
                  <a:pt x="3977" y="4518"/>
                </a:moveTo>
                <a:cubicBezTo>
                  <a:pt x="3965" y="4530"/>
                  <a:pt x="3954" y="4530"/>
                  <a:pt x="3942" y="4530"/>
                </a:cubicBezTo>
                <a:cubicBezTo>
                  <a:pt x="3954" y="4518"/>
                  <a:pt x="3965" y="4518"/>
                  <a:pt x="3977" y="4518"/>
                </a:cubicBezTo>
                <a:close/>
                <a:moveTo>
                  <a:pt x="1846" y="4578"/>
                </a:moveTo>
                <a:cubicBezTo>
                  <a:pt x="1846" y="4590"/>
                  <a:pt x="1846" y="4590"/>
                  <a:pt x="1834" y="4602"/>
                </a:cubicBezTo>
                <a:cubicBezTo>
                  <a:pt x="1834" y="4590"/>
                  <a:pt x="1834" y="4590"/>
                  <a:pt x="1834" y="4578"/>
                </a:cubicBezTo>
                <a:close/>
                <a:moveTo>
                  <a:pt x="3846" y="4590"/>
                </a:moveTo>
                <a:cubicBezTo>
                  <a:pt x="3846" y="4602"/>
                  <a:pt x="3835" y="4602"/>
                  <a:pt x="3823" y="4614"/>
                </a:cubicBezTo>
                <a:cubicBezTo>
                  <a:pt x="3835" y="4602"/>
                  <a:pt x="3835" y="4590"/>
                  <a:pt x="3835" y="4590"/>
                </a:cubicBezTo>
                <a:close/>
                <a:moveTo>
                  <a:pt x="6871" y="4709"/>
                </a:moveTo>
                <a:cubicBezTo>
                  <a:pt x="6883" y="4721"/>
                  <a:pt x="6883" y="4721"/>
                  <a:pt x="6883" y="4721"/>
                </a:cubicBezTo>
                <a:lnTo>
                  <a:pt x="6871" y="4721"/>
                </a:lnTo>
                <a:cubicBezTo>
                  <a:pt x="6871" y="4721"/>
                  <a:pt x="6871" y="4721"/>
                  <a:pt x="6871" y="4709"/>
                </a:cubicBezTo>
                <a:close/>
                <a:moveTo>
                  <a:pt x="9692" y="4756"/>
                </a:moveTo>
                <a:cubicBezTo>
                  <a:pt x="9684" y="4756"/>
                  <a:pt x="9671" y="4762"/>
                  <a:pt x="9660" y="4762"/>
                </a:cubicBezTo>
                <a:cubicBezTo>
                  <a:pt x="9654" y="4762"/>
                  <a:pt x="9649" y="4760"/>
                  <a:pt x="9645" y="4756"/>
                </a:cubicBezTo>
                <a:close/>
                <a:moveTo>
                  <a:pt x="9347" y="4768"/>
                </a:moveTo>
                <a:cubicBezTo>
                  <a:pt x="9347" y="4780"/>
                  <a:pt x="9347" y="4780"/>
                  <a:pt x="9347" y="4792"/>
                </a:cubicBezTo>
                <a:cubicBezTo>
                  <a:pt x="9335" y="4792"/>
                  <a:pt x="9335" y="4792"/>
                  <a:pt x="9323" y="4780"/>
                </a:cubicBezTo>
                <a:cubicBezTo>
                  <a:pt x="9335" y="4780"/>
                  <a:pt x="9335" y="4780"/>
                  <a:pt x="9347" y="4768"/>
                </a:cubicBezTo>
                <a:close/>
                <a:moveTo>
                  <a:pt x="9621" y="4828"/>
                </a:moveTo>
                <a:cubicBezTo>
                  <a:pt x="9621" y="4828"/>
                  <a:pt x="9621" y="4840"/>
                  <a:pt x="9621" y="4840"/>
                </a:cubicBezTo>
                <a:lnTo>
                  <a:pt x="9597" y="4840"/>
                </a:lnTo>
                <a:cubicBezTo>
                  <a:pt x="9609" y="4840"/>
                  <a:pt x="9621" y="4828"/>
                  <a:pt x="9621" y="4828"/>
                </a:cubicBezTo>
                <a:close/>
                <a:moveTo>
                  <a:pt x="4608" y="5066"/>
                </a:moveTo>
                <a:cubicBezTo>
                  <a:pt x="4608" y="5078"/>
                  <a:pt x="4608" y="5078"/>
                  <a:pt x="4608" y="5090"/>
                </a:cubicBezTo>
                <a:cubicBezTo>
                  <a:pt x="4597" y="5078"/>
                  <a:pt x="4597" y="5078"/>
                  <a:pt x="4585" y="5066"/>
                </a:cubicBezTo>
                <a:close/>
                <a:moveTo>
                  <a:pt x="3120" y="5221"/>
                </a:moveTo>
                <a:cubicBezTo>
                  <a:pt x="3120" y="5233"/>
                  <a:pt x="3120" y="5233"/>
                  <a:pt x="3108" y="5233"/>
                </a:cubicBezTo>
                <a:cubicBezTo>
                  <a:pt x="3120" y="5221"/>
                  <a:pt x="3120" y="5221"/>
                  <a:pt x="3120" y="5221"/>
                </a:cubicBezTo>
                <a:close/>
                <a:moveTo>
                  <a:pt x="10264" y="5209"/>
                </a:moveTo>
                <a:cubicBezTo>
                  <a:pt x="10252" y="5221"/>
                  <a:pt x="10228" y="5221"/>
                  <a:pt x="10216" y="5233"/>
                </a:cubicBezTo>
                <a:cubicBezTo>
                  <a:pt x="10216" y="5233"/>
                  <a:pt x="10216" y="5233"/>
                  <a:pt x="10216" y="5221"/>
                </a:cubicBezTo>
                <a:cubicBezTo>
                  <a:pt x="10216" y="5209"/>
                  <a:pt x="10240" y="5209"/>
                  <a:pt x="10252" y="5209"/>
                </a:cubicBezTo>
                <a:close/>
                <a:moveTo>
                  <a:pt x="6597" y="5483"/>
                </a:moveTo>
                <a:cubicBezTo>
                  <a:pt x="6597" y="5483"/>
                  <a:pt x="6609" y="5495"/>
                  <a:pt x="6621" y="5495"/>
                </a:cubicBezTo>
                <a:cubicBezTo>
                  <a:pt x="6621" y="5495"/>
                  <a:pt x="6621" y="5495"/>
                  <a:pt x="6621" y="5507"/>
                </a:cubicBezTo>
                <a:cubicBezTo>
                  <a:pt x="6609" y="5507"/>
                  <a:pt x="6597" y="5495"/>
                  <a:pt x="6585" y="5483"/>
                </a:cubicBezTo>
                <a:close/>
                <a:moveTo>
                  <a:pt x="9216" y="5471"/>
                </a:moveTo>
                <a:cubicBezTo>
                  <a:pt x="9216" y="5483"/>
                  <a:pt x="9228" y="5495"/>
                  <a:pt x="9228" y="5518"/>
                </a:cubicBezTo>
                <a:cubicBezTo>
                  <a:pt x="9204" y="5507"/>
                  <a:pt x="9192" y="5495"/>
                  <a:pt x="9216" y="5471"/>
                </a:cubicBezTo>
                <a:close/>
                <a:moveTo>
                  <a:pt x="7383" y="5483"/>
                </a:moveTo>
                <a:cubicBezTo>
                  <a:pt x="7394" y="5507"/>
                  <a:pt x="7406" y="5518"/>
                  <a:pt x="7430" y="5542"/>
                </a:cubicBezTo>
                <a:cubicBezTo>
                  <a:pt x="7394" y="5530"/>
                  <a:pt x="7359" y="5530"/>
                  <a:pt x="7323" y="5530"/>
                </a:cubicBezTo>
                <a:cubicBezTo>
                  <a:pt x="7335" y="5518"/>
                  <a:pt x="7359" y="5507"/>
                  <a:pt x="7383" y="5483"/>
                </a:cubicBezTo>
                <a:close/>
                <a:moveTo>
                  <a:pt x="6668" y="5578"/>
                </a:moveTo>
                <a:cubicBezTo>
                  <a:pt x="6668" y="5590"/>
                  <a:pt x="6668" y="5590"/>
                  <a:pt x="6680" y="5590"/>
                </a:cubicBezTo>
                <a:lnTo>
                  <a:pt x="6668" y="5590"/>
                </a:lnTo>
                <a:cubicBezTo>
                  <a:pt x="6668" y="5590"/>
                  <a:pt x="6668" y="5578"/>
                  <a:pt x="6668" y="5578"/>
                </a:cubicBezTo>
                <a:close/>
                <a:moveTo>
                  <a:pt x="3799" y="5709"/>
                </a:moveTo>
                <a:cubicBezTo>
                  <a:pt x="3799" y="5721"/>
                  <a:pt x="3799" y="5721"/>
                  <a:pt x="3787" y="5733"/>
                </a:cubicBezTo>
                <a:cubicBezTo>
                  <a:pt x="3787" y="5721"/>
                  <a:pt x="3799" y="5721"/>
                  <a:pt x="3799" y="5709"/>
                </a:cubicBezTo>
                <a:close/>
                <a:moveTo>
                  <a:pt x="2025" y="5721"/>
                </a:moveTo>
                <a:cubicBezTo>
                  <a:pt x="2025" y="5733"/>
                  <a:pt x="2037" y="5733"/>
                  <a:pt x="2025" y="5745"/>
                </a:cubicBezTo>
                <a:cubicBezTo>
                  <a:pt x="2025" y="5733"/>
                  <a:pt x="2025" y="5733"/>
                  <a:pt x="2025" y="5721"/>
                </a:cubicBezTo>
                <a:close/>
                <a:moveTo>
                  <a:pt x="12419" y="5757"/>
                </a:moveTo>
                <a:cubicBezTo>
                  <a:pt x="12419" y="5768"/>
                  <a:pt x="12419" y="5768"/>
                  <a:pt x="12407" y="5768"/>
                </a:cubicBezTo>
                <a:lnTo>
                  <a:pt x="12419" y="5757"/>
                </a:lnTo>
                <a:close/>
                <a:moveTo>
                  <a:pt x="6680" y="5768"/>
                </a:moveTo>
                <a:cubicBezTo>
                  <a:pt x="6668" y="5768"/>
                  <a:pt x="6668" y="5768"/>
                  <a:pt x="6668" y="5780"/>
                </a:cubicBezTo>
                <a:cubicBezTo>
                  <a:pt x="6668" y="5768"/>
                  <a:pt x="6668" y="5768"/>
                  <a:pt x="6668" y="5768"/>
                </a:cubicBezTo>
                <a:close/>
                <a:moveTo>
                  <a:pt x="8788" y="5828"/>
                </a:moveTo>
                <a:cubicBezTo>
                  <a:pt x="8776" y="5840"/>
                  <a:pt x="8776" y="5840"/>
                  <a:pt x="8776" y="5840"/>
                </a:cubicBezTo>
                <a:cubicBezTo>
                  <a:pt x="8776" y="5840"/>
                  <a:pt x="8776" y="5828"/>
                  <a:pt x="8776" y="5828"/>
                </a:cubicBezTo>
                <a:close/>
                <a:moveTo>
                  <a:pt x="12181" y="5899"/>
                </a:moveTo>
                <a:cubicBezTo>
                  <a:pt x="12169" y="5911"/>
                  <a:pt x="12169" y="5911"/>
                  <a:pt x="12169" y="5911"/>
                </a:cubicBezTo>
                <a:cubicBezTo>
                  <a:pt x="12169" y="5899"/>
                  <a:pt x="12169" y="5899"/>
                  <a:pt x="12169" y="5899"/>
                </a:cubicBezTo>
                <a:close/>
                <a:moveTo>
                  <a:pt x="3965" y="5959"/>
                </a:moveTo>
                <a:cubicBezTo>
                  <a:pt x="3977" y="5971"/>
                  <a:pt x="3965" y="5971"/>
                  <a:pt x="3965" y="5983"/>
                </a:cubicBezTo>
                <a:cubicBezTo>
                  <a:pt x="3965" y="5971"/>
                  <a:pt x="3965" y="5959"/>
                  <a:pt x="3965" y="5959"/>
                </a:cubicBezTo>
                <a:close/>
                <a:moveTo>
                  <a:pt x="3215" y="5971"/>
                </a:moveTo>
                <a:cubicBezTo>
                  <a:pt x="3215" y="5971"/>
                  <a:pt x="3227" y="5983"/>
                  <a:pt x="3227" y="5983"/>
                </a:cubicBezTo>
                <a:cubicBezTo>
                  <a:pt x="3227" y="5983"/>
                  <a:pt x="3215" y="5983"/>
                  <a:pt x="3215" y="5995"/>
                </a:cubicBezTo>
                <a:cubicBezTo>
                  <a:pt x="3215" y="5983"/>
                  <a:pt x="3215" y="5983"/>
                  <a:pt x="3215" y="5971"/>
                </a:cubicBezTo>
                <a:close/>
                <a:moveTo>
                  <a:pt x="12788" y="6054"/>
                </a:moveTo>
                <a:cubicBezTo>
                  <a:pt x="12800" y="6054"/>
                  <a:pt x="12800" y="6066"/>
                  <a:pt x="12800" y="6066"/>
                </a:cubicBezTo>
                <a:cubicBezTo>
                  <a:pt x="12788" y="6066"/>
                  <a:pt x="12788" y="6054"/>
                  <a:pt x="12776" y="6054"/>
                </a:cubicBezTo>
                <a:close/>
                <a:moveTo>
                  <a:pt x="3727" y="6185"/>
                </a:moveTo>
                <a:lnTo>
                  <a:pt x="3727" y="6185"/>
                </a:lnTo>
                <a:cubicBezTo>
                  <a:pt x="3739" y="6197"/>
                  <a:pt x="3751" y="6197"/>
                  <a:pt x="3751" y="6197"/>
                </a:cubicBezTo>
                <a:cubicBezTo>
                  <a:pt x="3739" y="6197"/>
                  <a:pt x="3739" y="6197"/>
                  <a:pt x="3727" y="6185"/>
                </a:cubicBezTo>
                <a:close/>
                <a:moveTo>
                  <a:pt x="8454" y="6376"/>
                </a:moveTo>
                <a:cubicBezTo>
                  <a:pt x="8454" y="6376"/>
                  <a:pt x="8454" y="6376"/>
                  <a:pt x="8466" y="6388"/>
                </a:cubicBezTo>
                <a:lnTo>
                  <a:pt x="8454" y="6388"/>
                </a:lnTo>
                <a:cubicBezTo>
                  <a:pt x="8454" y="6388"/>
                  <a:pt x="8454" y="6376"/>
                  <a:pt x="8454" y="6376"/>
                </a:cubicBezTo>
                <a:close/>
                <a:moveTo>
                  <a:pt x="8907" y="6399"/>
                </a:moveTo>
                <a:cubicBezTo>
                  <a:pt x="8913" y="6405"/>
                  <a:pt x="8915" y="6408"/>
                  <a:pt x="8918" y="6411"/>
                </a:cubicBezTo>
                <a:cubicBezTo>
                  <a:pt x="8907" y="6411"/>
                  <a:pt x="8918" y="6411"/>
                  <a:pt x="8907" y="6399"/>
                </a:cubicBezTo>
                <a:close/>
                <a:moveTo>
                  <a:pt x="8918" y="6411"/>
                </a:moveTo>
                <a:cubicBezTo>
                  <a:pt x="8921" y="6414"/>
                  <a:pt x="8924" y="6417"/>
                  <a:pt x="8930" y="6423"/>
                </a:cubicBezTo>
                <a:cubicBezTo>
                  <a:pt x="8918" y="6423"/>
                  <a:pt x="8918" y="6423"/>
                  <a:pt x="8918" y="6411"/>
                </a:cubicBezTo>
                <a:close/>
                <a:moveTo>
                  <a:pt x="12705" y="6495"/>
                </a:moveTo>
                <a:cubicBezTo>
                  <a:pt x="12705" y="6495"/>
                  <a:pt x="12705" y="6507"/>
                  <a:pt x="12693" y="6507"/>
                </a:cubicBezTo>
                <a:cubicBezTo>
                  <a:pt x="12693" y="6507"/>
                  <a:pt x="12693" y="6507"/>
                  <a:pt x="12693" y="6495"/>
                </a:cubicBezTo>
                <a:close/>
                <a:moveTo>
                  <a:pt x="7418" y="6614"/>
                </a:moveTo>
                <a:cubicBezTo>
                  <a:pt x="7406" y="6614"/>
                  <a:pt x="7406" y="6626"/>
                  <a:pt x="7406" y="6626"/>
                </a:cubicBezTo>
                <a:cubicBezTo>
                  <a:pt x="7406" y="6630"/>
                  <a:pt x="7406" y="6631"/>
                  <a:pt x="7406" y="6631"/>
                </a:cubicBezTo>
                <a:cubicBezTo>
                  <a:pt x="7405" y="6631"/>
                  <a:pt x="7402" y="6626"/>
                  <a:pt x="7394" y="6626"/>
                </a:cubicBezTo>
                <a:cubicBezTo>
                  <a:pt x="7394" y="6614"/>
                  <a:pt x="7406" y="6614"/>
                  <a:pt x="7418" y="6614"/>
                </a:cubicBezTo>
                <a:close/>
                <a:moveTo>
                  <a:pt x="11752" y="6626"/>
                </a:moveTo>
                <a:cubicBezTo>
                  <a:pt x="11764" y="6638"/>
                  <a:pt x="11764" y="6638"/>
                  <a:pt x="11764" y="6638"/>
                </a:cubicBezTo>
                <a:lnTo>
                  <a:pt x="11752" y="6638"/>
                </a:lnTo>
                <a:cubicBezTo>
                  <a:pt x="11752" y="6638"/>
                  <a:pt x="11752" y="6638"/>
                  <a:pt x="11752" y="6626"/>
                </a:cubicBezTo>
                <a:close/>
                <a:moveTo>
                  <a:pt x="4870" y="6650"/>
                </a:moveTo>
                <a:lnTo>
                  <a:pt x="4870" y="6661"/>
                </a:lnTo>
                <a:cubicBezTo>
                  <a:pt x="4858" y="6661"/>
                  <a:pt x="4858" y="6661"/>
                  <a:pt x="4858" y="6650"/>
                </a:cubicBezTo>
                <a:close/>
                <a:moveTo>
                  <a:pt x="8276" y="6709"/>
                </a:moveTo>
                <a:cubicBezTo>
                  <a:pt x="8276" y="6721"/>
                  <a:pt x="8276" y="6721"/>
                  <a:pt x="8264" y="6721"/>
                </a:cubicBezTo>
                <a:cubicBezTo>
                  <a:pt x="8275" y="6721"/>
                  <a:pt x="8276" y="6709"/>
                  <a:pt x="8276" y="6709"/>
                </a:cubicBezTo>
                <a:close/>
                <a:moveTo>
                  <a:pt x="2775" y="6757"/>
                </a:moveTo>
                <a:cubicBezTo>
                  <a:pt x="2775" y="6757"/>
                  <a:pt x="2770" y="6762"/>
                  <a:pt x="2766" y="6762"/>
                </a:cubicBezTo>
                <a:cubicBezTo>
                  <a:pt x="2764" y="6762"/>
                  <a:pt x="2763" y="6761"/>
                  <a:pt x="2763" y="6757"/>
                </a:cubicBezTo>
                <a:close/>
                <a:moveTo>
                  <a:pt x="2096" y="6769"/>
                </a:moveTo>
                <a:cubicBezTo>
                  <a:pt x="2108" y="6769"/>
                  <a:pt x="2108" y="6769"/>
                  <a:pt x="2120" y="6780"/>
                </a:cubicBezTo>
                <a:lnTo>
                  <a:pt x="2108" y="6780"/>
                </a:lnTo>
                <a:cubicBezTo>
                  <a:pt x="2108" y="6780"/>
                  <a:pt x="2096" y="6769"/>
                  <a:pt x="2096" y="6769"/>
                </a:cubicBezTo>
                <a:close/>
                <a:moveTo>
                  <a:pt x="4346" y="6947"/>
                </a:moveTo>
                <a:cubicBezTo>
                  <a:pt x="4346" y="6947"/>
                  <a:pt x="4346" y="6947"/>
                  <a:pt x="4346" y="6959"/>
                </a:cubicBezTo>
                <a:lnTo>
                  <a:pt x="4335" y="6959"/>
                </a:lnTo>
                <a:cubicBezTo>
                  <a:pt x="4346" y="6947"/>
                  <a:pt x="4346" y="6947"/>
                  <a:pt x="4346" y="6947"/>
                </a:cubicBezTo>
                <a:close/>
                <a:moveTo>
                  <a:pt x="12395" y="7102"/>
                </a:moveTo>
                <a:cubicBezTo>
                  <a:pt x="12395" y="7102"/>
                  <a:pt x="12395" y="7102"/>
                  <a:pt x="12395" y="7114"/>
                </a:cubicBezTo>
                <a:cubicBezTo>
                  <a:pt x="12395" y="7102"/>
                  <a:pt x="12395" y="7102"/>
                  <a:pt x="12383" y="7102"/>
                </a:cubicBezTo>
                <a:close/>
                <a:moveTo>
                  <a:pt x="7418" y="7150"/>
                </a:moveTo>
                <a:cubicBezTo>
                  <a:pt x="7418" y="7161"/>
                  <a:pt x="7418" y="7161"/>
                  <a:pt x="7418" y="7173"/>
                </a:cubicBezTo>
                <a:cubicBezTo>
                  <a:pt x="7406" y="7161"/>
                  <a:pt x="7418" y="7161"/>
                  <a:pt x="7418" y="7150"/>
                </a:cubicBezTo>
                <a:close/>
                <a:moveTo>
                  <a:pt x="2072" y="7304"/>
                </a:moveTo>
                <a:cubicBezTo>
                  <a:pt x="2072" y="7328"/>
                  <a:pt x="2072" y="7340"/>
                  <a:pt x="2072" y="7364"/>
                </a:cubicBezTo>
                <a:cubicBezTo>
                  <a:pt x="2072" y="7364"/>
                  <a:pt x="2060" y="7364"/>
                  <a:pt x="2060" y="7352"/>
                </a:cubicBezTo>
                <a:cubicBezTo>
                  <a:pt x="2060" y="7340"/>
                  <a:pt x="2072" y="7328"/>
                  <a:pt x="2072" y="7304"/>
                </a:cubicBezTo>
                <a:close/>
                <a:moveTo>
                  <a:pt x="4644" y="7340"/>
                </a:moveTo>
                <a:cubicBezTo>
                  <a:pt x="4644" y="7340"/>
                  <a:pt x="4644" y="7352"/>
                  <a:pt x="4656" y="7352"/>
                </a:cubicBezTo>
                <a:cubicBezTo>
                  <a:pt x="4656" y="7352"/>
                  <a:pt x="4656" y="7352"/>
                  <a:pt x="4656" y="7364"/>
                </a:cubicBezTo>
                <a:cubicBezTo>
                  <a:pt x="4644" y="7352"/>
                  <a:pt x="4644" y="7352"/>
                  <a:pt x="4644" y="7340"/>
                </a:cubicBezTo>
                <a:close/>
                <a:moveTo>
                  <a:pt x="7597" y="7971"/>
                </a:moveTo>
                <a:cubicBezTo>
                  <a:pt x="7585" y="7971"/>
                  <a:pt x="7585" y="7983"/>
                  <a:pt x="7573" y="7995"/>
                </a:cubicBezTo>
                <a:cubicBezTo>
                  <a:pt x="7573" y="7971"/>
                  <a:pt x="7573" y="7971"/>
                  <a:pt x="7597" y="7971"/>
                </a:cubicBezTo>
                <a:close/>
                <a:moveTo>
                  <a:pt x="10097" y="8054"/>
                </a:moveTo>
                <a:lnTo>
                  <a:pt x="10097" y="8066"/>
                </a:lnTo>
                <a:lnTo>
                  <a:pt x="10073" y="8066"/>
                </a:lnTo>
                <a:cubicBezTo>
                  <a:pt x="10085" y="8066"/>
                  <a:pt x="10085" y="8066"/>
                  <a:pt x="10097" y="8054"/>
                </a:cubicBezTo>
                <a:close/>
                <a:moveTo>
                  <a:pt x="8287" y="8173"/>
                </a:moveTo>
                <a:cubicBezTo>
                  <a:pt x="8287" y="8173"/>
                  <a:pt x="8287" y="8174"/>
                  <a:pt x="8276" y="8185"/>
                </a:cubicBezTo>
                <a:cubicBezTo>
                  <a:pt x="8276" y="8174"/>
                  <a:pt x="8287" y="8173"/>
                  <a:pt x="8287" y="8173"/>
                </a:cubicBezTo>
                <a:close/>
                <a:moveTo>
                  <a:pt x="10002" y="8316"/>
                </a:moveTo>
                <a:cubicBezTo>
                  <a:pt x="10002" y="8316"/>
                  <a:pt x="10014" y="8316"/>
                  <a:pt x="10014" y="8328"/>
                </a:cubicBezTo>
                <a:cubicBezTo>
                  <a:pt x="10014" y="8328"/>
                  <a:pt x="10002" y="8328"/>
                  <a:pt x="10002" y="8316"/>
                </a:cubicBezTo>
                <a:close/>
                <a:moveTo>
                  <a:pt x="5061" y="8459"/>
                </a:moveTo>
                <a:lnTo>
                  <a:pt x="5073" y="8471"/>
                </a:lnTo>
                <a:lnTo>
                  <a:pt x="5061" y="8471"/>
                </a:lnTo>
                <a:lnTo>
                  <a:pt x="5061" y="8459"/>
                </a:lnTo>
                <a:close/>
                <a:moveTo>
                  <a:pt x="7692" y="8721"/>
                </a:moveTo>
                <a:cubicBezTo>
                  <a:pt x="7692" y="8721"/>
                  <a:pt x="7692" y="8733"/>
                  <a:pt x="7692" y="8745"/>
                </a:cubicBezTo>
                <a:cubicBezTo>
                  <a:pt x="7680" y="8733"/>
                  <a:pt x="7680" y="8733"/>
                  <a:pt x="7692" y="8721"/>
                </a:cubicBezTo>
                <a:close/>
                <a:moveTo>
                  <a:pt x="10371" y="9031"/>
                </a:moveTo>
                <a:cubicBezTo>
                  <a:pt x="10383" y="9031"/>
                  <a:pt x="10395" y="9031"/>
                  <a:pt x="10407" y="9043"/>
                </a:cubicBezTo>
                <a:lnTo>
                  <a:pt x="10383" y="9043"/>
                </a:lnTo>
                <a:cubicBezTo>
                  <a:pt x="10371" y="9031"/>
                  <a:pt x="10371" y="9031"/>
                  <a:pt x="10371" y="9031"/>
                </a:cubicBezTo>
                <a:close/>
                <a:moveTo>
                  <a:pt x="7787" y="9090"/>
                </a:moveTo>
                <a:cubicBezTo>
                  <a:pt x="7799" y="9090"/>
                  <a:pt x="7799" y="9090"/>
                  <a:pt x="7799" y="9102"/>
                </a:cubicBezTo>
                <a:cubicBezTo>
                  <a:pt x="7799" y="9102"/>
                  <a:pt x="7799" y="9090"/>
                  <a:pt x="7787" y="9090"/>
                </a:cubicBezTo>
                <a:close/>
                <a:moveTo>
                  <a:pt x="8930" y="9257"/>
                </a:moveTo>
                <a:cubicBezTo>
                  <a:pt x="8930" y="9257"/>
                  <a:pt x="8930" y="9269"/>
                  <a:pt x="8930" y="9269"/>
                </a:cubicBezTo>
                <a:lnTo>
                  <a:pt x="8918" y="9269"/>
                </a:lnTo>
                <a:cubicBezTo>
                  <a:pt x="8918" y="9257"/>
                  <a:pt x="8918" y="9257"/>
                  <a:pt x="8930" y="9257"/>
                </a:cubicBezTo>
                <a:close/>
                <a:moveTo>
                  <a:pt x="8633" y="9293"/>
                </a:moveTo>
                <a:cubicBezTo>
                  <a:pt x="8633" y="9293"/>
                  <a:pt x="8633" y="9305"/>
                  <a:pt x="8645" y="9316"/>
                </a:cubicBezTo>
                <a:cubicBezTo>
                  <a:pt x="8633" y="9305"/>
                  <a:pt x="8633" y="9305"/>
                  <a:pt x="8621" y="9305"/>
                </a:cubicBezTo>
                <a:cubicBezTo>
                  <a:pt x="8621" y="9293"/>
                  <a:pt x="8633" y="9293"/>
                  <a:pt x="8633" y="9293"/>
                </a:cubicBezTo>
                <a:close/>
                <a:moveTo>
                  <a:pt x="9370" y="9385"/>
                </a:moveTo>
                <a:cubicBezTo>
                  <a:pt x="9374" y="9385"/>
                  <a:pt x="9378" y="9386"/>
                  <a:pt x="9383" y="9388"/>
                </a:cubicBezTo>
                <a:cubicBezTo>
                  <a:pt x="9383" y="9400"/>
                  <a:pt x="9383" y="9412"/>
                  <a:pt x="9383" y="9424"/>
                </a:cubicBezTo>
                <a:lnTo>
                  <a:pt x="9311" y="9424"/>
                </a:lnTo>
                <a:cubicBezTo>
                  <a:pt x="9311" y="9412"/>
                  <a:pt x="9311" y="9412"/>
                  <a:pt x="9335" y="9400"/>
                </a:cubicBezTo>
                <a:cubicBezTo>
                  <a:pt x="9345" y="9400"/>
                  <a:pt x="9354" y="9385"/>
                  <a:pt x="9370" y="9385"/>
                </a:cubicBezTo>
                <a:close/>
                <a:moveTo>
                  <a:pt x="7502" y="9471"/>
                </a:moveTo>
                <a:cubicBezTo>
                  <a:pt x="7514" y="9471"/>
                  <a:pt x="7514" y="9471"/>
                  <a:pt x="7525" y="9483"/>
                </a:cubicBezTo>
                <a:cubicBezTo>
                  <a:pt x="7514" y="9483"/>
                  <a:pt x="7502" y="9483"/>
                  <a:pt x="7502" y="9471"/>
                </a:cubicBezTo>
                <a:close/>
                <a:moveTo>
                  <a:pt x="7787" y="10019"/>
                </a:moveTo>
                <a:cubicBezTo>
                  <a:pt x="7787" y="10031"/>
                  <a:pt x="7787" y="10031"/>
                  <a:pt x="7787" y="10043"/>
                </a:cubicBezTo>
                <a:cubicBezTo>
                  <a:pt x="7787" y="10031"/>
                  <a:pt x="7775" y="10031"/>
                  <a:pt x="7775" y="10031"/>
                </a:cubicBezTo>
                <a:cubicBezTo>
                  <a:pt x="7775" y="10031"/>
                  <a:pt x="7775" y="10019"/>
                  <a:pt x="7775" y="10019"/>
                </a:cubicBezTo>
                <a:close/>
                <a:moveTo>
                  <a:pt x="7668" y="10221"/>
                </a:moveTo>
                <a:cubicBezTo>
                  <a:pt x="7668" y="10221"/>
                  <a:pt x="7680" y="10221"/>
                  <a:pt x="7680" y="10233"/>
                </a:cubicBezTo>
                <a:lnTo>
                  <a:pt x="7668" y="10233"/>
                </a:lnTo>
                <a:cubicBezTo>
                  <a:pt x="7668" y="10221"/>
                  <a:pt x="7668" y="10221"/>
                  <a:pt x="7668" y="10221"/>
                </a:cubicBezTo>
                <a:close/>
                <a:moveTo>
                  <a:pt x="7871" y="10245"/>
                </a:moveTo>
                <a:cubicBezTo>
                  <a:pt x="7871" y="10245"/>
                  <a:pt x="7871" y="10245"/>
                  <a:pt x="7871" y="10257"/>
                </a:cubicBezTo>
                <a:lnTo>
                  <a:pt x="7859" y="10257"/>
                </a:lnTo>
                <a:cubicBezTo>
                  <a:pt x="7859" y="10245"/>
                  <a:pt x="7859" y="10245"/>
                  <a:pt x="7871" y="10245"/>
                </a:cubicBezTo>
                <a:close/>
                <a:moveTo>
                  <a:pt x="7514" y="10436"/>
                </a:moveTo>
                <a:cubicBezTo>
                  <a:pt x="7514" y="10448"/>
                  <a:pt x="7514" y="10448"/>
                  <a:pt x="7514" y="10448"/>
                </a:cubicBezTo>
                <a:cubicBezTo>
                  <a:pt x="7511" y="10445"/>
                  <a:pt x="7508" y="10442"/>
                  <a:pt x="7502" y="10436"/>
                </a:cubicBezTo>
                <a:close/>
                <a:moveTo>
                  <a:pt x="7514" y="10448"/>
                </a:moveTo>
                <a:cubicBezTo>
                  <a:pt x="7514" y="10448"/>
                  <a:pt x="7525" y="10448"/>
                  <a:pt x="7525" y="10459"/>
                </a:cubicBezTo>
                <a:cubicBezTo>
                  <a:pt x="7519" y="10454"/>
                  <a:pt x="7517" y="10451"/>
                  <a:pt x="7514" y="10448"/>
                </a:cubicBezTo>
                <a:close/>
                <a:moveTo>
                  <a:pt x="6812" y="10680"/>
                </a:moveTo>
                <a:cubicBezTo>
                  <a:pt x="6815" y="10680"/>
                  <a:pt x="6819" y="10682"/>
                  <a:pt x="6823" y="10686"/>
                </a:cubicBezTo>
                <a:lnTo>
                  <a:pt x="6799" y="10686"/>
                </a:lnTo>
                <a:cubicBezTo>
                  <a:pt x="6799" y="10686"/>
                  <a:pt x="6804" y="10680"/>
                  <a:pt x="6812" y="10680"/>
                </a:cubicBezTo>
                <a:close/>
                <a:moveTo>
                  <a:pt x="6180" y="10769"/>
                </a:moveTo>
                <a:cubicBezTo>
                  <a:pt x="6180" y="10769"/>
                  <a:pt x="6180" y="10769"/>
                  <a:pt x="6180" y="10781"/>
                </a:cubicBezTo>
                <a:cubicBezTo>
                  <a:pt x="6168" y="10769"/>
                  <a:pt x="6168" y="10769"/>
                  <a:pt x="6168" y="10769"/>
                </a:cubicBezTo>
                <a:close/>
                <a:moveTo>
                  <a:pt x="11718" y="0"/>
                </a:moveTo>
                <a:cubicBezTo>
                  <a:pt x="11645" y="0"/>
                  <a:pt x="11573" y="5"/>
                  <a:pt x="11502" y="18"/>
                </a:cubicBezTo>
                <a:cubicBezTo>
                  <a:pt x="11383" y="18"/>
                  <a:pt x="11276" y="30"/>
                  <a:pt x="11157" y="65"/>
                </a:cubicBezTo>
                <a:cubicBezTo>
                  <a:pt x="11062" y="77"/>
                  <a:pt x="10954" y="89"/>
                  <a:pt x="10859" y="137"/>
                </a:cubicBezTo>
                <a:cubicBezTo>
                  <a:pt x="10835" y="161"/>
                  <a:pt x="10788" y="149"/>
                  <a:pt x="10764" y="161"/>
                </a:cubicBezTo>
                <a:cubicBezTo>
                  <a:pt x="10585" y="196"/>
                  <a:pt x="10419" y="268"/>
                  <a:pt x="10252" y="339"/>
                </a:cubicBezTo>
                <a:cubicBezTo>
                  <a:pt x="10204" y="351"/>
                  <a:pt x="10145" y="363"/>
                  <a:pt x="10109" y="399"/>
                </a:cubicBezTo>
                <a:cubicBezTo>
                  <a:pt x="9859" y="494"/>
                  <a:pt x="9645" y="637"/>
                  <a:pt x="9419" y="780"/>
                </a:cubicBezTo>
                <a:cubicBezTo>
                  <a:pt x="9347" y="827"/>
                  <a:pt x="9264" y="863"/>
                  <a:pt x="9192" y="935"/>
                </a:cubicBezTo>
                <a:cubicBezTo>
                  <a:pt x="9169" y="935"/>
                  <a:pt x="9145" y="958"/>
                  <a:pt x="9133" y="982"/>
                </a:cubicBezTo>
                <a:cubicBezTo>
                  <a:pt x="9097" y="994"/>
                  <a:pt x="9073" y="994"/>
                  <a:pt x="9061" y="1030"/>
                </a:cubicBezTo>
                <a:cubicBezTo>
                  <a:pt x="9061" y="1030"/>
                  <a:pt x="9061" y="1042"/>
                  <a:pt x="9061" y="1042"/>
                </a:cubicBezTo>
                <a:cubicBezTo>
                  <a:pt x="9002" y="1042"/>
                  <a:pt x="8978" y="1077"/>
                  <a:pt x="8942" y="1113"/>
                </a:cubicBezTo>
                <a:cubicBezTo>
                  <a:pt x="8835" y="1196"/>
                  <a:pt x="8728" y="1256"/>
                  <a:pt x="8645" y="1363"/>
                </a:cubicBezTo>
                <a:cubicBezTo>
                  <a:pt x="8597" y="1399"/>
                  <a:pt x="8537" y="1423"/>
                  <a:pt x="8514" y="1470"/>
                </a:cubicBezTo>
                <a:cubicBezTo>
                  <a:pt x="8490" y="1494"/>
                  <a:pt x="8478" y="1506"/>
                  <a:pt x="8466" y="1518"/>
                </a:cubicBezTo>
                <a:cubicBezTo>
                  <a:pt x="8323" y="1601"/>
                  <a:pt x="8228" y="1720"/>
                  <a:pt x="8121" y="1827"/>
                </a:cubicBezTo>
                <a:cubicBezTo>
                  <a:pt x="8109" y="1839"/>
                  <a:pt x="8109" y="1839"/>
                  <a:pt x="8097" y="1851"/>
                </a:cubicBezTo>
                <a:cubicBezTo>
                  <a:pt x="8073" y="1863"/>
                  <a:pt x="8049" y="1887"/>
                  <a:pt x="8037" y="1923"/>
                </a:cubicBezTo>
                <a:cubicBezTo>
                  <a:pt x="7942" y="1982"/>
                  <a:pt x="7883" y="2078"/>
                  <a:pt x="7811" y="2161"/>
                </a:cubicBezTo>
                <a:cubicBezTo>
                  <a:pt x="7740" y="2208"/>
                  <a:pt x="7728" y="2292"/>
                  <a:pt x="7680" y="2339"/>
                </a:cubicBezTo>
                <a:cubicBezTo>
                  <a:pt x="7585" y="2399"/>
                  <a:pt x="7525" y="2482"/>
                  <a:pt x="7478" y="2566"/>
                </a:cubicBezTo>
                <a:cubicBezTo>
                  <a:pt x="7442" y="2625"/>
                  <a:pt x="7406" y="2673"/>
                  <a:pt x="7359" y="2720"/>
                </a:cubicBezTo>
                <a:cubicBezTo>
                  <a:pt x="7335" y="2744"/>
                  <a:pt x="7299" y="2768"/>
                  <a:pt x="7299" y="2804"/>
                </a:cubicBezTo>
                <a:cubicBezTo>
                  <a:pt x="7252" y="2816"/>
                  <a:pt x="7240" y="2851"/>
                  <a:pt x="7228" y="2875"/>
                </a:cubicBezTo>
                <a:cubicBezTo>
                  <a:pt x="7204" y="2923"/>
                  <a:pt x="7180" y="2959"/>
                  <a:pt x="7121" y="2970"/>
                </a:cubicBezTo>
                <a:cubicBezTo>
                  <a:pt x="7049" y="2851"/>
                  <a:pt x="6978" y="2732"/>
                  <a:pt x="6883" y="2625"/>
                </a:cubicBezTo>
                <a:cubicBezTo>
                  <a:pt x="6883" y="2625"/>
                  <a:pt x="6883" y="2613"/>
                  <a:pt x="6871" y="2613"/>
                </a:cubicBezTo>
                <a:cubicBezTo>
                  <a:pt x="6811" y="2530"/>
                  <a:pt x="6752" y="2447"/>
                  <a:pt x="6668" y="2375"/>
                </a:cubicBezTo>
                <a:cubicBezTo>
                  <a:pt x="6668" y="2363"/>
                  <a:pt x="6656" y="2363"/>
                  <a:pt x="6656" y="2363"/>
                </a:cubicBezTo>
                <a:cubicBezTo>
                  <a:pt x="6656" y="2351"/>
                  <a:pt x="6656" y="2328"/>
                  <a:pt x="6632" y="2328"/>
                </a:cubicBezTo>
                <a:cubicBezTo>
                  <a:pt x="6609" y="2292"/>
                  <a:pt x="6597" y="2268"/>
                  <a:pt x="6561" y="2256"/>
                </a:cubicBezTo>
                <a:cubicBezTo>
                  <a:pt x="6549" y="2185"/>
                  <a:pt x="6478" y="2161"/>
                  <a:pt x="6430" y="2113"/>
                </a:cubicBezTo>
                <a:cubicBezTo>
                  <a:pt x="6394" y="2018"/>
                  <a:pt x="6299" y="1947"/>
                  <a:pt x="6228" y="1875"/>
                </a:cubicBezTo>
                <a:cubicBezTo>
                  <a:pt x="6228" y="1863"/>
                  <a:pt x="6216" y="1851"/>
                  <a:pt x="6204" y="1851"/>
                </a:cubicBezTo>
                <a:cubicBezTo>
                  <a:pt x="6204" y="1839"/>
                  <a:pt x="6192" y="1839"/>
                  <a:pt x="6180" y="1827"/>
                </a:cubicBezTo>
                <a:cubicBezTo>
                  <a:pt x="6001" y="1613"/>
                  <a:pt x="5775" y="1435"/>
                  <a:pt x="5561" y="1256"/>
                </a:cubicBezTo>
                <a:cubicBezTo>
                  <a:pt x="5549" y="1256"/>
                  <a:pt x="5525" y="1244"/>
                  <a:pt x="5513" y="1244"/>
                </a:cubicBezTo>
                <a:cubicBezTo>
                  <a:pt x="5489" y="1220"/>
                  <a:pt x="5478" y="1208"/>
                  <a:pt x="5454" y="1185"/>
                </a:cubicBezTo>
                <a:cubicBezTo>
                  <a:pt x="5430" y="1149"/>
                  <a:pt x="5394" y="1125"/>
                  <a:pt x="5359" y="1113"/>
                </a:cubicBezTo>
                <a:cubicBezTo>
                  <a:pt x="5335" y="1089"/>
                  <a:pt x="5299" y="1065"/>
                  <a:pt x="5275" y="1042"/>
                </a:cubicBezTo>
                <a:cubicBezTo>
                  <a:pt x="5144" y="935"/>
                  <a:pt x="5001" y="839"/>
                  <a:pt x="4847" y="756"/>
                </a:cubicBezTo>
                <a:cubicBezTo>
                  <a:pt x="4823" y="720"/>
                  <a:pt x="4775" y="708"/>
                  <a:pt x="4739" y="684"/>
                </a:cubicBezTo>
                <a:cubicBezTo>
                  <a:pt x="4585" y="589"/>
                  <a:pt x="4430" y="506"/>
                  <a:pt x="4263" y="446"/>
                </a:cubicBezTo>
                <a:cubicBezTo>
                  <a:pt x="4132" y="375"/>
                  <a:pt x="3989" y="303"/>
                  <a:pt x="3846" y="268"/>
                </a:cubicBezTo>
                <a:cubicBezTo>
                  <a:pt x="3787" y="232"/>
                  <a:pt x="3727" y="208"/>
                  <a:pt x="3656" y="208"/>
                </a:cubicBezTo>
                <a:cubicBezTo>
                  <a:pt x="3632" y="208"/>
                  <a:pt x="3620" y="184"/>
                  <a:pt x="3596" y="173"/>
                </a:cubicBezTo>
                <a:cubicBezTo>
                  <a:pt x="3549" y="149"/>
                  <a:pt x="3489" y="137"/>
                  <a:pt x="3442" y="137"/>
                </a:cubicBezTo>
                <a:cubicBezTo>
                  <a:pt x="3215" y="65"/>
                  <a:pt x="2977" y="30"/>
                  <a:pt x="2739" y="18"/>
                </a:cubicBezTo>
                <a:cubicBezTo>
                  <a:pt x="2697" y="6"/>
                  <a:pt x="2656" y="3"/>
                  <a:pt x="2613" y="3"/>
                </a:cubicBezTo>
                <a:cubicBezTo>
                  <a:pt x="2569" y="3"/>
                  <a:pt x="2525" y="6"/>
                  <a:pt x="2477" y="6"/>
                </a:cubicBezTo>
                <a:cubicBezTo>
                  <a:pt x="2263" y="18"/>
                  <a:pt x="2049" y="30"/>
                  <a:pt x="1846" y="113"/>
                </a:cubicBezTo>
                <a:cubicBezTo>
                  <a:pt x="1842" y="109"/>
                  <a:pt x="1840" y="108"/>
                  <a:pt x="1837" y="108"/>
                </a:cubicBezTo>
                <a:cubicBezTo>
                  <a:pt x="1833" y="108"/>
                  <a:pt x="1830" y="113"/>
                  <a:pt x="1822" y="113"/>
                </a:cubicBezTo>
                <a:cubicBezTo>
                  <a:pt x="1679" y="149"/>
                  <a:pt x="1525" y="184"/>
                  <a:pt x="1406" y="280"/>
                </a:cubicBezTo>
                <a:cubicBezTo>
                  <a:pt x="1382" y="303"/>
                  <a:pt x="1358" y="303"/>
                  <a:pt x="1334" y="315"/>
                </a:cubicBezTo>
                <a:cubicBezTo>
                  <a:pt x="1287" y="315"/>
                  <a:pt x="1251" y="339"/>
                  <a:pt x="1215" y="375"/>
                </a:cubicBezTo>
                <a:cubicBezTo>
                  <a:pt x="1144" y="411"/>
                  <a:pt x="1084" y="458"/>
                  <a:pt x="1025" y="518"/>
                </a:cubicBezTo>
                <a:cubicBezTo>
                  <a:pt x="977" y="542"/>
                  <a:pt x="941" y="565"/>
                  <a:pt x="906" y="601"/>
                </a:cubicBezTo>
                <a:cubicBezTo>
                  <a:pt x="882" y="613"/>
                  <a:pt x="858" y="637"/>
                  <a:pt x="846" y="673"/>
                </a:cubicBezTo>
                <a:cubicBezTo>
                  <a:pt x="834" y="673"/>
                  <a:pt x="822" y="684"/>
                  <a:pt x="822" y="684"/>
                </a:cubicBezTo>
                <a:cubicBezTo>
                  <a:pt x="763" y="732"/>
                  <a:pt x="727" y="768"/>
                  <a:pt x="691" y="827"/>
                </a:cubicBezTo>
                <a:cubicBezTo>
                  <a:pt x="620" y="887"/>
                  <a:pt x="572" y="946"/>
                  <a:pt x="536" y="1030"/>
                </a:cubicBezTo>
                <a:cubicBezTo>
                  <a:pt x="453" y="1113"/>
                  <a:pt x="394" y="1208"/>
                  <a:pt x="346" y="1316"/>
                </a:cubicBezTo>
                <a:cubicBezTo>
                  <a:pt x="298" y="1411"/>
                  <a:pt x="251" y="1506"/>
                  <a:pt x="215" y="1601"/>
                </a:cubicBezTo>
                <a:cubicBezTo>
                  <a:pt x="191" y="1649"/>
                  <a:pt x="167" y="1708"/>
                  <a:pt x="155" y="1768"/>
                </a:cubicBezTo>
                <a:cubicBezTo>
                  <a:pt x="144" y="1780"/>
                  <a:pt x="132" y="1804"/>
                  <a:pt x="132" y="1827"/>
                </a:cubicBezTo>
                <a:cubicBezTo>
                  <a:pt x="132" y="1839"/>
                  <a:pt x="120" y="1839"/>
                  <a:pt x="120" y="1851"/>
                </a:cubicBezTo>
                <a:cubicBezTo>
                  <a:pt x="96" y="1947"/>
                  <a:pt x="60" y="2042"/>
                  <a:pt x="60" y="2137"/>
                </a:cubicBezTo>
                <a:cubicBezTo>
                  <a:pt x="25" y="2197"/>
                  <a:pt x="48" y="2256"/>
                  <a:pt x="36" y="2328"/>
                </a:cubicBezTo>
                <a:cubicBezTo>
                  <a:pt x="36" y="2339"/>
                  <a:pt x="36" y="2351"/>
                  <a:pt x="36" y="2363"/>
                </a:cubicBezTo>
                <a:cubicBezTo>
                  <a:pt x="36" y="2375"/>
                  <a:pt x="36" y="2399"/>
                  <a:pt x="36" y="2411"/>
                </a:cubicBezTo>
                <a:cubicBezTo>
                  <a:pt x="1" y="2554"/>
                  <a:pt x="25" y="2697"/>
                  <a:pt x="25" y="2840"/>
                </a:cubicBezTo>
                <a:cubicBezTo>
                  <a:pt x="25" y="2947"/>
                  <a:pt x="1" y="3066"/>
                  <a:pt x="36" y="3173"/>
                </a:cubicBezTo>
                <a:cubicBezTo>
                  <a:pt x="48" y="3232"/>
                  <a:pt x="25" y="3292"/>
                  <a:pt x="60" y="3351"/>
                </a:cubicBezTo>
                <a:cubicBezTo>
                  <a:pt x="60" y="3399"/>
                  <a:pt x="48" y="3459"/>
                  <a:pt x="84" y="3506"/>
                </a:cubicBezTo>
                <a:cubicBezTo>
                  <a:pt x="84" y="3566"/>
                  <a:pt x="96" y="3613"/>
                  <a:pt x="108" y="3661"/>
                </a:cubicBezTo>
                <a:cubicBezTo>
                  <a:pt x="144" y="3709"/>
                  <a:pt x="96" y="3780"/>
                  <a:pt x="155" y="3816"/>
                </a:cubicBezTo>
                <a:cubicBezTo>
                  <a:pt x="167" y="3828"/>
                  <a:pt x="179" y="3840"/>
                  <a:pt x="191" y="3840"/>
                </a:cubicBezTo>
                <a:cubicBezTo>
                  <a:pt x="179" y="3863"/>
                  <a:pt x="144" y="3875"/>
                  <a:pt x="155" y="3923"/>
                </a:cubicBezTo>
                <a:cubicBezTo>
                  <a:pt x="251" y="4280"/>
                  <a:pt x="346" y="4649"/>
                  <a:pt x="513" y="4983"/>
                </a:cubicBezTo>
                <a:cubicBezTo>
                  <a:pt x="525" y="5054"/>
                  <a:pt x="560" y="5102"/>
                  <a:pt x="596" y="5161"/>
                </a:cubicBezTo>
                <a:cubicBezTo>
                  <a:pt x="691" y="5364"/>
                  <a:pt x="775" y="5566"/>
                  <a:pt x="917" y="5745"/>
                </a:cubicBezTo>
                <a:cubicBezTo>
                  <a:pt x="977" y="5899"/>
                  <a:pt x="1072" y="6054"/>
                  <a:pt x="1168" y="6185"/>
                </a:cubicBezTo>
                <a:cubicBezTo>
                  <a:pt x="1215" y="6280"/>
                  <a:pt x="1275" y="6364"/>
                  <a:pt x="1334" y="6435"/>
                </a:cubicBezTo>
                <a:cubicBezTo>
                  <a:pt x="1370" y="6483"/>
                  <a:pt x="1394" y="6519"/>
                  <a:pt x="1429" y="6566"/>
                </a:cubicBezTo>
                <a:cubicBezTo>
                  <a:pt x="1441" y="6602"/>
                  <a:pt x="1465" y="6614"/>
                  <a:pt x="1489" y="6638"/>
                </a:cubicBezTo>
                <a:cubicBezTo>
                  <a:pt x="1489" y="6638"/>
                  <a:pt x="1489" y="6650"/>
                  <a:pt x="1489" y="6661"/>
                </a:cubicBezTo>
                <a:cubicBezTo>
                  <a:pt x="1560" y="6757"/>
                  <a:pt x="1632" y="6876"/>
                  <a:pt x="1715" y="6971"/>
                </a:cubicBezTo>
                <a:cubicBezTo>
                  <a:pt x="1715" y="7007"/>
                  <a:pt x="1751" y="7042"/>
                  <a:pt x="1775" y="7066"/>
                </a:cubicBezTo>
                <a:cubicBezTo>
                  <a:pt x="1810" y="7102"/>
                  <a:pt x="1846" y="7138"/>
                  <a:pt x="1870" y="7197"/>
                </a:cubicBezTo>
                <a:cubicBezTo>
                  <a:pt x="1882" y="7233"/>
                  <a:pt x="1906" y="7257"/>
                  <a:pt x="1930" y="7281"/>
                </a:cubicBezTo>
                <a:cubicBezTo>
                  <a:pt x="2001" y="7376"/>
                  <a:pt x="2060" y="7471"/>
                  <a:pt x="2144" y="7554"/>
                </a:cubicBezTo>
                <a:cubicBezTo>
                  <a:pt x="2203" y="7638"/>
                  <a:pt x="2263" y="7721"/>
                  <a:pt x="2346" y="7792"/>
                </a:cubicBezTo>
                <a:cubicBezTo>
                  <a:pt x="2418" y="7912"/>
                  <a:pt x="2513" y="8007"/>
                  <a:pt x="2608" y="8114"/>
                </a:cubicBezTo>
                <a:cubicBezTo>
                  <a:pt x="2727" y="8269"/>
                  <a:pt x="2870" y="8412"/>
                  <a:pt x="3013" y="8554"/>
                </a:cubicBezTo>
                <a:cubicBezTo>
                  <a:pt x="3061" y="8614"/>
                  <a:pt x="3108" y="8662"/>
                  <a:pt x="3168" y="8709"/>
                </a:cubicBezTo>
                <a:cubicBezTo>
                  <a:pt x="3227" y="8757"/>
                  <a:pt x="3275" y="8828"/>
                  <a:pt x="3346" y="8864"/>
                </a:cubicBezTo>
                <a:cubicBezTo>
                  <a:pt x="3346" y="8888"/>
                  <a:pt x="3346" y="8900"/>
                  <a:pt x="3370" y="8912"/>
                </a:cubicBezTo>
                <a:cubicBezTo>
                  <a:pt x="3465" y="8995"/>
                  <a:pt x="3549" y="9090"/>
                  <a:pt x="3644" y="9174"/>
                </a:cubicBezTo>
                <a:cubicBezTo>
                  <a:pt x="3704" y="9233"/>
                  <a:pt x="3775" y="9281"/>
                  <a:pt x="3835" y="9340"/>
                </a:cubicBezTo>
                <a:cubicBezTo>
                  <a:pt x="3858" y="9388"/>
                  <a:pt x="3906" y="9412"/>
                  <a:pt x="3954" y="9447"/>
                </a:cubicBezTo>
                <a:cubicBezTo>
                  <a:pt x="4001" y="9483"/>
                  <a:pt x="4025" y="9531"/>
                  <a:pt x="4085" y="9555"/>
                </a:cubicBezTo>
                <a:cubicBezTo>
                  <a:pt x="4156" y="9614"/>
                  <a:pt x="4204" y="9686"/>
                  <a:pt x="4287" y="9721"/>
                </a:cubicBezTo>
                <a:cubicBezTo>
                  <a:pt x="4287" y="9733"/>
                  <a:pt x="4299" y="9733"/>
                  <a:pt x="4299" y="9745"/>
                </a:cubicBezTo>
                <a:cubicBezTo>
                  <a:pt x="4311" y="9757"/>
                  <a:pt x="4335" y="9769"/>
                  <a:pt x="4346" y="9781"/>
                </a:cubicBezTo>
                <a:cubicBezTo>
                  <a:pt x="4430" y="9852"/>
                  <a:pt x="4525" y="9924"/>
                  <a:pt x="4620" y="9983"/>
                </a:cubicBezTo>
                <a:cubicBezTo>
                  <a:pt x="4870" y="10233"/>
                  <a:pt x="5180" y="10424"/>
                  <a:pt x="5466" y="10638"/>
                </a:cubicBezTo>
                <a:cubicBezTo>
                  <a:pt x="5478" y="10638"/>
                  <a:pt x="5489" y="10650"/>
                  <a:pt x="5513" y="10662"/>
                </a:cubicBezTo>
                <a:cubicBezTo>
                  <a:pt x="5525" y="10686"/>
                  <a:pt x="5549" y="10698"/>
                  <a:pt x="5585" y="10698"/>
                </a:cubicBezTo>
                <a:cubicBezTo>
                  <a:pt x="5787" y="10876"/>
                  <a:pt x="6025" y="11007"/>
                  <a:pt x="6251" y="11150"/>
                </a:cubicBezTo>
                <a:cubicBezTo>
                  <a:pt x="6263" y="11162"/>
                  <a:pt x="6275" y="11162"/>
                  <a:pt x="6299" y="11162"/>
                </a:cubicBezTo>
                <a:cubicBezTo>
                  <a:pt x="6323" y="11186"/>
                  <a:pt x="6347" y="11198"/>
                  <a:pt x="6371" y="11210"/>
                </a:cubicBezTo>
                <a:cubicBezTo>
                  <a:pt x="6371" y="11233"/>
                  <a:pt x="6382" y="11233"/>
                  <a:pt x="6406" y="11233"/>
                </a:cubicBezTo>
                <a:cubicBezTo>
                  <a:pt x="6478" y="11305"/>
                  <a:pt x="6561" y="11352"/>
                  <a:pt x="6656" y="11388"/>
                </a:cubicBezTo>
                <a:cubicBezTo>
                  <a:pt x="6752" y="11460"/>
                  <a:pt x="6859" y="11519"/>
                  <a:pt x="6966" y="11567"/>
                </a:cubicBezTo>
                <a:cubicBezTo>
                  <a:pt x="6990" y="11591"/>
                  <a:pt x="7025" y="11602"/>
                  <a:pt x="7049" y="11614"/>
                </a:cubicBezTo>
                <a:cubicBezTo>
                  <a:pt x="7077" y="11649"/>
                  <a:pt x="7105" y="11668"/>
                  <a:pt x="7137" y="11668"/>
                </a:cubicBezTo>
                <a:cubicBezTo>
                  <a:pt x="7160" y="11668"/>
                  <a:pt x="7186" y="11658"/>
                  <a:pt x="7216" y="11638"/>
                </a:cubicBezTo>
                <a:cubicBezTo>
                  <a:pt x="7252" y="11602"/>
                  <a:pt x="7311" y="11614"/>
                  <a:pt x="7347" y="11567"/>
                </a:cubicBezTo>
                <a:cubicBezTo>
                  <a:pt x="7418" y="11543"/>
                  <a:pt x="7490" y="11507"/>
                  <a:pt x="7549" y="11460"/>
                </a:cubicBezTo>
                <a:cubicBezTo>
                  <a:pt x="7573" y="11448"/>
                  <a:pt x="7597" y="11436"/>
                  <a:pt x="7609" y="11412"/>
                </a:cubicBezTo>
                <a:cubicBezTo>
                  <a:pt x="7859" y="11281"/>
                  <a:pt x="8097" y="11138"/>
                  <a:pt x="8335" y="10971"/>
                </a:cubicBezTo>
                <a:cubicBezTo>
                  <a:pt x="8430" y="10924"/>
                  <a:pt x="8526" y="10852"/>
                  <a:pt x="8621" y="10781"/>
                </a:cubicBezTo>
                <a:cubicBezTo>
                  <a:pt x="8680" y="10745"/>
                  <a:pt x="8752" y="10710"/>
                  <a:pt x="8799" y="10662"/>
                </a:cubicBezTo>
                <a:cubicBezTo>
                  <a:pt x="8859" y="10638"/>
                  <a:pt x="8907" y="10590"/>
                  <a:pt x="8954" y="10543"/>
                </a:cubicBezTo>
                <a:cubicBezTo>
                  <a:pt x="9097" y="10471"/>
                  <a:pt x="9204" y="10376"/>
                  <a:pt x="9335" y="10269"/>
                </a:cubicBezTo>
                <a:cubicBezTo>
                  <a:pt x="9407" y="10233"/>
                  <a:pt x="9478" y="10186"/>
                  <a:pt x="9538" y="10114"/>
                </a:cubicBezTo>
                <a:cubicBezTo>
                  <a:pt x="9680" y="10031"/>
                  <a:pt x="9788" y="9912"/>
                  <a:pt x="9919" y="9805"/>
                </a:cubicBezTo>
                <a:cubicBezTo>
                  <a:pt x="9990" y="9745"/>
                  <a:pt x="10073" y="9686"/>
                  <a:pt x="10133" y="9614"/>
                </a:cubicBezTo>
                <a:cubicBezTo>
                  <a:pt x="10216" y="9578"/>
                  <a:pt x="10264" y="9507"/>
                  <a:pt x="10312" y="9459"/>
                </a:cubicBezTo>
                <a:cubicBezTo>
                  <a:pt x="10419" y="9400"/>
                  <a:pt x="10490" y="9305"/>
                  <a:pt x="10585" y="9233"/>
                </a:cubicBezTo>
                <a:cubicBezTo>
                  <a:pt x="10669" y="9162"/>
                  <a:pt x="10728" y="9078"/>
                  <a:pt x="10812" y="9007"/>
                </a:cubicBezTo>
                <a:cubicBezTo>
                  <a:pt x="10907" y="8947"/>
                  <a:pt x="10978" y="8864"/>
                  <a:pt x="11050" y="8781"/>
                </a:cubicBezTo>
                <a:cubicBezTo>
                  <a:pt x="11097" y="8745"/>
                  <a:pt x="11133" y="8709"/>
                  <a:pt x="11157" y="8662"/>
                </a:cubicBezTo>
                <a:cubicBezTo>
                  <a:pt x="11264" y="8590"/>
                  <a:pt x="11324" y="8495"/>
                  <a:pt x="11407" y="8400"/>
                </a:cubicBezTo>
                <a:cubicBezTo>
                  <a:pt x="11455" y="8376"/>
                  <a:pt x="11490" y="8328"/>
                  <a:pt x="11526" y="8281"/>
                </a:cubicBezTo>
                <a:cubicBezTo>
                  <a:pt x="11562" y="8269"/>
                  <a:pt x="11585" y="8245"/>
                  <a:pt x="11597" y="8197"/>
                </a:cubicBezTo>
                <a:cubicBezTo>
                  <a:pt x="11669" y="8138"/>
                  <a:pt x="11740" y="8066"/>
                  <a:pt x="11800" y="7971"/>
                </a:cubicBezTo>
                <a:cubicBezTo>
                  <a:pt x="11859" y="7923"/>
                  <a:pt x="11907" y="7864"/>
                  <a:pt x="11955" y="7792"/>
                </a:cubicBezTo>
                <a:cubicBezTo>
                  <a:pt x="11978" y="7781"/>
                  <a:pt x="12002" y="7745"/>
                  <a:pt x="12014" y="7709"/>
                </a:cubicBezTo>
                <a:cubicBezTo>
                  <a:pt x="12026" y="7697"/>
                  <a:pt x="12026" y="7697"/>
                  <a:pt x="12038" y="7685"/>
                </a:cubicBezTo>
                <a:cubicBezTo>
                  <a:pt x="12217" y="7483"/>
                  <a:pt x="12383" y="7269"/>
                  <a:pt x="12526" y="7031"/>
                </a:cubicBezTo>
                <a:cubicBezTo>
                  <a:pt x="12574" y="6983"/>
                  <a:pt x="12609" y="6935"/>
                  <a:pt x="12633" y="6876"/>
                </a:cubicBezTo>
                <a:cubicBezTo>
                  <a:pt x="12681" y="6828"/>
                  <a:pt x="12728" y="6769"/>
                  <a:pt x="12752" y="6709"/>
                </a:cubicBezTo>
                <a:cubicBezTo>
                  <a:pt x="12788" y="6685"/>
                  <a:pt x="12812" y="6650"/>
                  <a:pt x="12824" y="6614"/>
                </a:cubicBezTo>
                <a:cubicBezTo>
                  <a:pt x="12836" y="6590"/>
                  <a:pt x="12848" y="6566"/>
                  <a:pt x="12859" y="6554"/>
                </a:cubicBezTo>
                <a:cubicBezTo>
                  <a:pt x="12907" y="6507"/>
                  <a:pt x="12943" y="6459"/>
                  <a:pt x="12967" y="6411"/>
                </a:cubicBezTo>
                <a:cubicBezTo>
                  <a:pt x="12979" y="6399"/>
                  <a:pt x="12990" y="6376"/>
                  <a:pt x="13002" y="6364"/>
                </a:cubicBezTo>
                <a:cubicBezTo>
                  <a:pt x="13074" y="6280"/>
                  <a:pt x="13133" y="6173"/>
                  <a:pt x="13193" y="6078"/>
                </a:cubicBezTo>
                <a:cubicBezTo>
                  <a:pt x="13252" y="5995"/>
                  <a:pt x="13300" y="5911"/>
                  <a:pt x="13336" y="5804"/>
                </a:cubicBezTo>
                <a:cubicBezTo>
                  <a:pt x="13348" y="5792"/>
                  <a:pt x="13360" y="5780"/>
                  <a:pt x="13371" y="5768"/>
                </a:cubicBezTo>
                <a:cubicBezTo>
                  <a:pt x="13419" y="5685"/>
                  <a:pt x="13479" y="5602"/>
                  <a:pt x="13514" y="5518"/>
                </a:cubicBezTo>
                <a:cubicBezTo>
                  <a:pt x="13586" y="5399"/>
                  <a:pt x="13645" y="5280"/>
                  <a:pt x="13693" y="5161"/>
                </a:cubicBezTo>
                <a:cubicBezTo>
                  <a:pt x="13776" y="5042"/>
                  <a:pt x="13824" y="4899"/>
                  <a:pt x="13871" y="4756"/>
                </a:cubicBezTo>
                <a:cubicBezTo>
                  <a:pt x="13919" y="4661"/>
                  <a:pt x="13955" y="4554"/>
                  <a:pt x="13979" y="4447"/>
                </a:cubicBezTo>
                <a:cubicBezTo>
                  <a:pt x="14002" y="4399"/>
                  <a:pt x="14026" y="4340"/>
                  <a:pt x="14026" y="4292"/>
                </a:cubicBezTo>
                <a:cubicBezTo>
                  <a:pt x="14086" y="4137"/>
                  <a:pt x="14110" y="3971"/>
                  <a:pt x="14157" y="3816"/>
                </a:cubicBezTo>
                <a:cubicBezTo>
                  <a:pt x="14157" y="3804"/>
                  <a:pt x="14157" y="3792"/>
                  <a:pt x="14157" y="3780"/>
                </a:cubicBezTo>
                <a:cubicBezTo>
                  <a:pt x="14181" y="3685"/>
                  <a:pt x="14205" y="3602"/>
                  <a:pt x="14205" y="3506"/>
                </a:cubicBezTo>
                <a:cubicBezTo>
                  <a:pt x="14241" y="3471"/>
                  <a:pt x="14217" y="3423"/>
                  <a:pt x="14229" y="3375"/>
                </a:cubicBezTo>
                <a:cubicBezTo>
                  <a:pt x="14252" y="3304"/>
                  <a:pt x="14241" y="3244"/>
                  <a:pt x="14252" y="3173"/>
                </a:cubicBezTo>
                <a:cubicBezTo>
                  <a:pt x="14276" y="3149"/>
                  <a:pt x="14264" y="3113"/>
                  <a:pt x="14264" y="3078"/>
                </a:cubicBezTo>
                <a:cubicBezTo>
                  <a:pt x="14276" y="2792"/>
                  <a:pt x="14276" y="2506"/>
                  <a:pt x="14241" y="2220"/>
                </a:cubicBezTo>
                <a:cubicBezTo>
                  <a:pt x="14241" y="2208"/>
                  <a:pt x="14241" y="2185"/>
                  <a:pt x="14229" y="2161"/>
                </a:cubicBezTo>
                <a:cubicBezTo>
                  <a:pt x="14229" y="2137"/>
                  <a:pt x="14229" y="2125"/>
                  <a:pt x="14217" y="2101"/>
                </a:cubicBezTo>
                <a:cubicBezTo>
                  <a:pt x="14217" y="2042"/>
                  <a:pt x="14205" y="1994"/>
                  <a:pt x="14181" y="1935"/>
                </a:cubicBezTo>
                <a:cubicBezTo>
                  <a:pt x="14181" y="1935"/>
                  <a:pt x="14181" y="1923"/>
                  <a:pt x="14181" y="1923"/>
                </a:cubicBezTo>
                <a:cubicBezTo>
                  <a:pt x="14181" y="1899"/>
                  <a:pt x="14181" y="1875"/>
                  <a:pt x="14157" y="1851"/>
                </a:cubicBezTo>
                <a:cubicBezTo>
                  <a:pt x="14157" y="1827"/>
                  <a:pt x="14157" y="1804"/>
                  <a:pt x="14133" y="1792"/>
                </a:cubicBezTo>
                <a:cubicBezTo>
                  <a:pt x="14122" y="1697"/>
                  <a:pt x="14086" y="1625"/>
                  <a:pt x="14038" y="1542"/>
                </a:cubicBezTo>
                <a:cubicBezTo>
                  <a:pt x="14014" y="1446"/>
                  <a:pt x="13967" y="1351"/>
                  <a:pt x="13907" y="1280"/>
                </a:cubicBezTo>
                <a:cubicBezTo>
                  <a:pt x="13871" y="1196"/>
                  <a:pt x="13848" y="1101"/>
                  <a:pt x="13752" y="1054"/>
                </a:cubicBezTo>
                <a:cubicBezTo>
                  <a:pt x="13764" y="994"/>
                  <a:pt x="13729" y="970"/>
                  <a:pt x="13693" y="935"/>
                </a:cubicBezTo>
                <a:cubicBezTo>
                  <a:pt x="13657" y="887"/>
                  <a:pt x="13633" y="839"/>
                  <a:pt x="13574" y="804"/>
                </a:cubicBezTo>
                <a:cubicBezTo>
                  <a:pt x="13538" y="744"/>
                  <a:pt x="13502" y="708"/>
                  <a:pt x="13443" y="673"/>
                </a:cubicBezTo>
                <a:cubicBezTo>
                  <a:pt x="13407" y="625"/>
                  <a:pt x="13371" y="577"/>
                  <a:pt x="13312" y="554"/>
                </a:cubicBezTo>
                <a:cubicBezTo>
                  <a:pt x="13276" y="506"/>
                  <a:pt x="13217" y="482"/>
                  <a:pt x="13169" y="446"/>
                </a:cubicBezTo>
                <a:cubicBezTo>
                  <a:pt x="13145" y="411"/>
                  <a:pt x="13109" y="387"/>
                  <a:pt x="13062" y="375"/>
                </a:cubicBezTo>
                <a:cubicBezTo>
                  <a:pt x="13002" y="315"/>
                  <a:pt x="12931" y="292"/>
                  <a:pt x="12859" y="268"/>
                </a:cubicBezTo>
                <a:cubicBezTo>
                  <a:pt x="12800" y="220"/>
                  <a:pt x="12728" y="196"/>
                  <a:pt x="12657" y="173"/>
                </a:cubicBezTo>
                <a:cubicBezTo>
                  <a:pt x="12621" y="149"/>
                  <a:pt x="12574" y="137"/>
                  <a:pt x="12526" y="137"/>
                </a:cubicBezTo>
                <a:cubicBezTo>
                  <a:pt x="12395" y="77"/>
                  <a:pt x="12264" y="42"/>
                  <a:pt x="12133" y="42"/>
                </a:cubicBezTo>
                <a:cubicBezTo>
                  <a:pt x="11994" y="18"/>
                  <a:pt x="11854" y="0"/>
                  <a:pt x="11718" y="0"/>
                </a:cubicBezTo>
                <a:close/>
              </a:path>
            </a:pathLst>
          </a:custGeom>
          <a:solidFill>
            <a:srgbClr val="FE676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737" name="Google Shape;737;p3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830292" y="139509"/>
            <a:ext cx="1412015" cy="714848"/>
          </a:xfrm>
          <a:prstGeom prst="rect">
            <a:avLst/>
          </a:prstGeom>
          <a:noFill/>
          <a:ln>
            <a:noFill/>
          </a:ln>
        </p:spPr>
      </p:pic>
      <p:pic>
        <p:nvPicPr>
          <p:cNvPr id="738" name="Google Shape;738;p3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58575" y="3498100"/>
            <a:ext cx="1942325" cy="132132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1135531" y="1357360"/>
            <a:ext cx="7787088" cy="1319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vi-VN" sz="2800" b="1">
                <a:solidFill>
                  <a:srgbClr val="7030A0"/>
                </a:solidFill>
              </a:rPr>
              <a:t>CHỦ ĐỀ 2: </a:t>
            </a:r>
            <a:r>
              <a:rPr lang="en-US" sz="2800" b="1" smtClean="0">
                <a:solidFill>
                  <a:srgbClr val="7030A0"/>
                </a:solidFill>
              </a:rPr>
              <a:t>EM YÊU LÀN ĐIỆU DÂN CA</a:t>
            </a:r>
          </a:p>
          <a:p>
            <a:pPr>
              <a:lnSpc>
                <a:spcPts val="5000"/>
              </a:lnSpc>
            </a:pPr>
            <a:endParaRPr lang="en-US" sz="3600" b="1" dirty="0">
              <a:solidFill>
                <a:srgbClr val="7030A0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52387" y="1874933"/>
            <a:ext cx="8470232" cy="1305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vi-VN" sz="2400" b="1" u="sng">
                <a:solidFill>
                  <a:schemeClr val="bg1">
                    <a:lumMod val="50000"/>
                  </a:schemeClr>
                </a:solidFill>
              </a:rPr>
              <a:t>TIẾT 1</a:t>
            </a:r>
            <a:endParaRPr lang="en-US" sz="2400" b="1" u="sng">
              <a:solidFill>
                <a:schemeClr val="bg1">
                  <a:lumMod val="50000"/>
                </a:schemeClr>
              </a:solidFill>
            </a:endParaRPr>
          </a:p>
          <a:p>
            <a:pPr marL="342900" indent="-342900" algn="ctr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800" smtClean="0">
                <a:solidFill>
                  <a:srgbClr val="FF0000"/>
                </a:solidFill>
              </a:rPr>
              <a:t>Học hát bài: Con chim chích chòe</a:t>
            </a:r>
            <a:endParaRPr lang="en-US" sz="2800" b="1">
              <a:solidFill>
                <a:srgbClr val="FF0000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lc="http://schemas.openxmlformats.org/drawingml/2006/lockedCanvas"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>
            <a:off x="7085396" y="2814706"/>
            <a:ext cx="2058604" cy="234361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lc="http://schemas.openxmlformats.org/drawingml/2006/lockedCanvas"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 rot="21226116" flipH="1">
            <a:off x="447265" y="2386387"/>
            <a:ext cx="1186165" cy="2546848"/>
          </a:xfrm>
          <a:prstGeom prst="rect">
            <a:avLst/>
          </a:prstGeom>
        </p:spPr>
      </p:pic>
    </p:spTree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8" name="Google Shape;818;p43"/>
          <p:cNvSpPr/>
          <p:nvPr/>
        </p:nvSpPr>
        <p:spPr>
          <a:xfrm>
            <a:off x="8331237" y="3960242"/>
            <a:ext cx="185527" cy="294575"/>
          </a:xfrm>
          <a:custGeom>
            <a:avLst/>
            <a:gdLst/>
            <a:ahLst/>
            <a:cxnLst/>
            <a:rect l="l" t="t" r="r" b="b"/>
            <a:pathLst>
              <a:path w="4335" h="6883" extrusionOk="0">
                <a:moveTo>
                  <a:pt x="2175" y="1"/>
                </a:moveTo>
                <a:cubicBezTo>
                  <a:pt x="2172" y="1"/>
                  <a:pt x="2170" y="1"/>
                  <a:pt x="2168" y="1"/>
                </a:cubicBezTo>
                <a:cubicBezTo>
                  <a:pt x="1858" y="1"/>
                  <a:pt x="1870" y="763"/>
                  <a:pt x="1823" y="1191"/>
                </a:cubicBezTo>
                <a:cubicBezTo>
                  <a:pt x="1739" y="2049"/>
                  <a:pt x="1108" y="2799"/>
                  <a:pt x="418" y="3025"/>
                </a:cubicBezTo>
                <a:cubicBezTo>
                  <a:pt x="263" y="3073"/>
                  <a:pt x="84" y="3120"/>
                  <a:pt x="37" y="3299"/>
                </a:cubicBezTo>
                <a:cubicBezTo>
                  <a:pt x="1" y="3442"/>
                  <a:pt x="84" y="3597"/>
                  <a:pt x="191" y="3668"/>
                </a:cubicBezTo>
                <a:cubicBezTo>
                  <a:pt x="299" y="3739"/>
                  <a:pt x="418" y="3775"/>
                  <a:pt x="537" y="3811"/>
                </a:cubicBezTo>
                <a:cubicBezTo>
                  <a:pt x="965" y="3966"/>
                  <a:pt x="1311" y="4347"/>
                  <a:pt x="1525" y="4799"/>
                </a:cubicBezTo>
                <a:cubicBezTo>
                  <a:pt x="1739" y="5263"/>
                  <a:pt x="1823" y="5775"/>
                  <a:pt x="1870" y="6287"/>
                </a:cubicBezTo>
                <a:cubicBezTo>
                  <a:pt x="1894" y="6537"/>
                  <a:pt x="1953" y="6859"/>
                  <a:pt x="2168" y="6883"/>
                </a:cubicBezTo>
                <a:cubicBezTo>
                  <a:pt x="2382" y="6859"/>
                  <a:pt x="2442" y="6537"/>
                  <a:pt x="2465" y="6287"/>
                </a:cubicBezTo>
                <a:cubicBezTo>
                  <a:pt x="2513" y="5775"/>
                  <a:pt x="2608" y="5263"/>
                  <a:pt x="2811" y="4799"/>
                </a:cubicBezTo>
                <a:cubicBezTo>
                  <a:pt x="3025" y="4347"/>
                  <a:pt x="3370" y="3966"/>
                  <a:pt x="3787" y="3811"/>
                </a:cubicBezTo>
                <a:cubicBezTo>
                  <a:pt x="3906" y="3775"/>
                  <a:pt x="4037" y="3739"/>
                  <a:pt x="4144" y="3668"/>
                </a:cubicBezTo>
                <a:cubicBezTo>
                  <a:pt x="4251" y="3597"/>
                  <a:pt x="4335" y="3442"/>
                  <a:pt x="4299" y="3299"/>
                </a:cubicBezTo>
                <a:cubicBezTo>
                  <a:pt x="4251" y="3120"/>
                  <a:pt x="4073" y="3073"/>
                  <a:pt x="3918" y="3025"/>
                </a:cubicBezTo>
                <a:cubicBezTo>
                  <a:pt x="3227" y="2799"/>
                  <a:pt x="2632" y="2049"/>
                  <a:pt x="2549" y="1191"/>
                </a:cubicBezTo>
                <a:cubicBezTo>
                  <a:pt x="2502" y="766"/>
                  <a:pt x="2478" y="1"/>
                  <a:pt x="2175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9" name="Google Shape;819;p43"/>
          <p:cNvSpPr/>
          <p:nvPr/>
        </p:nvSpPr>
        <p:spPr>
          <a:xfrm>
            <a:off x="8589651" y="1614340"/>
            <a:ext cx="107079" cy="143757"/>
          </a:xfrm>
          <a:custGeom>
            <a:avLst/>
            <a:gdLst/>
            <a:ahLst/>
            <a:cxnLst/>
            <a:rect l="l" t="t" r="r" b="b"/>
            <a:pathLst>
              <a:path w="2502" h="3359" extrusionOk="0">
                <a:moveTo>
                  <a:pt x="1259" y="1"/>
                </a:moveTo>
                <a:cubicBezTo>
                  <a:pt x="1256" y="1"/>
                  <a:pt x="1254" y="1"/>
                  <a:pt x="1251" y="1"/>
                </a:cubicBezTo>
                <a:cubicBezTo>
                  <a:pt x="1072" y="1"/>
                  <a:pt x="1084" y="370"/>
                  <a:pt x="1060" y="584"/>
                </a:cubicBezTo>
                <a:cubicBezTo>
                  <a:pt x="1001" y="989"/>
                  <a:pt x="644" y="1358"/>
                  <a:pt x="239" y="1466"/>
                </a:cubicBezTo>
                <a:cubicBezTo>
                  <a:pt x="156" y="1489"/>
                  <a:pt x="48" y="1525"/>
                  <a:pt x="25" y="1608"/>
                </a:cubicBezTo>
                <a:cubicBezTo>
                  <a:pt x="1" y="1680"/>
                  <a:pt x="48" y="1751"/>
                  <a:pt x="120" y="1787"/>
                </a:cubicBezTo>
                <a:cubicBezTo>
                  <a:pt x="179" y="1823"/>
                  <a:pt x="251" y="1835"/>
                  <a:pt x="322" y="1858"/>
                </a:cubicBezTo>
                <a:cubicBezTo>
                  <a:pt x="560" y="1930"/>
                  <a:pt x="763" y="2120"/>
                  <a:pt x="882" y="2335"/>
                </a:cubicBezTo>
                <a:cubicBezTo>
                  <a:pt x="1001" y="2561"/>
                  <a:pt x="1060" y="2811"/>
                  <a:pt x="1084" y="3073"/>
                </a:cubicBezTo>
                <a:cubicBezTo>
                  <a:pt x="1096" y="3192"/>
                  <a:pt x="1132" y="3347"/>
                  <a:pt x="1251" y="3359"/>
                </a:cubicBezTo>
                <a:cubicBezTo>
                  <a:pt x="1382" y="3347"/>
                  <a:pt x="1406" y="3192"/>
                  <a:pt x="1429" y="3073"/>
                </a:cubicBezTo>
                <a:cubicBezTo>
                  <a:pt x="1453" y="2811"/>
                  <a:pt x="1501" y="2561"/>
                  <a:pt x="1632" y="2335"/>
                </a:cubicBezTo>
                <a:cubicBezTo>
                  <a:pt x="1751" y="2120"/>
                  <a:pt x="1953" y="1930"/>
                  <a:pt x="2191" y="1858"/>
                </a:cubicBezTo>
                <a:cubicBezTo>
                  <a:pt x="2263" y="1835"/>
                  <a:pt x="2334" y="1823"/>
                  <a:pt x="2394" y="1787"/>
                </a:cubicBezTo>
                <a:cubicBezTo>
                  <a:pt x="2453" y="1751"/>
                  <a:pt x="2501" y="1680"/>
                  <a:pt x="2489" y="1608"/>
                </a:cubicBezTo>
                <a:cubicBezTo>
                  <a:pt x="2453" y="1525"/>
                  <a:pt x="2346" y="1489"/>
                  <a:pt x="2263" y="1466"/>
                </a:cubicBezTo>
                <a:cubicBezTo>
                  <a:pt x="1870" y="1358"/>
                  <a:pt x="1525" y="989"/>
                  <a:pt x="1477" y="584"/>
                </a:cubicBezTo>
                <a:cubicBezTo>
                  <a:pt x="1442" y="373"/>
                  <a:pt x="1430" y="1"/>
                  <a:pt x="1259" y="1"/>
                </a:cubicBezTo>
                <a:close/>
              </a:path>
            </a:pathLst>
          </a:custGeom>
          <a:solidFill>
            <a:srgbClr val="FEA66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25" name="Google Shape;825;p4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-70850" y="648350"/>
            <a:ext cx="1658580" cy="1221148"/>
          </a:xfrm>
          <a:prstGeom prst="rect">
            <a:avLst/>
          </a:prstGeom>
          <a:noFill/>
          <a:ln>
            <a:noFill/>
          </a:ln>
        </p:spPr>
      </p:pic>
      <p:pic>
        <p:nvPicPr>
          <p:cNvPr id="826" name="Google Shape;826;p4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flipH="1">
            <a:off x="442762" y="144103"/>
            <a:ext cx="1597778" cy="85313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7343" y="503022"/>
            <a:ext cx="3241701" cy="951833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868691" y="708313"/>
            <a:ext cx="3139004" cy="577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b="1" smtClean="0">
                <a:solidFill>
                  <a:schemeClr val="bg1">
                    <a:lumMod val="50000"/>
                  </a:schemeClr>
                </a:solidFill>
              </a:rPr>
              <a:t>LUYỆN TẬP</a:t>
            </a:r>
            <a:endParaRPr lang="en-US" sz="2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" name="Google Shape;824;p43"/>
          <p:cNvSpPr/>
          <p:nvPr/>
        </p:nvSpPr>
        <p:spPr>
          <a:xfrm>
            <a:off x="4013518" y="333776"/>
            <a:ext cx="356925" cy="291700"/>
          </a:xfrm>
          <a:custGeom>
            <a:avLst/>
            <a:gdLst/>
            <a:ahLst/>
            <a:cxnLst/>
            <a:rect l="l" t="t" r="r" b="b"/>
            <a:pathLst>
              <a:path w="14277" h="11668" extrusionOk="0">
                <a:moveTo>
                  <a:pt x="10812" y="649"/>
                </a:moveTo>
                <a:cubicBezTo>
                  <a:pt x="10800" y="649"/>
                  <a:pt x="10800" y="661"/>
                  <a:pt x="10800" y="661"/>
                </a:cubicBezTo>
                <a:cubicBezTo>
                  <a:pt x="10800" y="649"/>
                  <a:pt x="10800" y="649"/>
                  <a:pt x="10812" y="649"/>
                </a:cubicBezTo>
                <a:close/>
                <a:moveTo>
                  <a:pt x="4096" y="684"/>
                </a:moveTo>
                <a:cubicBezTo>
                  <a:pt x="4132" y="696"/>
                  <a:pt x="4168" y="696"/>
                  <a:pt x="4180" y="696"/>
                </a:cubicBezTo>
                <a:cubicBezTo>
                  <a:pt x="4185" y="694"/>
                  <a:pt x="4188" y="693"/>
                  <a:pt x="4190" y="693"/>
                </a:cubicBezTo>
                <a:cubicBezTo>
                  <a:pt x="4199" y="693"/>
                  <a:pt x="4192" y="708"/>
                  <a:pt x="4192" y="708"/>
                </a:cubicBezTo>
                <a:cubicBezTo>
                  <a:pt x="4192" y="744"/>
                  <a:pt x="4204" y="768"/>
                  <a:pt x="4216" y="792"/>
                </a:cubicBezTo>
                <a:cubicBezTo>
                  <a:pt x="4180" y="756"/>
                  <a:pt x="4144" y="720"/>
                  <a:pt x="4096" y="684"/>
                </a:cubicBezTo>
                <a:close/>
                <a:moveTo>
                  <a:pt x="5108" y="1054"/>
                </a:moveTo>
                <a:cubicBezTo>
                  <a:pt x="5108" y="1065"/>
                  <a:pt x="5108" y="1065"/>
                  <a:pt x="5108" y="1065"/>
                </a:cubicBezTo>
                <a:cubicBezTo>
                  <a:pt x="5097" y="1065"/>
                  <a:pt x="5097" y="1077"/>
                  <a:pt x="5085" y="1077"/>
                </a:cubicBezTo>
                <a:lnTo>
                  <a:pt x="5085" y="1077"/>
                </a:lnTo>
                <a:cubicBezTo>
                  <a:pt x="5097" y="1077"/>
                  <a:pt x="5097" y="1065"/>
                  <a:pt x="5108" y="1054"/>
                </a:cubicBezTo>
                <a:close/>
                <a:moveTo>
                  <a:pt x="9097" y="1089"/>
                </a:moveTo>
                <a:cubicBezTo>
                  <a:pt x="9109" y="1089"/>
                  <a:pt x="9109" y="1089"/>
                  <a:pt x="9109" y="1101"/>
                </a:cubicBezTo>
                <a:lnTo>
                  <a:pt x="9097" y="1101"/>
                </a:lnTo>
                <a:cubicBezTo>
                  <a:pt x="9097" y="1101"/>
                  <a:pt x="9097" y="1089"/>
                  <a:pt x="9097" y="1089"/>
                </a:cubicBezTo>
                <a:close/>
                <a:moveTo>
                  <a:pt x="1965" y="1101"/>
                </a:moveTo>
                <a:cubicBezTo>
                  <a:pt x="1965" y="1113"/>
                  <a:pt x="1965" y="1125"/>
                  <a:pt x="1953" y="1125"/>
                </a:cubicBezTo>
                <a:cubicBezTo>
                  <a:pt x="1953" y="1113"/>
                  <a:pt x="1965" y="1113"/>
                  <a:pt x="1965" y="1101"/>
                </a:cubicBezTo>
                <a:close/>
                <a:moveTo>
                  <a:pt x="8930" y="1149"/>
                </a:moveTo>
                <a:cubicBezTo>
                  <a:pt x="8930" y="1161"/>
                  <a:pt x="8918" y="1161"/>
                  <a:pt x="8918" y="1173"/>
                </a:cubicBezTo>
                <a:cubicBezTo>
                  <a:pt x="8918" y="1161"/>
                  <a:pt x="8918" y="1161"/>
                  <a:pt x="8930" y="1149"/>
                </a:cubicBezTo>
                <a:close/>
                <a:moveTo>
                  <a:pt x="3799" y="1232"/>
                </a:moveTo>
                <a:cubicBezTo>
                  <a:pt x="3799" y="1244"/>
                  <a:pt x="3787" y="1244"/>
                  <a:pt x="3775" y="1244"/>
                </a:cubicBezTo>
                <a:cubicBezTo>
                  <a:pt x="3787" y="1244"/>
                  <a:pt x="3787" y="1232"/>
                  <a:pt x="3787" y="1232"/>
                </a:cubicBezTo>
                <a:close/>
                <a:moveTo>
                  <a:pt x="3971" y="1259"/>
                </a:moveTo>
                <a:cubicBezTo>
                  <a:pt x="3989" y="1259"/>
                  <a:pt x="4007" y="1262"/>
                  <a:pt x="4025" y="1268"/>
                </a:cubicBezTo>
                <a:cubicBezTo>
                  <a:pt x="4001" y="1280"/>
                  <a:pt x="3965" y="1292"/>
                  <a:pt x="3942" y="1316"/>
                </a:cubicBezTo>
                <a:cubicBezTo>
                  <a:pt x="3930" y="1304"/>
                  <a:pt x="3906" y="1292"/>
                  <a:pt x="3918" y="1268"/>
                </a:cubicBezTo>
                <a:cubicBezTo>
                  <a:pt x="3936" y="1262"/>
                  <a:pt x="3954" y="1259"/>
                  <a:pt x="3971" y="1259"/>
                </a:cubicBezTo>
                <a:close/>
                <a:moveTo>
                  <a:pt x="9359" y="1387"/>
                </a:moveTo>
                <a:cubicBezTo>
                  <a:pt x="9359" y="1387"/>
                  <a:pt x="9359" y="1387"/>
                  <a:pt x="9359" y="1399"/>
                </a:cubicBezTo>
                <a:lnTo>
                  <a:pt x="9347" y="1399"/>
                </a:lnTo>
                <a:cubicBezTo>
                  <a:pt x="9347" y="1387"/>
                  <a:pt x="9359" y="1387"/>
                  <a:pt x="9359" y="1387"/>
                </a:cubicBezTo>
                <a:close/>
                <a:moveTo>
                  <a:pt x="3870" y="1518"/>
                </a:moveTo>
                <a:cubicBezTo>
                  <a:pt x="3882" y="1530"/>
                  <a:pt x="3882" y="1530"/>
                  <a:pt x="3882" y="1530"/>
                </a:cubicBezTo>
                <a:lnTo>
                  <a:pt x="3870" y="1530"/>
                </a:lnTo>
                <a:cubicBezTo>
                  <a:pt x="3870" y="1530"/>
                  <a:pt x="3870" y="1530"/>
                  <a:pt x="3870" y="1518"/>
                </a:cubicBezTo>
                <a:close/>
                <a:moveTo>
                  <a:pt x="13800" y="1851"/>
                </a:moveTo>
                <a:cubicBezTo>
                  <a:pt x="13800" y="1863"/>
                  <a:pt x="13788" y="1863"/>
                  <a:pt x="13788" y="1863"/>
                </a:cubicBezTo>
                <a:cubicBezTo>
                  <a:pt x="13788" y="1863"/>
                  <a:pt x="13788" y="1863"/>
                  <a:pt x="13776" y="1851"/>
                </a:cubicBezTo>
                <a:close/>
                <a:moveTo>
                  <a:pt x="5489" y="1863"/>
                </a:moveTo>
                <a:cubicBezTo>
                  <a:pt x="5489" y="1875"/>
                  <a:pt x="5489" y="1875"/>
                  <a:pt x="5489" y="1875"/>
                </a:cubicBezTo>
                <a:cubicBezTo>
                  <a:pt x="5489" y="1875"/>
                  <a:pt x="5486" y="1872"/>
                  <a:pt x="5482" y="1871"/>
                </a:cubicBezTo>
                <a:lnTo>
                  <a:pt x="5482" y="1871"/>
                </a:lnTo>
                <a:cubicBezTo>
                  <a:pt x="5484" y="1869"/>
                  <a:pt x="5486" y="1866"/>
                  <a:pt x="5489" y="1863"/>
                </a:cubicBezTo>
                <a:close/>
                <a:moveTo>
                  <a:pt x="8180" y="1875"/>
                </a:moveTo>
                <a:cubicBezTo>
                  <a:pt x="8180" y="1887"/>
                  <a:pt x="8180" y="1887"/>
                  <a:pt x="8180" y="1887"/>
                </a:cubicBezTo>
                <a:cubicBezTo>
                  <a:pt x="8180" y="1887"/>
                  <a:pt x="8168" y="1887"/>
                  <a:pt x="8168" y="1875"/>
                </a:cubicBezTo>
                <a:close/>
                <a:moveTo>
                  <a:pt x="155" y="2054"/>
                </a:moveTo>
                <a:cubicBezTo>
                  <a:pt x="167" y="2078"/>
                  <a:pt x="167" y="2089"/>
                  <a:pt x="179" y="2101"/>
                </a:cubicBezTo>
                <a:cubicBezTo>
                  <a:pt x="167" y="2113"/>
                  <a:pt x="144" y="2125"/>
                  <a:pt x="120" y="2149"/>
                </a:cubicBezTo>
                <a:cubicBezTo>
                  <a:pt x="132" y="2113"/>
                  <a:pt x="144" y="2089"/>
                  <a:pt x="155" y="2054"/>
                </a:cubicBezTo>
                <a:close/>
                <a:moveTo>
                  <a:pt x="1239" y="2173"/>
                </a:moveTo>
                <a:cubicBezTo>
                  <a:pt x="1239" y="2185"/>
                  <a:pt x="1239" y="2185"/>
                  <a:pt x="1239" y="2185"/>
                </a:cubicBezTo>
                <a:lnTo>
                  <a:pt x="1227" y="2185"/>
                </a:lnTo>
                <a:cubicBezTo>
                  <a:pt x="1239" y="2185"/>
                  <a:pt x="1239" y="2185"/>
                  <a:pt x="1239" y="2173"/>
                </a:cubicBezTo>
                <a:close/>
                <a:moveTo>
                  <a:pt x="2322" y="2256"/>
                </a:moveTo>
                <a:cubicBezTo>
                  <a:pt x="2322" y="2268"/>
                  <a:pt x="2322" y="2268"/>
                  <a:pt x="2311" y="2280"/>
                </a:cubicBezTo>
                <a:cubicBezTo>
                  <a:pt x="2322" y="2268"/>
                  <a:pt x="2322" y="2256"/>
                  <a:pt x="2322" y="2256"/>
                </a:cubicBezTo>
                <a:close/>
                <a:moveTo>
                  <a:pt x="4323" y="2363"/>
                </a:moveTo>
                <a:cubicBezTo>
                  <a:pt x="4311" y="2363"/>
                  <a:pt x="4311" y="2363"/>
                  <a:pt x="4311" y="2375"/>
                </a:cubicBezTo>
                <a:cubicBezTo>
                  <a:pt x="4311" y="2363"/>
                  <a:pt x="4299" y="2363"/>
                  <a:pt x="4299" y="2363"/>
                </a:cubicBezTo>
                <a:close/>
                <a:moveTo>
                  <a:pt x="2632" y="2387"/>
                </a:moveTo>
                <a:cubicBezTo>
                  <a:pt x="2632" y="2399"/>
                  <a:pt x="2632" y="2399"/>
                  <a:pt x="2632" y="2399"/>
                </a:cubicBezTo>
                <a:cubicBezTo>
                  <a:pt x="2620" y="2399"/>
                  <a:pt x="2620" y="2399"/>
                  <a:pt x="2620" y="2387"/>
                </a:cubicBezTo>
                <a:close/>
                <a:moveTo>
                  <a:pt x="12645" y="2411"/>
                </a:moveTo>
                <a:cubicBezTo>
                  <a:pt x="12645" y="2417"/>
                  <a:pt x="12642" y="2420"/>
                  <a:pt x="12638" y="2420"/>
                </a:cubicBezTo>
                <a:cubicBezTo>
                  <a:pt x="12633" y="2420"/>
                  <a:pt x="12627" y="2417"/>
                  <a:pt x="12621" y="2411"/>
                </a:cubicBezTo>
                <a:close/>
                <a:moveTo>
                  <a:pt x="3180" y="2518"/>
                </a:moveTo>
                <a:cubicBezTo>
                  <a:pt x="3180" y="2518"/>
                  <a:pt x="3180" y="2518"/>
                  <a:pt x="3180" y="2530"/>
                </a:cubicBezTo>
                <a:cubicBezTo>
                  <a:pt x="3180" y="2518"/>
                  <a:pt x="3168" y="2518"/>
                  <a:pt x="3168" y="2518"/>
                </a:cubicBezTo>
                <a:close/>
                <a:moveTo>
                  <a:pt x="4549" y="2530"/>
                </a:moveTo>
                <a:cubicBezTo>
                  <a:pt x="4561" y="2530"/>
                  <a:pt x="4561" y="2530"/>
                  <a:pt x="4573" y="2542"/>
                </a:cubicBezTo>
                <a:cubicBezTo>
                  <a:pt x="4561" y="2542"/>
                  <a:pt x="4561" y="2530"/>
                  <a:pt x="4549" y="2530"/>
                </a:cubicBezTo>
                <a:close/>
                <a:moveTo>
                  <a:pt x="6513" y="2530"/>
                </a:moveTo>
                <a:cubicBezTo>
                  <a:pt x="6513" y="2530"/>
                  <a:pt x="6513" y="2542"/>
                  <a:pt x="6513" y="2542"/>
                </a:cubicBezTo>
                <a:lnTo>
                  <a:pt x="6502" y="2542"/>
                </a:lnTo>
                <a:cubicBezTo>
                  <a:pt x="6502" y="2542"/>
                  <a:pt x="6502" y="2530"/>
                  <a:pt x="6513" y="2530"/>
                </a:cubicBezTo>
                <a:close/>
                <a:moveTo>
                  <a:pt x="3858" y="2613"/>
                </a:moveTo>
                <a:cubicBezTo>
                  <a:pt x="3846" y="2625"/>
                  <a:pt x="3835" y="2637"/>
                  <a:pt x="3835" y="2637"/>
                </a:cubicBezTo>
                <a:cubicBezTo>
                  <a:pt x="3835" y="2637"/>
                  <a:pt x="3835" y="2625"/>
                  <a:pt x="3823" y="2625"/>
                </a:cubicBezTo>
                <a:cubicBezTo>
                  <a:pt x="3834" y="2625"/>
                  <a:pt x="3846" y="2625"/>
                  <a:pt x="3858" y="2613"/>
                </a:cubicBezTo>
                <a:close/>
                <a:moveTo>
                  <a:pt x="11990" y="2816"/>
                </a:moveTo>
                <a:cubicBezTo>
                  <a:pt x="11978" y="2828"/>
                  <a:pt x="11978" y="2828"/>
                  <a:pt x="11966" y="2840"/>
                </a:cubicBezTo>
                <a:cubicBezTo>
                  <a:pt x="11966" y="2828"/>
                  <a:pt x="11966" y="2828"/>
                  <a:pt x="11966" y="2828"/>
                </a:cubicBezTo>
                <a:cubicBezTo>
                  <a:pt x="11966" y="2816"/>
                  <a:pt x="11978" y="2816"/>
                  <a:pt x="11990" y="2816"/>
                </a:cubicBezTo>
                <a:close/>
                <a:moveTo>
                  <a:pt x="2489" y="2851"/>
                </a:moveTo>
                <a:cubicBezTo>
                  <a:pt x="2489" y="2863"/>
                  <a:pt x="2501" y="2887"/>
                  <a:pt x="2513" y="2899"/>
                </a:cubicBezTo>
                <a:cubicBezTo>
                  <a:pt x="2501" y="2899"/>
                  <a:pt x="2489" y="2887"/>
                  <a:pt x="2489" y="2875"/>
                </a:cubicBezTo>
                <a:cubicBezTo>
                  <a:pt x="2489" y="2863"/>
                  <a:pt x="2489" y="2851"/>
                  <a:pt x="2477" y="2851"/>
                </a:cubicBezTo>
                <a:close/>
                <a:moveTo>
                  <a:pt x="501" y="2947"/>
                </a:moveTo>
                <a:cubicBezTo>
                  <a:pt x="513" y="2959"/>
                  <a:pt x="513" y="2959"/>
                  <a:pt x="513" y="2959"/>
                </a:cubicBezTo>
                <a:cubicBezTo>
                  <a:pt x="513" y="2959"/>
                  <a:pt x="513" y="2970"/>
                  <a:pt x="501" y="2970"/>
                </a:cubicBezTo>
                <a:cubicBezTo>
                  <a:pt x="501" y="2959"/>
                  <a:pt x="501" y="2959"/>
                  <a:pt x="501" y="2947"/>
                </a:cubicBezTo>
                <a:close/>
                <a:moveTo>
                  <a:pt x="13229" y="2959"/>
                </a:moveTo>
                <a:cubicBezTo>
                  <a:pt x="13229" y="2970"/>
                  <a:pt x="13229" y="2970"/>
                  <a:pt x="13229" y="2982"/>
                </a:cubicBezTo>
                <a:cubicBezTo>
                  <a:pt x="13217" y="2982"/>
                  <a:pt x="13205" y="2982"/>
                  <a:pt x="13193" y="2970"/>
                </a:cubicBezTo>
                <a:cubicBezTo>
                  <a:pt x="13205" y="2970"/>
                  <a:pt x="13217" y="2970"/>
                  <a:pt x="13229" y="2959"/>
                </a:cubicBezTo>
                <a:close/>
                <a:moveTo>
                  <a:pt x="9169" y="2982"/>
                </a:moveTo>
                <a:lnTo>
                  <a:pt x="9169" y="2982"/>
                </a:lnTo>
                <a:cubicBezTo>
                  <a:pt x="9169" y="2994"/>
                  <a:pt x="9180" y="2994"/>
                  <a:pt x="9192" y="3006"/>
                </a:cubicBezTo>
                <a:lnTo>
                  <a:pt x="9180" y="3006"/>
                </a:lnTo>
                <a:cubicBezTo>
                  <a:pt x="9169" y="2994"/>
                  <a:pt x="9169" y="2994"/>
                  <a:pt x="9169" y="2982"/>
                </a:cubicBezTo>
                <a:close/>
                <a:moveTo>
                  <a:pt x="13074" y="2970"/>
                </a:moveTo>
                <a:cubicBezTo>
                  <a:pt x="13074" y="2982"/>
                  <a:pt x="13086" y="2982"/>
                  <a:pt x="13098" y="2982"/>
                </a:cubicBezTo>
                <a:cubicBezTo>
                  <a:pt x="13086" y="2994"/>
                  <a:pt x="13086" y="3006"/>
                  <a:pt x="13086" y="3018"/>
                </a:cubicBezTo>
                <a:cubicBezTo>
                  <a:pt x="13074" y="2994"/>
                  <a:pt x="13074" y="2982"/>
                  <a:pt x="13074" y="2970"/>
                </a:cubicBezTo>
                <a:close/>
                <a:moveTo>
                  <a:pt x="3013" y="3221"/>
                </a:moveTo>
                <a:cubicBezTo>
                  <a:pt x="3013" y="3232"/>
                  <a:pt x="3001" y="3244"/>
                  <a:pt x="3001" y="3256"/>
                </a:cubicBezTo>
                <a:cubicBezTo>
                  <a:pt x="3001" y="3244"/>
                  <a:pt x="3001" y="3232"/>
                  <a:pt x="2989" y="3232"/>
                </a:cubicBezTo>
                <a:cubicBezTo>
                  <a:pt x="3001" y="3232"/>
                  <a:pt x="3013" y="3221"/>
                  <a:pt x="3013" y="3221"/>
                </a:cubicBezTo>
                <a:close/>
                <a:moveTo>
                  <a:pt x="7502" y="3328"/>
                </a:moveTo>
                <a:cubicBezTo>
                  <a:pt x="7502" y="3328"/>
                  <a:pt x="7502" y="3328"/>
                  <a:pt x="7490" y="3340"/>
                </a:cubicBezTo>
                <a:cubicBezTo>
                  <a:pt x="7502" y="3328"/>
                  <a:pt x="7490" y="3328"/>
                  <a:pt x="7502" y="3328"/>
                </a:cubicBezTo>
                <a:close/>
                <a:moveTo>
                  <a:pt x="2584" y="3494"/>
                </a:moveTo>
                <a:cubicBezTo>
                  <a:pt x="2584" y="3494"/>
                  <a:pt x="2584" y="3494"/>
                  <a:pt x="2596" y="3506"/>
                </a:cubicBezTo>
                <a:cubicBezTo>
                  <a:pt x="2584" y="3506"/>
                  <a:pt x="2584" y="3494"/>
                  <a:pt x="2584" y="3494"/>
                </a:cubicBezTo>
                <a:close/>
                <a:moveTo>
                  <a:pt x="6740" y="3518"/>
                </a:moveTo>
                <a:cubicBezTo>
                  <a:pt x="6740" y="3518"/>
                  <a:pt x="6740" y="3518"/>
                  <a:pt x="6752" y="3530"/>
                </a:cubicBezTo>
                <a:lnTo>
                  <a:pt x="6740" y="3530"/>
                </a:lnTo>
                <a:cubicBezTo>
                  <a:pt x="6740" y="3530"/>
                  <a:pt x="6740" y="3518"/>
                  <a:pt x="6740" y="3518"/>
                </a:cubicBezTo>
                <a:close/>
                <a:moveTo>
                  <a:pt x="3906" y="3518"/>
                </a:moveTo>
                <a:cubicBezTo>
                  <a:pt x="3906" y="3518"/>
                  <a:pt x="3918" y="3530"/>
                  <a:pt x="3918" y="3530"/>
                </a:cubicBezTo>
                <a:cubicBezTo>
                  <a:pt x="3918" y="3530"/>
                  <a:pt x="3918" y="3530"/>
                  <a:pt x="3918" y="3542"/>
                </a:cubicBezTo>
                <a:cubicBezTo>
                  <a:pt x="3918" y="3530"/>
                  <a:pt x="3906" y="3530"/>
                  <a:pt x="3906" y="3518"/>
                </a:cubicBezTo>
                <a:close/>
                <a:moveTo>
                  <a:pt x="4763" y="3602"/>
                </a:moveTo>
                <a:cubicBezTo>
                  <a:pt x="4751" y="3613"/>
                  <a:pt x="4751" y="3613"/>
                  <a:pt x="4751" y="3613"/>
                </a:cubicBezTo>
                <a:cubicBezTo>
                  <a:pt x="4751" y="3613"/>
                  <a:pt x="4751" y="3613"/>
                  <a:pt x="4751" y="3602"/>
                </a:cubicBezTo>
                <a:close/>
                <a:moveTo>
                  <a:pt x="11764" y="3697"/>
                </a:moveTo>
                <a:lnTo>
                  <a:pt x="11764" y="3697"/>
                </a:lnTo>
                <a:cubicBezTo>
                  <a:pt x="11755" y="3714"/>
                  <a:pt x="11747" y="3725"/>
                  <a:pt x="11733" y="3725"/>
                </a:cubicBezTo>
                <a:cubicBezTo>
                  <a:pt x="11728" y="3725"/>
                  <a:pt x="11723" y="3724"/>
                  <a:pt x="11716" y="3721"/>
                </a:cubicBezTo>
                <a:cubicBezTo>
                  <a:pt x="11705" y="3721"/>
                  <a:pt x="11705" y="3709"/>
                  <a:pt x="11705" y="3709"/>
                </a:cubicBezTo>
                <a:lnTo>
                  <a:pt x="11764" y="3697"/>
                </a:lnTo>
                <a:close/>
                <a:moveTo>
                  <a:pt x="9133" y="3768"/>
                </a:moveTo>
                <a:cubicBezTo>
                  <a:pt x="9133" y="3768"/>
                  <a:pt x="9133" y="3768"/>
                  <a:pt x="9145" y="3780"/>
                </a:cubicBezTo>
                <a:lnTo>
                  <a:pt x="9133" y="3780"/>
                </a:lnTo>
                <a:cubicBezTo>
                  <a:pt x="9133" y="3768"/>
                  <a:pt x="9133" y="3768"/>
                  <a:pt x="9133" y="3768"/>
                </a:cubicBezTo>
                <a:close/>
                <a:moveTo>
                  <a:pt x="12955" y="3756"/>
                </a:moveTo>
                <a:cubicBezTo>
                  <a:pt x="12955" y="3768"/>
                  <a:pt x="12967" y="3768"/>
                  <a:pt x="12967" y="3780"/>
                </a:cubicBezTo>
                <a:lnTo>
                  <a:pt x="12955" y="3780"/>
                </a:lnTo>
                <a:cubicBezTo>
                  <a:pt x="12955" y="3768"/>
                  <a:pt x="12955" y="3768"/>
                  <a:pt x="12955" y="3756"/>
                </a:cubicBezTo>
                <a:close/>
                <a:moveTo>
                  <a:pt x="1941" y="3947"/>
                </a:moveTo>
                <a:cubicBezTo>
                  <a:pt x="1953" y="3947"/>
                  <a:pt x="1953" y="3947"/>
                  <a:pt x="1965" y="3959"/>
                </a:cubicBezTo>
                <a:lnTo>
                  <a:pt x="1930" y="3959"/>
                </a:lnTo>
                <a:cubicBezTo>
                  <a:pt x="1941" y="3947"/>
                  <a:pt x="1941" y="3947"/>
                  <a:pt x="1941" y="3947"/>
                </a:cubicBezTo>
                <a:close/>
                <a:moveTo>
                  <a:pt x="1977" y="4042"/>
                </a:moveTo>
                <a:cubicBezTo>
                  <a:pt x="1977" y="4042"/>
                  <a:pt x="1977" y="4054"/>
                  <a:pt x="1977" y="4054"/>
                </a:cubicBezTo>
                <a:lnTo>
                  <a:pt x="1965" y="4054"/>
                </a:lnTo>
                <a:cubicBezTo>
                  <a:pt x="1965" y="4054"/>
                  <a:pt x="1977" y="4042"/>
                  <a:pt x="1977" y="4042"/>
                </a:cubicBezTo>
                <a:close/>
                <a:moveTo>
                  <a:pt x="11514" y="4054"/>
                </a:moveTo>
                <a:cubicBezTo>
                  <a:pt x="11490" y="4090"/>
                  <a:pt x="11478" y="4102"/>
                  <a:pt x="11466" y="4113"/>
                </a:cubicBezTo>
                <a:cubicBezTo>
                  <a:pt x="11455" y="4102"/>
                  <a:pt x="11466" y="4078"/>
                  <a:pt x="11478" y="4066"/>
                </a:cubicBezTo>
                <a:cubicBezTo>
                  <a:pt x="11502" y="4054"/>
                  <a:pt x="11502" y="4054"/>
                  <a:pt x="11514" y="4054"/>
                </a:cubicBezTo>
                <a:close/>
                <a:moveTo>
                  <a:pt x="8994" y="4088"/>
                </a:moveTo>
                <a:cubicBezTo>
                  <a:pt x="8998" y="4088"/>
                  <a:pt x="9002" y="4095"/>
                  <a:pt x="9002" y="4102"/>
                </a:cubicBezTo>
                <a:cubicBezTo>
                  <a:pt x="9002" y="4102"/>
                  <a:pt x="8990" y="4113"/>
                  <a:pt x="8978" y="4125"/>
                </a:cubicBezTo>
                <a:cubicBezTo>
                  <a:pt x="8954" y="4137"/>
                  <a:pt x="8930" y="4173"/>
                  <a:pt x="8907" y="4173"/>
                </a:cubicBezTo>
                <a:cubicBezTo>
                  <a:pt x="8942" y="4149"/>
                  <a:pt x="8966" y="4137"/>
                  <a:pt x="8990" y="4102"/>
                </a:cubicBezTo>
                <a:cubicBezTo>
                  <a:pt x="8990" y="4092"/>
                  <a:pt x="8992" y="4088"/>
                  <a:pt x="8994" y="4088"/>
                </a:cubicBezTo>
                <a:close/>
                <a:moveTo>
                  <a:pt x="3906" y="4173"/>
                </a:moveTo>
                <a:cubicBezTo>
                  <a:pt x="3894" y="4185"/>
                  <a:pt x="3894" y="4185"/>
                  <a:pt x="3894" y="4185"/>
                </a:cubicBezTo>
                <a:cubicBezTo>
                  <a:pt x="3894" y="4185"/>
                  <a:pt x="3894" y="4185"/>
                  <a:pt x="3894" y="4173"/>
                </a:cubicBezTo>
                <a:close/>
                <a:moveTo>
                  <a:pt x="10228" y="4209"/>
                </a:moveTo>
                <a:cubicBezTo>
                  <a:pt x="10228" y="4209"/>
                  <a:pt x="10216" y="4209"/>
                  <a:pt x="10216" y="4221"/>
                </a:cubicBezTo>
                <a:cubicBezTo>
                  <a:pt x="10216" y="4221"/>
                  <a:pt x="10216" y="4221"/>
                  <a:pt x="10216" y="4209"/>
                </a:cubicBezTo>
                <a:close/>
                <a:moveTo>
                  <a:pt x="4418" y="4340"/>
                </a:moveTo>
                <a:cubicBezTo>
                  <a:pt x="4412" y="4346"/>
                  <a:pt x="4406" y="4349"/>
                  <a:pt x="4400" y="4349"/>
                </a:cubicBezTo>
                <a:cubicBezTo>
                  <a:pt x="4394" y="4349"/>
                  <a:pt x="4388" y="4346"/>
                  <a:pt x="4382" y="4340"/>
                </a:cubicBezTo>
                <a:close/>
                <a:moveTo>
                  <a:pt x="11097" y="4340"/>
                </a:moveTo>
                <a:cubicBezTo>
                  <a:pt x="11121" y="4352"/>
                  <a:pt x="11133" y="4364"/>
                  <a:pt x="11145" y="4364"/>
                </a:cubicBezTo>
                <a:cubicBezTo>
                  <a:pt x="11132" y="4368"/>
                  <a:pt x="11120" y="4371"/>
                  <a:pt x="11112" y="4371"/>
                </a:cubicBezTo>
                <a:cubicBezTo>
                  <a:pt x="11097" y="4371"/>
                  <a:pt x="11090" y="4362"/>
                  <a:pt x="11097" y="4340"/>
                </a:cubicBezTo>
                <a:close/>
                <a:moveTo>
                  <a:pt x="11097" y="4435"/>
                </a:moveTo>
                <a:cubicBezTo>
                  <a:pt x="11085" y="4447"/>
                  <a:pt x="11085" y="4447"/>
                  <a:pt x="11085" y="4459"/>
                </a:cubicBezTo>
                <a:cubicBezTo>
                  <a:pt x="11085" y="4447"/>
                  <a:pt x="11074" y="4447"/>
                  <a:pt x="11085" y="4435"/>
                </a:cubicBezTo>
                <a:close/>
                <a:moveTo>
                  <a:pt x="3977" y="4518"/>
                </a:moveTo>
                <a:cubicBezTo>
                  <a:pt x="3965" y="4530"/>
                  <a:pt x="3954" y="4530"/>
                  <a:pt x="3942" y="4530"/>
                </a:cubicBezTo>
                <a:cubicBezTo>
                  <a:pt x="3954" y="4518"/>
                  <a:pt x="3965" y="4518"/>
                  <a:pt x="3977" y="4518"/>
                </a:cubicBezTo>
                <a:close/>
                <a:moveTo>
                  <a:pt x="1846" y="4578"/>
                </a:moveTo>
                <a:cubicBezTo>
                  <a:pt x="1846" y="4590"/>
                  <a:pt x="1846" y="4590"/>
                  <a:pt x="1834" y="4602"/>
                </a:cubicBezTo>
                <a:cubicBezTo>
                  <a:pt x="1834" y="4590"/>
                  <a:pt x="1834" y="4590"/>
                  <a:pt x="1834" y="4578"/>
                </a:cubicBezTo>
                <a:close/>
                <a:moveTo>
                  <a:pt x="3846" y="4590"/>
                </a:moveTo>
                <a:cubicBezTo>
                  <a:pt x="3846" y="4602"/>
                  <a:pt x="3835" y="4602"/>
                  <a:pt x="3823" y="4614"/>
                </a:cubicBezTo>
                <a:cubicBezTo>
                  <a:pt x="3835" y="4602"/>
                  <a:pt x="3835" y="4590"/>
                  <a:pt x="3835" y="4590"/>
                </a:cubicBezTo>
                <a:close/>
                <a:moveTo>
                  <a:pt x="6871" y="4709"/>
                </a:moveTo>
                <a:cubicBezTo>
                  <a:pt x="6883" y="4721"/>
                  <a:pt x="6883" y="4721"/>
                  <a:pt x="6883" y="4721"/>
                </a:cubicBezTo>
                <a:lnTo>
                  <a:pt x="6871" y="4721"/>
                </a:lnTo>
                <a:cubicBezTo>
                  <a:pt x="6871" y="4721"/>
                  <a:pt x="6871" y="4721"/>
                  <a:pt x="6871" y="4709"/>
                </a:cubicBezTo>
                <a:close/>
                <a:moveTo>
                  <a:pt x="9692" y="4756"/>
                </a:moveTo>
                <a:cubicBezTo>
                  <a:pt x="9684" y="4756"/>
                  <a:pt x="9671" y="4762"/>
                  <a:pt x="9660" y="4762"/>
                </a:cubicBezTo>
                <a:cubicBezTo>
                  <a:pt x="9654" y="4762"/>
                  <a:pt x="9649" y="4760"/>
                  <a:pt x="9645" y="4756"/>
                </a:cubicBezTo>
                <a:close/>
                <a:moveTo>
                  <a:pt x="9347" y="4768"/>
                </a:moveTo>
                <a:cubicBezTo>
                  <a:pt x="9347" y="4780"/>
                  <a:pt x="9347" y="4780"/>
                  <a:pt x="9347" y="4792"/>
                </a:cubicBezTo>
                <a:cubicBezTo>
                  <a:pt x="9335" y="4792"/>
                  <a:pt x="9335" y="4792"/>
                  <a:pt x="9323" y="4780"/>
                </a:cubicBezTo>
                <a:cubicBezTo>
                  <a:pt x="9335" y="4780"/>
                  <a:pt x="9335" y="4780"/>
                  <a:pt x="9347" y="4768"/>
                </a:cubicBezTo>
                <a:close/>
                <a:moveTo>
                  <a:pt x="9621" y="4828"/>
                </a:moveTo>
                <a:cubicBezTo>
                  <a:pt x="9621" y="4828"/>
                  <a:pt x="9621" y="4840"/>
                  <a:pt x="9621" y="4840"/>
                </a:cubicBezTo>
                <a:lnTo>
                  <a:pt x="9597" y="4840"/>
                </a:lnTo>
                <a:cubicBezTo>
                  <a:pt x="9609" y="4840"/>
                  <a:pt x="9621" y="4828"/>
                  <a:pt x="9621" y="4828"/>
                </a:cubicBezTo>
                <a:close/>
                <a:moveTo>
                  <a:pt x="4608" y="5066"/>
                </a:moveTo>
                <a:cubicBezTo>
                  <a:pt x="4608" y="5078"/>
                  <a:pt x="4608" y="5078"/>
                  <a:pt x="4608" y="5090"/>
                </a:cubicBezTo>
                <a:cubicBezTo>
                  <a:pt x="4597" y="5078"/>
                  <a:pt x="4597" y="5078"/>
                  <a:pt x="4585" y="5066"/>
                </a:cubicBezTo>
                <a:close/>
                <a:moveTo>
                  <a:pt x="3120" y="5221"/>
                </a:moveTo>
                <a:cubicBezTo>
                  <a:pt x="3120" y="5233"/>
                  <a:pt x="3120" y="5233"/>
                  <a:pt x="3108" y="5233"/>
                </a:cubicBezTo>
                <a:cubicBezTo>
                  <a:pt x="3120" y="5221"/>
                  <a:pt x="3120" y="5221"/>
                  <a:pt x="3120" y="5221"/>
                </a:cubicBezTo>
                <a:close/>
                <a:moveTo>
                  <a:pt x="10264" y="5209"/>
                </a:moveTo>
                <a:cubicBezTo>
                  <a:pt x="10252" y="5221"/>
                  <a:pt x="10228" y="5221"/>
                  <a:pt x="10216" y="5233"/>
                </a:cubicBezTo>
                <a:cubicBezTo>
                  <a:pt x="10216" y="5233"/>
                  <a:pt x="10216" y="5233"/>
                  <a:pt x="10216" y="5221"/>
                </a:cubicBezTo>
                <a:cubicBezTo>
                  <a:pt x="10216" y="5209"/>
                  <a:pt x="10240" y="5209"/>
                  <a:pt x="10252" y="5209"/>
                </a:cubicBezTo>
                <a:close/>
                <a:moveTo>
                  <a:pt x="6597" y="5483"/>
                </a:moveTo>
                <a:cubicBezTo>
                  <a:pt x="6597" y="5483"/>
                  <a:pt x="6609" y="5495"/>
                  <a:pt x="6621" y="5495"/>
                </a:cubicBezTo>
                <a:cubicBezTo>
                  <a:pt x="6621" y="5495"/>
                  <a:pt x="6621" y="5495"/>
                  <a:pt x="6621" y="5507"/>
                </a:cubicBezTo>
                <a:cubicBezTo>
                  <a:pt x="6609" y="5507"/>
                  <a:pt x="6597" y="5495"/>
                  <a:pt x="6585" y="5483"/>
                </a:cubicBezTo>
                <a:close/>
                <a:moveTo>
                  <a:pt x="9216" y="5471"/>
                </a:moveTo>
                <a:cubicBezTo>
                  <a:pt x="9216" y="5483"/>
                  <a:pt x="9228" y="5495"/>
                  <a:pt x="9228" y="5518"/>
                </a:cubicBezTo>
                <a:cubicBezTo>
                  <a:pt x="9204" y="5507"/>
                  <a:pt x="9192" y="5495"/>
                  <a:pt x="9216" y="5471"/>
                </a:cubicBezTo>
                <a:close/>
                <a:moveTo>
                  <a:pt x="7383" y="5483"/>
                </a:moveTo>
                <a:cubicBezTo>
                  <a:pt x="7394" y="5507"/>
                  <a:pt x="7406" y="5518"/>
                  <a:pt x="7430" y="5542"/>
                </a:cubicBezTo>
                <a:cubicBezTo>
                  <a:pt x="7394" y="5530"/>
                  <a:pt x="7359" y="5530"/>
                  <a:pt x="7323" y="5530"/>
                </a:cubicBezTo>
                <a:cubicBezTo>
                  <a:pt x="7335" y="5518"/>
                  <a:pt x="7359" y="5507"/>
                  <a:pt x="7383" y="5483"/>
                </a:cubicBezTo>
                <a:close/>
                <a:moveTo>
                  <a:pt x="6668" y="5578"/>
                </a:moveTo>
                <a:cubicBezTo>
                  <a:pt x="6668" y="5590"/>
                  <a:pt x="6668" y="5590"/>
                  <a:pt x="6680" y="5590"/>
                </a:cubicBezTo>
                <a:lnTo>
                  <a:pt x="6668" y="5590"/>
                </a:lnTo>
                <a:cubicBezTo>
                  <a:pt x="6668" y="5590"/>
                  <a:pt x="6668" y="5578"/>
                  <a:pt x="6668" y="5578"/>
                </a:cubicBezTo>
                <a:close/>
                <a:moveTo>
                  <a:pt x="3799" y="5709"/>
                </a:moveTo>
                <a:cubicBezTo>
                  <a:pt x="3799" y="5721"/>
                  <a:pt x="3799" y="5721"/>
                  <a:pt x="3787" y="5733"/>
                </a:cubicBezTo>
                <a:cubicBezTo>
                  <a:pt x="3787" y="5721"/>
                  <a:pt x="3799" y="5721"/>
                  <a:pt x="3799" y="5709"/>
                </a:cubicBezTo>
                <a:close/>
                <a:moveTo>
                  <a:pt x="2025" y="5721"/>
                </a:moveTo>
                <a:cubicBezTo>
                  <a:pt x="2025" y="5733"/>
                  <a:pt x="2037" y="5733"/>
                  <a:pt x="2025" y="5745"/>
                </a:cubicBezTo>
                <a:cubicBezTo>
                  <a:pt x="2025" y="5733"/>
                  <a:pt x="2025" y="5733"/>
                  <a:pt x="2025" y="5721"/>
                </a:cubicBezTo>
                <a:close/>
                <a:moveTo>
                  <a:pt x="12419" y="5757"/>
                </a:moveTo>
                <a:cubicBezTo>
                  <a:pt x="12419" y="5768"/>
                  <a:pt x="12419" y="5768"/>
                  <a:pt x="12407" y="5768"/>
                </a:cubicBezTo>
                <a:lnTo>
                  <a:pt x="12419" y="5757"/>
                </a:lnTo>
                <a:close/>
                <a:moveTo>
                  <a:pt x="6680" y="5768"/>
                </a:moveTo>
                <a:cubicBezTo>
                  <a:pt x="6668" y="5768"/>
                  <a:pt x="6668" y="5768"/>
                  <a:pt x="6668" y="5780"/>
                </a:cubicBezTo>
                <a:cubicBezTo>
                  <a:pt x="6668" y="5768"/>
                  <a:pt x="6668" y="5768"/>
                  <a:pt x="6668" y="5768"/>
                </a:cubicBezTo>
                <a:close/>
                <a:moveTo>
                  <a:pt x="8788" y="5828"/>
                </a:moveTo>
                <a:cubicBezTo>
                  <a:pt x="8776" y="5840"/>
                  <a:pt x="8776" y="5840"/>
                  <a:pt x="8776" y="5840"/>
                </a:cubicBezTo>
                <a:cubicBezTo>
                  <a:pt x="8776" y="5840"/>
                  <a:pt x="8776" y="5828"/>
                  <a:pt x="8776" y="5828"/>
                </a:cubicBezTo>
                <a:close/>
                <a:moveTo>
                  <a:pt x="12181" y="5899"/>
                </a:moveTo>
                <a:cubicBezTo>
                  <a:pt x="12169" y="5911"/>
                  <a:pt x="12169" y="5911"/>
                  <a:pt x="12169" y="5911"/>
                </a:cubicBezTo>
                <a:cubicBezTo>
                  <a:pt x="12169" y="5899"/>
                  <a:pt x="12169" y="5899"/>
                  <a:pt x="12169" y="5899"/>
                </a:cubicBezTo>
                <a:close/>
                <a:moveTo>
                  <a:pt x="3965" y="5959"/>
                </a:moveTo>
                <a:cubicBezTo>
                  <a:pt x="3977" y="5971"/>
                  <a:pt x="3965" y="5971"/>
                  <a:pt x="3965" y="5983"/>
                </a:cubicBezTo>
                <a:cubicBezTo>
                  <a:pt x="3965" y="5971"/>
                  <a:pt x="3965" y="5959"/>
                  <a:pt x="3965" y="5959"/>
                </a:cubicBezTo>
                <a:close/>
                <a:moveTo>
                  <a:pt x="3215" y="5971"/>
                </a:moveTo>
                <a:cubicBezTo>
                  <a:pt x="3215" y="5971"/>
                  <a:pt x="3227" y="5983"/>
                  <a:pt x="3227" y="5983"/>
                </a:cubicBezTo>
                <a:cubicBezTo>
                  <a:pt x="3227" y="5983"/>
                  <a:pt x="3215" y="5983"/>
                  <a:pt x="3215" y="5995"/>
                </a:cubicBezTo>
                <a:cubicBezTo>
                  <a:pt x="3215" y="5983"/>
                  <a:pt x="3215" y="5983"/>
                  <a:pt x="3215" y="5971"/>
                </a:cubicBezTo>
                <a:close/>
                <a:moveTo>
                  <a:pt x="12788" y="6054"/>
                </a:moveTo>
                <a:cubicBezTo>
                  <a:pt x="12800" y="6054"/>
                  <a:pt x="12800" y="6066"/>
                  <a:pt x="12800" y="6066"/>
                </a:cubicBezTo>
                <a:cubicBezTo>
                  <a:pt x="12788" y="6066"/>
                  <a:pt x="12788" y="6054"/>
                  <a:pt x="12776" y="6054"/>
                </a:cubicBezTo>
                <a:close/>
                <a:moveTo>
                  <a:pt x="3727" y="6185"/>
                </a:moveTo>
                <a:lnTo>
                  <a:pt x="3727" y="6185"/>
                </a:lnTo>
                <a:cubicBezTo>
                  <a:pt x="3739" y="6197"/>
                  <a:pt x="3751" y="6197"/>
                  <a:pt x="3751" y="6197"/>
                </a:cubicBezTo>
                <a:cubicBezTo>
                  <a:pt x="3739" y="6197"/>
                  <a:pt x="3739" y="6197"/>
                  <a:pt x="3727" y="6185"/>
                </a:cubicBezTo>
                <a:close/>
                <a:moveTo>
                  <a:pt x="8454" y="6376"/>
                </a:moveTo>
                <a:cubicBezTo>
                  <a:pt x="8454" y="6376"/>
                  <a:pt x="8454" y="6376"/>
                  <a:pt x="8466" y="6388"/>
                </a:cubicBezTo>
                <a:lnTo>
                  <a:pt x="8454" y="6388"/>
                </a:lnTo>
                <a:cubicBezTo>
                  <a:pt x="8454" y="6388"/>
                  <a:pt x="8454" y="6376"/>
                  <a:pt x="8454" y="6376"/>
                </a:cubicBezTo>
                <a:close/>
                <a:moveTo>
                  <a:pt x="8907" y="6399"/>
                </a:moveTo>
                <a:cubicBezTo>
                  <a:pt x="8913" y="6405"/>
                  <a:pt x="8915" y="6408"/>
                  <a:pt x="8918" y="6411"/>
                </a:cubicBezTo>
                <a:cubicBezTo>
                  <a:pt x="8907" y="6411"/>
                  <a:pt x="8918" y="6411"/>
                  <a:pt x="8907" y="6399"/>
                </a:cubicBezTo>
                <a:close/>
                <a:moveTo>
                  <a:pt x="8918" y="6411"/>
                </a:moveTo>
                <a:cubicBezTo>
                  <a:pt x="8921" y="6414"/>
                  <a:pt x="8924" y="6417"/>
                  <a:pt x="8930" y="6423"/>
                </a:cubicBezTo>
                <a:cubicBezTo>
                  <a:pt x="8918" y="6423"/>
                  <a:pt x="8918" y="6423"/>
                  <a:pt x="8918" y="6411"/>
                </a:cubicBezTo>
                <a:close/>
                <a:moveTo>
                  <a:pt x="12705" y="6495"/>
                </a:moveTo>
                <a:cubicBezTo>
                  <a:pt x="12705" y="6495"/>
                  <a:pt x="12705" y="6507"/>
                  <a:pt x="12693" y="6507"/>
                </a:cubicBezTo>
                <a:cubicBezTo>
                  <a:pt x="12693" y="6507"/>
                  <a:pt x="12693" y="6507"/>
                  <a:pt x="12693" y="6495"/>
                </a:cubicBezTo>
                <a:close/>
                <a:moveTo>
                  <a:pt x="7418" y="6614"/>
                </a:moveTo>
                <a:cubicBezTo>
                  <a:pt x="7406" y="6614"/>
                  <a:pt x="7406" y="6626"/>
                  <a:pt x="7406" y="6626"/>
                </a:cubicBezTo>
                <a:cubicBezTo>
                  <a:pt x="7406" y="6630"/>
                  <a:pt x="7406" y="6631"/>
                  <a:pt x="7406" y="6631"/>
                </a:cubicBezTo>
                <a:cubicBezTo>
                  <a:pt x="7405" y="6631"/>
                  <a:pt x="7402" y="6626"/>
                  <a:pt x="7394" y="6626"/>
                </a:cubicBezTo>
                <a:cubicBezTo>
                  <a:pt x="7394" y="6614"/>
                  <a:pt x="7406" y="6614"/>
                  <a:pt x="7418" y="6614"/>
                </a:cubicBezTo>
                <a:close/>
                <a:moveTo>
                  <a:pt x="11752" y="6626"/>
                </a:moveTo>
                <a:cubicBezTo>
                  <a:pt x="11764" y="6638"/>
                  <a:pt x="11764" y="6638"/>
                  <a:pt x="11764" y="6638"/>
                </a:cubicBezTo>
                <a:lnTo>
                  <a:pt x="11752" y="6638"/>
                </a:lnTo>
                <a:cubicBezTo>
                  <a:pt x="11752" y="6638"/>
                  <a:pt x="11752" y="6638"/>
                  <a:pt x="11752" y="6626"/>
                </a:cubicBezTo>
                <a:close/>
                <a:moveTo>
                  <a:pt x="4870" y="6650"/>
                </a:moveTo>
                <a:lnTo>
                  <a:pt x="4870" y="6661"/>
                </a:lnTo>
                <a:cubicBezTo>
                  <a:pt x="4858" y="6661"/>
                  <a:pt x="4858" y="6661"/>
                  <a:pt x="4858" y="6650"/>
                </a:cubicBezTo>
                <a:close/>
                <a:moveTo>
                  <a:pt x="8276" y="6709"/>
                </a:moveTo>
                <a:cubicBezTo>
                  <a:pt x="8276" y="6721"/>
                  <a:pt x="8276" y="6721"/>
                  <a:pt x="8264" y="6721"/>
                </a:cubicBezTo>
                <a:cubicBezTo>
                  <a:pt x="8275" y="6721"/>
                  <a:pt x="8276" y="6709"/>
                  <a:pt x="8276" y="6709"/>
                </a:cubicBezTo>
                <a:close/>
                <a:moveTo>
                  <a:pt x="2775" y="6757"/>
                </a:moveTo>
                <a:cubicBezTo>
                  <a:pt x="2775" y="6757"/>
                  <a:pt x="2770" y="6762"/>
                  <a:pt x="2766" y="6762"/>
                </a:cubicBezTo>
                <a:cubicBezTo>
                  <a:pt x="2764" y="6762"/>
                  <a:pt x="2763" y="6761"/>
                  <a:pt x="2763" y="6757"/>
                </a:cubicBezTo>
                <a:close/>
                <a:moveTo>
                  <a:pt x="2096" y="6769"/>
                </a:moveTo>
                <a:cubicBezTo>
                  <a:pt x="2108" y="6769"/>
                  <a:pt x="2108" y="6769"/>
                  <a:pt x="2120" y="6780"/>
                </a:cubicBezTo>
                <a:lnTo>
                  <a:pt x="2108" y="6780"/>
                </a:lnTo>
                <a:cubicBezTo>
                  <a:pt x="2108" y="6780"/>
                  <a:pt x="2096" y="6769"/>
                  <a:pt x="2096" y="6769"/>
                </a:cubicBezTo>
                <a:close/>
                <a:moveTo>
                  <a:pt x="4346" y="6947"/>
                </a:moveTo>
                <a:cubicBezTo>
                  <a:pt x="4346" y="6947"/>
                  <a:pt x="4346" y="6947"/>
                  <a:pt x="4346" y="6959"/>
                </a:cubicBezTo>
                <a:lnTo>
                  <a:pt x="4335" y="6959"/>
                </a:lnTo>
                <a:cubicBezTo>
                  <a:pt x="4346" y="6947"/>
                  <a:pt x="4346" y="6947"/>
                  <a:pt x="4346" y="6947"/>
                </a:cubicBezTo>
                <a:close/>
                <a:moveTo>
                  <a:pt x="12395" y="7102"/>
                </a:moveTo>
                <a:cubicBezTo>
                  <a:pt x="12395" y="7102"/>
                  <a:pt x="12395" y="7102"/>
                  <a:pt x="12395" y="7114"/>
                </a:cubicBezTo>
                <a:cubicBezTo>
                  <a:pt x="12395" y="7102"/>
                  <a:pt x="12395" y="7102"/>
                  <a:pt x="12383" y="7102"/>
                </a:cubicBezTo>
                <a:close/>
                <a:moveTo>
                  <a:pt x="7418" y="7150"/>
                </a:moveTo>
                <a:cubicBezTo>
                  <a:pt x="7418" y="7161"/>
                  <a:pt x="7418" y="7161"/>
                  <a:pt x="7418" y="7173"/>
                </a:cubicBezTo>
                <a:cubicBezTo>
                  <a:pt x="7406" y="7161"/>
                  <a:pt x="7418" y="7161"/>
                  <a:pt x="7418" y="7150"/>
                </a:cubicBezTo>
                <a:close/>
                <a:moveTo>
                  <a:pt x="2072" y="7304"/>
                </a:moveTo>
                <a:cubicBezTo>
                  <a:pt x="2072" y="7328"/>
                  <a:pt x="2072" y="7340"/>
                  <a:pt x="2072" y="7364"/>
                </a:cubicBezTo>
                <a:cubicBezTo>
                  <a:pt x="2072" y="7364"/>
                  <a:pt x="2060" y="7364"/>
                  <a:pt x="2060" y="7352"/>
                </a:cubicBezTo>
                <a:cubicBezTo>
                  <a:pt x="2060" y="7340"/>
                  <a:pt x="2072" y="7328"/>
                  <a:pt x="2072" y="7304"/>
                </a:cubicBezTo>
                <a:close/>
                <a:moveTo>
                  <a:pt x="4644" y="7340"/>
                </a:moveTo>
                <a:cubicBezTo>
                  <a:pt x="4644" y="7340"/>
                  <a:pt x="4644" y="7352"/>
                  <a:pt x="4656" y="7352"/>
                </a:cubicBezTo>
                <a:cubicBezTo>
                  <a:pt x="4656" y="7352"/>
                  <a:pt x="4656" y="7352"/>
                  <a:pt x="4656" y="7364"/>
                </a:cubicBezTo>
                <a:cubicBezTo>
                  <a:pt x="4644" y="7352"/>
                  <a:pt x="4644" y="7352"/>
                  <a:pt x="4644" y="7340"/>
                </a:cubicBezTo>
                <a:close/>
                <a:moveTo>
                  <a:pt x="7597" y="7971"/>
                </a:moveTo>
                <a:cubicBezTo>
                  <a:pt x="7585" y="7971"/>
                  <a:pt x="7585" y="7983"/>
                  <a:pt x="7573" y="7995"/>
                </a:cubicBezTo>
                <a:cubicBezTo>
                  <a:pt x="7573" y="7971"/>
                  <a:pt x="7573" y="7971"/>
                  <a:pt x="7597" y="7971"/>
                </a:cubicBezTo>
                <a:close/>
                <a:moveTo>
                  <a:pt x="10097" y="8054"/>
                </a:moveTo>
                <a:lnTo>
                  <a:pt x="10097" y="8066"/>
                </a:lnTo>
                <a:lnTo>
                  <a:pt x="10073" y="8066"/>
                </a:lnTo>
                <a:cubicBezTo>
                  <a:pt x="10085" y="8066"/>
                  <a:pt x="10085" y="8066"/>
                  <a:pt x="10097" y="8054"/>
                </a:cubicBezTo>
                <a:close/>
                <a:moveTo>
                  <a:pt x="8287" y="8173"/>
                </a:moveTo>
                <a:cubicBezTo>
                  <a:pt x="8287" y="8173"/>
                  <a:pt x="8287" y="8174"/>
                  <a:pt x="8276" y="8185"/>
                </a:cubicBezTo>
                <a:cubicBezTo>
                  <a:pt x="8276" y="8174"/>
                  <a:pt x="8287" y="8173"/>
                  <a:pt x="8287" y="8173"/>
                </a:cubicBezTo>
                <a:close/>
                <a:moveTo>
                  <a:pt x="10002" y="8316"/>
                </a:moveTo>
                <a:cubicBezTo>
                  <a:pt x="10002" y="8316"/>
                  <a:pt x="10014" y="8316"/>
                  <a:pt x="10014" y="8328"/>
                </a:cubicBezTo>
                <a:cubicBezTo>
                  <a:pt x="10014" y="8328"/>
                  <a:pt x="10002" y="8328"/>
                  <a:pt x="10002" y="8316"/>
                </a:cubicBezTo>
                <a:close/>
                <a:moveTo>
                  <a:pt x="5061" y="8459"/>
                </a:moveTo>
                <a:lnTo>
                  <a:pt x="5073" y="8471"/>
                </a:lnTo>
                <a:lnTo>
                  <a:pt x="5061" y="8471"/>
                </a:lnTo>
                <a:lnTo>
                  <a:pt x="5061" y="8459"/>
                </a:lnTo>
                <a:close/>
                <a:moveTo>
                  <a:pt x="7692" y="8721"/>
                </a:moveTo>
                <a:cubicBezTo>
                  <a:pt x="7692" y="8721"/>
                  <a:pt x="7692" y="8733"/>
                  <a:pt x="7692" y="8745"/>
                </a:cubicBezTo>
                <a:cubicBezTo>
                  <a:pt x="7680" y="8733"/>
                  <a:pt x="7680" y="8733"/>
                  <a:pt x="7692" y="8721"/>
                </a:cubicBezTo>
                <a:close/>
                <a:moveTo>
                  <a:pt x="10371" y="9031"/>
                </a:moveTo>
                <a:cubicBezTo>
                  <a:pt x="10383" y="9031"/>
                  <a:pt x="10395" y="9031"/>
                  <a:pt x="10407" y="9043"/>
                </a:cubicBezTo>
                <a:lnTo>
                  <a:pt x="10383" y="9043"/>
                </a:lnTo>
                <a:cubicBezTo>
                  <a:pt x="10371" y="9031"/>
                  <a:pt x="10371" y="9031"/>
                  <a:pt x="10371" y="9031"/>
                </a:cubicBezTo>
                <a:close/>
                <a:moveTo>
                  <a:pt x="7787" y="9090"/>
                </a:moveTo>
                <a:cubicBezTo>
                  <a:pt x="7799" y="9090"/>
                  <a:pt x="7799" y="9090"/>
                  <a:pt x="7799" y="9102"/>
                </a:cubicBezTo>
                <a:cubicBezTo>
                  <a:pt x="7799" y="9102"/>
                  <a:pt x="7799" y="9090"/>
                  <a:pt x="7787" y="9090"/>
                </a:cubicBezTo>
                <a:close/>
                <a:moveTo>
                  <a:pt x="8930" y="9257"/>
                </a:moveTo>
                <a:cubicBezTo>
                  <a:pt x="8930" y="9257"/>
                  <a:pt x="8930" y="9269"/>
                  <a:pt x="8930" y="9269"/>
                </a:cubicBezTo>
                <a:lnTo>
                  <a:pt x="8918" y="9269"/>
                </a:lnTo>
                <a:cubicBezTo>
                  <a:pt x="8918" y="9257"/>
                  <a:pt x="8918" y="9257"/>
                  <a:pt x="8930" y="9257"/>
                </a:cubicBezTo>
                <a:close/>
                <a:moveTo>
                  <a:pt x="8633" y="9293"/>
                </a:moveTo>
                <a:cubicBezTo>
                  <a:pt x="8633" y="9293"/>
                  <a:pt x="8633" y="9305"/>
                  <a:pt x="8645" y="9316"/>
                </a:cubicBezTo>
                <a:cubicBezTo>
                  <a:pt x="8633" y="9305"/>
                  <a:pt x="8633" y="9305"/>
                  <a:pt x="8621" y="9305"/>
                </a:cubicBezTo>
                <a:cubicBezTo>
                  <a:pt x="8621" y="9293"/>
                  <a:pt x="8633" y="9293"/>
                  <a:pt x="8633" y="9293"/>
                </a:cubicBezTo>
                <a:close/>
                <a:moveTo>
                  <a:pt x="9370" y="9385"/>
                </a:moveTo>
                <a:cubicBezTo>
                  <a:pt x="9374" y="9385"/>
                  <a:pt x="9378" y="9386"/>
                  <a:pt x="9383" y="9388"/>
                </a:cubicBezTo>
                <a:cubicBezTo>
                  <a:pt x="9383" y="9400"/>
                  <a:pt x="9383" y="9412"/>
                  <a:pt x="9383" y="9424"/>
                </a:cubicBezTo>
                <a:lnTo>
                  <a:pt x="9311" y="9424"/>
                </a:lnTo>
                <a:cubicBezTo>
                  <a:pt x="9311" y="9412"/>
                  <a:pt x="9311" y="9412"/>
                  <a:pt x="9335" y="9400"/>
                </a:cubicBezTo>
                <a:cubicBezTo>
                  <a:pt x="9345" y="9400"/>
                  <a:pt x="9354" y="9385"/>
                  <a:pt x="9370" y="9385"/>
                </a:cubicBezTo>
                <a:close/>
                <a:moveTo>
                  <a:pt x="7502" y="9471"/>
                </a:moveTo>
                <a:cubicBezTo>
                  <a:pt x="7514" y="9471"/>
                  <a:pt x="7514" y="9471"/>
                  <a:pt x="7525" y="9483"/>
                </a:cubicBezTo>
                <a:cubicBezTo>
                  <a:pt x="7514" y="9483"/>
                  <a:pt x="7502" y="9483"/>
                  <a:pt x="7502" y="9471"/>
                </a:cubicBezTo>
                <a:close/>
                <a:moveTo>
                  <a:pt x="7787" y="10019"/>
                </a:moveTo>
                <a:cubicBezTo>
                  <a:pt x="7787" y="10031"/>
                  <a:pt x="7787" y="10031"/>
                  <a:pt x="7787" y="10043"/>
                </a:cubicBezTo>
                <a:cubicBezTo>
                  <a:pt x="7787" y="10031"/>
                  <a:pt x="7775" y="10031"/>
                  <a:pt x="7775" y="10031"/>
                </a:cubicBezTo>
                <a:cubicBezTo>
                  <a:pt x="7775" y="10031"/>
                  <a:pt x="7775" y="10019"/>
                  <a:pt x="7775" y="10019"/>
                </a:cubicBezTo>
                <a:close/>
                <a:moveTo>
                  <a:pt x="7668" y="10221"/>
                </a:moveTo>
                <a:cubicBezTo>
                  <a:pt x="7668" y="10221"/>
                  <a:pt x="7680" y="10221"/>
                  <a:pt x="7680" y="10233"/>
                </a:cubicBezTo>
                <a:lnTo>
                  <a:pt x="7668" y="10233"/>
                </a:lnTo>
                <a:cubicBezTo>
                  <a:pt x="7668" y="10221"/>
                  <a:pt x="7668" y="10221"/>
                  <a:pt x="7668" y="10221"/>
                </a:cubicBezTo>
                <a:close/>
                <a:moveTo>
                  <a:pt x="7871" y="10245"/>
                </a:moveTo>
                <a:cubicBezTo>
                  <a:pt x="7871" y="10245"/>
                  <a:pt x="7871" y="10245"/>
                  <a:pt x="7871" y="10257"/>
                </a:cubicBezTo>
                <a:lnTo>
                  <a:pt x="7859" y="10257"/>
                </a:lnTo>
                <a:cubicBezTo>
                  <a:pt x="7859" y="10245"/>
                  <a:pt x="7859" y="10245"/>
                  <a:pt x="7871" y="10245"/>
                </a:cubicBezTo>
                <a:close/>
                <a:moveTo>
                  <a:pt x="7514" y="10436"/>
                </a:moveTo>
                <a:cubicBezTo>
                  <a:pt x="7514" y="10448"/>
                  <a:pt x="7514" y="10448"/>
                  <a:pt x="7514" y="10448"/>
                </a:cubicBezTo>
                <a:cubicBezTo>
                  <a:pt x="7511" y="10445"/>
                  <a:pt x="7508" y="10442"/>
                  <a:pt x="7502" y="10436"/>
                </a:cubicBezTo>
                <a:close/>
                <a:moveTo>
                  <a:pt x="7514" y="10448"/>
                </a:moveTo>
                <a:cubicBezTo>
                  <a:pt x="7514" y="10448"/>
                  <a:pt x="7525" y="10448"/>
                  <a:pt x="7525" y="10459"/>
                </a:cubicBezTo>
                <a:cubicBezTo>
                  <a:pt x="7519" y="10454"/>
                  <a:pt x="7517" y="10451"/>
                  <a:pt x="7514" y="10448"/>
                </a:cubicBezTo>
                <a:close/>
                <a:moveTo>
                  <a:pt x="6812" y="10680"/>
                </a:moveTo>
                <a:cubicBezTo>
                  <a:pt x="6815" y="10680"/>
                  <a:pt x="6819" y="10682"/>
                  <a:pt x="6823" y="10686"/>
                </a:cubicBezTo>
                <a:lnTo>
                  <a:pt x="6799" y="10686"/>
                </a:lnTo>
                <a:cubicBezTo>
                  <a:pt x="6799" y="10686"/>
                  <a:pt x="6804" y="10680"/>
                  <a:pt x="6812" y="10680"/>
                </a:cubicBezTo>
                <a:close/>
                <a:moveTo>
                  <a:pt x="6180" y="10769"/>
                </a:moveTo>
                <a:cubicBezTo>
                  <a:pt x="6180" y="10769"/>
                  <a:pt x="6180" y="10769"/>
                  <a:pt x="6180" y="10781"/>
                </a:cubicBezTo>
                <a:cubicBezTo>
                  <a:pt x="6168" y="10769"/>
                  <a:pt x="6168" y="10769"/>
                  <a:pt x="6168" y="10769"/>
                </a:cubicBezTo>
                <a:close/>
                <a:moveTo>
                  <a:pt x="11718" y="0"/>
                </a:moveTo>
                <a:cubicBezTo>
                  <a:pt x="11645" y="0"/>
                  <a:pt x="11573" y="5"/>
                  <a:pt x="11502" y="18"/>
                </a:cubicBezTo>
                <a:cubicBezTo>
                  <a:pt x="11383" y="18"/>
                  <a:pt x="11276" y="30"/>
                  <a:pt x="11157" y="65"/>
                </a:cubicBezTo>
                <a:cubicBezTo>
                  <a:pt x="11062" y="77"/>
                  <a:pt x="10954" y="89"/>
                  <a:pt x="10859" y="137"/>
                </a:cubicBezTo>
                <a:cubicBezTo>
                  <a:pt x="10835" y="161"/>
                  <a:pt x="10788" y="149"/>
                  <a:pt x="10764" y="161"/>
                </a:cubicBezTo>
                <a:cubicBezTo>
                  <a:pt x="10585" y="196"/>
                  <a:pt x="10419" y="268"/>
                  <a:pt x="10252" y="339"/>
                </a:cubicBezTo>
                <a:cubicBezTo>
                  <a:pt x="10204" y="351"/>
                  <a:pt x="10145" y="363"/>
                  <a:pt x="10109" y="399"/>
                </a:cubicBezTo>
                <a:cubicBezTo>
                  <a:pt x="9859" y="494"/>
                  <a:pt x="9645" y="637"/>
                  <a:pt x="9419" y="780"/>
                </a:cubicBezTo>
                <a:cubicBezTo>
                  <a:pt x="9347" y="827"/>
                  <a:pt x="9264" y="863"/>
                  <a:pt x="9192" y="935"/>
                </a:cubicBezTo>
                <a:cubicBezTo>
                  <a:pt x="9169" y="935"/>
                  <a:pt x="9145" y="958"/>
                  <a:pt x="9133" y="982"/>
                </a:cubicBezTo>
                <a:cubicBezTo>
                  <a:pt x="9097" y="994"/>
                  <a:pt x="9073" y="994"/>
                  <a:pt x="9061" y="1030"/>
                </a:cubicBezTo>
                <a:cubicBezTo>
                  <a:pt x="9061" y="1030"/>
                  <a:pt x="9061" y="1042"/>
                  <a:pt x="9061" y="1042"/>
                </a:cubicBezTo>
                <a:cubicBezTo>
                  <a:pt x="9002" y="1042"/>
                  <a:pt x="8978" y="1077"/>
                  <a:pt x="8942" y="1113"/>
                </a:cubicBezTo>
                <a:cubicBezTo>
                  <a:pt x="8835" y="1196"/>
                  <a:pt x="8728" y="1256"/>
                  <a:pt x="8645" y="1363"/>
                </a:cubicBezTo>
                <a:cubicBezTo>
                  <a:pt x="8597" y="1399"/>
                  <a:pt x="8537" y="1423"/>
                  <a:pt x="8514" y="1470"/>
                </a:cubicBezTo>
                <a:cubicBezTo>
                  <a:pt x="8490" y="1494"/>
                  <a:pt x="8478" y="1506"/>
                  <a:pt x="8466" y="1518"/>
                </a:cubicBezTo>
                <a:cubicBezTo>
                  <a:pt x="8323" y="1601"/>
                  <a:pt x="8228" y="1720"/>
                  <a:pt x="8121" y="1827"/>
                </a:cubicBezTo>
                <a:cubicBezTo>
                  <a:pt x="8109" y="1839"/>
                  <a:pt x="8109" y="1839"/>
                  <a:pt x="8097" y="1851"/>
                </a:cubicBezTo>
                <a:cubicBezTo>
                  <a:pt x="8073" y="1863"/>
                  <a:pt x="8049" y="1887"/>
                  <a:pt x="8037" y="1923"/>
                </a:cubicBezTo>
                <a:cubicBezTo>
                  <a:pt x="7942" y="1982"/>
                  <a:pt x="7883" y="2078"/>
                  <a:pt x="7811" y="2161"/>
                </a:cubicBezTo>
                <a:cubicBezTo>
                  <a:pt x="7740" y="2208"/>
                  <a:pt x="7728" y="2292"/>
                  <a:pt x="7680" y="2339"/>
                </a:cubicBezTo>
                <a:cubicBezTo>
                  <a:pt x="7585" y="2399"/>
                  <a:pt x="7525" y="2482"/>
                  <a:pt x="7478" y="2566"/>
                </a:cubicBezTo>
                <a:cubicBezTo>
                  <a:pt x="7442" y="2625"/>
                  <a:pt x="7406" y="2673"/>
                  <a:pt x="7359" y="2720"/>
                </a:cubicBezTo>
                <a:cubicBezTo>
                  <a:pt x="7335" y="2744"/>
                  <a:pt x="7299" y="2768"/>
                  <a:pt x="7299" y="2804"/>
                </a:cubicBezTo>
                <a:cubicBezTo>
                  <a:pt x="7252" y="2816"/>
                  <a:pt x="7240" y="2851"/>
                  <a:pt x="7228" y="2875"/>
                </a:cubicBezTo>
                <a:cubicBezTo>
                  <a:pt x="7204" y="2923"/>
                  <a:pt x="7180" y="2959"/>
                  <a:pt x="7121" y="2970"/>
                </a:cubicBezTo>
                <a:cubicBezTo>
                  <a:pt x="7049" y="2851"/>
                  <a:pt x="6978" y="2732"/>
                  <a:pt x="6883" y="2625"/>
                </a:cubicBezTo>
                <a:cubicBezTo>
                  <a:pt x="6883" y="2625"/>
                  <a:pt x="6883" y="2613"/>
                  <a:pt x="6871" y="2613"/>
                </a:cubicBezTo>
                <a:cubicBezTo>
                  <a:pt x="6811" y="2530"/>
                  <a:pt x="6752" y="2447"/>
                  <a:pt x="6668" y="2375"/>
                </a:cubicBezTo>
                <a:cubicBezTo>
                  <a:pt x="6668" y="2363"/>
                  <a:pt x="6656" y="2363"/>
                  <a:pt x="6656" y="2363"/>
                </a:cubicBezTo>
                <a:cubicBezTo>
                  <a:pt x="6656" y="2351"/>
                  <a:pt x="6656" y="2328"/>
                  <a:pt x="6632" y="2328"/>
                </a:cubicBezTo>
                <a:cubicBezTo>
                  <a:pt x="6609" y="2292"/>
                  <a:pt x="6597" y="2268"/>
                  <a:pt x="6561" y="2256"/>
                </a:cubicBezTo>
                <a:cubicBezTo>
                  <a:pt x="6549" y="2185"/>
                  <a:pt x="6478" y="2161"/>
                  <a:pt x="6430" y="2113"/>
                </a:cubicBezTo>
                <a:cubicBezTo>
                  <a:pt x="6394" y="2018"/>
                  <a:pt x="6299" y="1947"/>
                  <a:pt x="6228" y="1875"/>
                </a:cubicBezTo>
                <a:cubicBezTo>
                  <a:pt x="6228" y="1863"/>
                  <a:pt x="6216" y="1851"/>
                  <a:pt x="6204" y="1851"/>
                </a:cubicBezTo>
                <a:cubicBezTo>
                  <a:pt x="6204" y="1839"/>
                  <a:pt x="6192" y="1839"/>
                  <a:pt x="6180" y="1827"/>
                </a:cubicBezTo>
                <a:cubicBezTo>
                  <a:pt x="6001" y="1613"/>
                  <a:pt x="5775" y="1435"/>
                  <a:pt x="5561" y="1256"/>
                </a:cubicBezTo>
                <a:cubicBezTo>
                  <a:pt x="5549" y="1256"/>
                  <a:pt x="5525" y="1244"/>
                  <a:pt x="5513" y="1244"/>
                </a:cubicBezTo>
                <a:cubicBezTo>
                  <a:pt x="5489" y="1220"/>
                  <a:pt x="5478" y="1208"/>
                  <a:pt x="5454" y="1185"/>
                </a:cubicBezTo>
                <a:cubicBezTo>
                  <a:pt x="5430" y="1149"/>
                  <a:pt x="5394" y="1125"/>
                  <a:pt x="5359" y="1113"/>
                </a:cubicBezTo>
                <a:cubicBezTo>
                  <a:pt x="5335" y="1089"/>
                  <a:pt x="5299" y="1065"/>
                  <a:pt x="5275" y="1042"/>
                </a:cubicBezTo>
                <a:cubicBezTo>
                  <a:pt x="5144" y="935"/>
                  <a:pt x="5001" y="839"/>
                  <a:pt x="4847" y="756"/>
                </a:cubicBezTo>
                <a:cubicBezTo>
                  <a:pt x="4823" y="720"/>
                  <a:pt x="4775" y="708"/>
                  <a:pt x="4739" y="684"/>
                </a:cubicBezTo>
                <a:cubicBezTo>
                  <a:pt x="4585" y="589"/>
                  <a:pt x="4430" y="506"/>
                  <a:pt x="4263" y="446"/>
                </a:cubicBezTo>
                <a:cubicBezTo>
                  <a:pt x="4132" y="375"/>
                  <a:pt x="3989" y="303"/>
                  <a:pt x="3846" y="268"/>
                </a:cubicBezTo>
                <a:cubicBezTo>
                  <a:pt x="3787" y="232"/>
                  <a:pt x="3727" y="208"/>
                  <a:pt x="3656" y="208"/>
                </a:cubicBezTo>
                <a:cubicBezTo>
                  <a:pt x="3632" y="208"/>
                  <a:pt x="3620" y="184"/>
                  <a:pt x="3596" y="173"/>
                </a:cubicBezTo>
                <a:cubicBezTo>
                  <a:pt x="3549" y="149"/>
                  <a:pt x="3489" y="137"/>
                  <a:pt x="3442" y="137"/>
                </a:cubicBezTo>
                <a:cubicBezTo>
                  <a:pt x="3215" y="65"/>
                  <a:pt x="2977" y="30"/>
                  <a:pt x="2739" y="18"/>
                </a:cubicBezTo>
                <a:cubicBezTo>
                  <a:pt x="2697" y="6"/>
                  <a:pt x="2656" y="3"/>
                  <a:pt x="2613" y="3"/>
                </a:cubicBezTo>
                <a:cubicBezTo>
                  <a:pt x="2569" y="3"/>
                  <a:pt x="2525" y="6"/>
                  <a:pt x="2477" y="6"/>
                </a:cubicBezTo>
                <a:cubicBezTo>
                  <a:pt x="2263" y="18"/>
                  <a:pt x="2049" y="30"/>
                  <a:pt x="1846" y="113"/>
                </a:cubicBezTo>
                <a:cubicBezTo>
                  <a:pt x="1842" y="109"/>
                  <a:pt x="1840" y="108"/>
                  <a:pt x="1837" y="108"/>
                </a:cubicBezTo>
                <a:cubicBezTo>
                  <a:pt x="1833" y="108"/>
                  <a:pt x="1830" y="113"/>
                  <a:pt x="1822" y="113"/>
                </a:cubicBezTo>
                <a:cubicBezTo>
                  <a:pt x="1679" y="149"/>
                  <a:pt x="1525" y="184"/>
                  <a:pt x="1406" y="280"/>
                </a:cubicBezTo>
                <a:cubicBezTo>
                  <a:pt x="1382" y="303"/>
                  <a:pt x="1358" y="303"/>
                  <a:pt x="1334" y="315"/>
                </a:cubicBezTo>
                <a:cubicBezTo>
                  <a:pt x="1287" y="315"/>
                  <a:pt x="1251" y="339"/>
                  <a:pt x="1215" y="375"/>
                </a:cubicBezTo>
                <a:cubicBezTo>
                  <a:pt x="1144" y="411"/>
                  <a:pt x="1084" y="458"/>
                  <a:pt x="1025" y="518"/>
                </a:cubicBezTo>
                <a:cubicBezTo>
                  <a:pt x="977" y="542"/>
                  <a:pt x="941" y="565"/>
                  <a:pt x="906" y="601"/>
                </a:cubicBezTo>
                <a:cubicBezTo>
                  <a:pt x="882" y="613"/>
                  <a:pt x="858" y="637"/>
                  <a:pt x="846" y="673"/>
                </a:cubicBezTo>
                <a:cubicBezTo>
                  <a:pt x="834" y="673"/>
                  <a:pt x="822" y="684"/>
                  <a:pt x="822" y="684"/>
                </a:cubicBezTo>
                <a:cubicBezTo>
                  <a:pt x="763" y="732"/>
                  <a:pt x="727" y="768"/>
                  <a:pt x="691" y="827"/>
                </a:cubicBezTo>
                <a:cubicBezTo>
                  <a:pt x="620" y="887"/>
                  <a:pt x="572" y="946"/>
                  <a:pt x="536" y="1030"/>
                </a:cubicBezTo>
                <a:cubicBezTo>
                  <a:pt x="453" y="1113"/>
                  <a:pt x="394" y="1208"/>
                  <a:pt x="346" y="1316"/>
                </a:cubicBezTo>
                <a:cubicBezTo>
                  <a:pt x="298" y="1411"/>
                  <a:pt x="251" y="1506"/>
                  <a:pt x="215" y="1601"/>
                </a:cubicBezTo>
                <a:cubicBezTo>
                  <a:pt x="191" y="1649"/>
                  <a:pt x="167" y="1708"/>
                  <a:pt x="155" y="1768"/>
                </a:cubicBezTo>
                <a:cubicBezTo>
                  <a:pt x="144" y="1780"/>
                  <a:pt x="132" y="1804"/>
                  <a:pt x="132" y="1827"/>
                </a:cubicBezTo>
                <a:cubicBezTo>
                  <a:pt x="132" y="1839"/>
                  <a:pt x="120" y="1839"/>
                  <a:pt x="120" y="1851"/>
                </a:cubicBezTo>
                <a:cubicBezTo>
                  <a:pt x="96" y="1947"/>
                  <a:pt x="60" y="2042"/>
                  <a:pt x="60" y="2137"/>
                </a:cubicBezTo>
                <a:cubicBezTo>
                  <a:pt x="25" y="2197"/>
                  <a:pt x="48" y="2256"/>
                  <a:pt x="36" y="2328"/>
                </a:cubicBezTo>
                <a:cubicBezTo>
                  <a:pt x="36" y="2339"/>
                  <a:pt x="36" y="2351"/>
                  <a:pt x="36" y="2363"/>
                </a:cubicBezTo>
                <a:cubicBezTo>
                  <a:pt x="36" y="2375"/>
                  <a:pt x="36" y="2399"/>
                  <a:pt x="36" y="2411"/>
                </a:cubicBezTo>
                <a:cubicBezTo>
                  <a:pt x="1" y="2554"/>
                  <a:pt x="25" y="2697"/>
                  <a:pt x="25" y="2840"/>
                </a:cubicBezTo>
                <a:cubicBezTo>
                  <a:pt x="25" y="2947"/>
                  <a:pt x="1" y="3066"/>
                  <a:pt x="36" y="3173"/>
                </a:cubicBezTo>
                <a:cubicBezTo>
                  <a:pt x="48" y="3232"/>
                  <a:pt x="25" y="3292"/>
                  <a:pt x="60" y="3351"/>
                </a:cubicBezTo>
                <a:cubicBezTo>
                  <a:pt x="60" y="3399"/>
                  <a:pt x="48" y="3459"/>
                  <a:pt x="84" y="3506"/>
                </a:cubicBezTo>
                <a:cubicBezTo>
                  <a:pt x="84" y="3566"/>
                  <a:pt x="96" y="3613"/>
                  <a:pt x="108" y="3661"/>
                </a:cubicBezTo>
                <a:cubicBezTo>
                  <a:pt x="144" y="3709"/>
                  <a:pt x="96" y="3780"/>
                  <a:pt x="155" y="3816"/>
                </a:cubicBezTo>
                <a:cubicBezTo>
                  <a:pt x="167" y="3828"/>
                  <a:pt x="179" y="3840"/>
                  <a:pt x="191" y="3840"/>
                </a:cubicBezTo>
                <a:cubicBezTo>
                  <a:pt x="179" y="3863"/>
                  <a:pt x="144" y="3875"/>
                  <a:pt x="155" y="3923"/>
                </a:cubicBezTo>
                <a:cubicBezTo>
                  <a:pt x="251" y="4280"/>
                  <a:pt x="346" y="4649"/>
                  <a:pt x="513" y="4983"/>
                </a:cubicBezTo>
                <a:cubicBezTo>
                  <a:pt x="525" y="5054"/>
                  <a:pt x="560" y="5102"/>
                  <a:pt x="596" y="5161"/>
                </a:cubicBezTo>
                <a:cubicBezTo>
                  <a:pt x="691" y="5364"/>
                  <a:pt x="775" y="5566"/>
                  <a:pt x="917" y="5745"/>
                </a:cubicBezTo>
                <a:cubicBezTo>
                  <a:pt x="977" y="5899"/>
                  <a:pt x="1072" y="6054"/>
                  <a:pt x="1168" y="6185"/>
                </a:cubicBezTo>
                <a:cubicBezTo>
                  <a:pt x="1215" y="6280"/>
                  <a:pt x="1275" y="6364"/>
                  <a:pt x="1334" y="6435"/>
                </a:cubicBezTo>
                <a:cubicBezTo>
                  <a:pt x="1370" y="6483"/>
                  <a:pt x="1394" y="6519"/>
                  <a:pt x="1429" y="6566"/>
                </a:cubicBezTo>
                <a:cubicBezTo>
                  <a:pt x="1441" y="6602"/>
                  <a:pt x="1465" y="6614"/>
                  <a:pt x="1489" y="6638"/>
                </a:cubicBezTo>
                <a:cubicBezTo>
                  <a:pt x="1489" y="6638"/>
                  <a:pt x="1489" y="6650"/>
                  <a:pt x="1489" y="6661"/>
                </a:cubicBezTo>
                <a:cubicBezTo>
                  <a:pt x="1560" y="6757"/>
                  <a:pt x="1632" y="6876"/>
                  <a:pt x="1715" y="6971"/>
                </a:cubicBezTo>
                <a:cubicBezTo>
                  <a:pt x="1715" y="7007"/>
                  <a:pt x="1751" y="7042"/>
                  <a:pt x="1775" y="7066"/>
                </a:cubicBezTo>
                <a:cubicBezTo>
                  <a:pt x="1810" y="7102"/>
                  <a:pt x="1846" y="7138"/>
                  <a:pt x="1870" y="7197"/>
                </a:cubicBezTo>
                <a:cubicBezTo>
                  <a:pt x="1882" y="7233"/>
                  <a:pt x="1906" y="7257"/>
                  <a:pt x="1930" y="7281"/>
                </a:cubicBezTo>
                <a:cubicBezTo>
                  <a:pt x="2001" y="7376"/>
                  <a:pt x="2060" y="7471"/>
                  <a:pt x="2144" y="7554"/>
                </a:cubicBezTo>
                <a:cubicBezTo>
                  <a:pt x="2203" y="7638"/>
                  <a:pt x="2263" y="7721"/>
                  <a:pt x="2346" y="7792"/>
                </a:cubicBezTo>
                <a:cubicBezTo>
                  <a:pt x="2418" y="7912"/>
                  <a:pt x="2513" y="8007"/>
                  <a:pt x="2608" y="8114"/>
                </a:cubicBezTo>
                <a:cubicBezTo>
                  <a:pt x="2727" y="8269"/>
                  <a:pt x="2870" y="8412"/>
                  <a:pt x="3013" y="8554"/>
                </a:cubicBezTo>
                <a:cubicBezTo>
                  <a:pt x="3061" y="8614"/>
                  <a:pt x="3108" y="8662"/>
                  <a:pt x="3168" y="8709"/>
                </a:cubicBezTo>
                <a:cubicBezTo>
                  <a:pt x="3227" y="8757"/>
                  <a:pt x="3275" y="8828"/>
                  <a:pt x="3346" y="8864"/>
                </a:cubicBezTo>
                <a:cubicBezTo>
                  <a:pt x="3346" y="8888"/>
                  <a:pt x="3346" y="8900"/>
                  <a:pt x="3370" y="8912"/>
                </a:cubicBezTo>
                <a:cubicBezTo>
                  <a:pt x="3465" y="8995"/>
                  <a:pt x="3549" y="9090"/>
                  <a:pt x="3644" y="9174"/>
                </a:cubicBezTo>
                <a:cubicBezTo>
                  <a:pt x="3704" y="9233"/>
                  <a:pt x="3775" y="9281"/>
                  <a:pt x="3835" y="9340"/>
                </a:cubicBezTo>
                <a:cubicBezTo>
                  <a:pt x="3858" y="9388"/>
                  <a:pt x="3906" y="9412"/>
                  <a:pt x="3954" y="9447"/>
                </a:cubicBezTo>
                <a:cubicBezTo>
                  <a:pt x="4001" y="9483"/>
                  <a:pt x="4025" y="9531"/>
                  <a:pt x="4085" y="9555"/>
                </a:cubicBezTo>
                <a:cubicBezTo>
                  <a:pt x="4156" y="9614"/>
                  <a:pt x="4204" y="9686"/>
                  <a:pt x="4287" y="9721"/>
                </a:cubicBezTo>
                <a:cubicBezTo>
                  <a:pt x="4287" y="9733"/>
                  <a:pt x="4299" y="9733"/>
                  <a:pt x="4299" y="9745"/>
                </a:cubicBezTo>
                <a:cubicBezTo>
                  <a:pt x="4311" y="9757"/>
                  <a:pt x="4335" y="9769"/>
                  <a:pt x="4346" y="9781"/>
                </a:cubicBezTo>
                <a:cubicBezTo>
                  <a:pt x="4430" y="9852"/>
                  <a:pt x="4525" y="9924"/>
                  <a:pt x="4620" y="9983"/>
                </a:cubicBezTo>
                <a:cubicBezTo>
                  <a:pt x="4870" y="10233"/>
                  <a:pt x="5180" y="10424"/>
                  <a:pt x="5466" y="10638"/>
                </a:cubicBezTo>
                <a:cubicBezTo>
                  <a:pt x="5478" y="10638"/>
                  <a:pt x="5489" y="10650"/>
                  <a:pt x="5513" y="10662"/>
                </a:cubicBezTo>
                <a:cubicBezTo>
                  <a:pt x="5525" y="10686"/>
                  <a:pt x="5549" y="10698"/>
                  <a:pt x="5585" y="10698"/>
                </a:cubicBezTo>
                <a:cubicBezTo>
                  <a:pt x="5787" y="10876"/>
                  <a:pt x="6025" y="11007"/>
                  <a:pt x="6251" y="11150"/>
                </a:cubicBezTo>
                <a:cubicBezTo>
                  <a:pt x="6263" y="11162"/>
                  <a:pt x="6275" y="11162"/>
                  <a:pt x="6299" y="11162"/>
                </a:cubicBezTo>
                <a:cubicBezTo>
                  <a:pt x="6323" y="11186"/>
                  <a:pt x="6347" y="11198"/>
                  <a:pt x="6371" y="11210"/>
                </a:cubicBezTo>
                <a:cubicBezTo>
                  <a:pt x="6371" y="11233"/>
                  <a:pt x="6382" y="11233"/>
                  <a:pt x="6406" y="11233"/>
                </a:cubicBezTo>
                <a:cubicBezTo>
                  <a:pt x="6478" y="11305"/>
                  <a:pt x="6561" y="11352"/>
                  <a:pt x="6656" y="11388"/>
                </a:cubicBezTo>
                <a:cubicBezTo>
                  <a:pt x="6752" y="11460"/>
                  <a:pt x="6859" y="11519"/>
                  <a:pt x="6966" y="11567"/>
                </a:cubicBezTo>
                <a:cubicBezTo>
                  <a:pt x="6990" y="11591"/>
                  <a:pt x="7025" y="11602"/>
                  <a:pt x="7049" y="11614"/>
                </a:cubicBezTo>
                <a:cubicBezTo>
                  <a:pt x="7077" y="11649"/>
                  <a:pt x="7105" y="11668"/>
                  <a:pt x="7137" y="11668"/>
                </a:cubicBezTo>
                <a:cubicBezTo>
                  <a:pt x="7160" y="11668"/>
                  <a:pt x="7186" y="11658"/>
                  <a:pt x="7216" y="11638"/>
                </a:cubicBezTo>
                <a:cubicBezTo>
                  <a:pt x="7252" y="11602"/>
                  <a:pt x="7311" y="11614"/>
                  <a:pt x="7347" y="11567"/>
                </a:cubicBezTo>
                <a:cubicBezTo>
                  <a:pt x="7418" y="11543"/>
                  <a:pt x="7490" y="11507"/>
                  <a:pt x="7549" y="11460"/>
                </a:cubicBezTo>
                <a:cubicBezTo>
                  <a:pt x="7573" y="11448"/>
                  <a:pt x="7597" y="11436"/>
                  <a:pt x="7609" y="11412"/>
                </a:cubicBezTo>
                <a:cubicBezTo>
                  <a:pt x="7859" y="11281"/>
                  <a:pt x="8097" y="11138"/>
                  <a:pt x="8335" y="10971"/>
                </a:cubicBezTo>
                <a:cubicBezTo>
                  <a:pt x="8430" y="10924"/>
                  <a:pt x="8526" y="10852"/>
                  <a:pt x="8621" y="10781"/>
                </a:cubicBezTo>
                <a:cubicBezTo>
                  <a:pt x="8680" y="10745"/>
                  <a:pt x="8752" y="10710"/>
                  <a:pt x="8799" y="10662"/>
                </a:cubicBezTo>
                <a:cubicBezTo>
                  <a:pt x="8859" y="10638"/>
                  <a:pt x="8907" y="10590"/>
                  <a:pt x="8954" y="10543"/>
                </a:cubicBezTo>
                <a:cubicBezTo>
                  <a:pt x="9097" y="10471"/>
                  <a:pt x="9204" y="10376"/>
                  <a:pt x="9335" y="10269"/>
                </a:cubicBezTo>
                <a:cubicBezTo>
                  <a:pt x="9407" y="10233"/>
                  <a:pt x="9478" y="10186"/>
                  <a:pt x="9538" y="10114"/>
                </a:cubicBezTo>
                <a:cubicBezTo>
                  <a:pt x="9680" y="10031"/>
                  <a:pt x="9788" y="9912"/>
                  <a:pt x="9919" y="9805"/>
                </a:cubicBezTo>
                <a:cubicBezTo>
                  <a:pt x="9990" y="9745"/>
                  <a:pt x="10073" y="9686"/>
                  <a:pt x="10133" y="9614"/>
                </a:cubicBezTo>
                <a:cubicBezTo>
                  <a:pt x="10216" y="9578"/>
                  <a:pt x="10264" y="9507"/>
                  <a:pt x="10312" y="9459"/>
                </a:cubicBezTo>
                <a:cubicBezTo>
                  <a:pt x="10419" y="9400"/>
                  <a:pt x="10490" y="9305"/>
                  <a:pt x="10585" y="9233"/>
                </a:cubicBezTo>
                <a:cubicBezTo>
                  <a:pt x="10669" y="9162"/>
                  <a:pt x="10728" y="9078"/>
                  <a:pt x="10812" y="9007"/>
                </a:cubicBezTo>
                <a:cubicBezTo>
                  <a:pt x="10907" y="8947"/>
                  <a:pt x="10978" y="8864"/>
                  <a:pt x="11050" y="8781"/>
                </a:cubicBezTo>
                <a:cubicBezTo>
                  <a:pt x="11097" y="8745"/>
                  <a:pt x="11133" y="8709"/>
                  <a:pt x="11157" y="8662"/>
                </a:cubicBezTo>
                <a:cubicBezTo>
                  <a:pt x="11264" y="8590"/>
                  <a:pt x="11324" y="8495"/>
                  <a:pt x="11407" y="8400"/>
                </a:cubicBezTo>
                <a:cubicBezTo>
                  <a:pt x="11455" y="8376"/>
                  <a:pt x="11490" y="8328"/>
                  <a:pt x="11526" y="8281"/>
                </a:cubicBezTo>
                <a:cubicBezTo>
                  <a:pt x="11562" y="8269"/>
                  <a:pt x="11585" y="8245"/>
                  <a:pt x="11597" y="8197"/>
                </a:cubicBezTo>
                <a:cubicBezTo>
                  <a:pt x="11669" y="8138"/>
                  <a:pt x="11740" y="8066"/>
                  <a:pt x="11800" y="7971"/>
                </a:cubicBezTo>
                <a:cubicBezTo>
                  <a:pt x="11859" y="7923"/>
                  <a:pt x="11907" y="7864"/>
                  <a:pt x="11955" y="7792"/>
                </a:cubicBezTo>
                <a:cubicBezTo>
                  <a:pt x="11978" y="7781"/>
                  <a:pt x="12002" y="7745"/>
                  <a:pt x="12014" y="7709"/>
                </a:cubicBezTo>
                <a:cubicBezTo>
                  <a:pt x="12026" y="7697"/>
                  <a:pt x="12026" y="7697"/>
                  <a:pt x="12038" y="7685"/>
                </a:cubicBezTo>
                <a:cubicBezTo>
                  <a:pt x="12217" y="7483"/>
                  <a:pt x="12383" y="7269"/>
                  <a:pt x="12526" y="7031"/>
                </a:cubicBezTo>
                <a:cubicBezTo>
                  <a:pt x="12574" y="6983"/>
                  <a:pt x="12609" y="6935"/>
                  <a:pt x="12633" y="6876"/>
                </a:cubicBezTo>
                <a:cubicBezTo>
                  <a:pt x="12681" y="6828"/>
                  <a:pt x="12728" y="6769"/>
                  <a:pt x="12752" y="6709"/>
                </a:cubicBezTo>
                <a:cubicBezTo>
                  <a:pt x="12788" y="6685"/>
                  <a:pt x="12812" y="6650"/>
                  <a:pt x="12824" y="6614"/>
                </a:cubicBezTo>
                <a:cubicBezTo>
                  <a:pt x="12836" y="6590"/>
                  <a:pt x="12848" y="6566"/>
                  <a:pt x="12859" y="6554"/>
                </a:cubicBezTo>
                <a:cubicBezTo>
                  <a:pt x="12907" y="6507"/>
                  <a:pt x="12943" y="6459"/>
                  <a:pt x="12967" y="6411"/>
                </a:cubicBezTo>
                <a:cubicBezTo>
                  <a:pt x="12979" y="6399"/>
                  <a:pt x="12990" y="6376"/>
                  <a:pt x="13002" y="6364"/>
                </a:cubicBezTo>
                <a:cubicBezTo>
                  <a:pt x="13074" y="6280"/>
                  <a:pt x="13133" y="6173"/>
                  <a:pt x="13193" y="6078"/>
                </a:cubicBezTo>
                <a:cubicBezTo>
                  <a:pt x="13252" y="5995"/>
                  <a:pt x="13300" y="5911"/>
                  <a:pt x="13336" y="5804"/>
                </a:cubicBezTo>
                <a:cubicBezTo>
                  <a:pt x="13348" y="5792"/>
                  <a:pt x="13360" y="5780"/>
                  <a:pt x="13371" y="5768"/>
                </a:cubicBezTo>
                <a:cubicBezTo>
                  <a:pt x="13419" y="5685"/>
                  <a:pt x="13479" y="5602"/>
                  <a:pt x="13514" y="5518"/>
                </a:cubicBezTo>
                <a:cubicBezTo>
                  <a:pt x="13586" y="5399"/>
                  <a:pt x="13645" y="5280"/>
                  <a:pt x="13693" y="5161"/>
                </a:cubicBezTo>
                <a:cubicBezTo>
                  <a:pt x="13776" y="5042"/>
                  <a:pt x="13824" y="4899"/>
                  <a:pt x="13871" y="4756"/>
                </a:cubicBezTo>
                <a:cubicBezTo>
                  <a:pt x="13919" y="4661"/>
                  <a:pt x="13955" y="4554"/>
                  <a:pt x="13979" y="4447"/>
                </a:cubicBezTo>
                <a:cubicBezTo>
                  <a:pt x="14002" y="4399"/>
                  <a:pt x="14026" y="4340"/>
                  <a:pt x="14026" y="4292"/>
                </a:cubicBezTo>
                <a:cubicBezTo>
                  <a:pt x="14086" y="4137"/>
                  <a:pt x="14110" y="3971"/>
                  <a:pt x="14157" y="3816"/>
                </a:cubicBezTo>
                <a:cubicBezTo>
                  <a:pt x="14157" y="3804"/>
                  <a:pt x="14157" y="3792"/>
                  <a:pt x="14157" y="3780"/>
                </a:cubicBezTo>
                <a:cubicBezTo>
                  <a:pt x="14181" y="3685"/>
                  <a:pt x="14205" y="3602"/>
                  <a:pt x="14205" y="3506"/>
                </a:cubicBezTo>
                <a:cubicBezTo>
                  <a:pt x="14241" y="3471"/>
                  <a:pt x="14217" y="3423"/>
                  <a:pt x="14229" y="3375"/>
                </a:cubicBezTo>
                <a:cubicBezTo>
                  <a:pt x="14252" y="3304"/>
                  <a:pt x="14241" y="3244"/>
                  <a:pt x="14252" y="3173"/>
                </a:cubicBezTo>
                <a:cubicBezTo>
                  <a:pt x="14276" y="3149"/>
                  <a:pt x="14264" y="3113"/>
                  <a:pt x="14264" y="3078"/>
                </a:cubicBezTo>
                <a:cubicBezTo>
                  <a:pt x="14276" y="2792"/>
                  <a:pt x="14276" y="2506"/>
                  <a:pt x="14241" y="2220"/>
                </a:cubicBezTo>
                <a:cubicBezTo>
                  <a:pt x="14241" y="2208"/>
                  <a:pt x="14241" y="2185"/>
                  <a:pt x="14229" y="2161"/>
                </a:cubicBezTo>
                <a:cubicBezTo>
                  <a:pt x="14229" y="2137"/>
                  <a:pt x="14229" y="2125"/>
                  <a:pt x="14217" y="2101"/>
                </a:cubicBezTo>
                <a:cubicBezTo>
                  <a:pt x="14217" y="2042"/>
                  <a:pt x="14205" y="1994"/>
                  <a:pt x="14181" y="1935"/>
                </a:cubicBezTo>
                <a:cubicBezTo>
                  <a:pt x="14181" y="1935"/>
                  <a:pt x="14181" y="1923"/>
                  <a:pt x="14181" y="1923"/>
                </a:cubicBezTo>
                <a:cubicBezTo>
                  <a:pt x="14181" y="1899"/>
                  <a:pt x="14181" y="1875"/>
                  <a:pt x="14157" y="1851"/>
                </a:cubicBezTo>
                <a:cubicBezTo>
                  <a:pt x="14157" y="1827"/>
                  <a:pt x="14157" y="1804"/>
                  <a:pt x="14133" y="1792"/>
                </a:cubicBezTo>
                <a:cubicBezTo>
                  <a:pt x="14122" y="1697"/>
                  <a:pt x="14086" y="1625"/>
                  <a:pt x="14038" y="1542"/>
                </a:cubicBezTo>
                <a:cubicBezTo>
                  <a:pt x="14014" y="1446"/>
                  <a:pt x="13967" y="1351"/>
                  <a:pt x="13907" y="1280"/>
                </a:cubicBezTo>
                <a:cubicBezTo>
                  <a:pt x="13871" y="1196"/>
                  <a:pt x="13848" y="1101"/>
                  <a:pt x="13752" y="1054"/>
                </a:cubicBezTo>
                <a:cubicBezTo>
                  <a:pt x="13764" y="994"/>
                  <a:pt x="13729" y="970"/>
                  <a:pt x="13693" y="935"/>
                </a:cubicBezTo>
                <a:cubicBezTo>
                  <a:pt x="13657" y="887"/>
                  <a:pt x="13633" y="839"/>
                  <a:pt x="13574" y="804"/>
                </a:cubicBezTo>
                <a:cubicBezTo>
                  <a:pt x="13538" y="744"/>
                  <a:pt x="13502" y="708"/>
                  <a:pt x="13443" y="673"/>
                </a:cubicBezTo>
                <a:cubicBezTo>
                  <a:pt x="13407" y="625"/>
                  <a:pt x="13371" y="577"/>
                  <a:pt x="13312" y="554"/>
                </a:cubicBezTo>
                <a:cubicBezTo>
                  <a:pt x="13276" y="506"/>
                  <a:pt x="13217" y="482"/>
                  <a:pt x="13169" y="446"/>
                </a:cubicBezTo>
                <a:cubicBezTo>
                  <a:pt x="13145" y="411"/>
                  <a:pt x="13109" y="387"/>
                  <a:pt x="13062" y="375"/>
                </a:cubicBezTo>
                <a:cubicBezTo>
                  <a:pt x="13002" y="315"/>
                  <a:pt x="12931" y="292"/>
                  <a:pt x="12859" y="268"/>
                </a:cubicBezTo>
                <a:cubicBezTo>
                  <a:pt x="12800" y="220"/>
                  <a:pt x="12728" y="196"/>
                  <a:pt x="12657" y="173"/>
                </a:cubicBezTo>
                <a:cubicBezTo>
                  <a:pt x="12621" y="149"/>
                  <a:pt x="12574" y="137"/>
                  <a:pt x="12526" y="137"/>
                </a:cubicBezTo>
                <a:cubicBezTo>
                  <a:pt x="12395" y="77"/>
                  <a:pt x="12264" y="42"/>
                  <a:pt x="12133" y="42"/>
                </a:cubicBezTo>
                <a:cubicBezTo>
                  <a:pt x="11994" y="18"/>
                  <a:pt x="11854" y="0"/>
                  <a:pt x="11718" y="0"/>
                </a:cubicBezTo>
                <a:close/>
              </a:path>
            </a:pathLst>
          </a:custGeom>
          <a:solidFill>
            <a:srgbClr val="FE676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" name="Google Shape;823;p43"/>
          <p:cNvSpPr/>
          <p:nvPr/>
        </p:nvSpPr>
        <p:spPr>
          <a:xfrm>
            <a:off x="3726844" y="554257"/>
            <a:ext cx="174251" cy="142437"/>
          </a:xfrm>
          <a:custGeom>
            <a:avLst/>
            <a:gdLst/>
            <a:ahLst/>
            <a:cxnLst/>
            <a:rect l="l" t="t" r="r" b="b"/>
            <a:pathLst>
              <a:path w="14277" h="11668" extrusionOk="0">
                <a:moveTo>
                  <a:pt x="10812" y="649"/>
                </a:moveTo>
                <a:cubicBezTo>
                  <a:pt x="10800" y="649"/>
                  <a:pt x="10800" y="661"/>
                  <a:pt x="10800" y="661"/>
                </a:cubicBezTo>
                <a:cubicBezTo>
                  <a:pt x="10800" y="649"/>
                  <a:pt x="10800" y="649"/>
                  <a:pt x="10812" y="649"/>
                </a:cubicBezTo>
                <a:close/>
                <a:moveTo>
                  <a:pt x="4096" y="684"/>
                </a:moveTo>
                <a:cubicBezTo>
                  <a:pt x="4132" y="696"/>
                  <a:pt x="4168" y="696"/>
                  <a:pt x="4180" y="696"/>
                </a:cubicBezTo>
                <a:cubicBezTo>
                  <a:pt x="4185" y="694"/>
                  <a:pt x="4188" y="693"/>
                  <a:pt x="4190" y="693"/>
                </a:cubicBezTo>
                <a:cubicBezTo>
                  <a:pt x="4199" y="693"/>
                  <a:pt x="4192" y="708"/>
                  <a:pt x="4192" y="708"/>
                </a:cubicBezTo>
                <a:cubicBezTo>
                  <a:pt x="4192" y="744"/>
                  <a:pt x="4204" y="768"/>
                  <a:pt x="4216" y="792"/>
                </a:cubicBezTo>
                <a:cubicBezTo>
                  <a:pt x="4180" y="756"/>
                  <a:pt x="4144" y="720"/>
                  <a:pt x="4096" y="684"/>
                </a:cubicBezTo>
                <a:close/>
                <a:moveTo>
                  <a:pt x="5108" y="1054"/>
                </a:moveTo>
                <a:cubicBezTo>
                  <a:pt x="5108" y="1065"/>
                  <a:pt x="5108" y="1065"/>
                  <a:pt x="5108" y="1065"/>
                </a:cubicBezTo>
                <a:cubicBezTo>
                  <a:pt x="5097" y="1065"/>
                  <a:pt x="5097" y="1077"/>
                  <a:pt x="5085" y="1077"/>
                </a:cubicBezTo>
                <a:lnTo>
                  <a:pt x="5085" y="1077"/>
                </a:lnTo>
                <a:cubicBezTo>
                  <a:pt x="5097" y="1077"/>
                  <a:pt x="5097" y="1065"/>
                  <a:pt x="5108" y="1054"/>
                </a:cubicBezTo>
                <a:close/>
                <a:moveTo>
                  <a:pt x="9097" y="1089"/>
                </a:moveTo>
                <a:cubicBezTo>
                  <a:pt x="9109" y="1089"/>
                  <a:pt x="9109" y="1089"/>
                  <a:pt x="9109" y="1101"/>
                </a:cubicBezTo>
                <a:lnTo>
                  <a:pt x="9097" y="1101"/>
                </a:lnTo>
                <a:cubicBezTo>
                  <a:pt x="9097" y="1101"/>
                  <a:pt x="9097" y="1089"/>
                  <a:pt x="9097" y="1089"/>
                </a:cubicBezTo>
                <a:close/>
                <a:moveTo>
                  <a:pt x="1965" y="1101"/>
                </a:moveTo>
                <a:cubicBezTo>
                  <a:pt x="1965" y="1113"/>
                  <a:pt x="1965" y="1125"/>
                  <a:pt x="1953" y="1125"/>
                </a:cubicBezTo>
                <a:cubicBezTo>
                  <a:pt x="1953" y="1113"/>
                  <a:pt x="1965" y="1113"/>
                  <a:pt x="1965" y="1101"/>
                </a:cubicBezTo>
                <a:close/>
                <a:moveTo>
                  <a:pt x="8930" y="1149"/>
                </a:moveTo>
                <a:cubicBezTo>
                  <a:pt x="8930" y="1161"/>
                  <a:pt x="8918" y="1161"/>
                  <a:pt x="8918" y="1173"/>
                </a:cubicBezTo>
                <a:cubicBezTo>
                  <a:pt x="8918" y="1161"/>
                  <a:pt x="8918" y="1161"/>
                  <a:pt x="8930" y="1149"/>
                </a:cubicBezTo>
                <a:close/>
                <a:moveTo>
                  <a:pt x="3799" y="1232"/>
                </a:moveTo>
                <a:cubicBezTo>
                  <a:pt x="3799" y="1244"/>
                  <a:pt x="3787" y="1244"/>
                  <a:pt x="3775" y="1244"/>
                </a:cubicBezTo>
                <a:cubicBezTo>
                  <a:pt x="3787" y="1244"/>
                  <a:pt x="3787" y="1232"/>
                  <a:pt x="3787" y="1232"/>
                </a:cubicBezTo>
                <a:close/>
                <a:moveTo>
                  <a:pt x="3971" y="1259"/>
                </a:moveTo>
                <a:cubicBezTo>
                  <a:pt x="3989" y="1259"/>
                  <a:pt x="4007" y="1262"/>
                  <a:pt x="4025" y="1268"/>
                </a:cubicBezTo>
                <a:cubicBezTo>
                  <a:pt x="4001" y="1280"/>
                  <a:pt x="3965" y="1292"/>
                  <a:pt x="3942" y="1316"/>
                </a:cubicBezTo>
                <a:cubicBezTo>
                  <a:pt x="3930" y="1304"/>
                  <a:pt x="3906" y="1292"/>
                  <a:pt x="3918" y="1268"/>
                </a:cubicBezTo>
                <a:cubicBezTo>
                  <a:pt x="3936" y="1262"/>
                  <a:pt x="3954" y="1259"/>
                  <a:pt x="3971" y="1259"/>
                </a:cubicBezTo>
                <a:close/>
                <a:moveTo>
                  <a:pt x="9359" y="1387"/>
                </a:moveTo>
                <a:cubicBezTo>
                  <a:pt x="9359" y="1387"/>
                  <a:pt x="9359" y="1387"/>
                  <a:pt x="9359" y="1399"/>
                </a:cubicBezTo>
                <a:lnTo>
                  <a:pt x="9347" y="1399"/>
                </a:lnTo>
                <a:cubicBezTo>
                  <a:pt x="9347" y="1387"/>
                  <a:pt x="9359" y="1387"/>
                  <a:pt x="9359" y="1387"/>
                </a:cubicBezTo>
                <a:close/>
                <a:moveTo>
                  <a:pt x="3870" y="1518"/>
                </a:moveTo>
                <a:cubicBezTo>
                  <a:pt x="3882" y="1530"/>
                  <a:pt x="3882" y="1530"/>
                  <a:pt x="3882" y="1530"/>
                </a:cubicBezTo>
                <a:lnTo>
                  <a:pt x="3870" y="1530"/>
                </a:lnTo>
                <a:cubicBezTo>
                  <a:pt x="3870" y="1530"/>
                  <a:pt x="3870" y="1530"/>
                  <a:pt x="3870" y="1518"/>
                </a:cubicBezTo>
                <a:close/>
                <a:moveTo>
                  <a:pt x="13800" y="1851"/>
                </a:moveTo>
                <a:cubicBezTo>
                  <a:pt x="13800" y="1863"/>
                  <a:pt x="13788" y="1863"/>
                  <a:pt x="13788" y="1863"/>
                </a:cubicBezTo>
                <a:cubicBezTo>
                  <a:pt x="13788" y="1863"/>
                  <a:pt x="13788" y="1863"/>
                  <a:pt x="13776" y="1851"/>
                </a:cubicBezTo>
                <a:close/>
                <a:moveTo>
                  <a:pt x="5489" y="1863"/>
                </a:moveTo>
                <a:cubicBezTo>
                  <a:pt x="5489" y="1875"/>
                  <a:pt x="5489" y="1875"/>
                  <a:pt x="5489" y="1875"/>
                </a:cubicBezTo>
                <a:cubicBezTo>
                  <a:pt x="5489" y="1875"/>
                  <a:pt x="5486" y="1872"/>
                  <a:pt x="5482" y="1871"/>
                </a:cubicBezTo>
                <a:lnTo>
                  <a:pt x="5482" y="1871"/>
                </a:lnTo>
                <a:cubicBezTo>
                  <a:pt x="5484" y="1869"/>
                  <a:pt x="5486" y="1866"/>
                  <a:pt x="5489" y="1863"/>
                </a:cubicBezTo>
                <a:close/>
                <a:moveTo>
                  <a:pt x="8180" y="1875"/>
                </a:moveTo>
                <a:cubicBezTo>
                  <a:pt x="8180" y="1887"/>
                  <a:pt x="8180" y="1887"/>
                  <a:pt x="8180" y="1887"/>
                </a:cubicBezTo>
                <a:cubicBezTo>
                  <a:pt x="8180" y="1887"/>
                  <a:pt x="8168" y="1887"/>
                  <a:pt x="8168" y="1875"/>
                </a:cubicBezTo>
                <a:close/>
                <a:moveTo>
                  <a:pt x="155" y="2054"/>
                </a:moveTo>
                <a:cubicBezTo>
                  <a:pt x="167" y="2078"/>
                  <a:pt x="167" y="2089"/>
                  <a:pt x="179" y="2101"/>
                </a:cubicBezTo>
                <a:cubicBezTo>
                  <a:pt x="167" y="2113"/>
                  <a:pt x="144" y="2125"/>
                  <a:pt x="120" y="2149"/>
                </a:cubicBezTo>
                <a:cubicBezTo>
                  <a:pt x="132" y="2113"/>
                  <a:pt x="144" y="2089"/>
                  <a:pt x="155" y="2054"/>
                </a:cubicBezTo>
                <a:close/>
                <a:moveTo>
                  <a:pt x="1239" y="2173"/>
                </a:moveTo>
                <a:cubicBezTo>
                  <a:pt x="1239" y="2185"/>
                  <a:pt x="1239" y="2185"/>
                  <a:pt x="1239" y="2185"/>
                </a:cubicBezTo>
                <a:lnTo>
                  <a:pt x="1227" y="2185"/>
                </a:lnTo>
                <a:cubicBezTo>
                  <a:pt x="1239" y="2185"/>
                  <a:pt x="1239" y="2185"/>
                  <a:pt x="1239" y="2173"/>
                </a:cubicBezTo>
                <a:close/>
                <a:moveTo>
                  <a:pt x="2322" y="2256"/>
                </a:moveTo>
                <a:cubicBezTo>
                  <a:pt x="2322" y="2268"/>
                  <a:pt x="2322" y="2268"/>
                  <a:pt x="2311" y="2280"/>
                </a:cubicBezTo>
                <a:cubicBezTo>
                  <a:pt x="2322" y="2268"/>
                  <a:pt x="2322" y="2256"/>
                  <a:pt x="2322" y="2256"/>
                </a:cubicBezTo>
                <a:close/>
                <a:moveTo>
                  <a:pt x="4323" y="2363"/>
                </a:moveTo>
                <a:cubicBezTo>
                  <a:pt x="4311" y="2363"/>
                  <a:pt x="4311" y="2363"/>
                  <a:pt x="4311" y="2375"/>
                </a:cubicBezTo>
                <a:cubicBezTo>
                  <a:pt x="4311" y="2363"/>
                  <a:pt x="4299" y="2363"/>
                  <a:pt x="4299" y="2363"/>
                </a:cubicBezTo>
                <a:close/>
                <a:moveTo>
                  <a:pt x="2632" y="2387"/>
                </a:moveTo>
                <a:cubicBezTo>
                  <a:pt x="2632" y="2399"/>
                  <a:pt x="2632" y="2399"/>
                  <a:pt x="2632" y="2399"/>
                </a:cubicBezTo>
                <a:cubicBezTo>
                  <a:pt x="2620" y="2399"/>
                  <a:pt x="2620" y="2399"/>
                  <a:pt x="2620" y="2387"/>
                </a:cubicBezTo>
                <a:close/>
                <a:moveTo>
                  <a:pt x="12645" y="2411"/>
                </a:moveTo>
                <a:cubicBezTo>
                  <a:pt x="12645" y="2417"/>
                  <a:pt x="12642" y="2420"/>
                  <a:pt x="12638" y="2420"/>
                </a:cubicBezTo>
                <a:cubicBezTo>
                  <a:pt x="12633" y="2420"/>
                  <a:pt x="12627" y="2417"/>
                  <a:pt x="12621" y="2411"/>
                </a:cubicBezTo>
                <a:close/>
                <a:moveTo>
                  <a:pt x="3180" y="2518"/>
                </a:moveTo>
                <a:cubicBezTo>
                  <a:pt x="3180" y="2518"/>
                  <a:pt x="3180" y="2518"/>
                  <a:pt x="3180" y="2530"/>
                </a:cubicBezTo>
                <a:cubicBezTo>
                  <a:pt x="3180" y="2518"/>
                  <a:pt x="3168" y="2518"/>
                  <a:pt x="3168" y="2518"/>
                </a:cubicBezTo>
                <a:close/>
                <a:moveTo>
                  <a:pt x="4549" y="2530"/>
                </a:moveTo>
                <a:cubicBezTo>
                  <a:pt x="4561" y="2530"/>
                  <a:pt x="4561" y="2530"/>
                  <a:pt x="4573" y="2542"/>
                </a:cubicBezTo>
                <a:cubicBezTo>
                  <a:pt x="4561" y="2542"/>
                  <a:pt x="4561" y="2530"/>
                  <a:pt x="4549" y="2530"/>
                </a:cubicBezTo>
                <a:close/>
                <a:moveTo>
                  <a:pt x="6513" y="2530"/>
                </a:moveTo>
                <a:cubicBezTo>
                  <a:pt x="6513" y="2530"/>
                  <a:pt x="6513" y="2542"/>
                  <a:pt x="6513" y="2542"/>
                </a:cubicBezTo>
                <a:lnTo>
                  <a:pt x="6502" y="2542"/>
                </a:lnTo>
                <a:cubicBezTo>
                  <a:pt x="6502" y="2542"/>
                  <a:pt x="6502" y="2530"/>
                  <a:pt x="6513" y="2530"/>
                </a:cubicBezTo>
                <a:close/>
                <a:moveTo>
                  <a:pt x="3858" y="2613"/>
                </a:moveTo>
                <a:cubicBezTo>
                  <a:pt x="3846" y="2625"/>
                  <a:pt x="3835" y="2637"/>
                  <a:pt x="3835" y="2637"/>
                </a:cubicBezTo>
                <a:cubicBezTo>
                  <a:pt x="3835" y="2637"/>
                  <a:pt x="3835" y="2625"/>
                  <a:pt x="3823" y="2625"/>
                </a:cubicBezTo>
                <a:cubicBezTo>
                  <a:pt x="3834" y="2625"/>
                  <a:pt x="3846" y="2625"/>
                  <a:pt x="3858" y="2613"/>
                </a:cubicBezTo>
                <a:close/>
                <a:moveTo>
                  <a:pt x="11990" y="2816"/>
                </a:moveTo>
                <a:cubicBezTo>
                  <a:pt x="11978" y="2828"/>
                  <a:pt x="11978" y="2828"/>
                  <a:pt x="11966" y="2840"/>
                </a:cubicBezTo>
                <a:cubicBezTo>
                  <a:pt x="11966" y="2828"/>
                  <a:pt x="11966" y="2828"/>
                  <a:pt x="11966" y="2828"/>
                </a:cubicBezTo>
                <a:cubicBezTo>
                  <a:pt x="11966" y="2816"/>
                  <a:pt x="11978" y="2816"/>
                  <a:pt x="11990" y="2816"/>
                </a:cubicBezTo>
                <a:close/>
                <a:moveTo>
                  <a:pt x="2489" y="2851"/>
                </a:moveTo>
                <a:cubicBezTo>
                  <a:pt x="2489" y="2863"/>
                  <a:pt x="2501" y="2887"/>
                  <a:pt x="2513" y="2899"/>
                </a:cubicBezTo>
                <a:cubicBezTo>
                  <a:pt x="2501" y="2899"/>
                  <a:pt x="2489" y="2887"/>
                  <a:pt x="2489" y="2875"/>
                </a:cubicBezTo>
                <a:cubicBezTo>
                  <a:pt x="2489" y="2863"/>
                  <a:pt x="2489" y="2851"/>
                  <a:pt x="2477" y="2851"/>
                </a:cubicBezTo>
                <a:close/>
                <a:moveTo>
                  <a:pt x="501" y="2947"/>
                </a:moveTo>
                <a:cubicBezTo>
                  <a:pt x="513" y="2959"/>
                  <a:pt x="513" y="2959"/>
                  <a:pt x="513" y="2959"/>
                </a:cubicBezTo>
                <a:cubicBezTo>
                  <a:pt x="513" y="2959"/>
                  <a:pt x="513" y="2970"/>
                  <a:pt x="501" y="2970"/>
                </a:cubicBezTo>
                <a:cubicBezTo>
                  <a:pt x="501" y="2959"/>
                  <a:pt x="501" y="2959"/>
                  <a:pt x="501" y="2947"/>
                </a:cubicBezTo>
                <a:close/>
                <a:moveTo>
                  <a:pt x="13229" y="2959"/>
                </a:moveTo>
                <a:cubicBezTo>
                  <a:pt x="13229" y="2970"/>
                  <a:pt x="13229" y="2970"/>
                  <a:pt x="13229" y="2982"/>
                </a:cubicBezTo>
                <a:cubicBezTo>
                  <a:pt x="13217" y="2982"/>
                  <a:pt x="13205" y="2982"/>
                  <a:pt x="13193" y="2970"/>
                </a:cubicBezTo>
                <a:cubicBezTo>
                  <a:pt x="13205" y="2970"/>
                  <a:pt x="13217" y="2970"/>
                  <a:pt x="13229" y="2959"/>
                </a:cubicBezTo>
                <a:close/>
                <a:moveTo>
                  <a:pt x="9169" y="2982"/>
                </a:moveTo>
                <a:lnTo>
                  <a:pt x="9169" y="2982"/>
                </a:lnTo>
                <a:cubicBezTo>
                  <a:pt x="9169" y="2994"/>
                  <a:pt x="9180" y="2994"/>
                  <a:pt x="9192" y="3006"/>
                </a:cubicBezTo>
                <a:lnTo>
                  <a:pt x="9180" y="3006"/>
                </a:lnTo>
                <a:cubicBezTo>
                  <a:pt x="9169" y="2994"/>
                  <a:pt x="9169" y="2994"/>
                  <a:pt x="9169" y="2982"/>
                </a:cubicBezTo>
                <a:close/>
                <a:moveTo>
                  <a:pt x="13074" y="2970"/>
                </a:moveTo>
                <a:cubicBezTo>
                  <a:pt x="13074" y="2982"/>
                  <a:pt x="13086" y="2982"/>
                  <a:pt x="13098" y="2982"/>
                </a:cubicBezTo>
                <a:cubicBezTo>
                  <a:pt x="13086" y="2994"/>
                  <a:pt x="13086" y="3006"/>
                  <a:pt x="13086" y="3018"/>
                </a:cubicBezTo>
                <a:cubicBezTo>
                  <a:pt x="13074" y="2994"/>
                  <a:pt x="13074" y="2982"/>
                  <a:pt x="13074" y="2970"/>
                </a:cubicBezTo>
                <a:close/>
                <a:moveTo>
                  <a:pt x="3013" y="3221"/>
                </a:moveTo>
                <a:cubicBezTo>
                  <a:pt x="3013" y="3232"/>
                  <a:pt x="3001" y="3244"/>
                  <a:pt x="3001" y="3256"/>
                </a:cubicBezTo>
                <a:cubicBezTo>
                  <a:pt x="3001" y="3244"/>
                  <a:pt x="3001" y="3232"/>
                  <a:pt x="2989" y="3232"/>
                </a:cubicBezTo>
                <a:cubicBezTo>
                  <a:pt x="3001" y="3232"/>
                  <a:pt x="3013" y="3221"/>
                  <a:pt x="3013" y="3221"/>
                </a:cubicBezTo>
                <a:close/>
                <a:moveTo>
                  <a:pt x="7502" y="3328"/>
                </a:moveTo>
                <a:cubicBezTo>
                  <a:pt x="7502" y="3328"/>
                  <a:pt x="7502" y="3328"/>
                  <a:pt x="7490" y="3340"/>
                </a:cubicBezTo>
                <a:cubicBezTo>
                  <a:pt x="7502" y="3328"/>
                  <a:pt x="7490" y="3328"/>
                  <a:pt x="7502" y="3328"/>
                </a:cubicBezTo>
                <a:close/>
                <a:moveTo>
                  <a:pt x="2584" y="3494"/>
                </a:moveTo>
                <a:cubicBezTo>
                  <a:pt x="2584" y="3494"/>
                  <a:pt x="2584" y="3494"/>
                  <a:pt x="2596" y="3506"/>
                </a:cubicBezTo>
                <a:cubicBezTo>
                  <a:pt x="2584" y="3506"/>
                  <a:pt x="2584" y="3494"/>
                  <a:pt x="2584" y="3494"/>
                </a:cubicBezTo>
                <a:close/>
                <a:moveTo>
                  <a:pt x="6740" y="3518"/>
                </a:moveTo>
                <a:cubicBezTo>
                  <a:pt x="6740" y="3518"/>
                  <a:pt x="6740" y="3518"/>
                  <a:pt x="6752" y="3530"/>
                </a:cubicBezTo>
                <a:lnTo>
                  <a:pt x="6740" y="3530"/>
                </a:lnTo>
                <a:cubicBezTo>
                  <a:pt x="6740" y="3530"/>
                  <a:pt x="6740" y="3518"/>
                  <a:pt x="6740" y="3518"/>
                </a:cubicBezTo>
                <a:close/>
                <a:moveTo>
                  <a:pt x="3906" y="3518"/>
                </a:moveTo>
                <a:cubicBezTo>
                  <a:pt x="3906" y="3518"/>
                  <a:pt x="3918" y="3530"/>
                  <a:pt x="3918" y="3530"/>
                </a:cubicBezTo>
                <a:cubicBezTo>
                  <a:pt x="3918" y="3530"/>
                  <a:pt x="3918" y="3530"/>
                  <a:pt x="3918" y="3542"/>
                </a:cubicBezTo>
                <a:cubicBezTo>
                  <a:pt x="3918" y="3530"/>
                  <a:pt x="3906" y="3530"/>
                  <a:pt x="3906" y="3518"/>
                </a:cubicBezTo>
                <a:close/>
                <a:moveTo>
                  <a:pt x="4763" y="3602"/>
                </a:moveTo>
                <a:cubicBezTo>
                  <a:pt x="4751" y="3613"/>
                  <a:pt x="4751" y="3613"/>
                  <a:pt x="4751" y="3613"/>
                </a:cubicBezTo>
                <a:cubicBezTo>
                  <a:pt x="4751" y="3613"/>
                  <a:pt x="4751" y="3613"/>
                  <a:pt x="4751" y="3602"/>
                </a:cubicBezTo>
                <a:close/>
                <a:moveTo>
                  <a:pt x="11764" y="3697"/>
                </a:moveTo>
                <a:lnTo>
                  <a:pt x="11764" y="3697"/>
                </a:lnTo>
                <a:cubicBezTo>
                  <a:pt x="11755" y="3714"/>
                  <a:pt x="11747" y="3725"/>
                  <a:pt x="11733" y="3725"/>
                </a:cubicBezTo>
                <a:cubicBezTo>
                  <a:pt x="11728" y="3725"/>
                  <a:pt x="11723" y="3724"/>
                  <a:pt x="11716" y="3721"/>
                </a:cubicBezTo>
                <a:cubicBezTo>
                  <a:pt x="11705" y="3721"/>
                  <a:pt x="11705" y="3709"/>
                  <a:pt x="11705" y="3709"/>
                </a:cubicBezTo>
                <a:lnTo>
                  <a:pt x="11764" y="3697"/>
                </a:lnTo>
                <a:close/>
                <a:moveTo>
                  <a:pt x="9133" y="3768"/>
                </a:moveTo>
                <a:cubicBezTo>
                  <a:pt x="9133" y="3768"/>
                  <a:pt x="9133" y="3768"/>
                  <a:pt x="9145" y="3780"/>
                </a:cubicBezTo>
                <a:lnTo>
                  <a:pt x="9133" y="3780"/>
                </a:lnTo>
                <a:cubicBezTo>
                  <a:pt x="9133" y="3768"/>
                  <a:pt x="9133" y="3768"/>
                  <a:pt x="9133" y="3768"/>
                </a:cubicBezTo>
                <a:close/>
                <a:moveTo>
                  <a:pt x="12955" y="3756"/>
                </a:moveTo>
                <a:cubicBezTo>
                  <a:pt x="12955" y="3768"/>
                  <a:pt x="12967" y="3768"/>
                  <a:pt x="12967" y="3780"/>
                </a:cubicBezTo>
                <a:lnTo>
                  <a:pt x="12955" y="3780"/>
                </a:lnTo>
                <a:cubicBezTo>
                  <a:pt x="12955" y="3768"/>
                  <a:pt x="12955" y="3768"/>
                  <a:pt x="12955" y="3756"/>
                </a:cubicBezTo>
                <a:close/>
                <a:moveTo>
                  <a:pt x="1941" y="3947"/>
                </a:moveTo>
                <a:cubicBezTo>
                  <a:pt x="1953" y="3947"/>
                  <a:pt x="1953" y="3947"/>
                  <a:pt x="1965" y="3959"/>
                </a:cubicBezTo>
                <a:lnTo>
                  <a:pt x="1930" y="3959"/>
                </a:lnTo>
                <a:cubicBezTo>
                  <a:pt x="1941" y="3947"/>
                  <a:pt x="1941" y="3947"/>
                  <a:pt x="1941" y="3947"/>
                </a:cubicBezTo>
                <a:close/>
                <a:moveTo>
                  <a:pt x="1977" y="4042"/>
                </a:moveTo>
                <a:cubicBezTo>
                  <a:pt x="1977" y="4042"/>
                  <a:pt x="1977" y="4054"/>
                  <a:pt x="1977" y="4054"/>
                </a:cubicBezTo>
                <a:lnTo>
                  <a:pt x="1965" y="4054"/>
                </a:lnTo>
                <a:cubicBezTo>
                  <a:pt x="1965" y="4054"/>
                  <a:pt x="1977" y="4042"/>
                  <a:pt x="1977" y="4042"/>
                </a:cubicBezTo>
                <a:close/>
                <a:moveTo>
                  <a:pt x="11514" y="4054"/>
                </a:moveTo>
                <a:cubicBezTo>
                  <a:pt x="11490" y="4090"/>
                  <a:pt x="11478" y="4102"/>
                  <a:pt x="11466" y="4113"/>
                </a:cubicBezTo>
                <a:cubicBezTo>
                  <a:pt x="11455" y="4102"/>
                  <a:pt x="11466" y="4078"/>
                  <a:pt x="11478" y="4066"/>
                </a:cubicBezTo>
                <a:cubicBezTo>
                  <a:pt x="11502" y="4054"/>
                  <a:pt x="11502" y="4054"/>
                  <a:pt x="11514" y="4054"/>
                </a:cubicBezTo>
                <a:close/>
                <a:moveTo>
                  <a:pt x="8994" y="4088"/>
                </a:moveTo>
                <a:cubicBezTo>
                  <a:pt x="8998" y="4088"/>
                  <a:pt x="9002" y="4095"/>
                  <a:pt x="9002" y="4102"/>
                </a:cubicBezTo>
                <a:cubicBezTo>
                  <a:pt x="9002" y="4102"/>
                  <a:pt x="8990" y="4113"/>
                  <a:pt x="8978" y="4125"/>
                </a:cubicBezTo>
                <a:cubicBezTo>
                  <a:pt x="8954" y="4137"/>
                  <a:pt x="8930" y="4173"/>
                  <a:pt x="8907" y="4173"/>
                </a:cubicBezTo>
                <a:cubicBezTo>
                  <a:pt x="8942" y="4149"/>
                  <a:pt x="8966" y="4137"/>
                  <a:pt x="8990" y="4102"/>
                </a:cubicBezTo>
                <a:cubicBezTo>
                  <a:pt x="8990" y="4092"/>
                  <a:pt x="8992" y="4088"/>
                  <a:pt x="8994" y="4088"/>
                </a:cubicBezTo>
                <a:close/>
                <a:moveTo>
                  <a:pt x="3906" y="4173"/>
                </a:moveTo>
                <a:cubicBezTo>
                  <a:pt x="3894" y="4185"/>
                  <a:pt x="3894" y="4185"/>
                  <a:pt x="3894" y="4185"/>
                </a:cubicBezTo>
                <a:cubicBezTo>
                  <a:pt x="3894" y="4185"/>
                  <a:pt x="3894" y="4185"/>
                  <a:pt x="3894" y="4173"/>
                </a:cubicBezTo>
                <a:close/>
                <a:moveTo>
                  <a:pt x="10228" y="4209"/>
                </a:moveTo>
                <a:cubicBezTo>
                  <a:pt x="10228" y="4209"/>
                  <a:pt x="10216" y="4209"/>
                  <a:pt x="10216" y="4221"/>
                </a:cubicBezTo>
                <a:cubicBezTo>
                  <a:pt x="10216" y="4221"/>
                  <a:pt x="10216" y="4221"/>
                  <a:pt x="10216" y="4209"/>
                </a:cubicBezTo>
                <a:close/>
                <a:moveTo>
                  <a:pt x="4418" y="4340"/>
                </a:moveTo>
                <a:cubicBezTo>
                  <a:pt x="4412" y="4346"/>
                  <a:pt x="4406" y="4349"/>
                  <a:pt x="4400" y="4349"/>
                </a:cubicBezTo>
                <a:cubicBezTo>
                  <a:pt x="4394" y="4349"/>
                  <a:pt x="4388" y="4346"/>
                  <a:pt x="4382" y="4340"/>
                </a:cubicBezTo>
                <a:close/>
                <a:moveTo>
                  <a:pt x="11097" y="4340"/>
                </a:moveTo>
                <a:cubicBezTo>
                  <a:pt x="11121" y="4352"/>
                  <a:pt x="11133" y="4364"/>
                  <a:pt x="11145" y="4364"/>
                </a:cubicBezTo>
                <a:cubicBezTo>
                  <a:pt x="11132" y="4368"/>
                  <a:pt x="11120" y="4371"/>
                  <a:pt x="11112" y="4371"/>
                </a:cubicBezTo>
                <a:cubicBezTo>
                  <a:pt x="11097" y="4371"/>
                  <a:pt x="11090" y="4362"/>
                  <a:pt x="11097" y="4340"/>
                </a:cubicBezTo>
                <a:close/>
                <a:moveTo>
                  <a:pt x="11097" y="4435"/>
                </a:moveTo>
                <a:cubicBezTo>
                  <a:pt x="11085" y="4447"/>
                  <a:pt x="11085" y="4447"/>
                  <a:pt x="11085" y="4459"/>
                </a:cubicBezTo>
                <a:cubicBezTo>
                  <a:pt x="11085" y="4447"/>
                  <a:pt x="11074" y="4447"/>
                  <a:pt x="11085" y="4435"/>
                </a:cubicBezTo>
                <a:close/>
                <a:moveTo>
                  <a:pt x="3977" y="4518"/>
                </a:moveTo>
                <a:cubicBezTo>
                  <a:pt x="3965" y="4530"/>
                  <a:pt x="3954" y="4530"/>
                  <a:pt x="3942" y="4530"/>
                </a:cubicBezTo>
                <a:cubicBezTo>
                  <a:pt x="3954" y="4518"/>
                  <a:pt x="3965" y="4518"/>
                  <a:pt x="3977" y="4518"/>
                </a:cubicBezTo>
                <a:close/>
                <a:moveTo>
                  <a:pt x="1846" y="4578"/>
                </a:moveTo>
                <a:cubicBezTo>
                  <a:pt x="1846" y="4590"/>
                  <a:pt x="1846" y="4590"/>
                  <a:pt x="1834" y="4602"/>
                </a:cubicBezTo>
                <a:cubicBezTo>
                  <a:pt x="1834" y="4590"/>
                  <a:pt x="1834" y="4590"/>
                  <a:pt x="1834" y="4578"/>
                </a:cubicBezTo>
                <a:close/>
                <a:moveTo>
                  <a:pt x="3846" y="4590"/>
                </a:moveTo>
                <a:cubicBezTo>
                  <a:pt x="3846" y="4602"/>
                  <a:pt x="3835" y="4602"/>
                  <a:pt x="3823" y="4614"/>
                </a:cubicBezTo>
                <a:cubicBezTo>
                  <a:pt x="3835" y="4602"/>
                  <a:pt x="3835" y="4590"/>
                  <a:pt x="3835" y="4590"/>
                </a:cubicBezTo>
                <a:close/>
                <a:moveTo>
                  <a:pt x="6871" y="4709"/>
                </a:moveTo>
                <a:cubicBezTo>
                  <a:pt x="6883" y="4721"/>
                  <a:pt x="6883" y="4721"/>
                  <a:pt x="6883" y="4721"/>
                </a:cubicBezTo>
                <a:lnTo>
                  <a:pt x="6871" y="4721"/>
                </a:lnTo>
                <a:cubicBezTo>
                  <a:pt x="6871" y="4721"/>
                  <a:pt x="6871" y="4721"/>
                  <a:pt x="6871" y="4709"/>
                </a:cubicBezTo>
                <a:close/>
                <a:moveTo>
                  <a:pt x="9692" y="4756"/>
                </a:moveTo>
                <a:cubicBezTo>
                  <a:pt x="9684" y="4756"/>
                  <a:pt x="9671" y="4762"/>
                  <a:pt x="9660" y="4762"/>
                </a:cubicBezTo>
                <a:cubicBezTo>
                  <a:pt x="9654" y="4762"/>
                  <a:pt x="9649" y="4760"/>
                  <a:pt x="9645" y="4756"/>
                </a:cubicBezTo>
                <a:close/>
                <a:moveTo>
                  <a:pt x="9347" y="4768"/>
                </a:moveTo>
                <a:cubicBezTo>
                  <a:pt x="9347" y="4780"/>
                  <a:pt x="9347" y="4780"/>
                  <a:pt x="9347" y="4792"/>
                </a:cubicBezTo>
                <a:cubicBezTo>
                  <a:pt x="9335" y="4792"/>
                  <a:pt x="9335" y="4792"/>
                  <a:pt x="9323" y="4780"/>
                </a:cubicBezTo>
                <a:cubicBezTo>
                  <a:pt x="9335" y="4780"/>
                  <a:pt x="9335" y="4780"/>
                  <a:pt x="9347" y="4768"/>
                </a:cubicBezTo>
                <a:close/>
                <a:moveTo>
                  <a:pt x="9621" y="4828"/>
                </a:moveTo>
                <a:cubicBezTo>
                  <a:pt x="9621" y="4828"/>
                  <a:pt x="9621" y="4840"/>
                  <a:pt x="9621" y="4840"/>
                </a:cubicBezTo>
                <a:lnTo>
                  <a:pt x="9597" y="4840"/>
                </a:lnTo>
                <a:cubicBezTo>
                  <a:pt x="9609" y="4840"/>
                  <a:pt x="9621" y="4828"/>
                  <a:pt x="9621" y="4828"/>
                </a:cubicBezTo>
                <a:close/>
                <a:moveTo>
                  <a:pt x="4608" y="5066"/>
                </a:moveTo>
                <a:cubicBezTo>
                  <a:pt x="4608" y="5078"/>
                  <a:pt x="4608" y="5078"/>
                  <a:pt x="4608" y="5090"/>
                </a:cubicBezTo>
                <a:cubicBezTo>
                  <a:pt x="4597" y="5078"/>
                  <a:pt x="4597" y="5078"/>
                  <a:pt x="4585" y="5066"/>
                </a:cubicBezTo>
                <a:close/>
                <a:moveTo>
                  <a:pt x="3120" y="5221"/>
                </a:moveTo>
                <a:cubicBezTo>
                  <a:pt x="3120" y="5233"/>
                  <a:pt x="3120" y="5233"/>
                  <a:pt x="3108" y="5233"/>
                </a:cubicBezTo>
                <a:cubicBezTo>
                  <a:pt x="3120" y="5221"/>
                  <a:pt x="3120" y="5221"/>
                  <a:pt x="3120" y="5221"/>
                </a:cubicBezTo>
                <a:close/>
                <a:moveTo>
                  <a:pt x="10264" y="5209"/>
                </a:moveTo>
                <a:cubicBezTo>
                  <a:pt x="10252" y="5221"/>
                  <a:pt x="10228" y="5221"/>
                  <a:pt x="10216" y="5233"/>
                </a:cubicBezTo>
                <a:cubicBezTo>
                  <a:pt x="10216" y="5233"/>
                  <a:pt x="10216" y="5233"/>
                  <a:pt x="10216" y="5221"/>
                </a:cubicBezTo>
                <a:cubicBezTo>
                  <a:pt x="10216" y="5209"/>
                  <a:pt x="10240" y="5209"/>
                  <a:pt x="10252" y="5209"/>
                </a:cubicBezTo>
                <a:close/>
                <a:moveTo>
                  <a:pt x="6597" y="5483"/>
                </a:moveTo>
                <a:cubicBezTo>
                  <a:pt x="6597" y="5483"/>
                  <a:pt x="6609" y="5495"/>
                  <a:pt x="6621" y="5495"/>
                </a:cubicBezTo>
                <a:cubicBezTo>
                  <a:pt x="6621" y="5495"/>
                  <a:pt x="6621" y="5495"/>
                  <a:pt x="6621" y="5507"/>
                </a:cubicBezTo>
                <a:cubicBezTo>
                  <a:pt x="6609" y="5507"/>
                  <a:pt x="6597" y="5495"/>
                  <a:pt x="6585" y="5483"/>
                </a:cubicBezTo>
                <a:close/>
                <a:moveTo>
                  <a:pt x="9216" y="5471"/>
                </a:moveTo>
                <a:cubicBezTo>
                  <a:pt x="9216" y="5483"/>
                  <a:pt x="9228" y="5495"/>
                  <a:pt x="9228" y="5518"/>
                </a:cubicBezTo>
                <a:cubicBezTo>
                  <a:pt x="9204" y="5507"/>
                  <a:pt x="9192" y="5495"/>
                  <a:pt x="9216" y="5471"/>
                </a:cubicBezTo>
                <a:close/>
                <a:moveTo>
                  <a:pt x="7383" y="5483"/>
                </a:moveTo>
                <a:cubicBezTo>
                  <a:pt x="7394" y="5507"/>
                  <a:pt x="7406" y="5518"/>
                  <a:pt x="7430" y="5542"/>
                </a:cubicBezTo>
                <a:cubicBezTo>
                  <a:pt x="7394" y="5530"/>
                  <a:pt x="7359" y="5530"/>
                  <a:pt x="7323" y="5530"/>
                </a:cubicBezTo>
                <a:cubicBezTo>
                  <a:pt x="7335" y="5518"/>
                  <a:pt x="7359" y="5507"/>
                  <a:pt x="7383" y="5483"/>
                </a:cubicBezTo>
                <a:close/>
                <a:moveTo>
                  <a:pt x="6668" y="5578"/>
                </a:moveTo>
                <a:cubicBezTo>
                  <a:pt x="6668" y="5590"/>
                  <a:pt x="6668" y="5590"/>
                  <a:pt x="6680" y="5590"/>
                </a:cubicBezTo>
                <a:lnTo>
                  <a:pt x="6668" y="5590"/>
                </a:lnTo>
                <a:cubicBezTo>
                  <a:pt x="6668" y="5590"/>
                  <a:pt x="6668" y="5578"/>
                  <a:pt x="6668" y="5578"/>
                </a:cubicBezTo>
                <a:close/>
                <a:moveTo>
                  <a:pt x="3799" y="5709"/>
                </a:moveTo>
                <a:cubicBezTo>
                  <a:pt x="3799" y="5721"/>
                  <a:pt x="3799" y="5721"/>
                  <a:pt x="3787" y="5733"/>
                </a:cubicBezTo>
                <a:cubicBezTo>
                  <a:pt x="3787" y="5721"/>
                  <a:pt x="3799" y="5721"/>
                  <a:pt x="3799" y="5709"/>
                </a:cubicBezTo>
                <a:close/>
                <a:moveTo>
                  <a:pt x="2025" y="5721"/>
                </a:moveTo>
                <a:cubicBezTo>
                  <a:pt x="2025" y="5733"/>
                  <a:pt x="2037" y="5733"/>
                  <a:pt x="2025" y="5745"/>
                </a:cubicBezTo>
                <a:cubicBezTo>
                  <a:pt x="2025" y="5733"/>
                  <a:pt x="2025" y="5733"/>
                  <a:pt x="2025" y="5721"/>
                </a:cubicBezTo>
                <a:close/>
                <a:moveTo>
                  <a:pt x="12419" y="5757"/>
                </a:moveTo>
                <a:cubicBezTo>
                  <a:pt x="12419" y="5768"/>
                  <a:pt x="12419" y="5768"/>
                  <a:pt x="12407" y="5768"/>
                </a:cubicBezTo>
                <a:lnTo>
                  <a:pt x="12419" y="5757"/>
                </a:lnTo>
                <a:close/>
                <a:moveTo>
                  <a:pt x="6680" y="5768"/>
                </a:moveTo>
                <a:cubicBezTo>
                  <a:pt x="6668" y="5768"/>
                  <a:pt x="6668" y="5768"/>
                  <a:pt x="6668" y="5780"/>
                </a:cubicBezTo>
                <a:cubicBezTo>
                  <a:pt x="6668" y="5768"/>
                  <a:pt x="6668" y="5768"/>
                  <a:pt x="6668" y="5768"/>
                </a:cubicBezTo>
                <a:close/>
                <a:moveTo>
                  <a:pt x="8788" y="5828"/>
                </a:moveTo>
                <a:cubicBezTo>
                  <a:pt x="8776" y="5840"/>
                  <a:pt x="8776" y="5840"/>
                  <a:pt x="8776" y="5840"/>
                </a:cubicBezTo>
                <a:cubicBezTo>
                  <a:pt x="8776" y="5840"/>
                  <a:pt x="8776" y="5828"/>
                  <a:pt x="8776" y="5828"/>
                </a:cubicBezTo>
                <a:close/>
                <a:moveTo>
                  <a:pt x="12181" y="5899"/>
                </a:moveTo>
                <a:cubicBezTo>
                  <a:pt x="12169" y="5911"/>
                  <a:pt x="12169" y="5911"/>
                  <a:pt x="12169" y="5911"/>
                </a:cubicBezTo>
                <a:cubicBezTo>
                  <a:pt x="12169" y="5899"/>
                  <a:pt x="12169" y="5899"/>
                  <a:pt x="12169" y="5899"/>
                </a:cubicBezTo>
                <a:close/>
                <a:moveTo>
                  <a:pt x="3965" y="5959"/>
                </a:moveTo>
                <a:cubicBezTo>
                  <a:pt x="3977" y="5971"/>
                  <a:pt x="3965" y="5971"/>
                  <a:pt x="3965" y="5983"/>
                </a:cubicBezTo>
                <a:cubicBezTo>
                  <a:pt x="3965" y="5971"/>
                  <a:pt x="3965" y="5959"/>
                  <a:pt x="3965" y="5959"/>
                </a:cubicBezTo>
                <a:close/>
                <a:moveTo>
                  <a:pt x="3215" y="5971"/>
                </a:moveTo>
                <a:cubicBezTo>
                  <a:pt x="3215" y="5971"/>
                  <a:pt x="3227" y="5983"/>
                  <a:pt x="3227" y="5983"/>
                </a:cubicBezTo>
                <a:cubicBezTo>
                  <a:pt x="3227" y="5983"/>
                  <a:pt x="3215" y="5983"/>
                  <a:pt x="3215" y="5995"/>
                </a:cubicBezTo>
                <a:cubicBezTo>
                  <a:pt x="3215" y="5983"/>
                  <a:pt x="3215" y="5983"/>
                  <a:pt x="3215" y="5971"/>
                </a:cubicBezTo>
                <a:close/>
                <a:moveTo>
                  <a:pt x="12788" y="6054"/>
                </a:moveTo>
                <a:cubicBezTo>
                  <a:pt x="12800" y="6054"/>
                  <a:pt x="12800" y="6066"/>
                  <a:pt x="12800" y="6066"/>
                </a:cubicBezTo>
                <a:cubicBezTo>
                  <a:pt x="12788" y="6066"/>
                  <a:pt x="12788" y="6054"/>
                  <a:pt x="12776" y="6054"/>
                </a:cubicBezTo>
                <a:close/>
                <a:moveTo>
                  <a:pt x="3727" y="6185"/>
                </a:moveTo>
                <a:lnTo>
                  <a:pt x="3727" y="6185"/>
                </a:lnTo>
                <a:cubicBezTo>
                  <a:pt x="3739" y="6197"/>
                  <a:pt x="3751" y="6197"/>
                  <a:pt x="3751" y="6197"/>
                </a:cubicBezTo>
                <a:cubicBezTo>
                  <a:pt x="3739" y="6197"/>
                  <a:pt x="3739" y="6197"/>
                  <a:pt x="3727" y="6185"/>
                </a:cubicBezTo>
                <a:close/>
                <a:moveTo>
                  <a:pt x="8454" y="6376"/>
                </a:moveTo>
                <a:cubicBezTo>
                  <a:pt x="8454" y="6376"/>
                  <a:pt x="8454" y="6376"/>
                  <a:pt x="8466" y="6388"/>
                </a:cubicBezTo>
                <a:lnTo>
                  <a:pt x="8454" y="6388"/>
                </a:lnTo>
                <a:cubicBezTo>
                  <a:pt x="8454" y="6388"/>
                  <a:pt x="8454" y="6376"/>
                  <a:pt x="8454" y="6376"/>
                </a:cubicBezTo>
                <a:close/>
                <a:moveTo>
                  <a:pt x="8907" y="6399"/>
                </a:moveTo>
                <a:cubicBezTo>
                  <a:pt x="8913" y="6405"/>
                  <a:pt x="8915" y="6408"/>
                  <a:pt x="8918" y="6411"/>
                </a:cubicBezTo>
                <a:cubicBezTo>
                  <a:pt x="8907" y="6411"/>
                  <a:pt x="8918" y="6411"/>
                  <a:pt x="8907" y="6399"/>
                </a:cubicBezTo>
                <a:close/>
                <a:moveTo>
                  <a:pt x="8918" y="6411"/>
                </a:moveTo>
                <a:cubicBezTo>
                  <a:pt x="8921" y="6414"/>
                  <a:pt x="8924" y="6417"/>
                  <a:pt x="8930" y="6423"/>
                </a:cubicBezTo>
                <a:cubicBezTo>
                  <a:pt x="8918" y="6423"/>
                  <a:pt x="8918" y="6423"/>
                  <a:pt x="8918" y="6411"/>
                </a:cubicBezTo>
                <a:close/>
                <a:moveTo>
                  <a:pt x="12705" y="6495"/>
                </a:moveTo>
                <a:cubicBezTo>
                  <a:pt x="12705" y="6495"/>
                  <a:pt x="12705" y="6507"/>
                  <a:pt x="12693" y="6507"/>
                </a:cubicBezTo>
                <a:cubicBezTo>
                  <a:pt x="12693" y="6507"/>
                  <a:pt x="12693" y="6507"/>
                  <a:pt x="12693" y="6495"/>
                </a:cubicBezTo>
                <a:close/>
                <a:moveTo>
                  <a:pt x="7418" y="6614"/>
                </a:moveTo>
                <a:cubicBezTo>
                  <a:pt x="7406" y="6614"/>
                  <a:pt x="7406" y="6626"/>
                  <a:pt x="7406" y="6626"/>
                </a:cubicBezTo>
                <a:cubicBezTo>
                  <a:pt x="7406" y="6630"/>
                  <a:pt x="7406" y="6631"/>
                  <a:pt x="7406" y="6631"/>
                </a:cubicBezTo>
                <a:cubicBezTo>
                  <a:pt x="7405" y="6631"/>
                  <a:pt x="7402" y="6626"/>
                  <a:pt x="7394" y="6626"/>
                </a:cubicBezTo>
                <a:cubicBezTo>
                  <a:pt x="7394" y="6614"/>
                  <a:pt x="7406" y="6614"/>
                  <a:pt x="7418" y="6614"/>
                </a:cubicBezTo>
                <a:close/>
                <a:moveTo>
                  <a:pt x="11752" y="6626"/>
                </a:moveTo>
                <a:cubicBezTo>
                  <a:pt x="11764" y="6638"/>
                  <a:pt x="11764" y="6638"/>
                  <a:pt x="11764" y="6638"/>
                </a:cubicBezTo>
                <a:lnTo>
                  <a:pt x="11752" y="6638"/>
                </a:lnTo>
                <a:cubicBezTo>
                  <a:pt x="11752" y="6638"/>
                  <a:pt x="11752" y="6638"/>
                  <a:pt x="11752" y="6626"/>
                </a:cubicBezTo>
                <a:close/>
                <a:moveTo>
                  <a:pt x="4870" y="6650"/>
                </a:moveTo>
                <a:lnTo>
                  <a:pt x="4870" y="6661"/>
                </a:lnTo>
                <a:cubicBezTo>
                  <a:pt x="4858" y="6661"/>
                  <a:pt x="4858" y="6661"/>
                  <a:pt x="4858" y="6650"/>
                </a:cubicBezTo>
                <a:close/>
                <a:moveTo>
                  <a:pt x="8276" y="6709"/>
                </a:moveTo>
                <a:cubicBezTo>
                  <a:pt x="8276" y="6721"/>
                  <a:pt x="8276" y="6721"/>
                  <a:pt x="8264" y="6721"/>
                </a:cubicBezTo>
                <a:cubicBezTo>
                  <a:pt x="8275" y="6721"/>
                  <a:pt x="8276" y="6709"/>
                  <a:pt x="8276" y="6709"/>
                </a:cubicBezTo>
                <a:close/>
                <a:moveTo>
                  <a:pt x="2775" y="6757"/>
                </a:moveTo>
                <a:cubicBezTo>
                  <a:pt x="2775" y="6757"/>
                  <a:pt x="2770" y="6762"/>
                  <a:pt x="2766" y="6762"/>
                </a:cubicBezTo>
                <a:cubicBezTo>
                  <a:pt x="2764" y="6762"/>
                  <a:pt x="2763" y="6761"/>
                  <a:pt x="2763" y="6757"/>
                </a:cubicBezTo>
                <a:close/>
                <a:moveTo>
                  <a:pt x="2096" y="6769"/>
                </a:moveTo>
                <a:cubicBezTo>
                  <a:pt x="2108" y="6769"/>
                  <a:pt x="2108" y="6769"/>
                  <a:pt x="2120" y="6780"/>
                </a:cubicBezTo>
                <a:lnTo>
                  <a:pt x="2108" y="6780"/>
                </a:lnTo>
                <a:cubicBezTo>
                  <a:pt x="2108" y="6780"/>
                  <a:pt x="2096" y="6769"/>
                  <a:pt x="2096" y="6769"/>
                </a:cubicBezTo>
                <a:close/>
                <a:moveTo>
                  <a:pt x="4346" y="6947"/>
                </a:moveTo>
                <a:cubicBezTo>
                  <a:pt x="4346" y="6947"/>
                  <a:pt x="4346" y="6947"/>
                  <a:pt x="4346" y="6959"/>
                </a:cubicBezTo>
                <a:lnTo>
                  <a:pt x="4335" y="6959"/>
                </a:lnTo>
                <a:cubicBezTo>
                  <a:pt x="4346" y="6947"/>
                  <a:pt x="4346" y="6947"/>
                  <a:pt x="4346" y="6947"/>
                </a:cubicBezTo>
                <a:close/>
                <a:moveTo>
                  <a:pt x="12395" y="7102"/>
                </a:moveTo>
                <a:cubicBezTo>
                  <a:pt x="12395" y="7102"/>
                  <a:pt x="12395" y="7102"/>
                  <a:pt x="12395" y="7114"/>
                </a:cubicBezTo>
                <a:cubicBezTo>
                  <a:pt x="12395" y="7102"/>
                  <a:pt x="12395" y="7102"/>
                  <a:pt x="12383" y="7102"/>
                </a:cubicBezTo>
                <a:close/>
                <a:moveTo>
                  <a:pt x="7418" y="7150"/>
                </a:moveTo>
                <a:cubicBezTo>
                  <a:pt x="7418" y="7161"/>
                  <a:pt x="7418" y="7161"/>
                  <a:pt x="7418" y="7173"/>
                </a:cubicBezTo>
                <a:cubicBezTo>
                  <a:pt x="7406" y="7161"/>
                  <a:pt x="7418" y="7161"/>
                  <a:pt x="7418" y="7150"/>
                </a:cubicBezTo>
                <a:close/>
                <a:moveTo>
                  <a:pt x="2072" y="7304"/>
                </a:moveTo>
                <a:cubicBezTo>
                  <a:pt x="2072" y="7328"/>
                  <a:pt x="2072" y="7340"/>
                  <a:pt x="2072" y="7364"/>
                </a:cubicBezTo>
                <a:cubicBezTo>
                  <a:pt x="2072" y="7364"/>
                  <a:pt x="2060" y="7364"/>
                  <a:pt x="2060" y="7352"/>
                </a:cubicBezTo>
                <a:cubicBezTo>
                  <a:pt x="2060" y="7340"/>
                  <a:pt x="2072" y="7328"/>
                  <a:pt x="2072" y="7304"/>
                </a:cubicBezTo>
                <a:close/>
                <a:moveTo>
                  <a:pt x="4644" y="7340"/>
                </a:moveTo>
                <a:cubicBezTo>
                  <a:pt x="4644" y="7340"/>
                  <a:pt x="4644" y="7352"/>
                  <a:pt x="4656" y="7352"/>
                </a:cubicBezTo>
                <a:cubicBezTo>
                  <a:pt x="4656" y="7352"/>
                  <a:pt x="4656" y="7352"/>
                  <a:pt x="4656" y="7364"/>
                </a:cubicBezTo>
                <a:cubicBezTo>
                  <a:pt x="4644" y="7352"/>
                  <a:pt x="4644" y="7352"/>
                  <a:pt x="4644" y="7340"/>
                </a:cubicBezTo>
                <a:close/>
                <a:moveTo>
                  <a:pt x="7597" y="7971"/>
                </a:moveTo>
                <a:cubicBezTo>
                  <a:pt x="7585" y="7971"/>
                  <a:pt x="7585" y="7983"/>
                  <a:pt x="7573" y="7995"/>
                </a:cubicBezTo>
                <a:cubicBezTo>
                  <a:pt x="7573" y="7971"/>
                  <a:pt x="7573" y="7971"/>
                  <a:pt x="7597" y="7971"/>
                </a:cubicBezTo>
                <a:close/>
                <a:moveTo>
                  <a:pt x="10097" y="8054"/>
                </a:moveTo>
                <a:lnTo>
                  <a:pt x="10097" y="8066"/>
                </a:lnTo>
                <a:lnTo>
                  <a:pt x="10073" y="8066"/>
                </a:lnTo>
                <a:cubicBezTo>
                  <a:pt x="10085" y="8066"/>
                  <a:pt x="10085" y="8066"/>
                  <a:pt x="10097" y="8054"/>
                </a:cubicBezTo>
                <a:close/>
                <a:moveTo>
                  <a:pt x="8287" y="8173"/>
                </a:moveTo>
                <a:cubicBezTo>
                  <a:pt x="8287" y="8173"/>
                  <a:pt x="8287" y="8174"/>
                  <a:pt x="8276" y="8185"/>
                </a:cubicBezTo>
                <a:cubicBezTo>
                  <a:pt x="8276" y="8174"/>
                  <a:pt x="8287" y="8173"/>
                  <a:pt x="8287" y="8173"/>
                </a:cubicBezTo>
                <a:close/>
                <a:moveTo>
                  <a:pt x="10002" y="8316"/>
                </a:moveTo>
                <a:cubicBezTo>
                  <a:pt x="10002" y="8316"/>
                  <a:pt x="10014" y="8316"/>
                  <a:pt x="10014" y="8328"/>
                </a:cubicBezTo>
                <a:cubicBezTo>
                  <a:pt x="10014" y="8328"/>
                  <a:pt x="10002" y="8328"/>
                  <a:pt x="10002" y="8316"/>
                </a:cubicBezTo>
                <a:close/>
                <a:moveTo>
                  <a:pt x="5061" y="8459"/>
                </a:moveTo>
                <a:lnTo>
                  <a:pt x="5073" y="8471"/>
                </a:lnTo>
                <a:lnTo>
                  <a:pt x="5061" y="8471"/>
                </a:lnTo>
                <a:lnTo>
                  <a:pt x="5061" y="8459"/>
                </a:lnTo>
                <a:close/>
                <a:moveTo>
                  <a:pt x="7692" y="8721"/>
                </a:moveTo>
                <a:cubicBezTo>
                  <a:pt x="7692" y="8721"/>
                  <a:pt x="7692" y="8733"/>
                  <a:pt x="7692" y="8745"/>
                </a:cubicBezTo>
                <a:cubicBezTo>
                  <a:pt x="7680" y="8733"/>
                  <a:pt x="7680" y="8733"/>
                  <a:pt x="7692" y="8721"/>
                </a:cubicBezTo>
                <a:close/>
                <a:moveTo>
                  <a:pt x="10371" y="9031"/>
                </a:moveTo>
                <a:cubicBezTo>
                  <a:pt x="10383" y="9031"/>
                  <a:pt x="10395" y="9031"/>
                  <a:pt x="10407" y="9043"/>
                </a:cubicBezTo>
                <a:lnTo>
                  <a:pt x="10383" y="9043"/>
                </a:lnTo>
                <a:cubicBezTo>
                  <a:pt x="10371" y="9031"/>
                  <a:pt x="10371" y="9031"/>
                  <a:pt x="10371" y="9031"/>
                </a:cubicBezTo>
                <a:close/>
                <a:moveTo>
                  <a:pt x="7787" y="9090"/>
                </a:moveTo>
                <a:cubicBezTo>
                  <a:pt x="7799" y="9090"/>
                  <a:pt x="7799" y="9090"/>
                  <a:pt x="7799" y="9102"/>
                </a:cubicBezTo>
                <a:cubicBezTo>
                  <a:pt x="7799" y="9102"/>
                  <a:pt x="7799" y="9090"/>
                  <a:pt x="7787" y="9090"/>
                </a:cubicBezTo>
                <a:close/>
                <a:moveTo>
                  <a:pt x="8930" y="9257"/>
                </a:moveTo>
                <a:cubicBezTo>
                  <a:pt x="8930" y="9257"/>
                  <a:pt x="8930" y="9269"/>
                  <a:pt x="8930" y="9269"/>
                </a:cubicBezTo>
                <a:lnTo>
                  <a:pt x="8918" y="9269"/>
                </a:lnTo>
                <a:cubicBezTo>
                  <a:pt x="8918" y="9257"/>
                  <a:pt x="8918" y="9257"/>
                  <a:pt x="8930" y="9257"/>
                </a:cubicBezTo>
                <a:close/>
                <a:moveTo>
                  <a:pt x="8633" y="9293"/>
                </a:moveTo>
                <a:cubicBezTo>
                  <a:pt x="8633" y="9293"/>
                  <a:pt x="8633" y="9305"/>
                  <a:pt x="8645" y="9316"/>
                </a:cubicBezTo>
                <a:cubicBezTo>
                  <a:pt x="8633" y="9305"/>
                  <a:pt x="8633" y="9305"/>
                  <a:pt x="8621" y="9305"/>
                </a:cubicBezTo>
                <a:cubicBezTo>
                  <a:pt x="8621" y="9293"/>
                  <a:pt x="8633" y="9293"/>
                  <a:pt x="8633" y="9293"/>
                </a:cubicBezTo>
                <a:close/>
                <a:moveTo>
                  <a:pt x="9370" y="9385"/>
                </a:moveTo>
                <a:cubicBezTo>
                  <a:pt x="9374" y="9385"/>
                  <a:pt x="9378" y="9386"/>
                  <a:pt x="9383" y="9388"/>
                </a:cubicBezTo>
                <a:cubicBezTo>
                  <a:pt x="9383" y="9400"/>
                  <a:pt x="9383" y="9412"/>
                  <a:pt x="9383" y="9424"/>
                </a:cubicBezTo>
                <a:lnTo>
                  <a:pt x="9311" y="9424"/>
                </a:lnTo>
                <a:cubicBezTo>
                  <a:pt x="9311" y="9412"/>
                  <a:pt x="9311" y="9412"/>
                  <a:pt x="9335" y="9400"/>
                </a:cubicBezTo>
                <a:cubicBezTo>
                  <a:pt x="9345" y="9400"/>
                  <a:pt x="9354" y="9385"/>
                  <a:pt x="9370" y="9385"/>
                </a:cubicBezTo>
                <a:close/>
                <a:moveTo>
                  <a:pt x="7502" y="9471"/>
                </a:moveTo>
                <a:cubicBezTo>
                  <a:pt x="7514" y="9471"/>
                  <a:pt x="7514" y="9471"/>
                  <a:pt x="7525" y="9483"/>
                </a:cubicBezTo>
                <a:cubicBezTo>
                  <a:pt x="7514" y="9483"/>
                  <a:pt x="7502" y="9483"/>
                  <a:pt x="7502" y="9471"/>
                </a:cubicBezTo>
                <a:close/>
                <a:moveTo>
                  <a:pt x="7787" y="10019"/>
                </a:moveTo>
                <a:cubicBezTo>
                  <a:pt x="7787" y="10031"/>
                  <a:pt x="7787" y="10031"/>
                  <a:pt x="7787" y="10043"/>
                </a:cubicBezTo>
                <a:cubicBezTo>
                  <a:pt x="7787" y="10031"/>
                  <a:pt x="7775" y="10031"/>
                  <a:pt x="7775" y="10031"/>
                </a:cubicBezTo>
                <a:cubicBezTo>
                  <a:pt x="7775" y="10031"/>
                  <a:pt x="7775" y="10019"/>
                  <a:pt x="7775" y="10019"/>
                </a:cubicBezTo>
                <a:close/>
                <a:moveTo>
                  <a:pt x="7668" y="10221"/>
                </a:moveTo>
                <a:cubicBezTo>
                  <a:pt x="7668" y="10221"/>
                  <a:pt x="7680" y="10221"/>
                  <a:pt x="7680" y="10233"/>
                </a:cubicBezTo>
                <a:lnTo>
                  <a:pt x="7668" y="10233"/>
                </a:lnTo>
                <a:cubicBezTo>
                  <a:pt x="7668" y="10221"/>
                  <a:pt x="7668" y="10221"/>
                  <a:pt x="7668" y="10221"/>
                </a:cubicBezTo>
                <a:close/>
                <a:moveTo>
                  <a:pt x="7871" y="10245"/>
                </a:moveTo>
                <a:cubicBezTo>
                  <a:pt x="7871" y="10245"/>
                  <a:pt x="7871" y="10245"/>
                  <a:pt x="7871" y="10257"/>
                </a:cubicBezTo>
                <a:lnTo>
                  <a:pt x="7859" y="10257"/>
                </a:lnTo>
                <a:cubicBezTo>
                  <a:pt x="7859" y="10245"/>
                  <a:pt x="7859" y="10245"/>
                  <a:pt x="7871" y="10245"/>
                </a:cubicBezTo>
                <a:close/>
                <a:moveTo>
                  <a:pt x="7514" y="10436"/>
                </a:moveTo>
                <a:cubicBezTo>
                  <a:pt x="7514" y="10448"/>
                  <a:pt x="7514" y="10448"/>
                  <a:pt x="7514" y="10448"/>
                </a:cubicBezTo>
                <a:cubicBezTo>
                  <a:pt x="7511" y="10445"/>
                  <a:pt x="7508" y="10442"/>
                  <a:pt x="7502" y="10436"/>
                </a:cubicBezTo>
                <a:close/>
                <a:moveTo>
                  <a:pt x="7514" y="10448"/>
                </a:moveTo>
                <a:cubicBezTo>
                  <a:pt x="7514" y="10448"/>
                  <a:pt x="7525" y="10448"/>
                  <a:pt x="7525" y="10459"/>
                </a:cubicBezTo>
                <a:cubicBezTo>
                  <a:pt x="7519" y="10454"/>
                  <a:pt x="7517" y="10451"/>
                  <a:pt x="7514" y="10448"/>
                </a:cubicBezTo>
                <a:close/>
                <a:moveTo>
                  <a:pt x="6812" y="10680"/>
                </a:moveTo>
                <a:cubicBezTo>
                  <a:pt x="6815" y="10680"/>
                  <a:pt x="6819" y="10682"/>
                  <a:pt x="6823" y="10686"/>
                </a:cubicBezTo>
                <a:lnTo>
                  <a:pt x="6799" y="10686"/>
                </a:lnTo>
                <a:cubicBezTo>
                  <a:pt x="6799" y="10686"/>
                  <a:pt x="6804" y="10680"/>
                  <a:pt x="6812" y="10680"/>
                </a:cubicBezTo>
                <a:close/>
                <a:moveTo>
                  <a:pt x="6180" y="10769"/>
                </a:moveTo>
                <a:cubicBezTo>
                  <a:pt x="6180" y="10769"/>
                  <a:pt x="6180" y="10769"/>
                  <a:pt x="6180" y="10781"/>
                </a:cubicBezTo>
                <a:cubicBezTo>
                  <a:pt x="6168" y="10769"/>
                  <a:pt x="6168" y="10769"/>
                  <a:pt x="6168" y="10769"/>
                </a:cubicBezTo>
                <a:close/>
                <a:moveTo>
                  <a:pt x="11718" y="0"/>
                </a:moveTo>
                <a:cubicBezTo>
                  <a:pt x="11645" y="0"/>
                  <a:pt x="11573" y="5"/>
                  <a:pt x="11502" y="18"/>
                </a:cubicBezTo>
                <a:cubicBezTo>
                  <a:pt x="11383" y="18"/>
                  <a:pt x="11276" y="30"/>
                  <a:pt x="11157" y="65"/>
                </a:cubicBezTo>
                <a:cubicBezTo>
                  <a:pt x="11062" y="77"/>
                  <a:pt x="10954" y="89"/>
                  <a:pt x="10859" y="137"/>
                </a:cubicBezTo>
                <a:cubicBezTo>
                  <a:pt x="10835" y="161"/>
                  <a:pt x="10788" y="149"/>
                  <a:pt x="10764" y="161"/>
                </a:cubicBezTo>
                <a:cubicBezTo>
                  <a:pt x="10585" y="196"/>
                  <a:pt x="10419" y="268"/>
                  <a:pt x="10252" y="339"/>
                </a:cubicBezTo>
                <a:cubicBezTo>
                  <a:pt x="10204" y="351"/>
                  <a:pt x="10145" y="363"/>
                  <a:pt x="10109" y="399"/>
                </a:cubicBezTo>
                <a:cubicBezTo>
                  <a:pt x="9859" y="494"/>
                  <a:pt x="9645" y="637"/>
                  <a:pt x="9419" y="780"/>
                </a:cubicBezTo>
                <a:cubicBezTo>
                  <a:pt x="9347" y="827"/>
                  <a:pt x="9264" y="863"/>
                  <a:pt x="9192" y="935"/>
                </a:cubicBezTo>
                <a:cubicBezTo>
                  <a:pt x="9169" y="935"/>
                  <a:pt x="9145" y="958"/>
                  <a:pt x="9133" y="982"/>
                </a:cubicBezTo>
                <a:cubicBezTo>
                  <a:pt x="9097" y="994"/>
                  <a:pt x="9073" y="994"/>
                  <a:pt x="9061" y="1030"/>
                </a:cubicBezTo>
                <a:cubicBezTo>
                  <a:pt x="9061" y="1030"/>
                  <a:pt x="9061" y="1042"/>
                  <a:pt x="9061" y="1042"/>
                </a:cubicBezTo>
                <a:cubicBezTo>
                  <a:pt x="9002" y="1042"/>
                  <a:pt x="8978" y="1077"/>
                  <a:pt x="8942" y="1113"/>
                </a:cubicBezTo>
                <a:cubicBezTo>
                  <a:pt x="8835" y="1196"/>
                  <a:pt x="8728" y="1256"/>
                  <a:pt x="8645" y="1363"/>
                </a:cubicBezTo>
                <a:cubicBezTo>
                  <a:pt x="8597" y="1399"/>
                  <a:pt x="8537" y="1423"/>
                  <a:pt x="8514" y="1470"/>
                </a:cubicBezTo>
                <a:cubicBezTo>
                  <a:pt x="8490" y="1494"/>
                  <a:pt x="8478" y="1506"/>
                  <a:pt x="8466" y="1518"/>
                </a:cubicBezTo>
                <a:cubicBezTo>
                  <a:pt x="8323" y="1601"/>
                  <a:pt x="8228" y="1720"/>
                  <a:pt x="8121" y="1827"/>
                </a:cubicBezTo>
                <a:cubicBezTo>
                  <a:pt x="8109" y="1839"/>
                  <a:pt x="8109" y="1839"/>
                  <a:pt x="8097" y="1851"/>
                </a:cubicBezTo>
                <a:cubicBezTo>
                  <a:pt x="8073" y="1863"/>
                  <a:pt x="8049" y="1887"/>
                  <a:pt x="8037" y="1923"/>
                </a:cubicBezTo>
                <a:cubicBezTo>
                  <a:pt x="7942" y="1982"/>
                  <a:pt x="7883" y="2078"/>
                  <a:pt x="7811" y="2161"/>
                </a:cubicBezTo>
                <a:cubicBezTo>
                  <a:pt x="7740" y="2208"/>
                  <a:pt x="7728" y="2292"/>
                  <a:pt x="7680" y="2339"/>
                </a:cubicBezTo>
                <a:cubicBezTo>
                  <a:pt x="7585" y="2399"/>
                  <a:pt x="7525" y="2482"/>
                  <a:pt x="7478" y="2566"/>
                </a:cubicBezTo>
                <a:cubicBezTo>
                  <a:pt x="7442" y="2625"/>
                  <a:pt x="7406" y="2673"/>
                  <a:pt x="7359" y="2720"/>
                </a:cubicBezTo>
                <a:cubicBezTo>
                  <a:pt x="7335" y="2744"/>
                  <a:pt x="7299" y="2768"/>
                  <a:pt x="7299" y="2804"/>
                </a:cubicBezTo>
                <a:cubicBezTo>
                  <a:pt x="7252" y="2816"/>
                  <a:pt x="7240" y="2851"/>
                  <a:pt x="7228" y="2875"/>
                </a:cubicBezTo>
                <a:cubicBezTo>
                  <a:pt x="7204" y="2923"/>
                  <a:pt x="7180" y="2959"/>
                  <a:pt x="7121" y="2970"/>
                </a:cubicBezTo>
                <a:cubicBezTo>
                  <a:pt x="7049" y="2851"/>
                  <a:pt x="6978" y="2732"/>
                  <a:pt x="6883" y="2625"/>
                </a:cubicBezTo>
                <a:cubicBezTo>
                  <a:pt x="6883" y="2625"/>
                  <a:pt x="6883" y="2613"/>
                  <a:pt x="6871" y="2613"/>
                </a:cubicBezTo>
                <a:cubicBezTo>
                  <a:pt x="6811" y="2530"/>
                  <a:pt x="6752" y="2447"/>
                  <a:pt x="6668" y="2375"/>
                </a:cubicBezTo>
                <a:cubicBezTo>
                  <a:pt x="6668" y="2363"/>
                  <a:pt x="6656" y="2363"/>
                  <a:pt x="6656" y="2363"/>
                </a:cubicBezTo>
                <a:cubicBezTo>
                  <a:pt x="6656" y="2351"/>
                  <a:pt x="6656" y="2328"/>
                  <a:pt x="6632" y="2328"/>
                </a:cubicBezTo>
                <a:cubicBezTo>
                  <a:pt x="6609" y="2292"/>
                  <a:pt x="6597" y="2268"/>
                  <a:pt x="6561" y="2256"/>
                </a:cubicBezTo>
                <a:cubicBezTo>
                  <a:pt x="6549" y="2185"/>
                  <a:pt x="6478" y="2161"/>
                  <a:pt x="6430" y="2113"/>
                </a:cubicBezTo>
                <a:cubicBezTo>
                  <a:pt x="6394" y="2018"/>
                  <a:pt x="6299" y="1947"/>
                  <a:pt x="6228" y="1875"/>
                </a:cubicBezTo>
                <a:cubicBezTo>
                  <a:pt x="6228" y="1863"/>
                  <a:pt x="6216" y="1851"/>
                  <a:pt x="6204" y="1851"/>
                </a:cubicBezTo>
                <a:cubicBezTo>
                  <a:pt x="6204" y="1839"/>
                  <a:pt x="6192" y="1839"/>
                  <a:pt x="6180" y="1827"/>
                </a:cubicBezTo>
                <a:cubicBezTo>
                  <a:pt x="6001" y="1613"/>
                  <a:pt x="5775" y="1435"/>
                  <a:pt x="5561" y="1256"/>
                </a:cubicBezTo>
                <a:cubicBezTo>
                  <a:pt x="5549" y="1256"/>
                  <a:pt x="5525" y="1244"/>
                  <a:pt x="5513" y="1244"/>
                </a:cubicBezTo>
                <a:cubicBezTo>
                  <a:pt x="5489" y="1220"/>
                  <a:pt x="5478" y="1208"/>
                  <a:pt x="5454" y="1185"/>
                </a:cubicBezTo>
                <a:cubicBezTo>
                  <a:pt x="5430" y="1149"/>
                  <a:pt x="5394" y="1125"/>
                  <a:pt x="5359" y="1113"/>
                </a:cubicBezTo>
                <a:cubicBezTo>
                  <a:pt x="5335" y="1089"/>
                  <a:pt x="5299" y="1065"/>
                  <a:pt x="5275" y="1042"/>
                </a:cubicBezTo>
                <a:cubicBezTo>
                  <a:pt x="5144" y="935"/>
                  <a:pt x="5001" y="839"/>
                  <a:pt x="4847" y="756"/>
                </a:cubicBezTo>
                <a:cubicBezTo>
                  <a:pt x="4823" y="720"/>
                  <a:pt x="4775" y="708"/>
                  <a:pt x="4739" y="684"/>
                </a:cubicBezTo>
                <a:cubicBezTo>
                  <a:pt x="4585" y="589"/>
                  <a:pt x="4430" y="506"/>
                  <a:pt x="4263" y="446"/>
                </a:cubicBezTo>
                <a:cubicBezTo>
                  <a:pt x="4132" y="375"/>
                  <a:pt x="3989" y="303"/>
                  <a:pt x="3846" y="268"/>
                </a:cubicBezTo>
                <a:cubicBezTo>
                  <a:pt x="3787" y="232"/>
                  <a:pt x="3727" y="208"/>
                  <a:pt x="3656" y="208"/>
                </a:cubicBezTo>
                <a:cubicBezTo>
                  <a:pt x="3632" y="208"/>
                  <a:pt x="3620" y="184"/>
                  <a:pt x="3596" y="173"/>
                </a:cubicBezTo>
                <a:cubicBezTo>
                  <a:pt x="3549" y="149"/>
                  <a:pt x="3489" y="137"/>
                  <a:pt x="3442" y="137"/>
                </a:cubicBezTo>
                <a:cubicBezTo>
                  <a:pt x="3215" y="65"/>
                  <a:pt x="2977" y="30"/>
                  <a:pt x="2739" y="18"/>
                </a:cubicBezTo>
                <a:cubicBezTo>
                  <a:pt x="2697" y="6"/>
                  <a:pt x="2656" y="3"/>
                  <a:pt x="2613" y="3"/>
                </a:cubicBezTo>
                <a:cubicBezTo>
                  <a:pt x="2569" y="3"/>
                  <a:pt x="2525" y="6"/>
                  <a:pt x="2477" y="6"/>
                </a:cubicBezTo>
                <a:cubicBezTo>
                  <a:pt x="2263" y="18"/>
                  <a:pt x="2049" y="30"/>
                  <a:pt x="1846" y="113"/>
                </a:cubicBezTo>
                <a:cubicBezTo>
                  <a:pt x="1842" y="109"/>
                  <a:pt x="1840" y="108"/>
                  <a:pt x="1837" y="108"/>
                </a:cubicBezTo>
                <a:cubicBezTo>
                  <a:pt x="1833" y="108"/>
                  <a:pt x="1830" y="113"/>
                  <a:pt x="1822" y="113"/>
                </a:cubicBezTo>
                <a:cubicBezTo>
                  <a:pt x="1679" y="149"/>
                  <a:pt x="1525" y="184"/>
                  <a:pt x="1406" y="280"/>
                </a:cubicBezTo>
                <a:cubicBezTo>
                  <a:pt x="1382" y="303"/>
                  <a:pt x="1358" y="303"/>
                  <a:pt x="1334" y="315"/>
                </a:cubicBezTo>
                <a:cubicBezTo>
                  <a:pt x="1287" y="315"/>
                  <a:pt x="1251" y="339"/>
                  <a:pt x="1215" y="375"/>
                </a:cubicBezTo>
                <a:cubicBezTo>
                  <a:pt x="1144" y="411"/>
                  <a:pt x="1084" y="458"/>
                  <a:pt x="1025" y="518"/>
                </a:cubicBezTo>
                <a:cubicBezTo>
                  <a:pt x="977" y="542"/>
                  <a:pt x="941" y="565"/>
                  <a:pt x="906" y="601"/>
                </a:cubicBezTo>
                <a:cubicBezTo>
                  <a:pt x="882" y="613"/>
                  <a:pt x="858" y="637"/>
                  <a:pt x="846" y="673"/>
                </a:cubicBezTo>
                <a:cubicBezTo>
                  <a:pt x="834" y="673"/>
                  <a:pt x="822" y="684"/>
                  <a:pt x="822" y="684"/>
                </a:cubicBezTo>
                <a:cubicBezTo>
                  <a:pt x="763" y="732"/>
                  <a:pt x="727" y="768"/>
                  <a:pt x="691" y="827"/>
                </a:cubicBezTo>
                <a:cubicBezTo>
                  <a:pt x="620" y="887"/>
                  <a:pt x="572" y="946"/>
                  <a:pt x="536" y="1030"/>
                </a:cubicBezTo>
                <a:cubicBezTo>
                  <a:pt x="453" y="1113"/>
                  <a:pt x="394" y="1208"/>
                  <a:pt x="346" y="1316"/>
                </a:cubicBezTo>
                <a:cubicBezTo>
                  <a:pt x="298" y="1411"/>
                  <a:pt x="251" y="1506"/>
                  <a:pt x="215" y="1601"/>
                </a:cubicBezTo>
                <a:cubicBezTo>
                  <a:pt x="191" y="1649"/>
                  <a:pt x="167" y="1708"/>
                  <a:pt x="155" y="1768"/>
                </a:cubicBezTo>
                <a:cubicBezTo>
                  <a:pt x="144" y="1780"/>
                  <a:pt x="132" y="1804"/>
                  <a:pt x="132" y="1827"/>
                </a:cubicBezTo>
                <a:cubicBezTo>
                  <a:pt x="132" y="1839"/>
                  <a:pt x="120" y="1839"/>
                  <a:pt x="120" y="1851"/>
                </a:cubicBezTo>
                <a:cubicBezTo>
                  <a:pt x="96" y="1947"/>
                  <a:pt x="60" y="2042"/>
                  <a:pt x="60" y="2137"/>
                </a:cubicBezTo>
                <a:cubicBezTo>
                  <a:pt x="25" y="2197"/>
                  <a:pt x="48" y="2256"/>
                  <a:pt x="36" y="2328"/>
                </a:cubicBezTo>
                <a:cubicBezTo>
                  <a:pt x="36" y="2339"/>
                  <a:pt x="36" y="2351"/>
                  <a:pt x="36" y="2363"/>
                </a:cubicBezTo>
                <a:cubicBezTo>
                  <a:pt x="36" y="2375"/>
                  <a:pt x="36" y="2399"/>
                  <a:pt x="36" y="2411"/>
                </a:cubicBezTo>
                <a:cubicBezTo>
                  <a:pt x="1" y="2554"/>
                  <a:pt x="25" y="2697"/>
                  <a:pt x="25" y="2840"/>
                </a:cubicBezTo>
                <a:cubicBezTo>
                  <a:pt x="25" y="2947"/>
                  <a:pt x="1" y="3066"/>
                  <a:pt x="36" y="3173"/>
                </a:cubicBezTo>
                <a:cubicBezTo>
                  <a:pt x="48" y="3232"/>
                  <a:pt x="25" y="3292"/>
                  <a:pt x="60" y="3351"/>
                </a:cubicBezTo>
                <a:cubicBezTo>
                  <a:pt x="60" y="3399"/>
                  <a:pt x="48" y="3459"/>
                  <a:pt x="84" y="3506"/>
                </a:cubicBezTo>
                <a:cubicBezTo>
                  <a:pt x="84" y="3566"/>
                  <a:pt x="96" y="3613"/>
                  <a:pt x="108" y="3661"/>
                </a:cubicBezTo>
                <a:cubicBezTo>
                  <a:pt x="144" y="3709"/>
                  <a:pt x="96" y="3780"/>
                  <a:pt x="155" y="3816"/>
                </a:cubicBezTo>
                <a:cubicBezTo>
                  <a:pt x="167" y="3828"/>
                  <a:pt x="179" y="3840"/>
                  <a:pt x="191" y="3840"/>
                </a:cubicBezTo>
                <a:cubicBezTo>
                  <a:pt x="179" y="3863"/>
                  <a:pt x="144" y="3875"/>
                  <a:pt x="155" y="3923"/>
                </a:cubicBezTo>
                <a:cubicBezTo>
                  <a:pt x="251" y="4280"/>
                  <a:pt x="346" y="4649"/>
                  <a:pt x="513" y="4983"/>
                </a:cubicBezTo>
                <a:cubicBezTo>
                  <a:pt x="525" y="5054"/>
                  <a:pt x="560" y="5102"/>
                  <a:pt x="596" y="5161"/>
                </a:cubicBezTo>
                <a:cubicBezTo>
                  <a:pt x="691" y="5364"/>
                  <a:pt x="775" y="5566"/>
                  <a:pt x="917" y="5745"/>
                </a:cubicBezTo>
                <a:cubicBezTo>
                  <a:pt x="977" y="5899"/>
                  <a:pt x="1072" y="6054"/>
                  <a:pt x="1168" y="6185"/>
                </a:cubicBezTo>
                <a:cubicBezTo>
                  <a:pt x="1215" y="6280"/>
                  <a:pt x="1275" y="6364"/>
                  <a:pt x="1334" y="6435"/>
                </a:cubicBezTo>
                <a:cubicBezTo>
                  <a:pt x="1370" y="6483"/>
                  <a:pt x="1394" y="6519"/>
                  <a:pt x="1429" y="6566"/>
                </a:cubicBezTo>
                <a:cubicBezTo>
                  <a:pt x="1441" y="6602"/>
                  <a:pt x="1465" y="6614"/>
                  <a:pt x="1489" y="6638"/>
                </a:cubicBezTo>
                <a:cubicBezTo>
                  <a:pt x="1489" y="6638"/>
                  <a:pt x="1489" y="6650"/>
                  <a:pt x="1489" y="6661"/>
                </a:cubicBezTo>
                <a:cubicBezTo>
                  <a:pt x="1560" y="6757"/>
                  <a:pt x="1632" y="6876"/>
                  <a:pt x="1715" y="6971"/>
                </a:cubicBezTo>
                <a:cubicBezTo>
                  <a:pt x="1715" y="7007"/>
                  <a:pt x="1751" y="7042"/>
                  <a:pt x="1775" y="7066"/>
                </a:cubicBezTo>
                <a:cubicBezTo>
                  <a:pt x="1810" y="7102"/>
                  <a:pt x="1846" y="7138"/>
                  <a:pt x="1870" y="7197"/>
                </a:cubicBezTo>
                <a:cubicBezTo>
                  <a:pt x="1882" y="7233"/>
                  <a:pt x="1906" y="7257"/>
                  <a:pt x="1930" y="7281"/>
                </a:cubicBezTo>
                <a:cubicBezTo>
                  <a:pt x="2001" y="7376"/>
                  <a:pt x="2060" y="7471"/>
                  <a:pt x="2144" y="7554"/>
                </a:cubicBezTo>
                <a:cubicBezTo>
                  <a:pt x="2203" y="7638"/>
                  <a:pt x="2263" y="7721"/>
                  <a:pt x="2346" y="7792"/>
                </a:cubicBezTo>
                <a:cubicBezTo>
                  <a:pt x="2418" y="7912"/>
                  <a:pt x="2513" y="8007"/>
                  <a:pt x="2608" y="8114"/>
                </a:cubicBezTo>
                <a:cubicBezTo>
                  <a:pt x="2727" y="8269"/>
                  <a:pt x="2870" y="8412"/>
                  <a:pt x="3013" y="8554"/>
                </a:cubicBezTo>
                <a:cubicBezTo>
                  <a:pt x="3061" y="8614"/>
                  <a:pt x="3108" y="8662"/>
                  <a:pt x="3168" y="8709"/>
                </a:cubicBezTo>
                <a:cubicBezTo>
                  <a:pt x="3227" y="8757"/>
                  <a:pt x="3275" y="8828"/>
                  <a:pt x="3346" y="8864"/>
                </a:cubicBezTo>
                <a:cubicBezTo>
                  <a:pt x="3346" y="8888"/>
                  <a:pt x="3346" y="8900"/>
                  <a:pt x="3370" y="8912"/>
                </a:cubicBezTo>
                <a:cubicBezTo>
                  <a:pt x="3465" y="8995"/>
                  <a:pt x="3549" y="9090"/>
                  <a:pt x="3644" y="9174"/>
                </a:cubicBezTo>
                <a:cubicBezTo>
                  <a:pt x="3704" y="9233"/>
                  <a:pt x="3775" y="9281"/>
                  <a:pt x="3835" y="9340"/>
                </a:cubicBezTo>
                <a:cubicBezTo>
                  <a:pt x="3858" y="9388"/>
                  <a:pt x="3906" y="9412"/>
                  <a:pt x="3954" y="9447"/>
                </a:cubicBezTo>
                <a:cubicBezTo>
                  <a:pt x="4001" y="9483"/>
                  <a:pt x="4025" y="9531"/>
                  <a:pt x="4085" y="9555"/>
                </a:cubicBezTo>
                <a:cubicBezTo>
                  <a:pt x="4156" y="9614"/>
                  <a:pt x="4204" y="9686"/>
                  <a:pt x="4287" y="9721"/>
                </a:cubicBezTo>
                <a:cubicBezTo>
                  <a:pt x="4287" y="9733"/>
                  <a:pt x="4299" y="9733"/>
                  <a:pt x="4299" y="9745"/>
                </a:cubicBezTo>
                <a:cubicBezTo>
                  <a:pt x="4311" y="9757"/>
                  <a:pt x="4335" y="9769"/>
                  <a:pt x="4346" y="9781"/>
                </a:cubicBezTo>
                <a:cubicBezTo>
                  <a:pt x="4430" y="9852"/>
                  <a:pt x="4525" y="9924"/>
                  <a:pt x="4620" y="9983"/>
                </a:cubicBezTo>
                <a:cubicBezTo>
                  <a:pt x="4870" y="10233"/>
                  <a:pt x="5180" y="10424"/>
                  <a:pt x="5466" y="10638"/>
                </a:cubicBezTo>
                <a:cubicBezTo>
                  <a:pt x="5478" y="10638"/>
                  <a:pt x="5489" y="10650"/>
                  <a:pt x="5513" y="10662"/>
                </a:cubicBezTo>
                <a:cubicBezTo>
                  <a:pt x="5525" y="10686"/>
                  <a:pt x="5549" y="10698"/>
                  <a:pt x="5585" y="10698"/>
                </a:cubicBezTo>
                <a:cubicBezTo>
                  <a:pt x="5787" y="10876"/>
                  <a:pt x="6025" y="11007"/>
                  <a:pt x="6251" y="11150"/>
                </a:cubicBezTo>
                <a:cubicBezTo>
                  <a:pt x="6263" y="11162"/>
                  <a:pt x="6275" y="11162"/>
                  <a:pt x="6299" y="11162"/>
                </a:cubicBezTo>
                <a:cubicBezTo>
                  <a:pt x="6323" y="11186"/>
                  <a:pt x="6347" y="11198"/>
                  <a:pt x="6371" y="11210"/>
                </a:cubicBezTo>
                <a:cubicBezTo>
                  <a:pt x="6371" y="11233"/>
                  <a:pt x="6382" y="11233"/>
                  <a:pt x="6406" y="11233"/>
                </a:cubicBezTo>
                <a:cubicBezTo>
                  <a:pt x="6478" y="11305"/>
                  <a:pt x="6561" y="11352"/>
                  <a:pt x="6656" y="11388"/>
                </a:cubicBezTo>
                <a:cubicBezTo>
                  <a:pt x="6752" y="11460"/>
                  <a:pt x="6859" y="11519"/>
                  <a:pt x="6966" y="11567"/>
                </a:cubicBezTo>
                <a:cubicBezTo>
                  <a:pt x="6990" y="11591"/>
                  <a:pt x="7025" y="11602"/>
                  <a:pt x="7049" y="11614"/>
                </a:cubicBezTo>
                <a:cubicBezTo>
                  <a:pt x="7077" y="11649"/>
                  <a:pt x="7105" y="11668"/>
                  <a:pt x="7137" y="11668"/>
                </a:cubicBezTo>
                <a:cubicBezTo>
                  <a:pt x="7160" y="11668"/>
                  <a:pt x="7186" y="11658"/>
                  <a:pt x="7216" y="11638"/>
                </a:cubicBezTo>
                <a:cubicBezTo>
                  <a:pt x="7252" y="11602"/>
                  <a:pt x="7311" y="11614"/>
                  <a:pt x="7347" y="11567"/>
                </a:cubicBezTo>
                <a:cubicBezTo>
                  <a:pt x="7418" y="11543"/>
                  <a:pt x="7490" y="11507"/>
                  <a:pt x="7549" y="11460"/>
                </a:cubicBezTo>
                <a:cubicBezTo>
                  <a:pt x="7573" y="11448"/>
                  <a:pt x="7597" y="11436"/>
                  <a:pt x="7609" y="11412"/>
                </a:cubicBezTo>
                <a:cubicBezTo>
                  <a:pt x="7859" y="11281"/>
                  <a:pt x="8097" y="11138"/>
                  <a:pt x="8335" y="10971"/>
                </a:cubicBezTo>
                <a:cubicBezTo>
                  <a:pt x="8430" y="10924"/>
                  <a:pt x="8526" y="10852"/>
                  <a:pt x="8621" y="10781"/>
                </a:cubicBezTo>
                <a:cubicBezTo>
                  <a:pt x="8680" y="10745"/>
                  <a:pt x="8752" y="10710"/>
                  <a:pt x="8799" y="10662"/>
                </a:cubicBezTo>
                <a:cubicBezTo>
                  <a:pt x="8859" y="10638"/>
                  <a:pt x="8907" y="10590"/>
                  <a:pt x="8954" y="10543"/>
                </a:cubicBezTo>
                <a:cubicBezTo>
                  <a:pt x="9097" y="10471"/>
                  <a:pt x="9204" y="10376"/>
                  <a:pt x="9335" y="10269"/>
                </a:cubicBezTo>
                <a:cubicBezTo>
                  <a:pt x="9407" y="10233"/>
                  <a:pt x="9478" y="10186"/>
                  <a:pt x="9538" y="10114"/>
                </a:cubicBezTo>
                <a:cubicBezTo>
                  <a:pt x="9680" y="10031"/>
                  <a:pt x="9788" y="9912"/>
                  <a:pt x="9919" y="9805"/>
                </a:cubicBezTo>
                <a:cubicBezTo>
                  <a:pt x="9990" y="9745"/>
                  <a:pt x="10073" y="9686"/>
                  <a:pt x="10133" y="9614"/>
                </a:cubicBezTo>
                <a:cubicBezTo>
                  <a:pt x="10216" y="9578"/>
                  <a:pt x="10264" y="9507"/>
                  <a:pt x="10312" y="9459"/>
                </a:cubicBezTo>
                <a:cubicBezTo>
                  <a:pt x="10419" y="9400"/>
                  <a:pt x="10490" y="9305"/>
                  <a:pt x="10585" y="9233"/>
                </a:cubicBezTo>
                <a:cubicBezTo>
                  <a:pt x="10669" y="9162"/>
                  <a:pt x="10728" y="9078"/>
                  <a:pt x="10812" y="9007"/>
                </a:cubicBezTo>
                <a:cubicBezTo>
                  <a:pt x="10907" y="8947"/>
                  <a:pt x="10978" y="8864"/>
                  <a:pt x="11050" y="8781"/>
                </a:cubicBezTo>
                <a:cubicBezTo>
                  <a:pt x="11097" y="8745"/>
                  <a:pt x="11133" y="8709"/>
                  <a:pt x="11157" y="8662"/>
                </a:cubicBezTo>
                <a:cubicBezTo>
                  <a:pt x="11264" y="8590"/>
                  <a:pt x="11324" y="8495"/>
                  <a:pt x="11407" y="8400"/>
                </a:cubicBezTo>
                <a:cubicBezTo>
                  <a:pt x="11455" y="8376"/>
                  <a:pt x="11490" y="8328"/>
                  <a:pt x="11526" y="8281"/>
                </a:cubicBezTo>
                <a:cubicBezTo>
                  <a:pt x="11562" y="8269"/>
                  <a:pt x="11585" y="8245"/>
                  <a:pt x="11597" y="8197"/>
                </a:cubicBezTo>
                <a:cubicBezTo>
                  <a:pt x="11669" y="8138"/>
                  <a:pt x="11740" y="8066"/>
                  <a:pt x="11800" y="7971"/>
                </a:cubicBezTo>
                <a:cubicBezTo>
                  <a:pt x="11859" y="7923"/>
                  <a:pt x="11907" y="7864"/>
                  <a:pt x="11955" y="7792"/>
                </a:cubicBezTo>
                <a:cubicBezTo>
                  <a:pt x="11978" y="7781"/>
                  <a:pt x="12002" y="7745"/>
                  <a:pt x="12014" y="7709"/>
                </a:cubicBezTo>
                <a:cubicBezTo>
                  <a:pt x="12026" y="7697"/>
                  <a:pt x="12026" y="7697"/>
                  <a:pt x="12038" y="7685"/>
                </a:cubicBezTo>
                <a:cubicBezTo>
                  <a:pt x="12217" y="7483"/>
                  <a:pt x="12383" y="7269"/>
                  <a:pt x="12526" y="7031"/>
                </a:cubicBezTo>
                <a:cubicBezTo>
                  <a:pt x="12574" y="6983"/>
                  <a:pt x="12609" y="6935"/>
                  <a:pt x="12633" y="6876"/>
                </a:cubicBezTo>
                <a:cubicBezTo>
                  <a:pt x="12681" y="6828"/>
                  <a:pt x="12728" y="6769"/>
                  <a:pt x="12752" y="6709"/>
                </a:cubicBezTo>
                <a:cubicBezTo>
                  <a:pt x="12788" y="6685"/>
                  <a:pt x="12812" y="6650"/>
                  <a:pt x="12824" y="6614"/>
                </a:cubicBezTo>
                <a:cubicBezTo>
                  <a:pt x="12836" y="6590"/>
                  <a:pt x="12848" y="6566"/>
                  <a:pt x="12859" y="6554"/>
                </a:cubicBezTo>
                <a:cubicBezTo>
                  <a:pt x="12907" y="6507"/>
                  <a:pt x="12943" y="6459"/>
                  <a:pt x="12967" y="6411"/>
                </a:cubicBezTo>
                <a:cubicBezTo>
                  <a:pt x="12979" y="6399"/>
                  <a:pt x="12990" y="6376"/>
                  <a:pt x="13002" y="6364"/>
                </a:cubicBezTo>
                <a:cubicBezTo>
                  <a:pt x="13074" y="6280"/>
                  <a:pt x="13133" y="6173"/>
                  <a:pt x="13193" y="6078"/>
                </a:cubicBezTo>
                <a:cubicBezTo>
                  <a:pt x="13252" y="5995"/>
                  <a:pt x="13300" y="5911"/>
                  <a:pt x="13336" y="5804"/>
                </a:cubicBezTo>
                <a:cubicBezTo>
                  <a:pt x="13348" y="5792"/>
                  <a:pt x="13360" y="5780"/>
                  <a:pt x="13371" y="5768"/>
                </a:cubicBezTo>
                <a:cubicBezTo>
                  <a:pt x="13419" y="5685"/>
                  <a:pt x="13479" y="5602"/>
                  <a:pt x="13514" y="5518"/>
                </a:cubicBezTo>
                <a:cubicBezTo>
                  <a:pt x="13586" y="5399"/>
                  <a:pt x="13645" y="5280"/>
                  <a:pt x="13693" y="5161"/>
                </a:cubicBezTo>
                <a:cubicBezTo>
                  <a:pt x="13776" y="5042"/>
                  <a:pt x="13824" y="4899"/>
                  <a:pt x="13871" y="4756"/>
                </a:cubicBezTo>
                <a:cubicBezTo>
                  <a:pt x="13919" y="4661"/>
                  <a:pt x="13955" y="4554"/>
                  <a:pt x="13979" y="4447"/>
                </a:cubicBezTo>
                <a:cubicBezTo>
                  <a:pt x="14002" y="4399"/>
                  <a:pt x="14026" y="4340"/>
                  <a:pt x="14026" y="4292"/>
                </a:cubicBezTo>
                <a:cubicBezTo>
                  <a:pt x="14086" y="4137"/>
                  <a:pt x="14110" y="3971"/>
                  <a:pt x="14157" y="3816"/>
                </a:cubicBezTo>
                <a:cubicBezTo>
                  <a:pt x="14157" y="3804"/>
                  <a:pt x="14157" y="3792"/>
                  <a:pt x="14157" y="3780"/>
                </a:cubicBezTo>
                <a:cubicBezTo>
                  <a:pt x="14181" y="3685"/>
                  <a:pt x="14205" y="3602"/>
                  <a:pt x="14205" y="3506"/>
                </a:cubicBezTo>
                <a:cubicBezTo>
                  <a:pt x="14241" y="3471"/>
                  <a:pt x="14217" y="3423"/>
                  <a:pt x="14229" y="3375"/>
                </a:cubicBezTo>
                <a:cubicBezTo>
                  <a:pt x="14252" y="3304"/>
                  <a:pt x="14241" y="3244"/>
                  <a:pt x="14252" y="3173"/>
                </a:cubicBezTo>
                <a:cubicBezTo>
                  <a:pt x="14276" y="3149"/>
                  <a:pt x="14264" y="3113"/>
                  <a:pt x="14264" y="3078"/>
                </a:cubicBezTo>
                <a:cubicBezTo>
                  <a:pt x="14276" y="2792"/>
                  <a:pt x="14276" y="2506"/>
                  <a:pt x="14241" y="2220"/>
                </a:cubicBezTo>
                <a:cubicBezTo>
                  <a:pt x="14241" y="2208"/>
                  <a:pt x="14241" y="2185"/>
                  <a:pt x="14229" y="2161"/>
                </a:cubicBezTo>
                <a:cubicBezTo>
                  <a:pt x="14229" y="2137"/>
                  <a:pt x="14229" y="2125"/>
                  <a:pt x="14217" y="2101"/>
                </a:cubicBezTo>
                <a:cubicBezTo>
                  <a:pt x="14217" y="2042"/>
                  <a:pt x="14205" y="1994"/>
                  <a:pt x="14181" y="1935"/>
                </a:cubicBezTo>
                <a:cubicBezTo>
                  <a:pt x="14181" y="1935"/>
                  <a:pt x="14181" y="1923"/>
                  <a:pt x="14181" y="1923"/>
                </a:cubicBezTo>
                <a:cubicBezTo>
                  <a:pt x="14181" y="1899"/>
                  <a:pt x="14181" y="1875"/>
                  <a:pt x="14157" y="1851"/>
                </a:cubicBezTo>
                <a:cubicBezTo>
                  <a:pt x="14157" y="1827"/>
                  <a:pt x="14157" y="1804"/>
                  <a:pt x="14133" y="1792"/>
                </a:cubicBezTo>
                <a:cubicBezTo>
                  <a:pt x="14122" y="1697"/>
                  <a:pt x="14086" y="1625"/>
                  <a:pt x="14038" y="1542"/>
                </a:cubicBezTo>
                <a:cubicBezTo>
                  <a:pt x="14014" y="1446"/>
                  <a:pt x="13967" y="1351"/>
                  <a:pt x="13907" y="1280"/>
                </a:cubicBezTo>
                <a:cubicBezTo>
                  <a:pt x="13871" y="1196"/>
                  <a:pt x="13848" y="1101"/>
                  <a:pt x="13752" y="1054"/>
                </a:cubicBezTo>
                <a:cubicBezTo>
                  <a:pt x="13764" y="994"/>
                  <a:pt x="13729" y="970"/>
                  <a:pt x="13693" y="935"/>
                </a:cubicBezTo>
                <a:cubicBezTo>
                  <a:pt x="13657" y="887"/>
                  <a:pt x="13633" y="839"/>
                  <a:pt x="13574" y="804"/>
                </a:cubicBezTo>
                <a:cubicBezTo>
                  <a:pt x="13538" y="744"/>
                  <a:pt x="13502" y="708"/>
                  <a:pt x="13443" y="673"/>
                </a:cubicBezTo>
                <a:cubicBezTo>
                  <a:pt x="13407" y="625"/>
                  <a:pt x="13371" y="577"/>
                  <a:pt x="13312" y="554"/>
                </a:cubicBezTo>
                <a:cubicBezTo>
                  <a:pt x="13276" y="506"/>
                  <a:pt x="13217" y="482"/>
                  <a:pt x="13169" y="446"/>
                </a:cubicBezTo>
                <a:cubicBezTo>
                  <a:pt x="13145" y="411"/>
                  <a:pt x="13109" y="387"/>
                  <a:pt x="13062" y="375"/>
                </a:cubicBezTo>
                <a:cubicBezTo>
                  <a:pt x="13002" y="315"/>
                  <a:pt x="12931" y="292"/>
                  <a:pt x="12859" y="268"/>
                </a:cubicBezTo>
                <a:cubicBezTo>
                  <a:pt x="12800" y="220"/>
                  <a:pt x="12728" y="196"/>
                  <a:pt x="12657" y="173"/>
                </a:cubicBezTo>
                <a:cubicBezTo>
                  <a:pt x="12621" y="149"/>
                  <a:pt x="12574" y="137"/>
                  <a:pt x="12526" y="137"/>
                </a:cubicBezTo>
                <a:cubicBezTo>
                  <a:pt x="12395" y="77"/>
                  <a:pt x="12264" y="42"/>
                  <a:pt x="12133" y="42"/>
                </a:cubicBezTo>
                <a:cubicBezTo>
                  <a:pt x="11994" y="18"/>
                  <a:pt x="11854" y="0"/>
                  <a:pt x="11718" y="0"/>
                </a:cubicBezTo>
                <a:close/>
              </a:path>
            </a:pathLst>
          </a:custGeom>
          <a:solidFill>
            <a:srgbClr val="FE676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5" name="Picture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>
            <a:off x="5390146" y="147505"/>
            <a:ext cx="3354493" cy="1286660"/>
          </a:xfrm>
          <a:prstGeom prst="rect">
            <a:avLst/>
          </a:prstGeom>
        </p:spPr>
      </p:pic>
      <p:sp>
        <p:nvSpPr>
          <p:cNvPr id="16" name="Google Shape;196;p25">
            <a:extLst>
              <a:ext uri="{FF2B5EF4-FFF2-40B4-BE49-F238E27FC236}">
                <a16:creationId xmlns="" xmlns:a16="http://schemas.microsoft.com/office/drawing/2014/main" id="{24BE789E-1293-47FE-946D-D403DFC6C86A}"/>
              </a:ext>
            </a:extLst>
          </p:cNvPr>
          <p:cNvSpPr/>
          <p:nvPr/>
        </p:nvSpPr>
        <p:spPr>
          <a:xfrm>
            <a:off x="1034297" y="1758097"/>
            <a:ext cx="1842000" cy="1761810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smtClean="0">
                <a:solidFill>
                  <a:schemeClr val="accent6"/>
                </a:solidFill>
              </a:rPr>
              <a:t>Nhóm 1: </a:t>
            </a:r>
          </a:p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smtClean="0">
                <a:solidFill>
                  <a:schemeClr val="accent6"/>
                </a:solidFill>
              </a:rPr>
              <a:t>Hát lời ca</a:t>
            </a:r>
            <a:endParaRPr sz="2000" b="1" dirty="0">
              <a:solidFill>
                <a:schemeClr val="accent6"/>
              </a:solidFill>
            </a:endParaRPr>
          </a:p>
        </p:txBody>
      </p:sp>
      <p:sp>
        <p:nvSpPr>
          <p:cNvPr id="17" name="Google Shape;196;p25">
            <a:extLst>
              <a:ext uri="{FF2B5EF4-FFF2-40B4-BE49-F238E27FC236}">
                <a16:creationId xmlns="" xmlns:a16="http://schemas.microsoft.com/office/drawing/2014/main" id="{24BE789E-1293-47FE-946D-D403DFC6C86A}"/>
              </a:ext>
            </a:extLst>
          </p:cNvPr>
          <p:cNvSpPr/>
          <p:nvPr/>
        </p:nvSpPr>
        <p:spPr>
          <a:xfrm>
            <a:off x="4370443" y="1758097"/>
            <a:ext cx="1842000" cy="1761810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smtClean="0">
                <a:solidFill>
                  <a:schemeClr val="accent6"/>
                </a:solidFill>
              </a:rPr>
              <a:t>Nhóm 3: </a:t>
            </a:r>
          </a:p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smtClean="0">
                <a:solidFill>
                  <a:schemeClr val="accent6"/>
                </a:solidFill>
              </a:rPr>
              <a:t>Gõ đệm theo nhịp</a:t>
            </a:r>
            <a:endParaRPr sz="2000" b="1" dirty="0">
              <a:solidFill>
                <a:schemeClr val="accent6"/>
              </a:solidFill>
            </a:endParaRPr>
          </a:p>
        </p:txBody>
      </p:sp>
      <p:sp>
        <p:nvSpPr>
          <p:cNvPr id="19" name="Google Shape;196;p25">
            <a:extLst>
              <a:ext uri="{FF2B5EF4-FFF2-40B4-BE49-F238E27FC236}">
                <a16:creationId xmlns="" xmlns:a16="http://schemas.microsoft.com/office/drawing/2014/main" id="{24BE789E-1293-47FE-946D-D403DFC6C86A}"/>
              </a:ext>
            </a:extLst>
          </p:cNvPr>
          <p:cNvSpPr/>
          <p:nvPr/>
        </p:nvSpPr>
        <p:spPr>
          <a:xfrm>
            <a:off x="2654204" y="3079337"/>
            <a:ext cx="1842000" cy="1761810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smtClean="0">
                <a:solidFill>
                  <a:schemeClr val="accent6"/>
                </a:solidFill>
              </a:rPr>
              <a:t>Nhóm 2: </a:t>
            </a:r>
          </a:p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smtClean="0">
                <a:solidFill>
                  <a:schemeClr val="accent6"/>
                </a:solidFill>
              </a:rPr>
              <a:t>Hát lời ca</a:t>
            </a:r>
            <a:endParaRPr sz="2000" b="1" dirty="0">
              <a:solidFill>
                <a:schemeClr val="accent6"/>
              </a:solidFill>
            </a:endParaRPr>
          </a:p>
        </p:txBody>
      </p:sp>
      <p:sp>
        <p:nvSpPr>
          <p:cNvPr id="20" name="Google Shape;196;p25">
            <a:extLst>
              <a:ext uri="{FF2B5EF4-FFF2-40B4-BE49-F238E27FC236}">
                <a16:creationId xmlns="" xmlns:a16="http://schemas.microsoft.com/office/drawing/2014/main" id="{24BE789E-1293-47FE-946D-D403DFC6C86A}"/>
              </a:ext>
            </a:extLst>
          </p:cNvPr>
          <p:cNvSpPr/>
          <p:nvPr/>
        </p:nvSpPr>
        <p:spPr>
          <a:xfrm>
            <a:off x="6308941" y="3001785"/>
            <a:ext cx="1842000" cy="1761810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smtClean="0">
                <a:solidFill>
                  <a:schemeClr val="accent6"/>
                </a:solidFill>
              </a:rPr>
              <a:t>Nhóm 4: </a:t>
            </a:r>
          </a:p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smtClean="0">
                <a:solidFill>
                  <a:schemeClr val="accent6"/>
                </a:solidFill>
              </a:rPr>
              <a:t>Vận động cơ thể</a:t>
            </a:r>
            <a:endParaRPr sz="2000" b="1" dirty="0">
              <a:solidFill>
                <a:schemeClr val="accent6"/>
              </a:solidFill>
            </a:endParaRPr>
          </a:p>
        </p:txBody>
      </p:sp>
      <p:pic>
        <p:nvPicPr>
          <p:cNvPr id="21" name="ket-noi-tri-thuc-voi-cuoc-song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229941" y="16053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921936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3" dur="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  <p:bldLst>
      <p:bldP spid="4" grpId="0"/>
      <p:bldP spid="16" grpId="0" animBg="1"/>
      <p:bldP spid="17" grpId="0" animBg="1"/>
      <p:bldP spid="19" grpId="0" animBg="1"/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9" name="Google Shape;1209;p57"/>
          <p:cNvSpPr txBox="1">
            <a:spLocks noGrp="1"/>
          </p:cNvSpPr>
          <p:nvPr>
            <p:ph type="title"/>
          </p:nvPr>
        </p:nvSpPr>
        <p:spPr>
          <a:xfrm>
            <a:off x="747595" y="833612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dirty="0" smtClean="0">
                <a:solidFill>
                  <a:schemeClr val="bg2"/>
                </a:solidFill>
                <a:latin typeface="+mn-lt"/>
              </a:rPr>
              <a:t>H</a:t>
            </a:r>
            <a:r>
              <a:rPr lang="en-US" sz="3200" dirty="0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Ư</a:t>
            </a: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Ớ</a:t>
            </a:r>
            <a:r>
              <a:rPr lang="en-US" sz="3200" dirty="0" smtClean="0">
                <a:solidFill>
                  <a:schemeClr val="accent4">
                    <a:lumMod val="75000"/>
                  </a:schemeClr>
                </a:solidFill>
                <a:latin typeface="+mn-lt"/>
              </a:rPr>
              <a:t>N</a:t>
            </a:r>
            <a:r>
              <a:rPr lang="en-US" sz="3200" dirty="0" smtClean="0">
                <a:latin typeface="+mn-lt"/>
              </a:rPr>
              <a:t>G </a:t>
            </a:r>
            <a:r>
              <a:rPr lang="en-US" sz="3200" dirty="0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D</a:t>
            </a:r>
            <a:r>
              <a:rPr lang="en-US" sz="3200" dirty="0" smtClean="0">
                <a:solidFill>
                  <a:schemeClr val="accent4">
                    <a:lumMod val="75000"/>
                  </a:schemeClr>
                </a:solidFill>
                <a:latin typeface="+mn-lt"/>
              </a:rPr>
              <a:t>Ẫ</a:t>
            </a:r>
            <a:r>
              <a:rPr lang="en-US" sz="3200" dirty="0" smtClean="0">
                <a:solidFill>
                  <a:schemeClr val="bg2"/>
                </a:solidFill>
                <a:latin typeface="+mn-lt"/>
              </a:rPr>
              <a:t>N</a:t>
            </a:r>
            <a:r>
              <a:rPr lang="en-US" sz="3200" dirty="0" smtClean="0">
                <a:latin typeface="+mn-lt"/>
              </a:rPr>
              <a:t> </a:t>
            </a: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V</a:t>
            </a:r>
            <a:r>
              <a:rPr lang="en-US" sz="3200" dirty="0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Ề</a:t>
            </a:r>
            <a:r>
              <a:rPr lang="en-US" sz="3200" dirty="0" smtClean="0">
                <a:latin typeface="+mn-lt"/>
              </a:rPr>
              <a:t> N</a:t>
            </a:r>
            <a:r>
              <a:rPr lang="en-US" sz="3200" dirty="0" smtClean="0">
                <a:solidFill>
                  <a:schemeClr val="bg2"/>
                </a:solidFill>
                <a:latin typeface="+mn-lt"/>
              </a:rPr>
              <a:t>H</a:t>
            </a:r>
            <a:r>
              <a:rPr lang="en-US" sz="3200" dirty="0" smtClean="0">
                <a:solidFill>
                  <a:schemeClr val="accent4">
                    <a:lumMod val="75000"/>
                  </a:schemeClr>
                </a:solidFill>
                <a:latin typeface="+mn-lt"/>
              </a:rPr>
              <a:t>À</a:t>
            </a:r>
            <a:endParaRPr sz="3200" dirty="0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1216" name="Google Shape;1216;p5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69484">
            <a:off x="2340908" y="2738961"/>
            <a:ext cx="4722098" cy="22245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7" name="Google Shape;1217;p5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188351" y="4134177"/>
            <a:ext cx="1576273" cy="10722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8" name="Google Shape;1218;p5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186607" y="3841702"/>
            <a:ext cx="2494551" cy="1332007"/>
          </a:xfrm>
          <a:prstGeom prst="rect">
            <a:avLst/>
          </a:prstGeom>
          <a:noFill/>
          <a:ln>
            <a:noFill/>
          </a:ln>
        </p:spPr>
      </p:pic>
      <p:sp>
        <p:nvSpPr>
          <p:cNvPr id="1219" name="Google Shape;1219;p57"/>
          <p:cNvSpPr/>
          <p:nvPr/>
        </p:nvSpPr>
        <p:spPr>
          <a:xfrm>
            <a:off x="7924269" y="1851313"/>
            <a:ext cx="174251" cy="142437"/>
          </a:xfrm>
          <a:custGeom>
            <a:avLst/>
            <a:gdLst/>
            <a:ahLst/>
            <a:cxnLst/>
            <a:rect l="l" t="t" r="r" b="b"/>
            <a:pathLst>
              <a:path w="14277" h="11668" extrusionOk="0">
                <a:moveTo>
                  <a:pt x="10812" y="649"/>
                </a:moveTo>
                <a:cubicBezTo>
                  <a:pt x="10800" y="649"/>
                  <a:pt x="10800" y="661"/>
                  <a:pt x="10800" y="661"/>
                </a:cubicBezTo>
                <a:cubicBezTo>
                  <a:pt x="10800" y="649"/>
                  <a:pt x="10800" y="649"/>
                  <a:pt x="10812" y="649"/>
                </a:cubicBezTo>
                <a:close/>
                <a:moveTo>
                  <a:pt x="4096" y="684"/>
                </a:moveTo>
                <a:cubicBezTo>
                  <a:pt x="4132" y="696"/>
                  <a:pt x="4168" y="696"/>
                  <a:pt x="4180" y="696"/>
                </a:cubicBezTo>
                <a:cubicBezTo>
                  <a:pt x="4185" y="694"/>
                  <a:pt x="4188" y="693"/>
                  <a:pt x="4190" y="693"/>
                </a:cubicBezTo>
                <a:cubicBezTo>
                  <a:pt x="4199" y="693"/>
                  <a:pt x="4192" y="708"/>
                  <a:pt x="4192" y="708"/>
                </a:cubicBezTo>
                <a:cubicBezTo>
                  <a:pt x="4192" y="744"/>
                  <a:pt x="4204" y="768"/>
                  <a:pt x="4216" y="792"/>
                </a:cubicBezTo>
                <a:cubicBezTo>
                  <a:pt x="4180" y="756"/>
                  <a:pt x="4144" y="720"/>
                  <a:pt x="4096" y="684"/>
                </a:cubicBezTo>
                <a:close/>
                <a:moveTo>
                  <a:pt x="5108" y="1054"/>
                </a:moveTo>
                <a:cubicBezTo>
                  <a:pt x="5108" y="1065"/>
                  <a:pt x="5108" y="1065"/>
                  <a:pt x="5108" y="1065"/>
                </a:cubicBezTo>
                <a:cubicBezTo>
                  <a:pt x="5097" y="1065"/>
                  <a:pt x="5097" y="1077"/>
                  <a:pt x="5085" y="1077"/>
                </a:cubicBezTo>
                <a:lnTo>
                  <a:pt x="5085" y="1077"/>
                </a:lnTo>
                <a:cubicBezTo>
                  <a:pt x="5097" y="1077"/>
                  <a:pt x="5097" y="1065"/>
                  <a:pt x="5108" y="1054"/>
                </a:cubicBezTo>
                <a:close/>
                <a:moveTo>
                  <a:pt x="9097" y="1089"/>
                </a:moveTo>
                <a:cubicBezTo>
                  <a:pt x="9109" y="1089"/>
                  <a:pt x="9109" y="1089"/>
                  <a:pt x="9109" y="1101"/>
                </a:cubicBezTo>
                <a:lnTo>
                  <a:pt x="9097" y="1101"/>
                </a:lnTo>
                <a:cubicBezTo>
                  <a:pt x="9097" y="1101"/>
                  <a:pt x="9097" y="1089"/>
                  <a:pt x="9097" y="1089"/>
                </a:cubicBezTo>
                <a:close/>
                <a:moveTo>
                  <a:pt x="1965" y="1101"/>
                </a:moveTo>
                <a:cubicBezTo>
                  <a:pt x="1965" y="1113"/>
                  <a:pt x="1965" y="1125"/>
                  <a:pt x="1953" y="1125"/>
                </a:cubicBezTo>
                <a:cubicBezTo>
                  <a:pt x="1953" y="1113"/>
                  <a:pt x="1965" y="1113"/>
                  <a:pt x="1965" y="1101"/>
                </a:cubicBezTo>
                <a:close/>
                <a:moveTo>
                  <a:pt x="8930" y="1149"/>
                </a:moveTo>
                <a:cubicBezTo>
                  <a:pt x="8930" y="1161"/>
                  <a:pt x="8918" y="1161"/>
                  <a:pt x="8918" y="1173"/>
                </a:cubicBezTo>
                <a:cubicBezTo>
                  <a:pt x="8918" y="1161"/>
                  <a:pt x="8918" y="1161"/>
                  <a:pt x="8930" y="1149"/>
                </a:cubicBezTo>
                <a:close/>
                <a:moveTo>
                  <a:pt x="3799" y="1232"/>
                </a:moveTo>
                <a:cubicBezTo>
                  <a:pt x="3799" y="1244"/>
                  <a:pt x="3787" y="1244"/>
                  <a:pt x="3775" y="1244"/>
                </a:cubicBezTo>
                <a:cubicBezTo>
                  <a:pt x="3787" y="1244"/>
                  <a:pt x="3787" y="1232"/>
                  <a:pt x="3787" y="1232"/>
                </a:cubicBezTo>
                <a:close/>
                <a:moveTo>
                  <a:pt x="3971" y="1259"/>
                </a:moveTo>
                <a:cubicBezTo>
                  <a:pt x="3989" y="1259"/>
                  <a:pt x="4007" y="1262"/>
                  <a:pt x="4025" y="1268"/>
                </a:cubicBezTo>
                <a:cubicBezTo>
                  <a:pt x="4001" y="1280"/>
                  <a:pt x="3965" y="1292"/>
                  <a:pt x="3942" y="1316"/>
                </a:cubicBezTo>
                <a:cubicBezTo>
                  <a:pt x="3930" y="1304"/>
                  <a:pt x="3906" y="1292"/>
                  <a:pt x="3918" y="1268"/>
                </a:cubicBezTo>
                <a:cubicBezTo>
                  <a:pt x="3936" y="1262"/>
                  <a:pt x="3954" y="1259"/>
                  <a:pt x="3971" y="1259"/>
                </a:cubicBezTo>
                <a:close/>
                <a:moveTo>
                  <a:pt x="9359" y="1387"/>
                </a:moveTo>
                <a:cubicBezTo>
                  <a:pt x="9359" y="1387"/>
                  <a:pt x="9359" y="1387"/>
                  <a:pt x="9359" y="1399"/>
                </a:cubicBezTo>
                <a:lnTo>
                  <a:pt x="9347" y="1399"/>
                </a:lnTo>
                <a:cubicBezTo>
                  <a:pt x="9347" y="1387"/>
                  <a:pt x="9359" y="1387"/>
                  <a:pt x="9359" y="1387"/>
                </a:cubicBezTo>
                <a:close/>
                <a:moveTo>
                  <a:pt x="3870" y="1518"/>
                </a:moveTo>
                <a:cubicBezTo>
                  <a:pt x="3882" y="1530"/>
                  <a:pt x="3882" y="1530"/>
                  <a:pt x="3882" y="1530"/>
                </a:cubicBezTo>
                <a:lnTo>
                  <a:pt x="3870" y="1530"/>
                </a:lnTo>
                <a:cubicBezTo>
                  <a:pt x="3870" y="1530"/>
                  <a:pt x="3870" y="1530"/>
                  <a:pt x="3870" y="1518"/>
                </a:cubicBezTo>
                <a:close/>
                <a:moveTo>
                  <a:pt x="13800" y="1851"/>
                </a:moveTo>
                <a:cubicBezTo>
                  <a:pt x="13800" y="1863"/>
                  <a:pt x="13788" y="1863"/>
                  <a:pt x="13788" y="1863"/>
                </a:cubicBezTo>
                <a:cubicBezTo>
                  <a:pt x="13788" y="1863"/>
                  <a:pt x="13788" y="1863"/>
                  <a:pt x="13776" y="1851"/>
                </a:cubicBezTo>
                <a:close/>
                <a:moveTo>
                  <a:pt x="5489" y="1863"/>
                </a:moveTo>
                <a:cubicBezTo>
                  <a:pt x="5489" y="1875"/>
                  <a:pt x="5489" y="1875"/>
                  <a:pt x="5489" y="1875"/>
                </a:cubicBezTo>
                <a:cubicBezTo>
                  <a:pt x="5489" y="1875"/>
                  <a:pt x="5486" y="1872"/>
                  <a:pt x="5482" y="1871"/>
                </a:cubicBezTo>
                <a:lnTo>
                  <a:pt x="5482" y="1871"/>
                </a:lnTo>
                <a:cubicBezTo>
                  <a:pt x="5484" y="1869"/>
                  <a:pt x="5486" y="1866"/>
                  <a:pt x="5489" y="1863"/>
                </a:cubicBezTo>
                <a:close/>
                <a:moveTo>
                  <a:pt x="8180" y="1875"/>
                </a:moveTo>
                <a:cubicBezTo>
                  <a:pt x="8180" y="1887"/>
                  <a:pt x="8180" y="1887"/>
                  <a:pt x="8180" y="1887"/>
                </a:cubicBezTo>
                <a:cubicBezTo>
                  <a:pt x="8180" y="1887"/>
                  <a:pt x="8168" y="1887"/>
                  <a:pt x="8168" y="1875"/>
                </a:cubicBezTo>
                <a:close/>
                <a:moveTo>
                  <a:pt x="155" y="2054"/>
                </a:moveTo>
                <a:cubicBezTo>
                  <a:pt x="167" y="2078"/>
                  <a:pt x="167" y="2089"/>
                  <a:pt x="179" y="2101"/>
                </a:cubicBezTo>
                <a:cubicBezTo>
                  <a:pt x="167" y="2113"/>
                  <a:pt x="144" y="2125"/>
                  <a:pt x="120" y="2149"/>
                </a:cubicBezTo>
                <a:cubicBezTo>
                  <a:pt x="132" y="2113"/>
                  <a:pt x="144" y="2089"/>
                  <a:pt x="155" y="2054"/>
                </a:cubicBezTo>
                <a:close/>
                <a:moveTo>
                  <a:pt x="1239" y="2173"/>
                </a:moveTo>
                <a:cubicBezTo>
                  <a:pt x="1239" y="2185"/>
                  <a:pt x="1239" y="2185"/>
                  <a:pt x="1239" y="2185"/>
                </a:cubicBezTo>
                <a:lnTo>
                  <a:pt x="1227" y="2185"/>
                </a:lnTo>
                <a:cubicBezTo>
                  <a:pt x="1239" y="2185"/>
                  <a:pt x="1239" y="2185"/>
                  <a:pt x="1239" y="2173"/>
                </a:cubicBezTo>
                <a:close/>
                <a:moveTo>
                  <a:pt x="2322" y="2256"/>
                </a:moveTo>
                <a:cubicBezTo>
                  <a:pt x="2322" y="2268"/>
                  <a:pt x="2322" y="2268"/>
                  <a:pt x="2311" y="2280"/>
                </a:cubicBezTo>
                <a:cubicBezTo>
                  <a:pt x="2322" y="2268"/>
                  <a:pt x="2322" y="2256"/>
                  <a:pt x="2322" y="2256"/>
                </a:cubicBezTo>
                <a:close/>
                <a:moveTo>
                  <a:pt x="4323" y="2363"/>
                </a:moveTo>
                <a:cubicBezTo>
                  <a:pt x="4311" y="2363"/>
                  <a:pt x="4311" y="2363"/>
                  <a:pt x="4311" y="2375"/>
                </a:cubicBezTo>
                <a:cubicBezTo>
                  <a:pt x="4311" y="2363"/>
                  <a:pt x="4299" y="2363"/>
                  <a:pt x="4299" y="2363"/>
                </a:cubicBezTo>
                <a:close/>
                <a:moveTo>
                  <a:pt x="2632" y="2387"/>
                </a:moveTo>
                <a:cubicBezTo>
                  <a:pt x="2632" y="2399"/>
                  <a:pt x="2632" y="2399"/>
                  <a:pt x="2632" y="2399"/>
                </a:cubicBezTo>
                <a:cubicBezTo>
                  <a:pt x="2620" y="2399"/>
                  <a:pt x="2620" y="2399"/>
                  <a:pt x="2620" y="2387"/>
                </a:cubicBezTo>
                <a:close/>
                <a:moveTo>
                  <a:pt x="12645" y="2411"/>
                </a:moveTo>
                <a:cubicBezTo>
                  <a:pt x="12645" y="2417"/>
                  <a:pt x="12642" y="2420"/>
                  <a:pt x="12638" y="2420"/>
                </a:cubicBezTo>
                <a:cubicBezTo>
                  <a:pt x="12633" y="2420"/>
                  <a:pt x="12627" y="2417"/>
                  <a:pt x="12621" y="2411"/>
                </a:cubicBezTo>
                <a:close/>
                <a:moveTo>
                  <a:pt x="3180" y="2518"/>
                </a:moveTo>
                <a:cubicBezTo>
                  <a:pt x="3180" y="2518"/>
                  <a:pt x="3180" y="2518"/>
                  <a:pt x="3180" y="2530"/>
                </a:cubicBezTo>
                <a:cubicBezTo>
                  <a:pt x="3180" y="2518"/>
                  <a:pt x="3168" y="2518"/>
                  <a:pt x="3168" y="2518"/>
                </a:cubicBezTo>
                <a:close/>
                <a:moveTo>
                  <a:pt x="4549" y="2530"/>
                </a:moveTo>
                <a:cubicBezTo>
                  <a:pt x="4561" y="2530"/>
                  <a:pt x="4561" y="2530"/>
                  <a:pt x="4573" y="2542"/>
                </a:cubicBezTo>
                <a:cubicBezTo>
                  <a:pt x="4561" y="2542"/>
                  <a:pt x="4561" y="2530"/>
                  <a:pt x="4549" y="2530"/>
                </a:cubicBezTo>
                <a:close/>
                <a:moveTo>
                  <a:pt x="6513" y="2530"/>
                </a:moveTo>
                <a:cubicBezTo>
                  <a:pt x="6513" y="2530"/>
                  <a:pt x="6513" y="2542"/>
                  <a:pt x="6513" y="2542"/>
                </a:cubicBezTo>
                <a:lnTo>
                  <a:pt x="6502" y="2542"/>
                </a:lnTo>
                <a:cubicBezTo>
                  <a:pt x="6502" y="2542"/>
                  <a:pt x="6502" y="2530"/>
                  <a:pt x="6513" y="2530"/>
                </a:cubicBezTo>
                <a:close/>
                <a:moveTo>
                  <a:pt x="3858" y="2613"/>
                </a:moveTo>
                <a:cubicBezTo>
                  <a:pt x="3846" y="2625"/>
                  <a:pt x="3835" y="2637"/>
                  <a:pt x="3835" y="2637"/>
                </a:cubicBezTo>
                <a:cubicBezTo>
                  <a:pt x="3835" y="2637"/>
                  <a:pt x="3835" y="2625"/>
                  <a:pt x="3823" y="2625"/>
                </a:cubicBezTo>
                <a:cubicBezTo>
                  <a:pt x="3834" y="2625"/>
                  <a:pt x="3846" y="2625"/>
                  <a:pt x="3858" y="2613"/>
                </a:cubicBezTo>
                <a:close/>
                <a:moveTo>
                  <a:pt x="11990" y="2816"/>
                </a:moveTo>
                <a:cubicBezTo>
                  <a:pt x="11978" y="2828"/>
                  <a:pt x="11978" y="2828"/>
                  <a:pt x="11966" y="2840"/>
                </a:cubicBezTo>
                <a:cubicBezTo>
                  <a:pt x="11966" y="2828"/>
                  <a:pt x="11966" y="2828"/>
                  <a:pt x="11966" y="2828"/>
                </a:cubicBezTo>
                <a:cubicBezTo>
                  <a:pt x="11966" y="2816"/>
                  <a:pt x="11978" y="2816"/>
                  <a:pt x="11990" y="2816"/>
                </a:cubicBezTo>
                <a:close/>
                <a:moveTo>
                  <a:pt x="2489" y="2851"/>
                </a:moveTo>
                <a:cubicBezTo>
                  <a:pt x="2489" y="2863"/>
                  <a:pt x="2501" y="2887"/>
                  <a:pt x="2513" y="2899"/>
                </a:cubicBezTo>
                <a:cubicBezTo>
                  <a:pt x="2501" y="2899"/>
                  <a:pt x="2489" y="2887"/>
                  <a:pt x="2489" y="2875"/>
                </a:cubicBezTo>
                <a:cubicBezTo>
                  <a:pt x="2489" y="2863"/>
                  <a:pt x="2489" y="2851"/>
                  <a:pt x="2477" y="2851"/>
                </a:cubicBezTo>
                <a:close/>
                <a:moveTo>
                  <a:pt x="501" y="2947"/>
                </a:moveTo>
                <a:cubicBezTo>
                  <a:pt x="513" y="2959"/>
                  <a:pt x="513" y="2959"/>
                  <a:pt x="513" y="2959"/>
                </a:cubicBezTo>
                <a:cubicBezTo>
                  <a:pt x="513" y="2959"/>
                  <a:pt x="513" y="2970"/>
                  <a:pt x="501" y="2970"/>
                </a:cubicBezTo>
                <a:cubicBezTo>
                  <a:pt x="501" y="2959"/>
                  <a:pt x="501" y="2959"/>
                  <a:pt x="501" y="2947"/>
                </a:cubicBezTo>
                <a:close/>
                <a:moveTo>
                  <a:pt x="13229" y="2959"/>
                </a:moveTo>
                <a:cubicBezTo>
                  <a:pt x="13229" y="2970"/>
                  <a:pt x="13229" y="2970"/>
                  <a:pt x="13229" y="2982"/>
                </a:cubicBezTo>
                <a:cubicBezTo>
                  <a:pt x="13217" y="2982"/>
                  <a:pt x="13205" y="2982"/>
                  <a:pt x="13193" y="2970"/>
                </a:cubicBezTo>
                <a:cubicBezTo>
                  <a:pt x="13205" y="2970"/>
                  <a:pt x="13217" y="2970"/>
                  <a:pt x="13229" y="2959"/>
                </a:cubicBezTo>
                <a:close/>
                <a:moveTo>
                  <a:pt x="9169" y="2982"/>
                </a:moveTo>
                <a:lnTo>
                  <a:pt x="9169" y="2982"/>
                </a:lnTo>
                <a:cubicBezTo>
                  <a:pt x="9169" y="2994"/>
                  <a:pt x="9180" y="2994"/>
                  <a:pt x="9192" y="3006"/>
                </a:cubicBezTo>
                <a:lnTo>
                  <a:pt x="9180" y="3006"/>
                </a:lnTo>
                <a:cubicBezTo>
                  <a:pt x="9169" y="2994"/>
                  <a:pt x="9169" y="2994"/>
                  <a:pt x="9169" y="2982"/>
                </a:cubicBezTo>
                <a:close/>
                <a:moveTo>
                  <a:pt x="13074" y="2970"/>
                </a:moveTo>
                <a:cubicBezTo>
                  <a:pt x="13074" y="2982"/>
                  <a:pt x="13086" y="2982"/>
                  <a:pt x="13098" y="2982"/>
                </a:cubicBezTo>
                <a:cubicBezTo>
                  <a:pt x="13086" y="2994"/>
                  <a:pt x="13086" y="3006"/>
                  <a:pt x="13086" y="3018"/>
                </a:cubicBezTo>
                <a:cubicBezTo>
                  <a:pt x="13074" y="2994"/>
                  <a:pt x="13074" y="2982"/>
                  <a:pt x="13074" y="2970"/>
                </a:cubicBezTo>
                <a:close/>
                <a:moveTo>
                  <a:pt x="3013" y="3221"/>
                </a:moveTo>
                <a:cubicBezTo>
                  <a:pt x="3013" y="3232"/>
                  <a:pt x="3001" y="3244"/>
                  <a:pt x="3001" y="3256"/>
                </a:cubicBezTo>
                <a:cubicBezTo>
                  <a:pt x="3001" y="3244"/>
                  <a:pt x="3001" y="3232"/>
                  <a:pt x="2989" y="3232"/>
                </a:cubicBezTo>
                <a:cubicBezTo>
                  <a:pt x="3001" y="3232"/>
                  <a:pt x="3013" y="3221"/>
                  <a:pt x="3013" y="3221"/>
                </a:cubicBezTo>
                <a:close/>
                <a:moveTo>
                  <a:pt x="7502" y="3328"/>
                </a:moveTo>
                <a:cubicBezTo>
                  <a:pt x="7502" y="3328"/>
                  <a:pt x="7502" y="3328"/>
                  <a:pt x="7490" y="3340"/>
                </a:cubicBezTo>
                <a:cubicBezTo>
                  <a:pt x="7502" y="3328"/>
                  <a:pt x="7490" y="3328"/>
                  <a:pt x="7502" y="3328"/>
                </a:cubicBezTo>
                <a:close/>
                <a:moveTo>
                  <a:pt x="2584" y="3494"/>
                </a:moveTo>
                <a:cubicBezTo>
                  <a:pt x="2584" y="3494"/>
                  <a:pt x="2584" y="3494"/>
                  <a:pt x="2596" y="3506"/>
                </a:cubicBezTo>
                <a:cubicBezTo>
                  <a:pt x="2584" y="3506"/>
                  <a:pt x="2584" y="3494"/>
                  <a:pt x="2584" y="3494"/>
                </a:cubicBezTo>
                <a:close/>
                <a:moveTo>
                  <a:pt x="6740" y="3518"/>
                </a:moveTo>
                <a:cubicBezTo>
                  <a:pt x="6740" y="3518"/>
                  <a:pt x="6740" y="3518"/>
                  <a:pt x="6752" y="3530"/>
                </a:cubicBezTo>
                <a:lnTo>
                  <a:pt x="6740" y="3530"/>
                </a:lnTo>
                <a:cubicBezTo>
                  <a:pt x="6740" y="3530"/>
                  <a:pt x="6740" y="3518"/>
                  <a:pt x="6740" y="3518"/>
                </a:cubicBezTo>
                <a:close/>
                <a:moveTo>
                  <a:pt x="3906" y="3518"/>
                </a:moveTo>
                <a:cubicBezTo>
                  <a:pt x="3906" y="3518"/>
                  <a:pt x="3918" y="3530"/>
                  <a:pt x="3918" y="3530"/>
                </a:cubicBezTo>
                <a:cubicBezTo>
                  <a:pt x="3918" y="3530"/>
                  <a:pt x="3918" y="3530"/>
                  <a:pt x="3918" y="3542"/>
                </a:cubicBezTo>
                <a:cubicBezTo>
                  <a:pt x="3918" y="3530"/>
                  <a:pt x="3906" y="3530"/>
                  <a:pt x="3906" y="3518"/>
                </a:cubicBezTo>
                <a:close/>
                <a:moveTo>
                  <a:pt x="4763" y="3602"/>
                </a:moveTo>
                <a:cubicBezTo>
                  <a:pt x="4751" y="3613"/>
                  <a:pt x="4751" y="3613"/>
                  <a:pt x="4751" y="3613"/>
                </a:cubicBezTo>
                <a:cubicBezTo>
                  <a:pt x="4751" y="3613"/>
                  <a:pt x="4751" y="3613"/>
                  <a:pt x="4751" y="3602"/>
                </a:cubicBezTo>
                <a:close/>
                <a:moveTo>
                  <a:pt x="11764" y="3697"/>
                </a:moveTo>
                <a:lnTo>
                  <a:pt x="11764" y="3697"/>
                </a:lnTo>
                <a:cubicBezTo>
                  <a:pt x="11755" y="3714"/>
                  <a:pt x="11747" y="3725"/>
                  <a:pt x="11733" y="3725"/>
                </a:cubicBezTo>
                <a:cubicBezTo>
                  <a:pt x="11728" y="3725"/>
                  <a:pt x="11723" y="3724"/>
                  <a:pt x="11716" y="3721"/>
                </a:cubicBezTo>
                <a:cubicBezTo>
                  <a:pt x="11705" y="3721"/>
                  <a:pt x="11705" y="3709"/>
                  <a:pt x="11705" y="3709"/>
                </a:cubicBezTo>
                <a:lnTo>
                  <a:pt x="11764" y="3697"/>
                </a:lnTo>
                <a:close/>
                <a:moveTo>
                  <a:pt x="9133" y="3768"/>
                </a:moveTo>
                <a:cubicBezTo>
                  <a:pt x="9133" y="3768"/>
                  <a:pt x="9133" y="3768"/>
                  <a:pt x="9145" y="3780"/>
                </a:cubicBezTo>
                <a:lnTo>
                  <a:pt x="9133" y="3780"/>
                </a:lnTo>
                <a:cubicBezTo>
                  <a:pt x="9133" y="3768"/>
                  <a:pt x="9133" y="3768"/>
                  <a:pt x="9133" y="3768"/>
                </a:cubicBezTo>
                <a:close/>
                <a:moveTo>
                  <a:pt x="12955" y="3756"/>
                </a:moveTo>
                <a:cubicBezTo>
                  <a:pt x="12955" y="3768"/>
                  <a:pt x="12967" y="3768"/>
                  <a:pt x="12967" y="3780"/>
                </a:cubicBezTo>
                <a:lnTo>
                  <a:pt x="12955" y="3780"/>
                </a:lnTo>
                <a:cubicBezTo>
                  <a:pt x="12955" y="3768"/>
                  <a:pt x="12955" y="3768"/>
                  <a:pt x="12955" y="3756"/>
                </a:cubicBezTo>
                <a:close/>
                <a:moveTo>
                  <a:pt x="1941" y="3947"/>
                </a:moveTo>
                <a:cubicBezTo>
                  <a:pt x="1953" y="3947"/>
                  <a:pt x="1953" y="3947"/>
                  <a:pt x="1965" y="3959"/>
                </a:cubicBezTo>
                <a:lnTo>
                  <a:pt x="1930" y="3959"/>
                </a:lnTo>
                <a:cubicBezTo>
                  <a:pt x="1941" y="3947"/>
                  <a:pt x="1941" y="3947"/>
                  <a:pt x="1941" y="3947"/>
                </a:cubicBezTo>
                <a:close/>
                <a:moveTo>
                  <a:pt x="1977" y="4042"/>
                </a:moveTo>
                <a:cubicBezTo>
                  <a:pt x="1977" y="4042"/>
                  <a:pt x="1977" y="4054"/>
                  <a:pt x="1977" y="4054"/>
                </a:cubicBezTo>
                <a:lnTo>
                  <a:pt x="1965" y="4054"/>
                </a:lnTo>
                <a:cubicBezTo>
                  <a:pt x="1965" y="4054"/>
                  <a:pt x="1977" y="4042"/>
                  <a:pt x="1977" y="4042"/>
                </a:cubicBezTo>
                <a:close/>
                <a:moveTo>
                  <a:pt x="11514" y="4054"/>
                </a:moveTo>
                <a:cubicBezTo>
                  <a:pt x="11490" y="4090"/>
                  <a:pt x="11478" y="4102"/>
                  <a:pt x="11466" y="4113"/>
                </a:cubicBezTo>
                <a:cubicBezTo>
                  <a:pt x="11455" y="4102"/>
                  <a:pt x="11466" y="4078"/>
                  <a:pt x="11478" y="4066"/>
                </a:cubicBezTo>
                <a:cubicBezTo>
                  <a:pt x="11502" y="4054"/>
                  <a:pt x="11502" y="4054"/>
                  <a:pt x="11514" y="4054"/>
                </a:cubicBezTo>
                <a:close/>
                <a:moveTo>
                  <a:pt x="8994" y="4088"/>
                </a:moveTo>
                <a:cubicBezTo>
                  <a:pt x="8998" y="4088"/>
                  <a:pt x="9002" y="4095"/>
                  <a:pt x="9002" y="4102"/>
                </a:cubicBezTo>
                <a:cubicBezTo>
                  <a:pt x="9002" y="4102"/>
                  <a:pt x="8990" y="4113"/>
                  <a:pt x="8978" y="4125"/>
                </a:cubicBezTo>
                <a:cubicBezTo>
                  <a:pt x="8954" y="4137"/>
                  <a:pt x="8930" y="4173"/>
                  <a:pt x="8907" y="4173"/>
                </a:cubicBezTo>
                <a:cubicBezTo>
                  <a:pt x="8942" y="4149"/>
                  <a:pt x="8966" y="4137"/>
                  <a:pt x="8990" y="4102"/>
                </a:cubicBezTo>
                <a:cubicBezTo>
                  <a:pt x="8990" y="4092"/>
                  <a:pt x="8992" y="4088"/>
                  <a:pt x="8994" y="4088"/>
                </a:cubicBezTo>
                <a:close/>
                <a:moveTo>
                  <a:pt x="3906" y="4173"/>
                </a:moveTo>
                <a:cubicBezTo>
                  <a:pt x="3894" y="4185"/>
                  <a:pt x="3894" y="4185"/>
                  <a:pt x="3894" y="4185"/>
                </a:cubicBezTo>
                <a:cubicBezTo>
                  <a:pt x="3894" y="4185"/>
                  <a:pt x="3894" y="4185"/>
                  <a:pt x="3894" y="4173"/>
                </a:cubicBezTo>
                <a:close/>
                <a:moveTo>
                  <a:pt x="10228" y="4209"/>
                </a:moveTo>
                <a:cubicBezTo>
                  <a:pt x="10228" y="4209"/>
                  <a:pt x="10216" y="4209"/>
                  <a:pt x="10216" y="4221"/>
                </a:cubicBezTo>
                <a:cubicBezTo>
                  <a:pt x="10216" y="4221"/>
                  <a:pt x="10216" y="4221"/>
                  <a:pt x="10216" y="4209"/>
                </a:cubicBezTo>
                <a:close/>
                <a:moveTo>
                  <a:pt x="4418" y="4340"/>
                </a:moveTo>
                <a:cubicBezTo>
                  <a:pt x="4412" y="4346"/>
                  <a:pt x="4406" y="4349"/>
                  <a:pt x="4400" y="4349"/>
                </a:cubicBezTo>
                <a:cubicBezTo>
                  <a:pt x="4394" y="4349"/>
                  <a:pt x="4388" y="4346"/>
                  <a:pt x="4382" y="4340"/>
                </a:cubicBezTo>
                <a:close/>
                <a:moveTo>
                  <a:pt x="11097" y="4340"/>
                </a:moveTo>
                <a:cubicBezTo>
                  <a:pt x="11121" y="4352"/>
                  <a:pt x="11133" y="4364"/>
                  <a:pt x="11145" y="4364"/>
                </a:cubicBezTo>
                <a:cubicBezTo>
                  <a:pt x="11132" y="4368"/>
                  <a:pt x="11120" y="4371"/>
                  <a:pt x="11112" y="4371"/>
                </a:cubicBezTo>
                <a:cubicBezTo>
                  <a:pt x="11097" y="4371"/>
                  <a:pt x="11090" y="4362"/>
                  <a:pt x="11097" y="4340"/>
                </a:cubicBezTo>
                <a:close/>
                <a:moveTo>
                  <a:pt x="11097" y="4435"/>
                </a:moveTo>
                <a:cubicBezTo>
                  <a:pt x="11085" y="4447"/>
                  <a:pt x="11085" y="4447"/>
                  <a:pt x="11085" y="4459"/>
                </a:cubicBezTo>
                <a:cubicBezTo>
                  <a:pt x="11085" y="4447"/>
                  <a:pt x="11074" y="4447"/>
                  <a:pt x="11085" y="4435"/>
                </a:cubicBezTo>
                <a:close/>
                <a:moveTo>
                  <a:pt x="3977" y="4518"/>
                </a:moveTo>
                <a:cubicBezTo>
                  <a:pt x="3965" y="4530"/>
                  <a:pt x="3954" y="4530"/>
                  <a:pt x="3942" y="4530"/>
                </a:cubicBezTo>
                <a:cubicBezTo>
                  <a:pt x="3954" y="4518"/>
                  <a:pt x="3965" y="4518"/>
                  <a:pt x="3977" y="4518"/>
                </a:cubicBezTo>
                <a:close/>
                <a:moveTo>
                  <a:pt x="1846" y="4578"/>
                </a:moveTo>
                <a:cubicBezTo>
                  <a:pt x="1846" y="4590"/>
                  <a:pt x="1846" y="4590"/>
                  <a:pt x="1834" y="4602"/>
                </a:cubicBezTo>
                <a:cubicBezTo>
                  <a:pt x="1834" y="4590"/>
                  <a:pt x="1834" y="4590"/>
                  <a:pt x="1834" y="4578"/>
                </a:cubicBezTo>
                <a:close/>
                <a:moveTo>
                  <a:pt x="3846" y="4590"/>
                </a:moveTo>
                <a:cubicBezTo>
                  <a:pt x="3846" y="4602"/>
                  <a:pt x="3835" y="4602"/>
                  <a:pt x="3823" y="4614"/>
                </a:cubicBezTo>
                <a:cubicBezTo>
                  <a:pt x="3835" y="4602"/>
                  <a:pt x="3835" y="4590"/>
                  <a:pt x="3835" y="4590"/>
                </a:cubicBezTo>
                <a:close/>
                <a:moveTo>
                  <a:pt x="6871" y="4709"/>
                </a:moveTo>
                <a:cubicBezTo>
                  <a:pt x="6883" y="4721"/>
                  <a:pt x="6883" y="4721"/>
                  <a:pt x="6883" y="4721"/>
                </a:cubicBezTo>
                <a:lnTo>
                  <a:pt x="6871" y="4721"/>
                </a:lnTo>
                <a:cubicBezTo>
                  <a:pt x="6871" y="4721"/>
                  <a:pt x="6871" y="4721"/>
                  <a:pt x="6871" y="4709"/>
                </a:cubicBezTo>
                <a:close/>
                <a:moveTo>
                  <a:pt x="9692" y="4756"/>
                </a:moveTo>
                <a:cubicBezTo>
                  <a:pt x="9684" y="4756"/>
                  <a:pt x="9671" y="4762"/>
                  <a:pt x="9660" y="4762"/>
                </a:cubicBezTo>
                <a:cubicBezTo>
                  <a:pt x="9654" y="4762"/>
                  <a:pt x="9649" y="4760"/>
                  <a:pt x="9645" y="4756"/>
                </a:cubicBezTo>
                <a:close/>
                <a:moveTo>
                  <a:pt x="9347" y="4768"/>
                </a:moveTo>
                <a:cubicBezTo>
                  <a:pt x="9347" y="4780"/>
                  <a:pt x="9347" y="4780"/>
                  <a:pt x="9347" y="4792"/>
                </a:cubicBezTo>
                <a:cubicBezTo>
                  <a:pt x="9335" y="4792"/>
                  <a:pt x="9335" y="4792"/>
                  <a:pt x="9323" y="4780"/>
                </a:cubicBezTo>
                <a:cubicBezTo>
                  <a:pt x="9335" y="4780"/>
                  <a:pt x="9335" y="4780"/>
                  <a:pt x="9347" y="4768"/>
                </a:cubicBezTo>
                <a:close/>
                <a:moveTo>
                  <a:pt x="9621" y="4828"/>
                </a:moveTo>
                <a:cubicBezTo>
                  <a:pt x="9621" y="4828"/>
                  <a:pt x="9621" y="4840"/>
                  <a:pt x="9621" y="4840"/>
                </a:cubicBezTo>
                <a:lnTo>
                  <a:pt x="9597" y="4840"/>
                </a:lnTo>
                <a:cubicBezTo>
                  <a:pt x="9609" y="4840"/>
                  <a:pt x="9621" y="4828"/>
                  <a:pt x="9621" y="4828"/>
                </a:cubicBezTo>
                <a:close/>
                <a:moveTo>
                  <a:pt x="4608" y="5066"/>
                </a:moveTo>
                <a:cubicBezTo>
                  <a:pt x="4608" y="5078"/>
                  <a:pt x="4608" y="5078"/>
                  <a:pt x="4608" y="5090"/>
                </a:cubicBezTo>
                <a:cubicBezTo>
                  <a:pt x="4597" y="5078"/>
                  <a:pt x="4597" y="5078"/>
                  <a:pt x="4585" y="5066"/>
                </a:cubicBezTo>
                <a:close/>
                <a:moveTo>
                  <a:pt x="3120" y="5221"/>
                </a:moveTo>
                <a:cubicBezTo>
                  <a:pt x="3120" y="5233"/>
                  <a:pt x="3120" y="5233"/>
                  <a:pt x="3108" y="5233"/>
                </a:cubicBezTo>
                <a:cubicBezTo>
                  <a:pt x="3120" y="5221"/>
                  <a:pt x="3120" y="5221"/>
                  <a:pt x="3120" y="5221"/>
                </a:cubicBezTo>
                <a:close/>
                <a:moveTo>
                  <a:pt x="10264" y="5209"/>
                </a:moveTo>
                <a:cubicBezTo>
                  <a:pt x="10252" y="5221"/>
                  <a:pt x="10228" y="5221"/>
                  <a:pt x="10216" y="5233"/>
                </a:cubicBezTo>
                <a:cubicBezTo>
                  <a:pt x="10216" y="5233"/>
                  <a:pt x="10216" y="5233"/>
                  <a:pt x="10216" y="5221"/>
                </a:cubicBezTo>
                <a:cubicBezTo>
                  <a:pt x="10216" y="5209"/>
                  <a:pt x="10240" y="5209"/>
                  <a:pt x="10252" y="5209"/>
                </a:cubicBezTo>
                <a:close/>
                <a:moveTo>
                  <a:pt x="6597" y="5483"/>
                </a:moveTo>
                <a:cubicBezTo>
                  <a:pt x="6597" y="5483"/>
                  <a:pt x="6609" y="5495"/>
                  <a:pt x="6621" y="5495"/>
                </a:cubicBezTo>
                <a:cubicBezTo>
                  <a:pt x="6621" y="5495"/>
                  <a:pt x="6621" y="5495"/>
                  <a:pt x="6621" y="5507"/>
                </a:cubicBezTo>
                <a:cubicBezTo>
                  <a:pt x="6609" y="5507"/>
                  <a:pt x="6597" y="5495"/>
                  <a:pt x="6585" y="5483"/>
                </a:cubicBezTo>
                <a:close/>
                <a:moveTo>
                  <a:pt x="9216" y="5471"/>
                </a:moveTo>
                <a:cubicBezTo>
                  <a:pt x="9216" y="5483"/>
                  <a:pt x="9228" y="5495"/>
                  <a:pt x="9228" y="5518"/>
                </a:cubicBezTo>
                <a:cubicBezTo>
                  <a:pt x="9204" y="5507"/>
                  <a:pt x="9192" y="5495"/>
                  <a:pt x="9216" y="5471"/>
                </a:cubicBezTo>
                <a:close/>
                <a:moveTo>
                  <a:pt x="7383" y="5483"/>
                </a:moveTo>
                <a:cubicBezTo>
                  <a:pt x="7394" y="5507"/>
                  <a:pt x="7406" y="5518"/>
                  <a:pt x="7430" y="5542"/>
                </a:cubicBezTo>
                <a:cubicBezTo>
                  <a:pt x="7394" y="5530"/>
                  <a:pt x="7359" y="5530"/>
                  <a:pt x="7323" y="5530"/>
                </a:cubicBezTo>
                <a:cubicBezTo>
                  <a:pt x="7335" y="5518"/>
                  <a:pt x="7359" y="5507"/>
                  <a:pt x="7383" y="5483"/>
                </a:cubicBezTo>
                <a:close/>
                <a:moveTo>
                  <a:pt x="6668" y="5578"/>
                </a:moveTo>
                <a:cubicBezTo>
                  <a:pt x="6668" y="5590"/>
                  <a:pt x="6668" y="5590"/>
                  <a:pt x="6680" y="5590"/>
                </a:cubicBezTo>
                <a:lnTo>
                  <a:pt x="6668" y="5590"/>
                </a:lnTo>
                <a:cubicBezTo>
                  <a:pt x="6668" y="5590"/>
                  <a:pt x="6668" y="5578"/>
                  <a:pt x="6668" y="5578"/>
                </a:cubicBezTo>
                <a:close/>
                <a:moveTo>
                  <a:pt x="3799" y="5709"/>
                </a:moveTo>
                <a:cubicBezTo>
                  <a:pt x="3799" y="5721"/>
                  <a:pt x="3799" y="5721"/>
                  <a:pt x="3787" y="5733"/>
                </a:cubicBezTo>
                <a:cubicBezTo>
                  <a:pt x="3787" y="5721"/>
                  <a:pt x="3799" y="5721"/>
                  <a:pt x="3799" y="5709"/>
                </a:cubicBezTo>
                <a:close/>
                <a:moveTo>
                  <a:pt x="2025" y="5721"/>
                </a:moveTo>
                <a:cubicBezTo>
                  <a:pt x="2025" y="5733"/>
                  <a:pt x="2037" y="5733"/>
                  <a:pt x="2025" y="5745"/>
                </a:cubicBezTo>
                <a:cubicBezTo>
                  <a:pt x="2025" y="5733"/>
                  <a:pt x="2025" y="5733"/>
                  <a:pt x="2025" y="5721"/>
                </a:cubicBezTo>
                <a:close/>
                <a:moveTo>
                  <a:pt x="12419" y="5757"/>
                </a:moveTo>
                <a:cubicBezTo>
                  <a:pt x="12419" y="5768"/>
                  <a:pt x="12419" y="5768"/>
                  <a:pt x="12407" y="5768"/>
                </a:cubicBezTo>
                <a:lnTo>
                  <a:pt x="12419" y="5757"/>
                </a:lnTo>
                <a:close/>
                <a:moveTo>
                  <a:pt x="6680" y="5768"/>
                </a:moveTo>
                <a:cubicBezTo>
                  <a:pt x="6668" y="5768"/>
                  <a:pt x="6668" y="5768"/>
                  <a:pt x="6668" y="5780"/>
                </a:cubicBezTo>
                <a:cubicBezTo>
                  <a:pt x="6668" y="5768"/>
                  <a:pt x="6668" y="5768"/>
                  <a:pt x="6668" y="5768"/>
                </a:cubicBezTo>
                <a:close/>
                <a:moveTo>
                  <a:pt x="8788" y="5828"/>
                </a:moveTo>
                <a:cubicBezTo>
                  <a:pt x="8776" y="5840"/>
                  <a:pt x="8776" y="5840"/>
                  <a:pt x="8776" y="5840"/>
                </a:cubicBezTo>
                <a:cubicBezTo>
                  <a:pt x="8776" y="5840"/>
                  <a:pt x="8776" y="5828"/>
                  <a:pt x="8776" y="5828"/>
                </a:cubicBezTo>
                <a:close/>
                <a:moveTo>
                  <a:pt x="12181" y="5899"/>
                </a:moveTo>
                <a:cubicBezTo>
                  <a:pt x="12169" y="5911"/>
                  <a:pt x="12169" y="5911"/>
                  <a:pt x="12169" y="5911"/>
                </a:cubicBezTo>
                <a:cubicBezTo>
                  <a:pt x="12169" y="5899"/>
                  <a:pt x="12169" y="5899"/>
                  <a:pt x="12169" y="5899"/>
                </a:cubicBezTo>
                <a:close/>
                <a:moveTo>
                  <a:pt x="3965" y="5959"/>
                </a:moveTo>
                <a:cubicBezTo>
                  <a:pt x="3977" y="5971"/>
                  <a:pt x="3965" y="5971"/>
                  <a:pt x="3965" y="5983"/>
                </a:cubicBezTo>
                <a:cubicBezTo>
                  <a:pt x="3965" y="5971"/>
                  <a:pt x="3965" y="5959"/>
                  <a:pt x="3965" y="5959"/>
                </a:cubicBezTo>
                <a:close/>
                <a:moveTo>
                  <a:pt x="3215" y="5971"/>
                </a:moveTo>
                <a:cubicBezTo>
                  <a:pt x="3215" y="5971"/>
                  <a:pt x="3227" y="5983"/>
                  <a:pt x="3227" y="5983"/>
                </a:cubicBezTo>
                <a:cubicBezTo>
                  <a:pt x="3227" y="5983"/>
                  <a:pt x="3215" y="5983"/>
                  <a:pt x="3215" y="5995"/>
                </a:cubicBezTo>
                <a:cubicBezTo>
                  <a:pt x="3215" y="5983"/>
                  <a:pt x="3215" y="5983"/>
                  <a:pt x="3215" y="5971"/>
                </a:cubicBezTo>
                <a:close/>
                <a:moveTo>
                  <a:pt x="12788" y="6054"/>
                </a:moveTo>
                <a:cubicBezTo>
                  <a:pt x="12800" y="6054"/>
                  <a:pt x="12800" y="6066"/>
                  <a:pt x="12800" y="6066"/>
                </a:cubicBezTo>
                <a:cubicBezTo>
                  <a:pt x="12788" y="6066"/>
                  <a:pt x="12788" y="6054"/>
                  <a:pt x="12776" y="6054"/>
                </a:cubicBezTo>
                <a:close/>
                <a:moveTo>
                  <a:pt x="3727" y="6185"/>
                </a:moveTo>
                <a:lnTo>
                  <a:pt x="3727" y="6185"/>
                </a:lnTo>
                <a:cubicBezTo>
                  <a:pt x="3739" y="6197"/>
                  <a:pt x="3751" y="6197"/>
                  <a:pt x="3751" y="6197"/>
                </a:cubicBezTo>
                <a:cubicBezTo>
                  <a:pt x="3739" y="6197"/>
                  <a:pt x="3739" y="6197"/>
                  <a:pt x="3727" y="6185"/>
                </a:cubicBezTo>
                <a:close/>
                <a:moveTo>
                  <a:pt x="8454" y="6376"/>
                </a:moveTo>
                <a:cubicBezTo>
                  <a:pt x="8454" y="6376"/>
                  <a:pt x="8454" y="6376"/>
                  <a:pt x="8466" y="6388"/>
                </a:cubicBezTo>
                <a:lnTo>
                  <a:pt x="8454" y="6388"/>
                </a:lnTo>
                <a:cubicBezTo>
                  <a:pt x="8454" y="6388"/>
                  <a:pt x="8454" y="6376"/>
                  <a:pt x="8454" y="6376"/>
                </a:cubicBezTo>
                <a:close/>
                <a:moveTo>
                  <a:pt x="8907" y="6399"/>
                </a:moveTo>
                <a:cubicBezTo>
                  <a:pt x="8913" y="6405"/>
                  <a:pt x="8915" y="6408"/>
                  <a:pt x="8918" y="6411"/>
                </a:cubicBezTo>
                <a:cubicBezTo>
                  <a:pt x="8907" y="6411"/>
                  <a:pt x="8918" y="6411"/>
                  <a:pt x="8907" y="6399"/>
                </a:cubicBezTo>
                <a:close/>
                <a:moveTo>
                  <a:pt x="8918" y="6411"/>
                </a:moveTo>
                <a:cubicBezTo>
                  <a:pt x="8921" y="6414"/>
                  <a:pt x="8924" y="6417"/>
                  <a:pt x="8930" y="6423"/>
                </a:cubicBezTo>
                <a:cubicBezTo>
                  <a:pt x="8918" y="6423"/>
                  <a:pt x="8918" y="6423"/>
                  <a:pt x="8918" y="6411"/>
                </a:cubicBezTo>
                <a:close/>
                <a:moveTo>
                  <a:pt x="12705" y="6495"/>
                </a:moveTo>
                <a:cubicBezTo>
                  <a:pt x="12705" y="6495"/>
                  <a:pt x="12705" y="6507"/>
                  <a:pt x="12693" y="6507"/>
                </a:cubicBezTo>
                <a:cubicBezTo>
                  <a:pt x="12693" y="6507"/>
                  <a:pt x="12693" y="6507"/>
                  <a:pt x="12693" y="6495"/>
                </a:cubicBezTo>
                <a:close/>
                <a:moveTo>
                  <a:pt x="7418" y="6614"/>
                </a:moveTo>
                <a:cubicBezTo>
                  <a:pt x="7406" y="6614"/>
                  <a:pt x="7406" y="6626"/>
                  <a:pt x="7406" y="6626"/>
                </a:cubicBezTo>
                <a:cubicBezTo>
                  <a:pt x="7406" y="6630"/>
                  <a:pt x="7406" y="6631"/>
                  <a:pt x="7406" y="6631"/>
                </a:cubicBezTo>
                <a:cubicBezTo>
                  <a:pt x="7405" y="6631"/>
                  <a:pt x="7402" y="6626"/>
                  <a:pt x="7394" y="6626"/>
                </a:cubicBezTo>
                <a:cubicBezTo>
                  <a:pt x="7394" y="6614"/>
                  <a:pt x="7406" y="6614"/>
                  <a:pt x="7418" y="6614"/>
                </a:cubicBezTo>
                <a:close/>
                <a:moveTo>
                  <a:pt x="11752" y="6626"/>
                </a:moveTo>
                <a:cubicBezTo>
                  <a:pt x="11764" y="6638"/>
                  <a:pt x="11764" y="6638"/>
                  <a:pt x="11764" y="6638"/>
                </a:cubicBezTo>
                <a:lnTo>
                  <a:pt x="11752" y="6638"/>
                </a:lnTo>
                <a:cubicBezTo>
                  <a:pt x="11752" y="6638"/>
                  <a:pt x="11752" y="6638"/>
                  <a:pt x="11752" y="6626"/>
                </a:cubicBezTo>
                <a:close/>
                <a:moveTo>
                  <a:pt x="4870" y="6650"/>
                </a:moveTo>
                <a:lnTo>
                  <a:pt x="4870" y="6661"/>
                </a:lnTo>
                <a:cubicBezTo>
                  <a:pt x="4858" y="6661"/>
                  <a:pt x="4858" y="6661"/>
                  <a:pt x="4858" y="6650"/>
                </a:cubicBezTo>
                <a:close/>
                <a:moveTo>
                  <a:pt x="8276" y="6709"/>
                </a:moveTo>
                <a:cubicBezTo>
                  <a:pt x="8276" y="6721"/>
                  <a:pt x="8276" y="6721"/>
                  <a:pt x="8264" y="6721"/>
                </a:cubicBezTo>
                <a:cubicBezTo>
                  <a:pt x="8275" y="6721"/>
                  <a:pt x="8276" y="6709"/>
                  <a:pt x="8276" y="6709"/>
                </a:cubicBezTo>
                <a:close/>
                <a:moveTo>
                  <a:pt x="2775" y="6757"/>
                </a:moveTo>
                <a:cubicBezTo>
                  <a:pt x="2775" y="6757"/>
                  <a:pt x="2770" y="6762"/>
                  <a:pt x="2766" y="6762"/>
                </a:cubicBezTo>
                <a:cubicBezTo>
                  <a:pt x="2764" y="6762"/>
                  <a:pt x="2763" y="6761"/>
                  <a:pt x="2763" y="6757"/>
                </a:cubicBezTo>
                <a:close/>
                <a:moveTo>
                  <a:pt x="2096" y="6769"/>
                </a:moveTo>
                <a:cubicBezTo>
                  <a:pt x="2108" y="6769"/>
                  <a:pt x="2108" y="6769"/>
                  <a:pt x="2120" y="6780"/>
                </a:cubicBezTo>
                <a:lnTo>
                  <a:pt x="2108" y="6780"/>
                </a:lnTo>
                <a:cubicBezTo>
                  <a:pt x="2108" y="6780"/>
                  <a:pt x="2096" y="6769"/>
                  <a:pt x="2096" y="6769"/>
                </a:cubicBezTo>
                <a:close/>
                <a:moveTo>
                  <a:pt x="4346" y="6947"/>
                </a:moveTo>
                <a:cubicBezTo>
                  <a:pt x="4346" y="6947"/>
                  <a:pt x="4346" y="6947"/>
                  <a:pt x="4346" y="6959"/>
                </a:cubicBezTo>
                <a:lnTo>
                  <a:pt x="4335" y="6959"/>
                </a:lnTo>
                <a:cubicBezTo>
                  <a:pt x="4346" y="6947"/>
                  <a:pt x="4346" y="6947"/>
                  <a:pt x="4346" y="6947"/>
                </a:cubicBezTo>
                <a:close/>
                <a:moveTo>
                  <a:pt x="12395" y="7102"/>
                </a:moveTo>
                <a:cubicBezTo>
                  <a:pt x="12395" y="7102"/>
                  <a:pt x="12395" y="7102"/>
                  <a:pt x="12395" y="7114"/>
                </a:cubicBezTo>
                <a:cubicBezTo>
                  <a:pt x="12395" y="7102"/>
                  <a:pt x="12395" y="7102"/>
                  <a:pt x="12383" y="7102"/>
                </a:cubicBezTo>
                <a:close/>
                <a:moveTo>
                  <a:pt x="7418" y="7150"/>
                </a:moveTo>
                <a:cubicBezTo>
                  <a:pt x="7418" y="7161"/>
                  <a:pt x="7418" y="7161"/>
                  <a:pt x="7418" y="7173"/>
                </a:cubicBezTo>
                <a:cubicBezTo>
                  <a:pt x="7406" y="7161"/>
                  <a:pt x="7418" y="7161"/>
                  <a:pt x="7418" y="7150"/>
                </a:cubicBezTo>
                <a:close/>
                <a:moveTo>
                  <a:pt x="2072" y="7304"/>
                </a:moveTo>
                <a:cubicBezTo>
                  <a:pt x="2072" y="7328"/>
                  <a:pt x="2072" y="7340"/>
                  <a:pt x="2072" y="7364"/>
                </a:cubicBezTo>
                <a:cubicBezTo>
                  <a:pt x="2072" y="7364"/>
                  <a:pt x="2060" y="7364"/>
                  <a:pt x="2060" y="7352"/>
                </a:cubicBezTo>
                <a:cubicBezTo>
                  <a:pt x="2060" y="7340"/>
                  <a:pt x="2072" y="7328"/>
                  <a:pt x="2072" y="7304"/>
                </a:cubicBezTo>
                <a:close/>
                <a:moveTo>
                  <a:pt x="4644" y="7340"/>
                </a:moveTo>
                <a:cubicBezTo>
                  <a:pt x="4644" y="7340"/>
                  <a:pt x="4644" y="7352"/>
                  <a:pt x="4656" y="7352"/>
                </a:cubicBezTo>
                <a:cubicBezTo>
                  <a:pt x="4656" y="7352"/>
                  <a:pt x="4656" y="7352"/>
                  <a:pt x="4656" y="7364"/>
                </a:cubicBezTo>
                <a:cubicBezTo>
                  <a:pt x="4644" y="7352"/>
                  <a:pt x="4644" y="7352"/>
                  <a:pt x="4644" y="7340"/>
                </a:cubicBezTo>
                <a:close/>
                <a:moveTo>
                  <a:pt x="7597" y="7971"/>
                </a:moveTo>
                <a:cubicBezTo>
                  <a:pt x="7585" y="7971"/>
                  <a:pt x="7585" y="7983"/>
                  <a:pt x="7573" y="7995"/>
                </a:cubicBezTo>
                <a:cubicBezTo>
                  <a:pt x="7573" y="7971"/>
                  <a:pt x="7573" y="7971"/>
                  <a:pt x="7597" y="7971"/>
                </a:cubicBezTo>
                <a:close/>
                <a:moveTo>
                  <a:pt x="10097" y="8054"/>
                </a:moveTo>
                <a:lnTo>
                  <a:pt x="10097" y="8066"/>
                </a:lnTo>
                <a:lnTo>
                  <a:pt x="10073" y="8066"/>
                </a:lnTo>
                <a:cubicBezTo>
                  <a:pt x="10085" y="8066"/>
                  <a:pt x="10085" y="8066"/>
                  <a:pt x="10097" y="8054"/>
                </a:cubicBezTo>
                <a:close/>
                <a:moveTo>
                  <a:pt x="8287" y="8173"/>
                </a:moveTo>
                <a:cubicBezTo>
                  <a:pt x="8287" y="8173"/>
                  <a:pt x="8287" y="8174"/>
                  <a:pt x="8276" y="8185"/>
                </a:cubicBezTo>
                <a:cubicBezTo>
                  <a:pt x="8276" y="8174"/>
                  <a:pt x="8287" y="8173"/>
                  <a:pt x="8287" y="8173"/>
                </a:cubicBezTo>
                <a:close/>
                <a:moveTo>
                  <a:pt x="10002" y="8316"/>
                </a:moveTo>
                <a:cubicBezTo>
                  <a:pt x="10002" y="8316"/>
                  <a:pt x="10014" y="8316"/>
                  <a:pt x="10014" y="8328"/>
                </a:cubicBezTo>
                <a:cubicBezTo>
                  <a:pt x="10014" y="8328"/>
                  <a:pt x="10002" y="8328"/>
                  <a:pt x="10002" y="8316"/>
                </a:cubicBezTo>
                <a:close/>
                <a:moveTo>
                  <a:pt x="5061" y="8459"/>
                </a:moveTo>
                <a:lnTo>
                  <a:pt x="5073" y="8471"/>
                </a:lnTo>
                <a:lnTo>
                  <a:pt x="5061" y="8471"/>
                </a:lnTo>
                <a:lnTo>
                  <a:pt x="5061" y="8459"/>
                </a:lnTo>
                <a:close/>
                <a:moveTo>
                  <a:pt x="7692" y="8721"/>
                </a:moveTo>
                <a:cubicBezTo>
                  <a:pt x="7692" y="8721"/>
                  <a:pt x="7692" y="8733"/>
                  <a:pt x="7692" y="8745"/>
                </a:cubicBezTo>
                <a:cubicBezTo>
                  <a:pt x="7680" y="8733"/>
                  <a:pt x="7680" y="8733"/>
                  <a:pt x="7692" y="8721"/>
                </a:cubicBezTo>
                <a:close/>
                <a:moveTo>
                  <a:pt x="10371" y="9031"/>
                </a:moveTo>
                <a:cubicBezTo>
                  <a:pt x="10383" y="9031"/>
                  <a:pt x="10395" y="9031"/>
                  <a:pt x="10407" y="9043"/>
                </a:cubicBezTo>
                <a:lnTo>
                  <a:pt x="10383" y="9043"/>
                </a:lnTo>
                <a:cubicBezTo>
                  <a:pt x="10371" y="9031"/>
                  <a:pt x="10371" y="9031"/>
                  <a:pt x="10371" y="9031"/>
                </a:cubicBezTo>
                <a:close/>
                <a:moveTo>
                  <a:pt x="7787" y="9090"/>
                </a:moveTo>
                <a:cubicBezTo>
                  <a:pt x="7799" y="9090"/>
                  <a:pt x="7799" y="9090"/>
                  <a:pt x="7799" y="9102"/>
                </a:cubicBezTo>
                <a:cubicBezTo>
                  <a:pt x="7799" y="9102"/>
                  <a:pt x="7799" y="9090"/>
                  <a:pt x="7787" y="9090"/>
                </a:cubicBezTo>
                <a:close/>
                <a:moveTo>
                  <a:pt x="8930" y="9257"/>
                </a:moveTo>
                <a:cubicBezTo>
                  <a:pt x="8930" y="9257"/>
                  <a:pt x="8930" y="9269"/>
                  <a:pt x="8930" y="9269"/>
                </a:cubicBezTo>
                <a:lnTo>
                  <a:pt x="8918" y="9269"/>
                </a:lnTo>
                <a:cubicBezTo>
                  <a:pt x="8918" y="9257"/>
                  <a:pt x="8918" y="9257"/>
                  <a:pt x="8930" y="9257"/>
                </a:cubicBezTo>
                <a:close/>
                <a:moveTo>
                  <a:pt x="8633" y="9293"/>
                </a:moveTo>
                <a:cubicBezTo>
                  <a:pt x="8633" y="9293"/>
                  <a:pt x="8633" y="9305"/>
                  <a:pt x="8645" y="9316"/>
                </a:cubicBezTo>
                <a:cubicBezTo>
                  <a:pt x="8633" y="9305"/>
                  <a:pt x="8633" y="9305"/>
                  <a:pt x="8621" y="9305"/>
                </a:cubicBezTo>
                <a:cubicBezTo>
                  <a:pt x="8621" y="9293"/>
                  <a:pt x="8633" y="9293"/>
                  <a:pt x="8633" y="9293"/>
                </a:cubicBezTo>
                <a:close/>
                <a:moveTo>
                  <a:pt x="9370" y="9385"/>
                </a:moveTo>
                <a:cubicBezTo>
                  <a:pt x="9374" y="9385"/>
                  <a:pt x="9378" y="9386"/>
                  <a:pt x="9383" y="9388"/>
                </a:cubicBezTo>
                <a:cubicBezTo>
                  <a:pt x="9383" y="9400"/>
                  <a:pt x="9383" y="9412"/>
                  <a:pt x="9383" y="9424"/>
                </a:cubicBezTo>
                <a:lnTo>
                  <a:pt x="9311" y="9424"/>
                </a:lnTo>
                <a:cubicBezTo>
                  <a:pt x="9311" y="9412"/>
                  <a:pt x="9311" y="9412"/>
                  <a:pt x="9335" y="9400"/>
                </a:cubicBezTo>
                <a:cubicBezTo>
                  <a:pt x="9345" y="9400"/>
                  <a:pt x="9354" y="9385"/>
                  <a:pt x="9370" y="9385"/>
                </a:cubicBezTo>
                <a:close/>
                <a:moveTo>
                  <a:pt x="7502" y="9471"/>
                </a:moveTo>
                <a:cubicBezTo>
                  <a:pt x="7514" y="9471"/>
                  <a:pt x="7514" y="9471"/>
                  <a:pt x="7525" y="9483"/>
                </a:cubicBezTo>
                <a:cubicBezTo>
                  <a:pt x="7514" y="9483"/>
                  <a:pt x="7502" y="9483"/>
                  <a:pt x="7502" y="9471"/>
                </a:cubicBezTo>
                <a:close/>
                <a:moveTo>
                  <a:pt x="7787" y="10019"/>
                </a:moveTo>
                <a:cubicBezTo>
                  <a:pt x="7787" y="10031"/>
                  <a:pt x="7787" y="10031"/>
                  <a:pt x="7787" y="10043"/>
                </a:cubicBezTo>
                <a:cubicBezTo>
                  <a:pt x="7787" y="10031"/>
                  <a:pt x="7775" y="10031"/>
                  <a:pt x="7775" y="10031"/>
                </a:cubicBezTo>
                <a:cubicBezTo>
                  <a:pt x="7775" y="10031"/>
                  <a:pt x="7775" y="10019"/>
                  <a:pt x="7775" y="10019"/>
                </a:cubicBezTo>
                <a:close/>
                <a:moveTo>
                  <a:pt x="7668" y="10221"/>
                </a:moveTo>
                <a:cubicBezTo>
                  <a:pt x="7668" y="10221"/>
                  <a:pt x="7680" y="10221"/>
                  <a:pt x="7680" y="10233"/>
                </a:cubicBezTo>
                <a:lnTo>
                  <a:pt x="7668" y="10233"/>
                </a:lnTo>
                <a:cubicBezTo>
                  <a:pt x="7668" y="10221"/>
                  <a:pt x="7668" y="10221"/>
                  <a:pt x="7668" y="10221"/>
                </a:cubicBezTo>
                <a:close/>
                <a:moveTo>
                  <a:pt x="7871" y="10245"/>
                </a:moveTo>
                <a:cubicBezTo>
                  <a:pt x="7871" y="10245"/>
                  <a:pt x="7871" y="10245"/>
                  <a:pt x="7871" y="10257"/>
                </a:cubicBezTo>
                <a:lnTo>
                  <a:pt x="7859" y="10257"/>
                </a:lnTo>
                <a:cubicBezTo>
                  <a:pt x="7859" y="10245"/>
                  <a:pt x="7859" y="10245"/>
                  <a:pt x="7871" y="10245"/>
                </a:cubicBezTo>
                <a:close/>
                <a:moveTo>
                  <a:pt x="7514" y="10436"/>
                </a:moveTo>
                <a:cubicBezTo>
                  <a:pt x="7514" y="10448"/>
                  <a:pt x="7514" y="10448"/>
                  <a:pt x="7514" y="10448"/>
                </a:cubicBezTo>
                <a:cubicBezTo>
                  <a:pt x="7511" y="10445"/>
                  <a:pt x="7508" y="10442"/>
                  <a:pt x="7502" y="10436"/>
                </a:cubicBezTo>
                <a:close/>
                <a:moveTo>
                  <a:pt x="7514" y="10448"/>
                </a:moveTo>
                <a:cubicBezTo>
                  <a:pt x="7514" y="10448"/>
                  <a:pt x="7525" y="10448"/>
                  <a:pt x="7525" y="10459"/>
                </a:cubicBezTo>
                <a:cubicBezTo>
                  <a:pt x="7519" y="10454"/>
                  <a:pt x="7517" y="10451"/>
                  <a:pt x="7514" y="10448"/>
                </a:cubicBezTo>
                <a:close/>
                <a:moveTo>
                  <a:pt x="6812" y="10680"/>
                </a:moveTo>
                <a:cubicBezTo>
                  <a:pt x="6815" y="10680"/>
                  <a:pt x="6819" y="10682"/>
                  <a:pt x="6823" y="10686"/>
                </a:cubicBezTo>
                <a:lnTo>
                  <a:pt x="6799" y="10686"/>
                </a:lnTo>
                <a:cubicBezTo>
                  <a:pt x="6799" y="10686"/>
                  <a:pt x="6804" y="10680"/>
                  <a:pt x="6812" y="10680"/>
                </a:cubicBezTo>
                <a:close/>
                <a:moveTo>
                  <a:pt x="6180" y="10769"/>
                </a:moveTo>
                <a:cubicBezTo>
                  <a:pt x="6180" y="10769"/>
                  <a:pt x="6180" y="10769"/>
                  <a:pt x="6180" y="10781"/>
                </a:cubicBezTo>
                <a:cubicBezTo>
                  <a:pt x="6168" y="10769"/>
                  <a:pt x="6168" y="10769"/>
                  <a:pt x="6168" y="10769"/>
                </a:cubicBezTo>
                <a:close/>
                <a:moveTo>
                  <a:pt x="11718" y="0"/>
                </a:moveTo>
                <a:cubicBezTo>
                  <a:pt x="11645" y="0"/>
                  <a:pt x="11573" y="5"/>
                  <a:pt x="11502" y="18"/>
                </a:cubicBezTo>
                <a:cubicBezTo>
                  <a:pt x="11383" y="18"/>
                  <a:pt x="11276" y="30"/>
                  <a:pt x="11157" y="65"/>
                </a:cubicBezTo>
                <a:cubicBezTo>
                  <a:pt x="11062" y="77"/>
                  <a:pt x="10954" y="89"/>
                  <a:pt x="10859" y="137"/>
                </a:cubicBezTo>
                <a:cubicBezTo>
                  <a:pt x="10835" y="161"/>
                  <a:pt x="10788" y="149"/>
                  <a:pt x="10764" y="161"/>
                </a:cubicBezTo>
                <a:cubicBezTo>
                  <a:pt x="10585" y="196"/>
                  <a:pt x="10419" y="268"/>
                  <a:pt x="10252" y="339"/>
                </a:cubicBezTo>
                <a:cubicBezTo>
                  <a:pt x="10204" y="351"/>
                  <a:pt x="10145" y="363"/>
                  <a:pt x="10109" y="399"/>
                </a:cubicBezTo>
                <a:cubicBezTo>
                  <a:pt x="9859" y="494"/>
                  <a:pt x="9645" y="637"/>
                  <a:pt x="9419" y="780"/>
                </a:cubicBezTo>
                <a:cubicBezTo>
                  <a:pt x="9347" y="827"/>
                  <a:pt x="9264" y="863"/>
                  <a:pt x="9192" y="935"/>
                </a:cubicBezTo>
                <a:cubicBezTo>
                  <a:pt x="9169" y="935"/>
                  <a:pt x="9145" y="958"/>
                  <a:pt x="9133" y="982"/>
                </a:cubicBezTo>
                <a:cubicBezTo>
                  <a:pt x="9097" y="994"/>
                  <a:pt x="9073" y="994"/>
                  <a:pt x="9061" y="1030"/>
                </a:cubicBezTo>
                <a:cubicBezTo>
                  <a:pt x="9061" y="1030"/>
                  <a:pt x="9061" y="1042"/>
                  <a:pt x="9061" y="1042"/>
                </a:cubicBezTo>
                <a:cubicBezTo>
                  <a:pt x="9002" y="1042"/>
                  <a:pt x="8978" y="1077"/>
                  <a:pt x="8942" y="1113"/>
                </a:cubicBezTo>
                <a:cubicBezTo>
                  <a:pt x="8835" y="1196"/>
                  <a:pt x="8728" y="1256"/>
                  <a:pt x="8645" y="1363"/>
                </a:cubicBezTo>
                <a:cubicBezTo>
                  <a:pt x="8597" y="1399"/>
                  <a:pt x="8537" y="1423"/>
                  <a:pt x="8514" y="1470"/>
                </a:cubicBezTo>
                <a:cubicBezTo>
                  <a:pt x="8490" y="1494"/>
                  <a:pt x="8478" y="1506"/>
                  <a:pt x="8466" y="1518"/>
                </a:cubicBezTo>
                <a:cubicBezTo>
                  <a:pt x="8323" y="1601"/>
                  <a:pt x="8228" y="1720"/>
                  <a:pt x="8121" y="1827"/>
                </a:cubicBezTo>
                <a:cubicBezTo>
                  <a:pt x="8109" y="1839"/>
                  <a:pt x="8109" y="1839"/>
                  <a:pt x="8097" y="1851"/>
                </a:cubicBezTo>
                <a:cubicBezTo>
                  <a:pt x="8073" y="1863"/>
                  <a:pt x="8049" y="1887"/>
                  <a:pt x="8037" y="1923"/>
                </a:cubicBezTo>
                <a:cubicBezTo>
                  <a:pt x="7942" y="1982"/>
                  <a:pt x="7883" y="2078"/>
                  <a:pt x="7811" y="2161"/>
                </a:cubicBezTo>
                <a:cubicBezTo>
                  <a:pt x="7740" y="2208"/>
                  <a:pt x="7728" y="2292"/>
                  <a:pt x="7680" y="2339"/>
                </a:cubicBezTo>
                <a:cubicBezTo>
                  <a:pt x="7585" y="2399"/>
                  <a:pt x="7525" y="2482"/>
                  <a:pt x="7478" y="2566"/>
                </a:cubicBezTo>
                <a:cubicBezTo>
                  <a:pt x="7442" y="2625"/>
                  <a:pt x="7406" y="2673"/>
                  <a:pt x="7359" y="2720"/>
                </a:cubicBezTo>
                <a:cubicBezTo>
                  <a:pt x="7335" y="2744"/>
                  <a:pt x="7299" y="2768"/>
                  <a:pt x="7299" y="2804"/>
                </a:cubicBezTo>
                <a:cubicBezTo>
                  <a:pt x="7252" y="2816"/>
                  <a:pt x="7240" y="2851"/>
                  <a:pt x="7228" y="2875"/>
                </a:cubicBezTo>
                <a:cubicBezTo>
                  <a:pt x="7204" y="2923"/>
                  <a:pt x="7180" y="2959"/>
                  <a:pt x="7121" y="2970"/>
                </a:cubicBezTo>
                <a:cubicBezTo>
                  <a:pt x="7049" y="2851"/>
                  <a:pt x="6978" y="2732"/>
                  <a:pt x="6883" y="2625"/>
                </a:cubicBezTo>
                <a:cubicBezTo>
                  <a:pt x="6883" y="2625"/>
                  <a:pt x="6883" y="2613"/>
                  <a:pt x="6871" y="2613"/>
                </a:cubicBezTo>
                <a:cubicBezTo>
                  <a:pt x="6811" y="2530"/>
                  <a:pt x="6752" y="2447"/>
                  <a:pt x="6668" y="2375"/>
                </a:cubicBezTo>
                <a:cubicBezTo>
                  <a:pt x="6668" y="2363"/>
                  <a:pt x="6656" y="2363"/>
                  <a:pt x="6656" y="2363"/>
                </a:cubicBezTo>
                <a:cubicBezTo>
                  <a:pt x="6656" y="2351"/>
                  <a:pt x="6656" y="2328"/>
                  <a:pt x="6632" y="2328"/>
                </a:cubicBezTo>
                <a:cubicBezTo>
                  <a:pt x="6609" y="2292"/>
                  <a:pt x="6597" y="2268"/>
                  <a:pt x="6561" y="2256"/>
                </a:cubicBezTo>
                <a:cubicBezTo>
                  <a:pt x="6549" y="2185"/>
                  <a:pt x="6478" y="2161"/>
                  <a:pt x="6430" y="2113"/>
                </a:cubicBezTo>
                <a:cubicBezTo>
                  <a:pt x="6394" y="2018"/>
                  <a:pt x="6299" y="1947"/>
                  <a:pt x="6228" y="1875"/>
                </a:cubicBezTo>
                <a:cubicBezTo>
                  <a:pt x="6228" y="1863"/>
                  <a:pt x="6216" y="1851"/>
                  <a:pt x="6204" y="1851"/>
                </a:cubicBezTo>
                <a:cubicBezTo>
                  <a:pt x="6204" y="1839"/>
                  <a:pt x="6192" y="1839"/>
                  <a:pt x="6180" y="1827"/>
                </a:cubicBezTo>
                <a:cubicBezTo>
                  <a:pt x="6001" y="1613"/>
                  <a:pt x="5775" y="1435"/>
                  <a:pt x="5561" y="1256"/>
                </a:cubicBezTo>
                <a:cubicBezTo>
                  <a:pt x="5549" y="1256"/>
                  <a:pt x="5525" y="1244"/>
                  <a:pt x="5513" y="1244"/>
                </a:cubicBezTo>
                <a:cubicBezTo>
                  <a:pt x="5489" y="1220"/>
                  <a:pt x="5478" y="1208"/>
                  <a:pt x="5454" y="1185"/>
                </a:cubicBezTo>
                <a:cubicBezTo>
                  <a:pt x="5430" y="1149"/>
                  <a:pt x="5394" y="1125"/>
                  <a:pt x="5359" y="1113"/>
                </a:cubicBezTo>
                <a:cubicBezTo>
                  <a:pt x="5335" y="1089"/>
                  <a:pt x="5299" y="1065"/>
                  <a:pt x="5275" y="1042"/>
                </a:cubicBezTo>
                <a:cubicBezTo>
                  <a:pt x="5144" y="935"/>
                  <a:pt x="5001" y="839"/>
                  <a:pt x="4847" y="756"/>
                </a:cubicBezTo>
                <a:cubicBezTo>
                  <a:pt x="4823" y="720"/>
                  <a:pt x="4775" y="708"/>
                  <a:pt x="4739" y="684"/>
                </a:cubicBezTo>
                <a:cubicBezTo>
                  <a:pt x="4585" y="589"/>
                  <a:pt x="4430" y="506"/>
                  <a:pt x="4263" y="446"/>
                </a:cubicBezTo>
                <a:cubicBezTo>
                  <a:pt x="4132" y="375"/>
                  <a:pt x="3989" y="303"/>
                  <a:pt x="3846" y="268"/>
                </a:cubicBezTo>
                <a:cubicBezTo>
                  <a:pt x="3787" y="232"/>
                  <a:pt x="3727" y="208"/>
                  <a:pt x="3656" y="208"/>
                </a:cubicBezTo>
                <a:cubicBezTo>
                  <a:pt x="3632" y="208"/>
                  <a:pt x="3620" y="184"/>
                  <a:pt x="3596" y="173"/>
                </a:cubicBezTo>
                <a:cubicBezTo>
                  <a:pt x="3549" y="149"/>
                  <a:pt x="3489" y="137"/>
                  <a:pt x="3442" y="137"/>
                </a:cubicBezTo>
                <a:cubicBezTo>
                  <a:pt x="3215" y="65"/>
                  <a:pt x="2977" y="30"/>
                  <a:pt x="2739" y="18"/>
                </a:cubicBezTo>
                <a:cubicBezTo>
                  <a:pt x="2697" y="6"/>
                  <a:pt x="2656" y="3"/>
                  <a:pt x="2613" y="3"/>
                </a:cubicBezTo>
                <a:cubicBezTo>
                  <a:pt x="2569" y="3"/>
                  <a:pt x="2525" y="6"/>
                  <a:pt x="2477" y="6"/>
                </a:cubicBezTo>
                <a:cubicBezTo>
                  <a:pt x="2263" y="18"/>
                  <a:pt x="2049" y="30"/>
                  <a:pt x="1846" y="113"/>
                </a:cubicBezTo>
                <a:cubicBezTo>
                  <a:pt x="1842" y="109"/>
                  <a:pt x="1840" y="108"/>
                  <a:pt x="1837" y="108"/>
                </a:cubicBezTo>
                <a:cubicBezTo>
                  <a:pt x="1833" y="108"/>
                  <a:pt x="1830" y="113"/>
                  <a:pt x="1822" y="113"/>
                </a:cubicBezTo>
                <a:cubicBezTo>
                  <a:pt x="1679" y="149"/>
                  <a:pt x="1525" y="184"/>
                  <a:pt x="1406" y="280"/>
                </a:cubicBezTo>
                <a:cubicBezTo>
                  <a:pt x="1382" y="303"/>
                  <a:pt x="1358" y="303"/>
                  <a:pt x="1334" y="315"/>
                </a:cubicBezTo>
                <a:cubicBezTo>
                  <a:pt x="1287" y="315"/>
                  <a:pt x="1251" y="339"/>
                  <a:pt x="1215" y="375"/>
                </a:cubicBezTo>
                <a:cubicBezTo>
                  <a:pt x="1144" y="411"/>
                  <a:pt x="1084" y="458"/>
                  <a:pt x="1025" y="518"/>
                </a:cubicBezTo>
                <a:cubicBezTo>
                  <a:pt x="977" y="542"/>
                  <a:pt x="941" y="565"/>
                  <a:pt x="906" y="601"/>
                </a:cubicBezTo>
                <a:cubicBezTo>
                  <a:pt x="882" y="613"/>
                  <a:pt x="858" y="637"/>
                  <a:pt x="846" y="673"/>
                </a:cubicBezTo>
                <a:cubicBezTo>
                  <a:pt x="834" y="673"/>
                  <a:pt x="822" y="684"/>
                  <a:pt x="822" y="684"/>
                </a:cubicBezTo>
                <a:cubicBezTo>
                  <a:pt x="763" y="732"/>
                  <a:pt x="727" y="768"/>
                  <a:pt x="691" y="827"/>
                </a:cubicBezTo>
                <a:cubicBezTo>
                  <a:pt x="620" y="887"/>
                  <a:pt x="572" y="946"/>
                  <a:pt x="536" y="1030"/>
                </a:cubicBezTo>
                <a:cubicBezTo>
                  <a:pt x="453" y="1113"/>
                  <a:pt x="394" y="1208"/>
                  <a:pt x="346" y="1316"/>
                </a:cubicBezTo>
                <a:cubicBezTo>
                  <a:pt x="298" y="1411"/>
                  <a:pt x="251" y="1506"/>
                  <a:pt x="215" y="1601"/>
                </a:cubicBezTo>
                <a:cubicBezTo>
                  <a:pt x="191" y="1649"/>
                  <a:pt x="167" y="1708"/>
                  <a:pt x="155" y="1768"/>
                </a:cubicBezTo>
                <a:cubicBezTo>
                  <a:pt x="144" y="1780"/>
                  <a:pt x="132" y="1804"/>
                  <a:pt x="132" y="1827"/>
                </a:cubicBezTo>
                <a:cubicBezTo>
                  <a:pt x="132" y="1839"/>
                  <a:pt x="120" y="1839"/>
                  <a:pt x="120" y="1851"/>
                </a:cubicBezTo>
                <a:cubicBezTo>
                  <a:pt x="96" y="1947"/>
                  <a:pt x="60" y="2042"/>
                  <a:pt x="60" y="2137"/>
                </a:cubicBezTo>
                <a:cubicBezTo>
                  <a:pt x="25" y="2197"/>
                  <a:pt x="48" y="2256"/>
                  <a:pt x="36" y="2328"/>
                </a:cubicBezTo>
                <a:cubicBezTo>
                  <a:pt x="36" y="2339"/>
                  <a:pt x="36" y="2351"/>
                  <a:pt x="36" y="2363"/>
                </a:cubicBezTo>
                <a:cubicBezTo>
                  <a:pt x="36" y="2375"/>
                  <a:pt x="36" y="2399"/>
                  <a:pt x="36" y="2411"/>
                </a:cubicBezTo>
                <a:cubicBezTo>
                  <a:pt x="1" y="2554"/>
                  <a:pt x="25" y="2697"/>
                  <a:pt x="25" y="2840"/>
                </a:cubicBezTo>
                <a:cubicBezTo>
                  <a:pt x="25" y="2947"/>
                  <a:pt x="1" y="3066"/>
                  <a:pt x="36" y="3173"/>
                </a:cubicBezTo>
                <a:cubicBezTo>
                  <a:pt x="48" y="3232"/>
                  <a:pt x="25" y="3292"/>
                  <a:pt x="60" y="3351"/>
                </a:cubicBezTo>
                <a:cubicBezTo>
                  <a:pt x="60" y="3399"/>
                  <a:pt x="48" y="3459"/>
                  <a:pt x="84" y="3506"/>
                </a:cubicBezTo>
                <a:cubicBezTo>
                  <a:pt x="84" y="3566"/>
                  <a:pt x="96" y="3613"/>
                  <a:pt x="108" y="3661"/>
                </a:cubicBezTo>
                <a:cubicBezTo>
                  <a:pt x="144" y="3709"/>
                  <a:pt x="96" y="3780"/>
                  <a:pt x="155" y="3816"/>
                </a:cubicBezTo>
                <a:cubicBezTo>
                  <a:pt x="167" y="3828"/>
                  <a:pt x="179" y="3840"/>
                  <a:pt x="191" y="3840"/>
                </a:cubicBezTo>
                <a:cubicBezTo>
                  <a:pt x="179" y="3863"/>
                  <a:pt x="144" y="3875"/>
                  <a:pt x="155" y="3923"/>
                </a:cubicBezTo>
                <a:cubicBezTo>
                  <a:pt x="251" y="4280"/>
                  <a:pt x="346" y="4649"/>
                  <a:pt x="513" y="4983"/>
                </a:cubicBezTo>
                <a:cubicBezTo>
                  <a:pt x="525" y="5054"/>
                  <a:pt x="560" y="5102"/>
                  <a:pt x="596" y="5161"/>
                </a:cubicBezTo>
                <a:cubicBezTo>
                  <a:pt x="691" y="5364"/>
                  <a:pt x="775" y="5566"/>
                  <a:pt x="917" y="5745"/>
                </a:cubicBezTo>
                <a:cubicBezTo>
                  <a:pt x="977" y="5899"/>
                  <a:pt x="1072" y="6054"/>
                  <a:pt x="1168" y="6185"/>
                </a:cubicBezTo>
                <a:cubicBezTo>
                  <a:pt x="1215" y="6280"/>
                  <a:pt x="1275" y="6364"/>
                  <a:pt x="1334" y="6435"/>
                </a:cubicBezTo>
                <a:cubicBezTo>
                  <a:pt x="1370" y="6483"/>
                  <a:pt x="1394" y="6519"/>
                  <a:pt x="1429" y="6566"/>
                </a:cubicBezTo>
                <a:cubicBezTo>
                  <a:pt x="1441" y="6602"/>
                  <a:pt x="1465" y="6614"/>
                  <a:pt x="1489" y="6638"/>
                </a:cubicBezTo>
                <a:cubicBezTo>
                  <a:pt x="1489" y="6638"/>
                  <a:pt x="1489" y="6650"/>
                  <a:pt x="1489" y="6661"/>
                </a:cubicBezTo>
                <a:cubicBezTo>
                  <a:pt x="1560" y="6757"/>
                  <a:pt x="1632" y="6876"/>
                  <a:pt x="1715" y="6971"/>
                </a:cubicBezTo>
                <a:cubicBezTo>
                  <a:pt x="1715" y="7007"/>
                  <a:pt x="1751" y="7042"/>
                  <a:pt x="1775" y="7066"/>
                </a:cubicBezTo>
                <a:cubicBezTo>
                  <a:pt x="1810" y="7102"/>
                  <a:pt x="1846" y="7138"/>
                  <a:pt x="1870" y="7197"/>
                </a:cubicBezTo>
                <a:cubicBezTo>
                  <a:pt x="1882" y="7233"/>
                  <a:pt x="1906" y="7257"/>
                  <a:pt x="1930" y="7281"/>
                </a:cubicBezTo>
                <a:cubicBezTo>
                  <a:pt x="2001" y="7376"/>
                  <a:pt x="2060" y="7471"/>
                  <a:pt x="2144" y="7554"/>
                </a:cubicBezTo>
                <a:cubicBezTo>
                  <a:pt x="2203" y="7638"/>
                  <a:pt x="2263" y="7721"/>
                  <a:pt x="2346" y="7792"/>
                </a:cubicBezTo>
                <a:cubicBezTo>
                  <a:pt x="2418" y="7912"/>
                  <a:pt x="2513" y="8007"/>
                  <a:pt x="2608" y="8114"/>
                </a:cubicBezTo>
                <a:cubicBezTo>
                  <a:pt x="2727" y="8269"/>
                  <a:pt x="2870" y="8412"/>
                  <a:pt x="3013" y="8554"/>
                </a:cubicBezTo>
                <a:cubicBezTo>
                  <a:pt x="3061" y="8614"/>
                  <a:pt x="3108" y="8662"/>
                  <a:pt x="3168" y="8709"/>
                </a:cubicBezTo>
                <a:cubicBezTo>
                  <a:pt x="3227" y="8757"/>
                  <a:pt x="3275" y="8828"/>
                  <a:pt x="3346" y="8864"/>
                </a:cubicBezTo>
                <a:cubicBezTo>
                  <a:pt x="3346" y="8888"/>
                  <a:pt x="3346" y="8900"/>
                  <a:pt x="3370" y="8912"/>
                </a:cubicBezTo>
                <a:cubicBezTo>
                  <a:pt x="3465" y="8995"/>
                  <a:pt x="3549" y="9090"/>
                  <a:pt x="3644" y="9174"/>
                </a:cubicBezTo>
                <a:cubicBezTo>
                  <a:pt x="3704" y="9233"/>
                  <a:pt x="3775" y="9281"/>
                  <a:pt x="3835" y="9340"/>
                </a:cubicBezTo>
                <a:cubicBezTo>
                  <a:pt x="3858" y="9388"/>
                  <a:pt x="3906" y="9412"/>
                  <a:pt x="3954" y="9447"/>
                </a:cubicBezTo>
                <a:cubicBezTo>
                  <a:pt x="4001" y="9483"/>
                  <a:pt x="4025" y="9531"/>
                  <a:pt x="4085" y="9555"/>
                </a:cubicBezTo>
                <a:cubicBezTo>
                  <a:pt x="4156" y="9614"/>
                  <a:pt x="4204" y="9686"/>
                  <a:pt x="4287" y="9721"/>
                </a:cubicBezTo>
                <a:cubicBezTo>
                  <a:pt x="4287" y="9733"/>
                  <a:pt x="4299" y="9733"/>
                  <a:pt x="4299" y="9745"/>
                </a:cubicBezTo>
                <a:cubicBezTo>
                  <a:pt x="4311" y="9757"/>
                  <a:pt x="4335" y="9769"/>
                  <a:pt x="4346" y="9781"/>
                </a:cubicBezTo>
                <a:cubicBezTo>
                  <a:pt x="4430" y="9852"/>
                  <a:pt x="4525" y="9924"/>
                  <a:pt x="4620" y="9983"/>
                </a:cubicBezTo>
                <a:cubicBezTo>
                  <a:pt x="4870" y="10233"/>
                  <a:pt x="5180" y="10424"/>
                  <a:pt x="5466" y="10638"/>
                </a:cubicBezTo>
                <a:cubicBezTo>
                  <a:pt x="5478" y="10638"/>
                  <a:pt x="5489" y="10650"/>
                  <a:pt x="5513" y="10662"/>
                </a:cubicBezTo>
                <a:cubicBezTo>
                  <a:pt x="5525" y="10686"/>
                  <a:pt x="5549" y="10698"/>
                  <a:pt x="5585" y="10698"/>
                </a:cubicBezTo>
                <a:cubicBezTo>
                  <a:pt x="5787" y="10876"/>
                  <a:pt x="6025" y="11007"/>
                  <a:pt x="6251" y="11150"/>
                </a:cubicBezTo>
                <a:cubicBezTo>
                  <a:pt x="6263" y="11162"/>
                  <a:pt x="6275" y="11162"/>
                  <a:pt x="6299" y="11162"/>
                </a:cubicBezTo>
                <a:cubicBezTo>
                  <a:pt x="6323" y="11186"/>
                  <a:pt x="6347" y="11198"/>
                  <a:pt x="6371" y="11210"/>
                </a:cubicBezTo>
                <a:cubicBezTo>
                  <a:pt x="6371" y="11233"/>
                  <a:pt x="6382" y="11233"/>
                  <a:pt x="6406" y="11233"/>
                </a:cubicBezTo>
                <a:cubicBezTo>
                  <a:pt x="6478" y="11305"/>
                  <a:pt x="6561" y="11352"/>
                  <a:pt x="6656" y="11388"/>
                </a:cubicBezTo>
                <a:cubicBezTo>
                  <a:pt x="6752" y="11460"/>
                  <a:pt x="6859" y="11519"/>
                  <a:pt x="6966" y="11567"/>
                </a:cubicBezTo>
                <a:cubicBezTo>
                  <a:pt x="6990" y="11591"/>
                  <a:pt x="7025" y="11602"/>
                  <a:pt x="7049" y="11614"/>
                </a:cubicBezTo>
                <a:cubicBezTo>
                  <a:pt x="7077" y="11649"/>
                  <a:pt x="7105" y="11668"/>
                  <a:pt x="7137" y="11668"/>
                </a:cubicBezTo>
                <a:cubicBezTo>
                  <a:pt x="7160" y="11668"/>
                  <a:pt x="7186" y="11658"/>
                  <a:pt x="7216" y="11638"/>
                </a:cubicBezTo>
                <a:cubicBezTo>
                  <a:pt x="7252" y="11602"/>
                  <a:pt x="7311" y="11614"/>
                  <a:pt x="7347" y="11567"/>
                </a:cubicBezTo>
                <a:cubicBezTo>
                  <a:pt x="7418" y="11543"/>
                  <a:pt x="7490" y="11507"/>
                  <a:pt x="7549" y="11460"/>
                </a:cubicBezTo>
                <a:cubicBezTo>
                  <a:pt x="7573" y="11448"/>
                  <a:pt x="7597" y="11436"/>
                  <a:pt x="7609" y="11412"/>
                </a:cubicBezTo>
                <a:cubicBezTo>
                  <a:pt x="7859" y="11281"/>
                  <a:pt x="8097" y="11138"/>
                  <a:pt x="8335" y="10971"/>
                </a:cubicBezTo>
                <a:cubicBezTo>
                  <a:pt x="8430" y="10924"/>
                  <a:pt x="8526" y="10852"/>
                  <a:pt x="8621" y="10781"/>
                </a:cubicBezTo>
                <a:cubicBezTo>
                  <a:pt x="8680" y="10745"/>
                  <a:pt x="8752" y="10710"/>
                  <a:pt x="8799" y="10662"/>
                </a:cubicBezTo>
                <a:cubicBezTo>
                  <a:pt x="8859" y="10638"/>
                  <a:pt x="8907" y="10590"/>
                  <a:pt x="8954" y="10543"/>
                </a:cubicBezTo>
                <a:cubicBezTo>
                  <a:pt x="9097" y="10471"/>
                  <a:pt x="9204" y="10376"/>
                  <a:pt x="9335" y="10269"/>
                </a:cubicBezTo>
                <a:cubicBezTo>
                  <a:pt x="9407" y="10233"/>
                  <a:pt x="9478" y="10186"/>
                  <a:pt x="9538" y="10114"/>
                </a:cubicBezTo>
                <a:cubicBezTo>
                  <a:pt x="9680" y="10031"/>
                  <a:pt x="9788" y="9912"/>
                  <a:pt x="9919" y="9805"/>
                </a:cubicBezTo>
                <a:cubicBezTo>
                  <a:pt x="9990" y="9745"/>
                  <a:pt x="10073" y="9686"/>
                  <a:pt x="10133" y="9614"/>
                </a:cubicBezTo>
                <a:cubicBezTo>
                  <a:pt x="10216" y="9578"/>
                  <a:pt x="10264" y="9507"/>
                  <a:pt x="10312" y="9459"/>
                </a:cubicBezTo>
                <a:cubicBezTo>
                  <a:pt x="10419" y="9400"/>
                  <a:pt x="10490" y="9305"/>
                  <a:pt x="10585" y="9233"/>
                </a:cubicBezTo>
                <a:cubicBezTo>
                  <a:pt x="10669" y="9162"/>
                  <a:pt x="10728" y="9078"/>
                  <a:pt x="10812" y="9007"/>
                </a:cubicBezTo>
                <a:cubicBezTo>
                  <a:pt x="10907" y="8947"/>
                  <a:pt x="10978" y="8864"/>
                  <a:pt x="11050" y="8781"/>
                </a:cubicBezTo>
                <a:cubicBezTo>
                  <a:pt x="11097" y="8745"/>
                  <a:pt x="11133" y="8709"/>
                  <a:pt x="11157" y="8662"/>
                </a:cubicBezTo>
                <a:cubicBezTo>
                  <a:pt x="11264" y="8590"/>
                  <a:pt x="11324" y="8495"/>
                  <a:pt x="11407" y="8400"/>
                </a:cubicBezTo>
                <a:cubicBezTo>
                  <a:pt x="11455" y="8376"/>
                  <a:pt x="11490" y="8328"/>
                  <a:pt x="11526" y="8281"/>
                </a:cubicBezTo>
                <a:cubicBezTo>
                  <a:pt x="11562" y="8269"/>
                  <a:pt x="11585" y="8245"/>
                  <a:pt x="11597" y="8197"/>
                </a:cubicBezTo>
                <a:cubicBezTo>
                  <a:pt x="11669" y="8138"/>
                  <a:pt x="11740" y="8066"/>
                  <a:pt x="11800" y="7971"/>
                </a:cubicBezTo>
                <a:cubicBezTo>
                  <a:pt x="11859" y="7923"/>
                  <a:pt x="11907" y="7864"/>
                  <a:pt x="11955" y="7792"/>
                </a:cubicBezTo>
                <a:cubicBezTo>
                  <a:pt x="11978" y="7781"/>
                  <a:pt x="12002" y="7745"/>
                  <a:pt x="12014" y="7709"/>
                </a:cubicBezTo>
                <a:cubicBezTo>
                  <a:pt x="12026" y="7697"/>
                  <a:pt x="12026" y="7697"/>
                  <a:pt x="12038" y="7685"/>
                </a:cubicBezTo>
                <a:cubicBezTo>
                  <a:pt x="12217" y="7483"/>
                  <a:pt x="12383" y="7269"/>
                  <a:pt x="12526" y="7031"/>
                </a:cubicBezTo>
                <a:cubicBezTo>
                  <a:pt x="12574" y="6983"/>
                  <a:pt x="12609" y="6935"/>
                  <a:pt x="12633" y="6876"/>
                </a:cubicBezTo>
                <a:cubicBezTo>
                  <a:pt x="12681" y="6828"/>
                  <a:pt x="12728" y="6769"/>
                  <a:pt x="12752" y="6709"/>
                </a:cubicBezTo>
                <a:cubicBezTo>
                  <a:pt x="12788" y="6685"/>
                  <a:pt x="12812" y="6650"/>
                  <a:pt x="12824" y="6614"/>
                </a:cubicBezTo>
                <a:cubicBezTo>
                  <a:pt x="12836" y="6590"/>
                  <a:pt x="12848" y="6566"/>
                  <a:pt x="12859" y="6554"/>
                </a:cubicBezTo>
                <a:cubicBezTo>
                  <a:pt x="12907" y="6507"/>
                  <a:pt x="12943" y="6459"/>
                  <a:pt x="12967" y="6411"/>
                </a:cubicBezTo>
                <a:cubicBezTo>
                  <a:pt x="12979" y="6399"/>
                  <a:pt x="12990" y="6376"/>
                  <a:pt x="13002" y="6364"/>
                </a:cubicBezTo>
                <a:cubicBezTo>
                  <a:pt x="13074" y="6280"/>
                  <a:pt x="13133" y="6173"/>
                  <a:pt x="13193" y="6078"/>
                </a:cubicBezTo>
                <a:cubicBezTo>
                  <a:pt x="13252" y="5995"/>
                  <a:pt x="13300" y="5911"/>
                  <a:pt x="13336" y="5804"/>
                </a:cubicBezTo>
                <a:cubicBezTo>
                  <a:pt x="13348" y="5792"/>
                  <a:pt x="13360" y="5780"/>
                  <a:pt x="13371" y="5768"/>
                </a:cubicBezTo>
                <a:cubicBezTo>
                  <a:pt x="13419" y="5685"/>
                  <a:pt x="13479" y="5602"/>
                  <a:pt x="13514" y="5518"/>
                </a:cubicBezTo>
                <a:cubicBezTo>
                  <a:pt x="13586" y="5399"/>
                  <a:pt x="13645" y="5280"/>
                  <a:pt x="13693" y="5161"/>
                </a:cubicBezTo>
                <a:cubicBezTo>
                  <a:pt x="13776" y="5042"/>
                  <a:pt x="13824" y="4899"/>
                  <a:pt x="13871" y="4756"/>
                </a:cubicBezTo>
                <a:cubicBezTo>
                  <a:pt x="13919" y="4661"/>
                  <a:pt x="13955" y="4554"/>
                  <a:pt x="13979" y="4447"/>
                </a:cubicBezTo>
                <a:cubicBezTo>
                  <a:pt x="14002" y="4399"/>
                  <a:pt x="14026" y="4340"/>
                  <a:pt x="14026" y="4292"/>
                </a:cubicBezTo>
                <a:cubicBezTo>
                  <a:pt x="14086" y="4137"/>
                  <a:pt x="14110" y="3971"/>
                  <a:pt x="14157" y="3816"/>
                </a:cubicBezTo>
                <a:cubicBezTo>
                  <a:pt x="14157" y="3804"/>
                  <a:pt x="14157" y="3792"/>
                  <a:pt x="14157" y="3780"/>
                </a:cubicBezTo>
                <a:cubicBezTo>
                  <a:pt x="14181" y="3685"/>
                  <a:pt x="14205" y="3602"/>
                  <a:pt x="14205" y="3506"/>
                </a:cubicBezTo>
                <a:cubicBezTo>
                  <a:pt x="14241" y="3471"/>
                  <a:pt x="14217" y="3423"/>
                  <a:pt x="14229" y="3375"/>
                </a:cubicBezTo>
                <a:cubicBezTo>
                  <a:pt x="14252" y="3304"/>
                  <a:pt x="14241" y="3244"/>
                  <a:pt x="14252" y="3173"/>
                </a:cubicBezTo>
                <a:cubicBezTo>
                  <a:pt x="14276" y="3149"/>
                  <a:pt x="14264" y="3113"/>
                  <a:pt x="14264" y="3078"/>
                </a:cubicBezTo>
                <a:cubicBezTo>
                  <a:pt x="14276" y="2792"/>
                  <a:pt x="14276" y="2506"/>
                  <a:pt x="14241" y="2220"/>
                </a:cubicBezTo>
                <a:cubicBezTo>
                  <a:pt x="14241" y="2208"/>
                  <a:pt x="14241" y="2185"/>
                  <a:pt x="14229" y="2161"/>
                </a:cubicBezTo>
                <a:cubicBezTo>
                  <a:pt x="14229" y="2137"/>
                  <a:pt x="14229" y="2125"/>
                  <a:pt x="14217" y="2101"/>
                </a:cubicBezTo>
                <a:cubicBezTo>
                  <a:pt x="14217" y="2042"/>
                  <a:pt x="14205" y="1994"/>
                  <a:pt x="14181" y="1935"/>
                </a:cubicBezTo>
                <a:cubicBezTo>
                  <a:pt x="14181" y="1935"/>
                  <a:pt x="14181" y="1923"/>
                  <a:pt x="14181" y="1923"/>
                </a:cubicBezTo>
                <a:cubicBezTo>
                  <a:pt x="14181" y="1899"/>
                  <a:pt x="14181" y="1875"/>
                  <a:pt x="14157" y="1851"/>
                </a:cubicBezTo>
                <a:cubicBezTo>
                  <a:pt x="14157" y="1827"/>
                  <a:pt x="14157" y="1804"/>
                  <a:pt x="14133" y="1792"/>
                </a:cubicBezTo>
                <a:cubicBezTo>
                  <a:pt x="14122" y="1697"/>
                  <a:pt x="14086" y="1625"/>
                  <a:pt x="14038" y="1542"/>
                </a:cubicBezTo>
                <a:cubicBezTo>
                  <a:pt x="14014" y="1446"/>
                  <a:pt x="13967" y="1351"/>
                  <a:pt x="13907" y="1280"/>
                </a:cubicBezTo>
                <a:cubicBezTo>
                  <a:pt x="13871" y="1196"/>
                  <a:pt x="13848" y="1101"/>
                  <a:pt x="13752" y="1054"/>
                </a:cubicBezTo>
                <a:cubicBezTo>
                  <a:pt x="13764" y="994"/>
                  <a:pt x="13729" y="970"/>
                  <a:pt x="13693" y="935"/>
                </a:cubicBezTo>
                <a:cubicBezTo>
                  <a:pt x="13657" y="887"/>
                  <a:pt x="13633" y="839"/>
                  <a:pt x="13574" y="804"/>
                </a:cubicBezTo>
                <a:cubicBezTo>
                  <a:pt x="13538" y="744"/>
                  <a:pt x="13502" y="708"/>
                  <a:pt x="13443" y="673"/>
                </a:cubicBezTo>
                <a:cubicBezTo>
                  <a:pt x="13407" y="625"/>
                  <a:pt x="13371" y="577"/>
                  <a:pt x="13312" y="554"/>
                </a:cubicBezTo>
                <a:cubicBezTo>
                  <a:pt x="13276" y="506"/>
                  <a:pt x="13217" y="482"/>
                  <a:pt x="13169" y="446"/>
                </a:cubicBezTo>
                <a:cubicBezTo>
                  <a:pt x="13145" y="411"/>
                  <a:pt x="13109" y="387"/>
                  <a:pt x="13062" y="375"/>
                </a:cubicBezTo>
                <a:cubicBezTo>
                  <a:pt x="13002" y="315"/>
                  <a:pt x="12931" y="292"/>
                  <a:pt x="12859" y="268"/>
                </a:cubicBezTo>
                <a:cubicBezTo>
                  <a:pt x="12800" y="220"/>
                  <a:pt x="12728" y="196"/>
                  <a:pt x="12657" y="173"/>
                </a:cubicBezTo>
                <a:cubicBezTo>
                  <a:pt x="12621" y="149"/>
                  <a:pt x="12574" y="137"/>
                  <a:pt x="12526" y="137"/>
                </a:cubicBezTo>
                <a:cubicBezTo>
                  <a:pt x="12395" y="77"/>
                  <a:pt x="12264" y="42"/>
                  <a:pt x="12133" y="42"/>
                </a:cubicBezTo>
                <a:cubicBezTo>
                  <a:pt x="11994" y="18"/>
                  <a:pt x="11854" y="0"/>
                  <a:pt x="11718" y="0"/>
                </a:cubicBezTo>
                <a:close/>
              </a:path>
            </a:pathLst>
          </a:custGeom>
          <a:solidFill>
            <a:srgbClr val="FE676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220" name="Google Shape;1220;p57"/>
          <p:cNvSpPr/>
          <p:nvPr/>
        </p:nvSpPr>
        <p:spPr>
          <a:xfrm>
            <a:off x="7567338" y="1530775"/>
            <a:ext cx="356925" cy="291700"/>
          </a:xfrm>
          <a:custGeom>
            <a:avLst/>
            <a:gdLst/>
            <a:ahLst/>
            <a:cxnLst/>
            <a:rect l="l" t="t" r="r" b="b"/>
            <a:pathLst>
              <a:path w="14277" h="11668" extrusionOk="0">
                <a:moveTo>
                  <a:pt x="10812" y="649"/>
                </a:moveTo>
                <a:cubicBezTo>
                  <a:pt x="10800" y="649"/>
                  <a:pt x="10800" y="661"/>
                  <a:pt x="10800" y="661"/>
                </a:cubicBezTo>
                <a:cubicBezTo>
                  <a:pt x="10800" y="649"/>
                  <a:pt x="10800" y="649"/>
                  <a:pt x="10812" y="649"/>
                </a:cubicBezTo>
                <a:close/>
                <a:moveTo>
                  <a:pt x="4096" y="684"/>
                </a:moveTo>
                <a:cubicBezTo>
                  <a:pt x="4132" y="696"/>
                  <a:pt x="4168" y="696"/>
                  <a:pt x="4180" y="696"/>
                </a:cubicBezTo>
                <a:cubicBezTo>
                  <a:pt x="4185" y="694"/>
                  <a:pt x="4188" y="693"/>
                  <a:pt x="4190" y="693"/>
                </a:cubicBezTo>
                <a:cubicBezTo>
                  <a:pt x="4199" y="693"/>
                  <a:pt x="4192" y="708"/>
                  <a:pt x="4192" y="708"/>
                </a:cubicBezTo>
                <a:cubicBezTo>
                  <a:pt x="4192" y="744"/>
                  <a:pt x="4204" y="768"/>
                  <a:pt x="4216" y="792"/>
                </a:cubicBezTo>
                <a:cubicBezTo>
                  <a:pt x="4180" y="756"/>
                  <a:pt x="4144" y="720"/>
                  <a:pt x="4096" y="684"/>
                </a:cubicBezTo>
                <a:close/>
                <a:moveTo>
                  <a:pt x="5108" y="1054"/>
                </a:moveTo>
                <a:cubicBezTo>
                  <a:pt x="5108" y="1065"/>
                  <a:pt x="5108" y="1065"/>
                  <a:pt x="5108" y="1065"/>
                </a:cubicBezTo>
                <a:cubicBezTo>
                  <a:pt x="5097" y="1065"/>
                  <a:pt x="5097" y="1077"/>
                  <a:pt x="5085" y="1077"/>
                </a:cubicBezTo>
                <a:lnTo>
                  <a:pt x="5085" y="1077"/>
                </a:lnTo>
                <a:cubicBezTo>
                  <a:pt x="5097" y="1077"/>
                  <a:pt x="5097" y="1065"/>
                  <a:pt x="5108" y="1054"/>
                </a:cubicBezTo>
                <a:close/>
                <a:moveTo>
                  <a:pt x="9097" y="1089"/>
                </a:moveTo>
                <a:cubicBezTo>
                  <a:pt x="9109" y="1089"/>
                  <a:pt x="9109" y="1089"/>
                  <a:pt x="9109" y="1101"/>
                </a:cubicBezTo>
                <a:lnTo>
                  <a:pt x="9097" y="1101"/>
                </a:lnTo>
                <a:cubicBezTo>
                  <a:pt x="9097" y="1101"/>
                  <a:pt x="9097" y="1089"/>
                  <a:pt x="9097" y="1089"/>
                </a:cubicBezTo>
                <a:close/>
                <a:moveTo>
                  <a:pt x="1965" y="1101"/>
                </a:moveTo>
                <a:cubicBezTo>
                  <a:pt x="1965" y="1113"/>
                  <a:pt x="1965" y="1125"/>
                  <a:pt x="1953" y="1125"/>
                </a:cubicBezTo>
                <a:cubicBezTo>
                  <a:pt x="1953" y="1113"/>
                  <a:pt x="1965" y="1113"/>
                  <a:pt x="1965" y="1101"/>
                </a:cubicBezTo>
                <a:close/>
                <a:moveTo>
                  <a:pt x="8930" y="1149"/>
                </a:moveTo>
                <a:cubicBezTo>
                  <a:pt x="8930" y="1161"/>
                  <a:pt x="8918" y="1161"/>
                  <a:pt x="8918" y="1173"/>
                </a:cubicBezTo>
                <a:cubicBezTo>
                  <a:pt x="8918" y="1161"/>
                  <a:pt x="8918" y="1161"/>
                  <a:pt x="8930" y="1149"/>
                </a:cubicBezTo>
                <a:close/>
                <a:moveTo>
                  <a:pt x="3799" y="1232"/>
                </a:moveTo>
                <a:cubicBezTo>
                  <a:pt x="3799" y="1244"/>
                  <a:pt x="3787" y="1244"/>
                  <a:pt x="3775" y="1244"/>
                </a:cubicBezTo>
                <a:cubicBezTo>
                  <a:pt x="3787" y="1244"/>
                  <a:pt x="3787" y="1232"/>
                  <a:pt x="3787" y="1232"/>
                </a:cubicBezTo>
                <a:close/>
                <a:moveTo>
                  <a:pt x="3971" y="1259"/>
                </a:moveTo>
                <a:cubicBezTo>
                  <a:pt x="3989" y="1259"/>
                  <a:pt x="4007" y="1262"/>
                  <a:pt x="4025" y="1268"/>
                </a:cubicBezTo>
                <a:cubicBezTo>
                  <a:pt x="4001" y="1280"/>
                  <a:pt x="3965" y="1292"/>
                  <a:pt x="3942" y="1316"/>
                </a:cubicBezTo>
                <a:cubicBezTo>
                  <a:pt x="3930" y="1304"/>
                  <a:pt x="3906" y="1292"/>
                  <a:pt x="3918" y="1268"/>
                </a:cubicBezTo>
                <a:cubicBezTo>
                  <a:pt x="3936" y="1262"/>
                  <a:pt x="3954" y="1259"/>
                  <a:pt x="3971" y="1259"/>
                </a:cubicBezTo>
                <a:close/>
                <a:moveTo>
                  <a:pt x="9359" y="1387"/>
                </a:moveTo>
                <a:cubicBezTo>
                  <a:pt x="9359" y="1387"/>
                  <a:pt x="9359" y="1387"/>
                  <a:pt x="9359" y="1399"/>
                </a:cubicBezTo>
                <a:lnTo>
                  <a:pt x="9347" y="1399"/>
                </a:lnTo>
                <a:cubicBezTo>
                  <a:pt x="9347" y="1387"/>
                  <a:pt x="9359" y="1387"/>
                  <a:pt x="9359" y="1387"/>
                </a:cubicBezTo>
                <a:close/>
                <a:moveTo>
                  <a:pt x="3870" y="1518"/>
                </a:moveTo>
                <a:cubicBezTo>
                  <a:pt x="3882" y="1530"/>
                  <a:pt x="3882" y="1530"/>
                  <a:pt x="3882" y="1530"/>
                </a:cubicBezTo>
                <a:lnTo>
                  <a:pt x="3870" y="1530"/>
                </a:lnTo>
                <a:cubicBezTo>
                  <a:pt x="3870" y="1530"/>
                  <a:pt x="3870" y="1530"/>
                  <a:pt x="3870" y="1518"/>
                </a:cubicBezTo>
                <a:close/>
                <a:moveTo>
                  <a:pt x="13800" y="1851"/>
                </a:moveTo>
                <a:cubicBezTo>
                  <a:pt x="13800" y="1863"/>
                  <a:pt x="13788" y="1863"/>
                  <a:pt x="13788" y="1863"/>
                </a:cubicBezTo>
                <a:cubicBezTo>
                  <a:pt x="13788" y="1863"/>
                  <a:pt x="13788" y="1863"/>
                  <a:pt x="13776" y="1851"/>
                </a:cubicBezTo>
                <a:close/>
                <a:moveTo>
                  <a:pt x="5489" y="1863"/>
                </a:moveTo>
                <a:cubicBezTo>
                  <a:pt x="5489" y="1875"/>
                  <a:pt x="5489" y="1875"/>
                  <a:pt x="5489" y="1875"/>
                </a:cubicBezTo>
                <a:cubicBezTo>
                  <a:pt x="5489" y="1875"/>
                  <a:pt x="5486" y="1872"/>
                  <a:pt x="5482" y="1871"/>
                </a:cubicBezTo>
                <a:lnTo>
                  <a:pt x="5482" y="1871"/>
                </a:lnTo>
                <a:cubicBezTo>
                  <a:pt x="5484" y="1869"/>
                  <a:pt x="5486" y="1866"/>
                  <a:pt x="5489" y="1863"/>
                </a:cubicBezTo>
                <a:close/>
                <a:moveTo>
                  <a:pt x="8180" y="1875"/>
                </a:moveTo>
                <a:cubicBezTo>
                  <a:pt x="8180" y="1887"/>
                  <a:pt x="8180" y="1887"/>
                  <a:pt x="8180" y="1887"/>
                </a:cubicBezTo>
                <a:cubicBezTo>
                  <a:pt x="8180" y="1887"/>
                  <a:pt x="8168" y="1887"/>
                  <a:pt x="8168" y="1875"/>
                </a:cubicBezTo>
                <a:close/>
                <a:moveTo>
                  <a:pt x="155" y="2054"/>
                </a:moveTo>
                <a:cubicBezTo>
                  <a:pt x="167" y="2078"/>
                  <a:pt x="167" y="2089"/>
                  <a:pt x="179" y="2101"/>
                </a:cubicBezTo>
                <a:cubicBezTo>
                  <a:pt x="167" y="2113"/>
                  <a:pt x="144" y="2125"/>
                  <a:pt x="120" y="2149"/>
                </a:cubicBezTo>
                <a:cubicBezTo>
                  <a:pt x="132" y="2113"/>
                  <a:pt x="144" y="2089"/>
                  <a:pt x="155" y="2054"/>
                </a:cubicBezTo>
                <a:close/>
                <a:moveTo>
                  <a:pt x="1239" y="2173"/>
                </a:moveTo>
                <a:cubicBezTo>
                  <a:pt x="1239" y="2185"/>
                  <a:pt x="1239" y="2185"/>
                  <a:pt x="1239" y="2185"/>
                </a:cubicBezTo>
                <a:lnTo>
                  <a:pt x="1227" y="2185"/>
                </a:lnTo>
                <a:cubicBezTo>
                  <a:pt x="1239" y="2185"/>
                  <a:pt x="1239" y="2185"/>
                  <a:pt x="1239" y="2173"/>
                </a:cubicBezTo>
                <a:close/>
                <a:moveTo>
                  <a:pt x="2322" y="2256"/>
                </a:moveTo>
                <a:cubicBezTo>
                  <a:pt x="2322" y="2268"/>
                  <a:pt x="2322" y="2268"/>
                  <a:pt x="2311" y="2280"/>
                </a:cubicBezTo>
                <a:cubicBezTo>
                  <a:pt x="2322" y="2268"/>
                  <a:pt x="2322" y="2256"/>
                  <a:pt x="2322" y="2256"/>
                </a:cubicBezTo>
                <a:close/>
                <a:moveTo>
                  <a:pt x="4323" y="2363"/>
                </a:moveTo>
                <a:cubicBezTo>
                  <a:pt x="4311" y="2363"/>
                  <a:pt x="4311" y="2363"/>
                  <a:pt x="4311" y="2375"/>
                </a:cubicBezTo>
                <a:cubicBezTo>
                  <a:pt x="4311" y="2363"/>
                  <a:pt x="4299" y="2363"/>
                  <a:pt x="4299" y="2363"/>
                </a:cubicBezTo>
                <a:close/>
                <a:moveTo>
                  <a:pt x="2632" y="2387"/>
                </a:moveTo>
                <a:cubicBezTo>
                  <a:pt x="2632" y="2399"/>
                  <a:pt x="2632" y="2399"/>
                  <a:pt x="2632" y="2399"/>
                </a:cubicBezTo>
                <a:cubicBezTo>
                  <a:pt x="2620" y="2399"/>
                  <a:pt x="2620" y="2399"/>
                  <a:pt x="2620" y="2387"/>
                </a:cubicBezTo>
                <a:close/>
                <a:moveTo>
                  <a:pt x="12645" y="2411"/>
                </a:moveTo>
                <a:cubicBezTo>
                  <a:pt x="12645" y="2417"/>
                  <a:pt x="12642" y="2420"/>
                  <a:pt x="12638" y="2420"/>
                </a:cubicBezTo>
                <a:cubicBezTo>
                  <a:pt x="12633" y="2420"/>
                  <a:pt x="12627" y="2417"/>
                  <a:pt x="12621" y="2411"/>
                </a:cubicBezTo>
                <a:close/>
                <a:moveTo>
                  <a:pt x="3180" y="2518"/>
                </a:moveTo>
                <a:cubicBezTo>
                  <a:pt x="3180" y="2518"/>
                  <a:pt x="3180" y="2518"/>
                  <a:pt x="3180" y="2530"/>
                </a:cubicBezTo>
                <a:cubicBezTo>
                  <a:pt x="3180" y="2518"/>
                  <a:pt x="3168" y="2518"/>
                  <a:pt x="3168" y="2518"/>
                </a:cubicBezTo>
                <a:close/>
                <a:moveTo>
                  <a:pt x="4549" y="2530"/>
                </a:moveTo>
                <a:cubicBezTo>
                  <a:pt x="4561" y="2530"/>
                  <a:pt x="4561" y="2530"/>
                  <a:pt x="4573" y="2542"/>
                </a:cubicBezTo>
                <a:cubicBezTo>
                  <a:pt x="4561" y="2542"/>
                  <a:pt x="4561" y="2530"/>
                  <a:pt x="4549" y="2530"/>
                </a:cubicBezTo>
                <a:close/>
                <a:moveTo>
                  <a:pt x="6513" y="2530"/>
                </a:moveTo>
                <a:cubicBezTo>
                  <a:pt x="6513" y="2530"/>
                  <a:pt x="6513" y="2542"/>
                  <a:pt x="6513" y="2542"/>
                </a:cubicBezTo>
                <a:lnTo>
                  <a:pt x="6502" y="2542"/>
                </a:lnTo>
                <a:cubicBezTo>
                  <a:pt x="6502" y="2542"/>
                  <a:pt x="6502" y="2530"/>
                  <a:pt x="6513" y="2530"/>
                </a:cubicBezTo>
                <a:close/>
                <a:moveTo>
                  <a:pt x="3858" y="2613"/>
                </a:moveTo>
                <a:cubicBezTo>
                  <a:pt x="3846" y="2625"/>
                  <a:pt x="3835" y="2637"/>
                  <a:pt x="3835" y="2637"/>
                </a:cubicBezTo>
                <a:cubicBezTo>
                  <a:pt x="3835" y="2637"/>
                  <a:pt x="3835" y="2625"/>
                  <a:pt x="3823" y="2625"/>
                </a:cubicBezTo>
                <a:cubicBezTo>
                  <a:pt x="3834" y="2625"/>
                  <a:pt x="3846" y="2625"/>
                  <a:pt x="3858" y="2613"/>
                </a:cubicBezTo>
                <a:close/>
                <a:moveTo>
                  <a:pt x="11990" y="2816"/>
                </a:moveTo>
                <a:cubicBezTo>
                  <a:pt x="11978" y="2828"/>
                  <a:pt x="11978" y="2828"/>
                  <a:pt x="11966" y="2840"/>
                </a:cubicBezTo>
                <a:cubicBezTo>
                  <a:pt x="11966" y="2828"/>
                  <a:pt x="11966" y="2828"/>
                  <a:pt x="11966" y="2828"/>
                </a:cubicBezTo>
                <a:cubicBezTo>
                  <a:pt x="11966" y="2816"/>
                  <a:pt x="11978" y="2816"/>
                  <a:pt x="11990" y="2816"/>
                </a:cubicBezTo>
                <a:close/>
                <a:moveTo>
                  <a:pt x="2489" y="2851"/>
                </a:moveTo>
                <a:cubicBezTo>
                  <a:pt x="2489" y="2863"/>
                  <a:pt x="2501" y="2887"/>
                  <a:pt x="2513" y="2899"/>
                </a:cubicBezTo>
                <a:cubicBezTo>
                  <a:pt x="2501" y="2899"/>
                  <a:pt x="2489" y="2887"/>
                  <a:pt x="2489" y="2875"/>
                </a:cubicBezTo>
                <a:cubicBezTo>
                  <a:pt x="2489" y="2863"/>
                  <a:pt x="2489" y="2851"/>
                  <a:pt x="2477" y="2851"/>
                </a:cubicBezTo>
                <a:close/>
                <a:moveTo>
                  <a:pt x="501" y="2947"/>
                </a:moveTo>
                <a:cubicBezTo>
                  <a:pt x="513" y="2959"/>
                  <a:pt x="513" y="2959"/>
                  <a:pt x="513" y="2959"/>
                </a:cubicBezTo>
                <a:cubicBezTo>
                  <a:pt x="513" y="2959"/>
                  <a:pt x="513" y="2970"/>
                  <a:pt x="501" y="2970"/>
                </a:cubicBezTo>
                <a:cubicBezTo>
                  <a:pt x="501" y="2959"/>
                  <a:pt x="501" y="2959"/>
                  <a:pt x="501" y="2947"/>
                </a:cubicBezTo>
                <a:close/>
                <a:moveTo>
                  <a:pt x="13229" y="2959"/>
                </a:moveTo>
                <a:cubicBezTo>
                  <a:pt x="13229" y="2970"/>
                  <a:pt x="13229" y="2970"/>
                  <a:pt x="13229" y="2982"/>
                </a:cubicBezTo>
                <a:cubicBezTo>
                  <a:pt x="13217" y="2982"/>
                  <a:pt x="13205" y="2982"/>
                  <a:pt x="13193" y="2970"/>
                </a:cubicBezTo>
                <a:cubicBezTo>
                  <a:pt x="13205" y="2970"/>
                  <a:pt x="13217" y="2970"/>
                  <a:pt x="13229" y="2959"/>
                </a:cubicBezTo>
                <a:close/>
                <a:moveTo>
                  <a:pt x="9169" y="2982"/>
                </a:moveTo>
                <a:lnTo>
                  <a:pt x="9169" y="2982"/>
                </a:lnTo>
                <a:cubicBezTo>
                  <a:pt x="9169" y="2994"/>
                  <a:pt x="9180" y="2994"/>
                  <a:pt x="9192" y="3006"/>
                </a:cubicBezTo>
                <a:lnTo>
                  <a:pt x="9180" y="3006"/>
                </a:lnTo>
                <a:cubicBezTo>
                  <a:pt x="9169" y="2994"/>
                  <a:pt x="9169" y="2994"/>
                  <a:pt x="9169" y="2982"/>
                </a:cubicBezTo>
                <a:close/>
                <a:moveTo>
                  <a:pt x="13074" y="2970"/>
                </a:moveTo>
                <a:cubicBezTo>
                  <a:pt x="13074" y="2982"/>
                  <a:pt x="13086" y="2982"/>
                  <a:pt x="13098" y="2982"/>
                </a:cubicBezTo>
                <a:cubicBezTo>
                  <a:pt x="13086" y="2994"/>
                  <a:pt x="13086" y="3006"/>
                  <a:pt x="13086" y="3018"/>
                </a:cubicBezTo>
                <a:cubicBezTo>
                  <a:pt x="13074" y="2994"/>
                  <a:pt x="13074" y="2982"/>
                  <a:pt x="13074" y="2970"/>
                </a:cubicBezTo>
                <a:close/>
                <a:moveTo>
                  <a:pt x="3013" y="3221"/>
                </a:moveTo>
                <a:cubicBezTo>
                  <a:pt x="3013" y="3232"/>
                  <a:pt x="3001" y="3244"/>
                  <a:pt x="3001" y="3256"/>
                </a:cubicBezTo>
                <a:cubicBezTo>
                  <a:pt x="3001" y="3244"/>
                  <a:pt x="3001" y="3232"/>
                  <a:pt x="2989" y="3232"/>
                </a:cubicBezTo>
                <a:cubicBezTo>
                  <a:pt x="3001" y="3232"/>
                  <a:pt x="3013" y="3221"/>
                  <a:pt x="3013" y="3221"/>
                </a:cubicBezTo>
                <a:close/>
                <a:moveTo>
                  <a:pt x="7502" y="3328"/>
                </a:moveTo>
                <a:cubicBezTo>
                  <a:pt x="7502" y="3328"/>
                  <a:pt x="7502" y="3328"/>
                  <a:pt x="7490" y="3340"/>
                </a:cubicBezTo>
                <a:cubicBezTo>
                  <a:pt x="7502" y="3328"/>
                  <a:pt x="7490" y="3328"/>
                  <a:pt x="7502" y="3328"/>
                </a:cubicBezTo>
                <a:close/>
                <a:moveTo>
                  <a:pt x="2584" y="3494"/>
                </a:moveTo>
                <a:cubicBezTo>
                  <a:pt x="2584" y="3494"/>
                  <a:pt x="2584" y="3494"/>
                  <a:pt x="2596" y="3506"/>
                </a:cubicBezTo>
                <a:cubicBezTo>
                  <a:pt x="2584" y="3506"/>
                  <a:pt x="2584" y="3494"/>
                  <a:pt x="2584" y="3494"/>
                </a:cubicBezTo>
                <a:close/>
                <a:moveTo>
                  <a:pt x="6740" y="3518"/>
                </a:moveTo>
                <a:cubicBezTo>
                  <a:pt x="6740" y="3518"/>
                  <a:pt x="6740" y="3518"/>
                  <a:pt x="6752" y="3530"/>
                </a:cubicBezTo>
                <a:lnTo>
                  <a:pt x="6740" y="3530"/>
                </a:lnTo>
                <a:cubicBezTo>
                  <a:pt x="6740" y="3530"/>
                  <a:pt x="6740" y="3518"/>
                  <a:pt x="6740" y="3518"/>
                </a:cubicBezTo>
                <a:close/>
                <a:moveTo>
                  <a:pt x="3906" y="3518"/>
                </a:moveTo>
                <a:cubicBezTo>
                  <a:pt x="3906" y="3518"/>
                  <a:pt x="3918" y="3530"/>
                  <a:pt x="3918" y="3530"/>
                </a:cubicBezTo>
                <a:cubicBezTo>
                  <a:pt x="3918" y="3530"/>
                  <a:pt x="3918" y="3530"/>
                  <a:pt x="3918" y="3542"/>
                </a:cubicBezTo>
                <a:cubicBezTo>
                  <a:pt x="3918" y="3530"/>
                  <a:pt x="3906" y="3530"/>
                  <a:pt x="3906" y="3518"/>
                </a:cubicBezTo>
                <a:close/>
                <a:moveTo>
                  <a:pt x="4763" y="3602"/>
                </a:moveTo>
                <a:cubicBezTo>
                  <a:pt x="4751" y="3613"/>
                  <a:pt x="4751" y="3613"/>
                  <a:pt x="4751" y="3613"/>
                </a:cubicBezTo>
                <a:cubicBezTo>
                  <a:pt x="4751" y="3613"/>
                  <a:pt x="4751" y="3613"/>
                  <a:pt x="4751" y="3602"/>
                </a:cubicBezTo>
                <a:close/>
                <a:moveTo>
                  <a:pt x="11764" y="3697"/>
                </a:moveTo>
                <a:lnTo>
                  <a:pt x="11764" y="3697"/>
                </a:lnTo>
                <a:cubicBezTo>
                  <a:pt x="11755" y="3714"/>
                  <a:pt x="11747" y="3725"/>
                  <a:pt x="11733" y="3725"/>
                </a:cubicBezTo>
                <a:cubicBezTo>
                  <a:pt x="11728" y="3725"/>
                  <a:pt x="11723" y="3724"/>
                  <a:pt x="11716" y="3721"/>
                </a:cubicBezTo>
                <a:cubicBezTo>
                  <a:pt x="11705" y="3721"/>
                  <a:pt x="11705" y="3709"/>
                  <a:pt x="11705" y="3709"/>
                </a:cubicBezTo>
                <a:lnTo>
                  <a:pt x="11764" y="3697"/>
                </a:lnTo>
                <a:close/>
                <a:moveTo>
                  <a:pt x="9133" y="3768"/>
                </a:moveTo>
                <a:cubicBezTo>
                  <a:pt x="9133" y="3768"/>
                  <a:pt x="9133" y="3768"/>
                  <a:pt x="9145" y="3780"/>
                </a:cubicBezTo>
                <a:lnTo>
                  <a:pt x="9133" y="3780"/>
                </a:lnTo>
                <a:cubicBezTo>
                  <a:pt x="9133" y="3768"/>
                  <a:pt x="9133" y="3768"/>
                  <a:pt x="9133" y="3768"/>
                </a:cubicBezTo>
                <a:close/>
                <a:moveTo>
                  <a:pt x="12955" y="3756"/>
                </a:moveTo>
                <a:cubicBezTo>
                  <a:pt x="12955" y="3768"/>
                  <a:pt x="12967" y="3768"/>
                  <a:pt x="12967" y="3780"/>
                </a:cubicBezTo>
                <a:lnTo>
                  <a:pt x="12955" y="3780"/>
                </a:lnTo>
                <a:cubicBezTo>
                  <a:pt x="12955" y="3768"/>
                  <a:pt x="12955" y="3768"/>
                  <a:pt x="12955" y="3756"/>
                </a:cubicBezTo>
                <a:close/>
                <a:moveTo>
                  <a:pt x="1941" y="3947"/>
                </a:moveTo>
                <a:cubicBezTo>
                  <a:pt x="1953" y="3947"/>
                  <a:pt x="1953" y="3947"/>
                  <a:pt x="1965" y="3959"/>
                </a:cubicBezTo>
                <a:lnTo>
                  <a:pt x="1930" y="3959"/>
                </a:lnTo>
                <a:cubicBezTo>
                  <a:pt x="1941" y="3947"/>
                  <a:pt x="1941" y="3947"/>
                  <a:pt x="1941" y="3947"/>
                </a:cubicBezTo>
                <a:close/>
                <a:moveTo>
                  <a:pt x="1977" y="4042"/>
                </a:moveTo>
                <a:cubicBezTo>
                  <a:pt x="1977" y="4042"/>
                  <a:pt x="1977" y="4054"/>
                  <a:pt x="1977" y="4054"/>
                </a:cubicBezTo>
                <a:lnTo>
                  <a:pt x="1965" y="4054"/>
                </a:lnTo>
                <a:cubicBezTo>
                  <a:pt x="1965" y="4054"/>
                  <a:pt x="1977" y="4042"/>
                  <a:pt x="1977" y="4042"/>
                </a:cubicBezTo>
                <a:close/>
                <a:moveTo>
                  <a:pt x="11514" y="4054"/>
                </a:moveTo>
                <a:cubicBezTo>
                  <a:pt x="11490" y="4090"/>
                  <a:pt x="11478" y="4102"/>
                  <a:pt x="11466" y="4113"/>
                </a:cubicBezTo>
                <a:cubicBezTo>
                  <a:pt x="11455" y="4102"/>
                  <a:pt x="11466" y="4078"/>
                  <a:pt x="11478" y="4066"/>
                </a:cubicBezTo>
                <a:cubicBezTo>
                  <a:pt x="11502" y="4054"/>
                  <a:pt x="11502" y="4054"/>
                  <a:pt x="11514" y="4054"/>
                </a:cubicBezTo>
                <a:close/>
                <a:moveTo>
                  <a:pt x="8994" y="4088"/>
                </a:moveTo>
                <a:cubicBezTo>
                  <a:pt x="8998" y="4088"/>
                  <a:pt x="9002" y="4095"/>
                  <a:pt x="9002" y="4102"/>
                </a:cubicBezTo>
                <a:cubicBezTo>
                  <a:pt x="9002" y="4102"/>
                  <a:pt x="8990" y="4113"/>
                  <a:pt x="8978" y="4125"/>
                </a:cubicBezTo>
                <a:cubicBezTo>
                  <a:pt x="8954" y="4137"/>
                  <a:pt x="8930" y="4173"/>
                  <a:pt x="8907" y="4173"/>
                </a:cubicBezTo>
                <a:cubicBezTo>
                  <a:pt x="8942" y="4149"/>
                  <a:pt x="8966" y="4137"/>
                  <a:pt x="8990" y="4102"/>
                </a:cubicBezTo>
                <a:cubicBezTo>
                  <a:pt x="8990" y="4092"/>
                  <a:pt x="8992" y="4088"/>
                  <a:pt x="8994" y="4088"/>
                </a:cubicBezTo>
                <a:close/>
                <a:moveTo>
                  <a:pt x="3906" y="4173"/>
                </a:moveTo>
                <a:cubicBezTo>
                  <a:pt x="3894" y="4185"/>
                  <a:pt x="3894" y="4185"/>
                  <a:pt x="3894" y="4185"/>
                </a:cubicBezTo>
                <a:cubicBezTo>
                  <a:pt x="3894" y="4185"/>
                  <a:pt x="3894" y="4185"/>
                  <a:pt x="3894" y="4173"/>
                </a:cubicBezTo>
                <a:close/>
                <a:moveTo>
                  <a:pt x="10228" y="4209"/>
                </a:moveTo>
                <a:cubicBezTo>
                  <a:pt x="10228" y="4209"/>
                  <a:pt x="10216" y="4209"/>
                  <a:pt x="10216" y="4221"/>
                </a:cubicBezTo>
                <a:cubicBezTo>
                  <a:pt x="10216" y="4221"/>
                  <a:pt x="10216" y="4221"/>
                  <a:pt x="10216" y="4209"/>
                </a:cubicBezTo>
                <a:close/>
                <a:moveTo>
                  <a:pt x="4418" y="4340"/>
                </a:moveTo>
                <a:cubicBezTo>
                  <a:pt x="4412" y="4346"/>
                  <a:pt x="4406" y="4349"/>
                  <a:pt x="4400" y="4349"/>
                </a:cubicBezTo>
                <a:cubicBezTo>
                  <a:pt x="4394" y="4349"/>
                  <a:pt x="4388" y="4346"/>
                  <a:pt x="4382" y="4340"/>
                </a:cubicBezTo>
                <a:close/>
                <a:moveTo>
                  <a:pt x="11097" y="4340"/>
                </a:moveTo>
                <a:cubicBezTo>
                  <a:pt x="11121" y="4352"/>
                  <a:pt x="11133" y="4364"/>
                  <a:pt x="11145" y="4364"/>
                </a:cubicBezTo>
                <a:cubicBezTo>
                  <a:pt x="11132" y="4368"/>
                  <a:pt x="11120" y="4371"/>
                  <a:pt x="11112" y="4371"/>
                </a:cubicBezTo>
                <a:cubicBezTo>
                  <a:pt x="11097" y="4371"/>
                  <a:pt x="11090" y="4362"/>
                  <a:pt x="11097" y="4340"/>
                </a:cubicBezTo>
                <a:close/>
                <a:moveTo>
                  <a:pt x="11097" y="4435"/>
                </a:moveTo>
                <a:cubicBezTo>
                  <a:pt x="11085" y="4447"/>
                  <a:pt x="11085" y="4447"/>
                  <a:pt x="11085" y="4459"/>
                </a:cubicBezTo>
                <a:cubicBezTo>
                  <a:pt x="11085" y="4447"/>
                  <a:pt x="11074" y="4447"/>
                  <a:pt x="11085" y="4435"/>
                </a:cubicBezTo>
                <a:close/>
                <a:moveTo>
                  <a:pt x="3977" y="4518"/>
                </a:moveTo>
                <a:cubicBezTo>
                  <a:pt x="3965" y="4530"/>
                  <a:pt x="3954" y="4530"/>
                  <a:pt x="3942" y="4530"/>
                </a:cubicBezTo>
                <a:cubicBezTo>
                  <a:pt x="3954" y="4518"/>
                  <a:pt x="3965" y="4518"/>
                  <a:pt x="3977" y="4518"/>
                </a:cubicBezTo>
                <a:close/>
                <a:moveTo>
                  <a:pt x="1846" y="4578"/>
                </a:moveTo>
                <a:cubicBezTo>
                  <a:pt x="1846" y="4590"/>
                  <a:pt x="1846" y="4590"/>
                  <a:pt x="1834" y="4602"/>
                </a:cubicBezTo>
                <a:cubicBezTo>
                  <a:pt x="1834" y="4590"/>
                  <a:pt x="1834" y="4590"/>
                  <a:pt x="1834" y="4578"/>
                </a:cubicBezTo>
                <a:close/>
                <a:moveTo>
                  <a:pt x="3846" y="4590"/>
                </a:moveTo>
                <a:cubicBezTo>
                  <a:pt x="3846" y="4602"/>
                  <a:pt x="3835" y="4602"/>
                  <a:pt x="3823" y="4614"/>
                </a:cubicBezTo>
                <a:cubicBezTo>
                  <a:pt x="3835" y="4602"/>
                  <a:pt x="3835" y="4590"/>
                  <a:pt x="3835" y="4590"/>
                </a:cubicBezTo>
                <a:close/>
                <a:moveTo>
                  <a:pt x="6871" y="4709"/>
                </a:moveTo>
                <a:cubicBezTo>
                  <a:pt x="6883" y="4721"/>
                  <a:pt x="6883" y="4721"/>
                  <a:pt x="6883" y="4721"/>
                </a:cubicBezTo>
                <a:lnTo>
                  <a:pt x="6871" y="4721"/>
                </a:lnTo>
                <a:cubicBezTo>
                  <a:pt x="6871" y="4721"/>
                  <a:pt x="6871" y="4721"/>
                  <a:pt x="6871" y="4709"/>
                </a:cubicBezTo>
                <a:close/>
                <a:moveTo>
                  <a:pt x="9692" y="4756"/>
                </a:moveTo>
                <a:cubicBezTo>
                  <a:pt x="9684" y="4756"/>
                  <a:pt x="9671" y="4762"/>
                  <a:pt x="9660" y="4762"/>
                </a:cubicBezTo>
                <a:cubicBezTo>
                  <a:pt x="9654" y="4762"/>
                  <a:pt x="9649" y="4760"/>
                  <a:pt x="9645" y="4756"/>
                </a:cubicBezTo>
                <a:close/>
                <a:moveTo>
                  <a:pt x="9347" y="4768"/>
                </a:moveTo>
                <a:cubicBezTo>
                  <a:pt x="9347" y="4780"/>
                  <a:pt x="9347" y="4780"/>
                  <a:pt x="9347" y="4792"/>
                </a:cubicBezTo>
                <a:cubicBezTo>
                  <a:pt x="9335" y="4792"/>
                  <a:pt x="9335" y="4792"/>
                  <a:pt x="9323" y="4780"/>
                </a:cubicBezTo>
                <a:cubicBezTo>
                  <a:pt x="9335" y="4780"/>
                  <a:pt x="9335" y="4780"/>
                  <a:pt x="9347" y="4768"/>
                </a:cubicBezTo>
                <a:close/>
                <a:moveTo>
                  <a:pt x="9621" y="4828"/>
                </a:moveTo>
                <a:cubicBezTo>
                  <a:pt x="9621" y="4828"/>
                  <a:pt x="9621" y="4840"/>
                  <a:pt x="9621" y="4840"/>
                </a:cubicBezTo>
                <a:lnTo>
                  <a:pt x="9597" y="4840"/>
                </a:lnTo>
                <a:cubicBezTo>
                  <a:pt x="9609" y="4840"/>
                  <a:pt x="9621" y="4828"/>
                  <a:pt x="9621" y="4828"/>
                </a:cubicBezTo>
                <a:close/>
                <a:moveTo>
                  <a:pt x="4608" y="5066"/>
                </a:moveTo>
                <a:cubicBezTo>
                  <a:pt x="4608" y="5078"/>
                  <a:pt x="4608" y="5078"/>
                  <a:pt x="4608" y="5090"/>
                </a:cubicBezTo>
                <a:cubicBezTo>
                  <a:pt x="4597" y="5078"/>
                  <a:pt x="4597" y="5078"/>
                  <a:pt x="4585" y="5066"/>
                </a:cubicBezTo>
                <a:close/>
                <a:moveTo>
                  <a:pt x="3120" y="5221"/>
                </a:moveTo>
                <a:cubicBezTo>
                  <a:pt x="3120" y="5233"/>
                  <a:pt x="3120" y="5233"/>
                  <a:pt x="3108" y="5233"/>
                </a:cubicBezTo>
                <a:cubicBezTo>
                  <a:pt x="3120" y="5221"/>
                  <a:pt x="3120" y="5221"/>
                  <a:pt x="3120" y="5221"/>
                </a:cubicBezTo>
                <a:close/>
                <a:moveTo>
                  <a:pt x="10264" y="5209"/>
                </a:moveTo>
                <a:cubicBezTo>
                  <a:pt x="10252" y="5221"/>
                  <a:pt x="10228" y="5221"/>
                  <a:pt x="10216" y="5233"/>
                </a:cubicBezTo>
                <a:cubicBezTo>
                  <a:pt x="10216" y="5233"/>
                  <a:pt x="10216" y="5233"/>
                  <a:pt x="10216" y="5221"/>
                </a:cubicBezTo>
                <a:cubicBezTo>
                  <a:pt x="10216" y="5209"/>
                  <a:pt x="10240" y="5209"/>
                  <a:pt x="10252" y="5209"/>
                </a:cubicBezTo>
                <a:close/>
                <a:moveTo>
                  <a:pt x="6597" y="5483"/>
                </a:moveTo>
                <a:cubicBezTo>
                  <a:pt x="6597" y="5483"/>
                  <a:pt x="6609" y="5495"/>
                  <a:pt x="6621" y="5495"/>
                </a:cubicBezTo>
                <a:cubicBezTo>
                  <a:pt x="6621" y="5495"/>
                  <a:pt x="6621" y="5495"/>
                  <a:pt x="6621" y="5507"/>
                </a:cubicBezTo>
                <a:cubicBezTo>
                  <a:pt x="6609" y="5507"/>
                  <a:pt x="6597" y="5495"/>
                  <a:pt x="6585" y="5483"/>
                </a:cubicBezTo>
                <a:close/>
                <a:moveTo>
                  <a:pt x="9216" y="5471"/>
                </a:moveTo>
                <a:cubicBezTo>
                  <a:pt x="9216" y="5483"/>
                  <a:pt x="9228" y="5495"/>
                  <a:pt x="9228" y="5518"/>
                </a:cubicBezTo>
                <a:cubicBezTo>
                  <a:pt x="9204" y="5507"/>
                  <a:pt x="9192" y="5495"/>
                  <a:pt x="9216" y="5471"/>
                </a:cubicBezTo>
                <a:close/>
                <a:moveTo>
                  <a:pt x="7383" y="5483"/>
                </a:moveTo>
                <a:cubicBezTo>
                  <a:pt x="7394" y="5507"/>
                  <a:pt x="7406" y="5518"/>
                  <a:pt x="7430" y="5542"/>
                </a:cubicBezTo>
                <a:cubicBezTo>
                  <a:pt x="7394" y="5530"/>
                  <a:pt x="7359" y="5530"/>
                  <a:pt x="7323" y="5530"/>
                </a:cubicBezTo>
                <a:cubicBezTo>
                  <a:pt x="7335" y="5518"/>
                  <a:pt x="7359" y="5507"/>
                  <a:pt x="7383" y="5483"/>
                </a:cubicBezTo>
                <a:close/>
                <a:moveTo>
                  <a:pt x="6668" y="5578"/>
                </a:moveTo>
                <a:cubicBezTo>
                  <a:pt x="6668" y="5590"/>
                  <a:pt x="6668" y="5590"/>
                  <a:pt x="6680" y="5590"/>
                </a:cubicBezTo>
                <a:lnTo>
                  <a:pt x="6668" y="5590"/>
                </a:lnTo>
                <a:cubicBezTo>
                  <a:pt x="6668" y="5590"/>
                  <a:pt x="6668" y="5578"/>
                  <a:pt x="6668" y="5578"/>
                </a:cubicBezTo>
                <a:close/>
                <a:moveTo>
                  <a:pt x="3799" y="5709"/>
                </a:moveTo>
                <a:cubicBezTo>
                  <a:pt x="3799" y="5721"/>
                  <a:pt x="3799" y="5721"/>
                  <a:pt x="3787" y="5733"/>
                </a:cubicBezTo>
                <a:cubicBezTo>
                  <a:pt x="3787" y="5721"/>
                  <a:pt x="3799" y="5721"/>
                  <a:pt x="3799" y="5709"/>
                </a:cubicBezTo>
                <a:close/>
                <a:moveTo>
                  <a:pt x="2025" y="5721"/>
                </a:moveTo>
                <a:cubicBezTo>
                  <a:pt x="2025" y="5733"/>
                  <a:pt x="2037" y="5733"/>
                  <a:pt x="2025" y="5745"/>
                </a:cubicBezTo>
                <a:cubicBezTo>
                  <a:pt x="2025" y="5733"/>
                  <a:pt x="2025" y="5733"/>
                  <a:pt x="2025" y="5721"/>
                </a:cubicBezTo>
                <a:close/>
                <a:moveTo>
                  <a:pt x="12419" y="5757"/>
                </a:moveTo>
                <a:cubicBezTo>
                  <a:pt x="12419" y="5768"/>
                  <a:pt x="12419" y="5768"/>
                  <a:pt x="12407" y="5768"/>
                </a:cubicBezTo>
                <a:lnTo>
                  <a:pt x="12419" y="5757"/>
                </a:lnTo>
                <a:close/>
                <a:moveTo>
                  <a:pt x="6680" y="5768"/>
                </a:moveTo>
                <a:cubicBezTo>
                  <a:pt x="6668" y="5768"/>
                  <a:pt x="6668" y="5768"/>
                  <a:pt x="6668" y="5780"/>
                </a:cubicBezTo>
                <a:cubicBezTo>
                  <a:pt x="6668" y="5768"/>
                  <a:pt x="6668" y="5768"/>
                  <a:pt x="6668" y="5768"/>
                </a:cubicBezTo>
                <a:close/>
                <a:moveTo>
                  <a:pt x="8788" y="5828"/>
                </a:moveTo>
                <a:cubicBezTo>
                  <a:pt x="8776" y="5840"/>
                  <a:pt x="8776" y="5840"/>
                  <a:pt x="8776" y="5840"/>
                </a:cubicBezTo>
                <a:cubicBezTo>
                  <a:pt x="8776" y="5840"/>
                  <a:pt x="8776" y="5828"/>
                  <a:pt x="8776" y="5828"/>
                </a:cubicBezTo>
                <a:close/>
                <a:moveTo>
                  <a:pt x="12181" y="5899"/>
                </a:moveTo>
                <a:cubicBezTo>
                  <a:pt x="12169" y="5911"/>
                  <a:pt x="12169" y="5911"/>
                  <a:pt x="12169" y="5911"/>
                </a:cubicBezTo>
                <a:cubicBezTo>
                  <a:pt x="12169" y="5899"/>
                  <a:pt x="12169" y="5899"/>
                  <a:pt x="12169" y="5899"/>
                </a:cubicBezTo>
                <a:close/>
                <a:moveTo>
                  <a:pt x="3965" y="5959"/>
                </a:moveTo>
                <a:cubicBezTo>
                  <a:pt x="3977" y="5971"/>
                  <a:pt x="3965" y="5971"/>
                  <a:pt x="3965" y="5983"/>
                </a:cubicBezTo>
                <a:cubicBezTo>
                  <a:pt x="3965" y="5971"/>
                  <a:pt x="3965" y="5959"/>
                  <a:pt x="3965" y="5959"/>
                </a:cubicBezTo>
                <a:close/>
                <a:moveTo>
                  <a:pt x="3215" y="5971"/>
                </a:moveTo>
                <a:cubicBezTo>
                  <a:pt x="3215" y="5971"/>
                  <a:pt x="3227" y="5983"/>
                  <a:pt x="3227" y="5983"/>
                </a:cubicBezTo>
                <a:cubicBezTo>
                  <a:pt x="3227" y="5983"/>
                  <a:pt x="3215" y="5983"/>
                  <a:pt x="3215" y="5995"/>
                </a:cubicBezTo>
                <a:cubicBezTo>
                  <a:pt x="3215" y="5983"/>
                  <a:pt x="3215" y="5983"/>
                  <a:pt x="3215" y="5971"/>
                </a:cubicBezTo>
                <a:close/>
                <a:moveTo>
                  <a:pt x="12788" y="6054"/>
                </a:moveTo>
                <a:cubicBezTo>
                  <a:pt x="12800" y="6054"/>
                  <a:pt x="12800" y="6066"/>
                  <a:pt x="12800" y="6066"/>
                </a:cubicBezTo>
                <a:cubicBezTo>
                  <a:pt x="12788" y="6066"/>
                  <a:pt x="12788" y="6054"/>
                  <a:pt x="12776" y="6054"/>
                </a:cubicBezTo>
                <a:close/>
                <a:moveTo>
                  <a:pt x="3727" y="6185"/>
                </a:moveTo>
                <a:lnTo>
                  <a:pt x="3727" y="6185"/>
                </a:lnTo>
                <a:cubicBezTo>
                  <a:pt x="3739" y="6197"/>
                  <a:pt x="3751" y="6197"/>
                  <a:pt x="3751" y="6197"/>
                </a:cubicBezTo>
                <a:cubicBezTo>
                  <a:pt x="3739" y="6197"/>
                  <a:pt x="3739" y="6197"/>
                  <a:pt x="3727" y="6185"/>
                </a:cubicBezTo>
                <a:close/>
                <a:moveTo>
                  <a:pt x="8454" y="6376"/>
                </a:moveTo>
                <a:cubicBezTo>
                  <a:pt x="8454" y="6376"/>
                  <a:pt x="8454" y="6376"/>
                  <a:pt x="8466" y="6388"/>
                </a:cubicBezTo>
                <a:lnTo>
                  <a:pt x="8454" y="6388"/>
                </a:lnTo>
                <a:cubicBezTo>
                  <a:pt x="8454" y="6388"/>
                  <a:pt x="8454" y="6376"/>
                  <a:pt x="8454" y="6376"/>
                </a:cubicBezTo>
                <a:close/>
                <a:moveTo>
                  <a:pt x="8907" y="6399"/>
                </a:moveTo>
                <a:cubicBezTo>
                  <a:pt x="8913" y="6405"/>
                  <a:pt x="8915" y="6408"/>
                  <a:pt x="8918" y="6411"/>
                </a:cubicBezTo>
                <a:cubicBezTo>
                  <a:pt x="8907" y="6411"/>
                  <a:pt x="8918" y="6411"/>
                  <a:pt x="8907" y="6399"/>
                </a:cubicBezTo>
                <a:close/>
                <a:moveTo>
                  <a:pt x="8918" y="6411"/>
                </a:moveTo>
                <a:cubicBezTo>
                  <a:pt x="8921" y="6414"/>
                  <a:pt x="8924" y="6417"/>
                  <a:pt x="8930" y="6423"/>
                </a:cubicBezTo>
                <a:cubicBezTo>
                  <a:pt x="8918" y="6423"/>
                  <a:pt x="8918" y="6423"/>
                  <a:pt x="8918" y="6411"/>
                </a:cubicBezTo>
                <a:close/>
                <a:moveTo>
                  <a:pt x="12705" y="6495"/>
                </a:moveTo>
                <a:cubicBezTo>
                  <a:pt x="12705" y="6495"/>
                  <a:pt x="12705" y="6507"/>
                  <a:pt x="12693" y="6507"/>
                </a:cubicBezTo>
                <a:cubicBezTo>
                  <a:pt x="12693" y="6507"/>
                  <a:pt x="12693" y="6507"/>
                  <a:pt x="12693" y="6495"/>
                </a:cubicBezTo>
                <a:close/>
                <a:moveTo>
                  <a:pt x="7418" y="6614"/>
                </a:moveTo>
                <a:cubicBezTo>
                  <a:pt x="7406" y="6614"/>
                  <a:pt x="7406" y="6626"/>
                  <a:pt x="7406" y="6626"/>
                </a:cubicBezTo>
                <a:cubicBezTo>
                  <a:pt x="7406" y="6630"/>
                  <a:pt x="7406" y="6631"/>
                  <a:pt x="7406" y="6631"/>
                </a:cubicBezTo>
                <a:cubicBezTo>
                  <a:pt x="7405" y="6631"/>
                  <a:pt x="7402" y="6626"/>
                  <a:pt x="7394" y="6626"/>
                </a:cubicBezTo>
                <a:cubicBezTo>
                  <a:pt x="7394" y="6614"/>
                  <a:pt x="7406" y="6614"/>
                  <a:pt x="7418" y="6614"/>
                </a:cubicBezTo>
                <a:close/>
                <a:moveTo>
                  <a:pt x="11752" y="6626"/>
                </a:moveTo>
                <a:cubicBezTo>
                  <a:pt x="11764" y="6638"/>
                  <a:pt x="11764" y="6638"/>
                  <a:pt x="11764" y="6638"/>
                </a:cubicBezTo>
                <a:lnTo>
                  <a:pt x="11752" y="6638"/>
                </a:lnTo>
                <a:cubicBezTo>
                  <a:pt x="11752" y="6638"/>
                  <a:pt x="11752" y="6638"/>
                  <a:pt x="11752" y="6626"/>
                </a:cubicBezTo>
                <a:close/>
                <a:moveTo>
                  <a:pt x="4870" y="6650"/>
                </a:moveTo>
                <a:lnTo>
                  <a:pt x="4870" y="6661"/>
                </a:lnTo>
                <a:cubicBezTo>
                  <a:pt x="4858" y="6661"/>
                  <a:pt x="4858" y="6661"/>
                  <a:pt x="4858" y="6650"/>
                </a:cubicBezTo>
                <a:close/>
                <a:moveTo>
                  <a:pt x="8276" y="6709"/>
                </a:moveTo>
                <a:cubicBezTo>
                  <a:pt x="8276" y="6721"/>
                  <a:pt x="8276" y="6721"/>
                  <a:pt x="8264" y="6721"/>
                </a:cubicBezTo>
                <a:cubicBezTo>
                  <a:pt x="8275" y="6721"/>
                  <a:pt x="8276" y="6709"/>
                  <a:pt x="8276" y="6709"/>
                </a:cubicBezTo>
                <a:close/>
                <a:moveTo>
                  <a:pt x="2775" y="6757"/>
                </a:moveTo>
                <a:cubicBezTo>
                  <a:pt x="2775" y="6757"/>
                  <a:pt x="2770" y="6762"/>
                  <a:pt x="2766" y="6762"/>
                </a:cubicBezTo>
                <a:cubicBezTo>
                  <a:pt x="2764" y="6762"/>
                  <a:pt x="2763" y="6761"/>
                  <a:pt x="2763" y="6757"/>
                </a:cubicBezTo>
                <a:close/>
                <a:moveTo>
                  <a:pt x="2096" y="6769"/>
                </a:moveTo>
                <a:cubicBezTo>
                  <a:pt x="2108" y="6769"/>
                  <a:pt x="2108" y="6769"/>
                  <a:pt x="2120" y="6780"/>
                </a:cubicBezTo>
                <a:lnTo>
                  <a:pt x="2108" y="6780"/>
                </a:lnTo>
                <a:cubicBezTo>
                  <a:pt x="2108" y="6780"/>
                  <a:pt x="2096" y="6769"/>
                  <a:pt x="2096" y="6769"/>
                </a:cubicBezTo>
                <a:close/>
                <a:moveTo>
                  <a:pt x="4346" y="6947"/>
                </a:moveTo>
                <a:cubicBezTo>
                  <a:pt x="4346" y="6947"/>
                  <a:pt x="4346" y="6947"/>
                  <a:pt x="4346" y="6959"/>
                </a:cubicBezTo>
                <a:lnTo>
                  <a:pt x="4335" y="6959"/>
                </a:lnTo>
                <a:cubicBezTo>
                  <a:pt x="4346" y="6947"/>
                  <a:pt x="4346" y="6947"/>
                  <a:pt x="4346" y="6947"/>
                </a:cubicBezTo>
                <a:close/>
                <a:moveTo>
                  <a:pt x="12395" y="7102"/>
                </a:moveTo>
                <a:cubicBezTo>
                  <a:pt x="12395" y="7102"/>
                  <a:pt x="12395" y="7102"/>
                  <a:pt x="12395" y="7114"/>
                </a:cubicBezTo>
                <a:cubicBezTo>
                  <a:pt x="12395" y="7102"/>
                  <a:pt x="12395" y="7102"/>
                  <a:pt x="12383" y="7102"/>
                </a:cubicBezTo>
                <a:close/>
                <a:moveTo>
                  <a:pt x="7418" y="7150"/>
                </a:moveTo>
                <a:cubicBezTo>
                  <a:pt x="7418" y="7161"/>
                  <a:pt x="7418" y="7161"/>
                  <a:pt x="7418" y="7173"/>
                </a:cubicBezTo>
                <a:cubicBezTo>
                  <a:pt x="7406" y="7161"/>
                  <a:pt x="7418" y="7161"/>
                  <a:pt x="7418" y="7150"/>
                </a:cubicBezTo>
                <a:close/>
                <a:moveTo>
                  <a:pt x="2072" y="7304"/>
                </a:moveTo>
                <a:cubicBezTo>
                  <a:pt x="2072" y="7328"/>
                  <a:pt x="2072" y="7340"/>
                  <a:pt x="2072" y="7364"/>
                </a:cubicBezTo>
                <a:cubicBezTo>
                  <a:pt x="2072" y="7364"/>
                  <a:pt x="2060" y="7364"/>
                  <a:pt x="2060" y="7352"/>
                </a:cubicBezTo>
                <a:cubicBezTo>
                  <a:pt x="2060" y="7340"/>
                  <a:pt x="2072" y="7328"/>
                  <a:pt x="2072" y="7304"/>
                </a:cubicBezTo>
                <a:close/>
                <a:moveTo>
                  <a:pt x="4644" y="7340"/>
                </a:moveTo>
                <a:cubicBezTo>
                  <a:pt x="4644" y="7340"/>
                  <a:pt x="4644" y="7352"/>
                  <a:pt x="4656" y="7352"/>
                </a:cubicBezTo>
                <a:cubicBezTo>
                  <a:pt x="4656" y="7352"/>
                  <a:pt x="4656" y="7352"/>
                  <a:pt x="4656" y="7364"/>
                </a:cubicBezTo>
                <a:cubicBezTo>
                  <a:pt x="4644" y="7352"/>
                  <a:pt x="4644" y="7352"/>
                  <a:pt x="4644" y="7340"/>
                </a:cubicBezTo>
                <a:close/>
                <a:moveTo>
                  <a:pt x="7597" y="7971"/>
                </a:moveTo>
                <a:cubicBezTo>
                  <a:pt x="7585" y="7971"/>
                  <a:pt x="7585" y="7983"/>
                  <a:pt x="7573" y="7995"/>
                </a:cubicBezTo>
                <a:cubicBezTo>
                  <a:pt x="7573" y="7971"/>
                  <a:pt x="7573" y="7971"/>
                  <a:pt x="7597" y="7971"/>
                </a:cubicBezTo>
                <a:close/>
                <a:moveTo>
                  <a:pt x="10097" y="8054"/>
                </a:moveTo>
                <a:lnTo>
                  <a:pt x="10097" y="8066"/>
                </a:lnTo>
                <a:lnTo>
                  <a:pt x="10073" y="8066"/>
                </a:lnTo>
                <a:cubicBezTo>
                  <a:pt x="10085" y="8066"/>
                  <a:pt x="10085" y="8066"/>
                  <a:pt x="10097" y="8054"/>
                </a:cubicBezTo>
                <a:close/>
                <a:moveTo>
                  <a:pt x="8287" y="8173"/>
                </a:moveTo>
                <a:cubicBezTo>
                  <a:pt x="8287" y="8173"/>
                  <a:pt x="8287" y="8174"/>
                  <a:pt x="8276" y="8185"/>
                </a:cubicBezTo>
                <a:cubicBezTo>
                  <a:pt x="8276" y="8174"/>
                  <a:pt x="8287" y="8173"/>
                  <a:pt x="8287" y="8173"/>
                </a:cubicBezTo>
                <a:close/>
                <a:moveTo>
                  <a:pt x="10002" y="8316"/>
                </a:moveTo>
                <a:cubicBezTo>
                  <a:pt x="10002" y="8316"/>
                  <a:pt x="10014" y="8316"/>
                  <a:pt x="10014" y="8328"/>
                </a:cubicBezTo>
                <a:cubicBezTo>
                  <a:pt x="10014" y="8328"/>
                  <a:pt x="10002" y="8328"/>
                  <a:pt x="10002" y="8316"/>
                </a:cubicBezTo>
                <a:close/>
                <a:moveTo>
                  <a:pt x="5061" y="8459"/>
                </a:moveTo>
                <a:lnTo>
                  <a:pt x="5073" y="8471"/>
                </a:lnTo>
                <a:lnTo>
                  <a:pt x="5061" y="8471"/>
                </a:lnTo>
                <a:lnTo>
                  <a:pt x="5061" y="8459"/>
                </a:lnTo>
                <a:close/>
                <a:moveTo>
                  <a:pt x="7692" y="8721"/>
                </a:moveTo>
                <a:cubicBezTo>
                  <a:pt x="7692" y="8721"/>
                  <a:pt x="7692" y="8733"/>
                  <a:pt x="7692" y="8745"/>
                </a:cubicBezTo>
                <a:cubicBezTo>
                  <a:pt x="7680" y="8733"/>
                  <a:pt x="7680" y="8733"/>
                  <a:pt x="7692" y="8721"/>
                </a:cubicBezTo>
                <a:close/>
                <a:moveTo>
                  <a:pt x="10371" y="9031"/>
                </a:moveTo>
                <a:cubicBezTo>
                  <a:pt x="10383" y="9031"/>
                  <a:pt x="10395" y="9031"/>
                  <a:pt x="10407" y="9043"/>
                </a:cubicBezTo>
                <a:lnTo>
                  <a:pt x="10383" y="9043"/>
                </a:lnTo>
                <a:cubicBezTo>
                  <a:pt x="10371" y="9031"/>
                  <a:pt x="10371" y="9031"/>
                  <a:pt x="10371" y="9031"/>
                </a:cubicBezTo>
                <a:close/>
                <a:moveTo>
                  <a:pt x="7787" y="9090"/>
                </a:moveTo>
                <a:cubicBezTo>
                  <a:pt x="7799" y="9090"/>
                  <a:pt x="7799" y="9090"/>
                  <a:pt x="7799" y="9102"/>
                </a:cubicBezTo>
                <a:cubicBezTo>
                  <a:pt x="7799" y="9102"/>
                  <a:pt x="7799" y="9090"/>
                  <a:pt x="7787" y="9090"/>
                </a:cubicBezTo>
                <a:close/>
                <a:moveTo>
                  <a:pt x="8930" y="9257"/>
                </a:moveTo>
                <a:cubicBezTo>
                  <a:pt x="8930" y="9257"/>
                  <a:pt x="8930" y="9269"/>
                  <a:pt x="8930" y="9269"/>
                </a:cubicBezTo>
                <a:lnTo>
                  <a:pt x="8918" y="9269"/>
                </a:lnTo>
                <a:cubicBezTo>
                  <a:pt x="8918" y="9257"/>
                  <a:pt x="8918" y="9257"/>
                  <a:pt x="8930" y="9257"/>
                </a:cubicBezTo>
                <a:close/>
                <a:moveTo>
                  <a:pt x="8633" y="9293"/>
                </a:moveTo>
                <a:cubicBezTo>
                  <a:pt x="8633" y="9293"/>
                  <a:pt x="8633" y="9305"/>
                  <a:pt x="8645" y="9316"/>
                </a:cubicBezTo>
                <a:cubicBezTo>
                  <a:pt x="8633" y="9305"/>
                  <a:pt x="8633" y="9305"/>
                  <a:pt x="8621" y="9305"/>
                </a:cubicBezTo>
                <a:cubicBezTo>
                  <a:pt x="8621" y="9293"/>
                  <a:pt x="8633" y="9293"/>
                  <a:pt x="8633" y="9293"/>
                </a:cubicBezTo>
                <a:close/>
                <a:moveTo>
                  <a:pt x="9370" y="9385"/>
                </a:moveTo>
                <a:cubicBezTo>
                  <a:pt x="9374" y="9385"/>
                  <a:pt x="9378" y="9386"/>
                  <a:pt x="9383" y="9388"/>
                </a:cubicBezTo>
                <a:cubicBezTo>
                  <a:pt x="9383" y="9400"/>
                  <a:pt x="9383" y="9412"/>
                  <a:pt x="9383" y="9424"/>
                </a:cubicBezTo>
                <a:lnTo>
                  <a:pt x="9311" y="9424"/>
                </a:lnTo>
                <a:cubicBezTo>
                  <a:pt x="9311" y="9412"/>
                  <a:pt x="9311" y="9412"/>
                  <a:pt x="9335" y="9400"/>
                </a:cubicBezTo>
                <a:cubicBezTo>
                  <a:pt x="9345" y="9400"/>
                  <a:pt x="9354" y="9385"/>
                  <a:pt x="9370" y="9385"/>
                </a:cubicBezTo>
                <a:close/>
                <a:moveTo>
                  <a:pt x="7502" y="9471"/>
                </a:moveTo>
                <a:cubicBezTo>
                  <a:pt x="7514" y="9471"/>
                  <a:pt x="7514" y="9471"/>
                  <a:pt x="7525" y="9483"/>
                </a:cubicBezTo>
                <a:cubicBezTo>
                  <a:pt x="7514" y="9483"/>
                  <a:pt x="7502" y="9483"/>
                  <a:pt x="7502" y="9471"/>
                </a:cubicBezTo>
                <a:close/>
                <a:moveTo>
                  <a:pt x="7787" y="10019"/>
                </a:moveTo>
                <a:cubicBezTo>
                  <a:pt x="7787" y="10031"/>
                  <a:pt x="7787" y="10031"/>
                  <a:pt x="7787" y="10043"/>
                </a:cubicBezTo>
                <a:cubicBezTo>
                  <a:pt x="7787" y="10031"/>
                  <a:pt x="7775" y="10031"/>
                  <a:pt x="7775" y="10031"/>
                </a:cubicBezTo>
                <a:cubicBezTo>
                  <a:pt x="7775" y="10031"/>
                  <a:pt x="7775" y="10019"/>
                  <a:pt x="7775" y="10019"/>
                </a:cubicBezTo>
                <a:close/>
                <a:moveTo>
                  <a:pt x="7668" y="10221"/>
                </a:moveTo>
                <a:cubicBezTo>
                  <a:pt x="7668" y="10221"/>
                  <a:pt x="7680" y="10221"/>
                  <a:pt x="7680" y="10233"/>
                </a:cubicBezTo>
                <a:lnTo>
                  <a:pt x="7668" y="10233"/>
                </a:lnTo>
                <a:cubicBezTo>
                  <a:pt x="7668" y="10221"/>
                  <a:pt x="7668" y="10221"/>
                  <a:pt x="7668" y="10221"/>
                </a:cubicBezTo>
                <a:close/>
                <a:moveTo>
                  <a:pt x="7871" y="10245"/>
                </a:moveTo>
                <a:cubicBezTo>
                  <a:pt x="7871" y="10245"/>
                  <a:pt x="7871" y="10245"/>
                  <a:pt x="7871" y="10257"/>
                </a:cubicBezTo>
                <a:lnTo>
                  <a:pt x="7859" y="10257"/>
                </a:lnTo>
                <a:cubicBezTo>
                  <a:pt x="7859" y="10245"/>
                  <a:pt x="7859" y="10245"/>
                  <a:pt x="7871" y="10245"/>
                </a:cubicBezTo>
                <a:close/>
                <a:moveTo>
                  <a:pt x="7514" y="10436"/>
                </a:moveTo>
                <a:cubicBezTo>
                  <a:pt x="7514" y="10448"/>
                  <a:pt x="7514" y="10448"/>
                  <a:pt x="7514" y="10448"/>
                </a:cubicBezTo>
                <a:cubicBezTo>
                  <a:pt x="7511" y="10445"/>
                  <a:pt x="7508" y="10442"/>
                  <a:pt x="7502" y="10436"/>
                </a:cubicBezTo>
                <a:close/>
                <a:moveTo>
                  <a:pt x="7514" y="10448"/>
                </a:moveTo>
                <a:cubicBezTo>
                  <a:pt x="7514" y="10448"/>
                  <a:pt x="7525" y="10448"/>
                  <a:pt x="7525" y="10459"/>
                </a:cubicBezTo>
                <a:cubicBezTo>
                  <a:pt x="7519" y="10454"/>
                  <a:pt x="7517" y="10451"/>
                  <a:pt x="7514" y="10448"/>
                </a:cubicBezTo>
                <a:close/>
                <a:moveTo>
                  <a:pt x="6812" y="10680"/>
                </a:moveTo>
                <a:cubicBezTo>
                  <a:pt x="6815" y="10680"/>
                  <a:pt x="6819" y="10682"/>
                  <a:pt x="6823" y="10686"/>
                </a:cubicBezTo>
                <a:lnTo>
                  <a:pt x="6799" y="10686"/>
                </a:lnTo>
                <a:cubicBezTo>
                  <a:pt x="6799" y="10686"/>
                  <a:pt x="6804" y="10680"/>
                  <a:pt x="6812" y="10680"/>
                </a:cubicBezTo>
                <a:close/>
                <a:moveTo>
                  <a:pt x="6180" y="10769"/>
                </a:moveTo>
                <a:cubicBezTo>
                  <a:pt x="6180" y="10769"/>
                  <a:pt x="6180" y="10769"/>
                  <a:pt x="6180" y="10781"/>
                </a:cubicBezTo>
                <a:cubicBezTo>
                  <a:pt x="6168" y="10769"/>
                  <a:pt x="6168" y="10769"/>
                  <a:pt x="6168" y="10769"/>
                </a:cubicBezTo>
                <a:close/>
                <a:moveTo>
                  <a:pt x="11718" y="0"/>
                </a:moveTo>
                <a:cubicBezTo>
                  <a:pt x="11645" y="0"/>
                  <a:pt x="11573" y="5"/>
                  <a:pt x="11502" y="18"/>
                </a:cubicBezTo>
                <a:cubicBezTo>
                  <a:pt x="11383" y="18"/>
                  <a:pt x="11276" y="30"/>
                  <a:pt x="11157" y="65"/>
                </a:cubicBezTo>
                <a:cubicBezTo>
                  <a:pt x="11062" y="77"/>
                  <a:pt x="10954" y="89"/>
                  <a:pt x="10859" y="137"/>
                </a:cubicBezTo>
                <a:cubicBezTo>
                  <a:pt x="10835" y="161"/>
                  <a:pt x="10788" y="149"/>
                  <a:pt x="10764" y="161"/>
                </a:cubicBezTo>
                <a:cubicBezTo>
                  <a:pt x="10585" y="196"/>
                  <a:pt x="10419" y="268"/>
                  <a:pt x="10252" y="339"/>
                </a:cubicBezTo>
                <a:cubicBezTo>
                  <a:pt x="10204" y="351"/>
                  <a:pt x="10145" y="363"/>
                  <a:pt x="10109" y="399"/>
                </a:cubicBezTo>
                <a:cubicBezTo>
                  <a:pt x="9859" y="494"/>
                  <a:pt x="9645" y="637"/>
                  <a:pt x="9419" y="780"/>
                </a:cubicBezTo>
                <a:cubicBezTo>
                  <a:pt x="9347" y="827"/>
                  <a:pt x="9264" y="863"/>
                  <a:pt x="9192" y="935"/>
                </a:cubicBezTo>
                <a:cubicBezTo>
                  <a:pt x="9169" y="935"/>
                  <a:pt x="9145" y="958"/>
                  <a:pt x="9133" y="982"/>
                </a:cubicBezTo>
                <a:cubicBezTo>
                  <a:pt x="9097" y="994"/>
                  <a:pt x="9073" y="994"/>
                  <a:pt x="9061" y="1030"/>
                </a:cubicBezTo>
                <a:cubicBezTo>
                  <a:pt x="9061" y="1030"/>
                  <a:pt x="9061" y="1042"/>
                  <a:pt x="9061" y="1042"/>
                </a:cubicBezTo>
                <a:cubicBezTo>
                  <a:pt x="9002" y="1042"/>
                  <a:pt x="8978" y="1077"/>
                  <a:pt x="8942" y="1113"/>
                </a:cubicBezTo>
                <a:cubicBezTo>
                  <a:pt x="8835" y="1196"/>
                  <a:pt x="8728" y="1256"/>
                  <a:pt x="8645" y="1363"/>
                </a:cubicBezTo>
                <a:cubicBezTo>
                  <a:pt x="8597" y="1399"/>
                  <a:pt x="8537" y="1423"/>
                  <a:pt x="8514" y="1470"/>
                </a:cubicBezTo>
                <a:cubicBezTo>
                  <a:pt x="8490" y="1494"/>
                  <a:pt x="8478" y="1506"/>
                  <a:pt x="8466" y="1518"/>
                </a:cubicBezTo>
                <a:cubicBezTo>
                  <a:pt x="8323" y="1601"/>
                  <a:pt x="8228" y="1720"/>
                  <a:pt x="8121" y="1827"/>
                </a:cubicBezTo>
                <a:cubicBezTo>
                  <a:pt x="8109" y="1839"/>
                  <a:pt x="8109" y="1839"/>
                  <a:pt x="8097" y="1851"/>
                </a:cubicBezTo>
                <a:cubicBezTo>
                  <a:pt x="8073" y="1863"/>
                  <a:pt x="8049" y="1887"/>
                  <a:pt x="8037" y="1923"/>
                </a:cubicBezTo>
                <a:cubicBezTo>
                  <a:pt x="7942" y="1982"/>
                  <a:pt x="7883" y="2078"/>
                  <a:pt x="7811" y="2161"/>
                </a:cubicBezTo>
                <a:cubicBezTo>
                  <a:pt x="7740" y="2208"/>
                  <a:pt x="7728" y="2292"/>
                  <a:pt x="7680" y="2339"/>
                </a:cubicBezTo>
                <a:cubicBezTo>
                  <a:pt x="7585" y="2399"/>
                  <a:pt x="7525" y="2482"/>
                  <a:pt x="7478" y="2566"/>
                </a:cubicBezTo>
                <a:cubicBezTo>
                  <a:pt x="7442" y="2625"/>
                  <a:pt x="7406" y="2673"/>
                  <a:pt x="7359" y="2720"/>
                </a:cubicBezTo>
                <a:cubicBezTo>
                  <a:pt x="7335" y="2744"/>
                  <a:pt x="7299" y="2768"/>
                  <a:pt x="7299" y="2804"/>
                </a:cubicBezTo>
                <a:cubicBezTo>
                  <a:pt x="7252" y="2816"/>
                  <a:pt x="7240" y="2851"/>
                  <a:pt x="7228" y="2875"/>
                </a:cubicBezTo>
                <a:cubicBezTo>
                  <a:pt x="7204" y="2923"/>
                  <a:pt x="7180" y="2959"/>
                  <a:pt x="7121" y="2970"/>
                </a:cubicBezTo>
                <a:cubicBezTo>
                  <a:pt x="7049" y="2851"/>
                  <a:pt x="6978" y="2732"/>
                  <a:pt x="6883" y="2625"/>
                </a:cubicBezTo>
                <a:cubicBezTo>
                  <a:pt x="6883" y="2625"/>
                  <a:pt x="6883" y="2613"/>
                  <a:pt x="6871" y="2613"/>
                </a:cubicBezTo>
                <a:cubicBezTo>
                  <a:pt x="6811" y="2530"/>
                  <a:pt x="6752" y="2447"/>
                  <a:pt x="6668" y="2375"/>
                </a:cubicBezTo>
                <a:cubicBezTo>
                  <a:pt x="6668" y="2363"/>
                  <a:pt x="6656" y="2363"/>
                  <a:pt x="6656" y="2363"/>
                </a:cubicBezTo>
                <a:cubicBezTo>
                  <a:pt x="6656" y="2351"/>
                  <a:pt x="6656" y="2328"/>
                  <a:pt x="6632" y="2328"/>
                </a:cubicBezTo>
                <a:cubicBezTo>
                  <a:pt x="6609" y="2292"/>
                  <a:pt x="6597" y="2268"/>
                  <a:pt x="6561" y="2256"/>
                </a:cubicBezTo>
                <a:cubicBezTo>
                  <a:pt x="6549" y="2185"/>
                  <a:pt x="6478" y="2161"/>
                  <a:pt x="6430" y="2113"/>
                </a:cubicBezTo>
                <a:cubicBezTo>
                  <a:pt x="6394" y="2018"/>
                  <a:pt x="6299" y="1947"/>
                  <a:pt x="6228" y="1875"/>
                </a:cubicBezTo>
                <a:cubicBezTo>
                  <a:pt x="6228" y="1863"/>
                  <a:pt x="6216" y="1851"/>
                  <a:pt x="6204" y="1851"/>
                </a:cubicBezTo>
                <a:cubicBezTo>
                  <a:pt x="6204" y="1839"/>
                  <a:pt x="6192" y="1839"/>
                  <a:pt x="6180" y="1827"/>
                </a:cubicBezTo>
                <a:cubicBezTo>
                  <a:pt x="6001" y="1613"/>
                  <a:pt x="5775" y="1435"/>
                  <a:pt x="5561" y="1256"/>
                </a:cubicBezTo>
                <a:cubicBezTo>
                  <a:pt x="5549" y="1256"/>
                  <a:pt x="5525" y="1244"/>
                  <a:pt x="5513" y="1244"/>
                </a:cubicBezTo>
                <a:cubicBezTo>
                  <a:pt x="5489" y="1220"/>
                  <a:pt x="5478" y="1208"/>
                  <a:pt x="5454" y="1185"/>
                </a:cubicBezTo>
                <a:cubicBezTo>
                  <a:pt x="5430" y="1149"/>
                  <a:pt x="5394" y="1125"/>
                  <a:pt x="5359" y="1113"/>
                </a:cubicBezTo>
                <a:cubicBezTo>
                  <a:pt x="5335" y="1089"/>
                  <a:pt x="5299" y="1065"/>
                  <a:pt x="5275" y="1042"/>
                </a:cubicBezTo>
                <a:cubicBezTo>
                  <a:pt x="5144" y="935"/>
                  <a:pt x="5001" y="839"/>
                  <a:pt x="4847" y="756"/>
                </a:cubicBezTo>
                <a:cubicBezTo>
                  <a:pt x="4823" y="720"/>
                  <a:pt x="4775" y="708"/>
                  <a:pt x="4739" y="684"/>
                </a:cubicBezTo>
                <a:cubicBezTo>
                  <a:pt x="4585" y="589"/>
                  <a:pt x="4430" y="506"/>
                  <a:pt x="4263" y="446"/>
                </a:cubicBezTo>
                <a:cubicBezTo>
                  <a:pt x="4132" y="375"/>
                  <a:pt x="3989" y="303"/>
                  <a:pt x="3846" y="268"/>
                </a:cubicBezTo>
                <a:cubicBezTo>
                  <a:pt x="3787" y="232"/>
                  <a:pt x="3727" y="208"/>
                  <a:pt x="3656" y="208"/>
                </a:cubicBezTo>
                <a:cubicBezTo>
                  <a:pt x="3632" y="208"/>
                  <a:pt x="3620" y="184"/>
                  <a:pt x="3596" y="173"/>
                </a:cubicBezTo>
                <a:cubicBezTo>
                  <a:pt x="3549" y="149"/>
                  <a:pt x="3489" y="137"/>
                  <a:pt x="3442" y="137"/>
                </a:cubicBezTo>
                <a:cubicBezTo>
                  <a:pt x="3215" y="65"/>
                  <a:pt x="2977" y="30"/>
                  <a:pt x="2739" y="18"/>
                </a:cubicBezTo>
                <a:cubicBezTo>
                  <a:pt x="2697" y="6"/>
                  <a:pt x="2656" y="3"/>
                  <a:pt x="2613" y="3"/>
                </a:cubicBezTo>
                <a:cubicBezTo>
                  <a:pt x="2569" y="3"/>
                  <a:pt x="2525" y="6"/>
                  <a:pt x="2477" y="6"/>
                </a:cubicBezTo>
                <a:cubicBezTo>
                  <a:pt x="2263" y="18"/>
                  <a:pt x="2049" y="30"/>
                  <a:pt x="1846" y="113"/>
                </a:cubicBezTo>
                <a:cubicBezTo>
                  <a:pt x="1842" y="109"/>
                  <a:pt x="1840" y="108"/>
                  <a:pt x="1837" y="108"/>
                </a:cubicBezTo>
                <a:cubicBezTo>
                  <a:pt x="1833" y="108"/>
                  <a:pt x="1830" y="113"/>
                  <a:pt x="1822" y="113"/>
                </a:cubicBezTo>
                <a:cubicBezTo>
                  <a:pt x="1679" y="149"/>
                  <a:pt x="1525" y="184"/>
                  <a:pt x="1406" y="280"/>
                </a:cubicBezTo>
                <a:cubicBezTo>
                  <a:pt x="1382" y="303"/>
                  <a:pt x="1358" y="303"/>
                  <a:pt x="1334" y="315"/>
                </a:cubicBezTo>
                <a:cubicBezTo>
                  <a:pt x="1287" y="315"/>
                  <a:pt x="1251" y="339"/>
                  <a:pt x="1215" y="375"/>
                </a:cubicBezTo>
                <a:cubicBezTo>
                  <a:pt x="1144" y="411"/>
                  <a:pt x="1084" y="458"/>
                  <a:pt x="1025" y="518"/>
                </a:cubicBezTo>
                <a:cubicBezTo>
                  <a:pt x="977" y="542"/>
                  <a:pt x="941" y="565"/>
                  <a:pt x="906" y="601"/>
                </a:cubicBezTo>
                <a:cubicBezTo>
                  <a:pt x="882" y="613"/>
                  <a:pt x="858" y="637"/>
                  <a:pt x="846" y="673"/>
                </a:cubicBezTo>
                <a:cubicBezTo>
                  <a:pt x="834" y="673"/>
                  <a:pt x="822" y="684"/>
                  <a:pt x="822" y="684"/>
                </a:cubicBezTo>
                <a:cubicBezTo>
                  <a:pt x="763" y="732"/>
                  <a:pt x="727" y="768"/>
                  <a:pt x="691" y="827"/>
                </a:cubicBezTo>
                <a:cubicBezTo>
                  <a:pt x="620" y="887"/>
                  <a:pt x="572" y="946"/>
                  <a:pt x="536" y="1030"/>
                </a:cubicBezTo>
                <a:cubicBezTo>
                  <a:pt x="453" y="1113"/>
                  <a:pt x="394" y="1208"/>
                  <a:pt x="346" y="1316"/>
                </a:cubicBezTo>
                <a:cubicBezTo>
                  <a:pt x="298" y="1411"/>
                  <a:pt x="251" y="1506"/>
                  <a:pt x="215" y="1601"/>
                </a:cubicBezTo>
                <a:cubicBezTo>
                  <a:pt x="191" y="1649"/>
                  <a:pt x="167" y="1708"/>
                  <a:pt x="155" y="1768"/>
                </a:cubicBezTo>
                <a:cubicBezTo>
                  <a:pt x="144" y="1780"/>
                  <a:pt x="132" y="1804"/>
                  <a:pt x="132" y="1827"/>
                </a:cubicBezTo>
                <a:cubicBezTo>
                  <a:pt x="132" y="1839"/>
                  <a:pt x="120" y="1839"/>
                  <a:pt x="120" y="1851"/>
                </a:cubicBezTo>
                <a:cubicBezTo>
                  <a:pt x="96" y="1947"/>
                  <a:pt x="60" y="2042"/>
                  <a:pt x="60" y="2137"/>
                </a:cubicBezTo>
                <a:cubicBezTo>
                  <a:pt x="25" y="2197"/>
                  <a:pt x="48" y="2256"/>
                  <a:pt x="36" y="2328"/>
                </a:cubicBezTo>
                <a:cubicBezTo>
                  <a:pt x="36" y="2339"/>
                  <a:pt x="36" y="2351"/>
                  <a:pt x="36" y="2363"/>
                </a:cubicBezTo>
                <a:cubicBezTo>
                  <a:pt x="36" y="2375"/>
                  <a:pt x="36" y="2399"/>
                  <a:pt x="36" y="2411"/>
                </a:cubicBezTo>
                <a:cubicBezTo>
                  <a:pt x="1" y="2554"/>
                  <a:pt x="25" y="2697"/>
                  <a:pt x="25" y="2840"/>
                </a:cubicBezTo>
                <a:cubicBezTo>
                  <a:pt x="25" y="2947"/>
                  <a:pt x="1" y="3066"/>
                  <a:pt x="36" y="3173"/>
                </a:cubicBezTo>
                <a:cubicBezTo>
                  <a:pt x="48" y="3232"/>
                  <a:pt x="25" y="3292"/>
                  <a:pt x="60" y="3351"/>
                </a:cubicBezTo>
                <a:cubicBezTo>
                  <a:pt x="60" y="3399"/>
                  <a:pt x="48" y="3459"/>
                  <a:pt x="84" y="3506"/>
                </a:cubicBezTo>
                <a:cubicBezTo>
                  <a:pt x="84" y="3566"/>
                  <a:pt x="96" y="3613"/>
                  <a:pt x="108" y="3661"/>
                </a:cubicBezTo>
                <a:cubicBezTo>
                  <a:pt x="144" y="3709"/>
                  <a:pt x="96" y="3780"/>
                  <a:pt x="155" y="3816"/>
                </a:cubicBezTo>
                <a:cubicBezTo>
                  <a:pt x="167" y="3828"/>
                  <a:pt x="179" y="3840"/>
                  <a:pt x="191" y="3840"/>
                </a:cubicBezTo>
                <a:cubicBezTo>
                  <a:pt x="179" y="3863"/>
                  <a:pt x="144" y="3875"/>
                  <a:pt x="155" y="3923"/>
                </a:cubicBezTo>
                <a:cubicBezTo>
                  <a:pt x="251" y="4280"/>
                  <a:pt x="346" y="4649"/>
                  <a:pt x="513" y="4983"/>
                </a:cubicBezTo>
                <a:cubicBezTo>
                  <a:pt x="525" y="5054"/>
                  <a:pt x="560" y="5102"/>
                  <a:pt x="596" y="5161"/>
                </a:cubicBezTo>
                <a:cubicBezTo>
                  <a:pt x="691" y="5364"/>
                  <a:pt x="775" y="5566"/>
                  <a:pt x="917" y="5745"/>
                </a:cubicBezTo>
                <a:cubicBezTo>
                  <a:pt x="977" y="5899"/>
                  <a:pt x="1072" y="6054"/>
                  <a:pt x="1168" y="6185"/>
                </a:cubicBezTo>
                <a:cubicBezTo>
                  <a:pt x="1215" y="6280"/>
                  <a:pt x="1275" y="6364"/>
                  <a:pt x="1334" y="6435"/>
                </a:cubicBezTo>
                <a:cubicBezTo>
                  <a:pt x="1370" y="6483"/>
                  <a:pt x="1394" y="6519"/>
                  <a:pt x="1429" y="6566"/>
                </a:cubicBezTo>
                <a:cubicBezTo>
                  <a:pt x="1441" y="6602"/>
                  <a:pt x="1465" y="6614"/>
                  <a:pt x="1489" y="6638"/>
                </a:cubicBezTo>
                <a:cubicBezTo>
                  <a:pt x="1489" y="6638"/>
                  <a:pt x="1489" y="6650"/>
                  <a:pt x="1489" y="6661"/>
                </a:cubicBezTo>
                <a:cubicBezTo>
                  <a:pt x="1560" y="6757"/>
                  <a:pt x="1632" y="6876"/>
                  <a:pt x="1715" y="6971"/>
                </a:cubicBezTo>
                <a:cubicBezTo>
                  <a:pt x="1715" y="7007"/>
                  <a:pt x="1751" y="7042"/>
                  <a:pt x="1775" y="7066"/>
                </a:cubicBezTo>
                <a:cubicBezTo>
                  <a:pt x="1810" y="7102"/>
                  <a:pt x="1846" y="7138"/>
                  <a:pt x="1870" y="7197"/>
                </a:cubicBezTo>
                <a:cubicBezTo>
                  <a:pt x="1882" y="7233"/>
                  <a:pt x="1906" y="7257"/>
                  <a:pt x="1930" y="7281"/>
                </a:cubicBezTo>
                <a:cubicBezTo>
                  <a:pt x="2001" y="7376"/>
                  <a:pt x="2060" y="7471"/>
                  <a:pt x="2144" y="7554"/>
                </a:cubicBezTo>
                <a:cubicBezTo>
                  <a:pt x="2203" y="7638"/>
                  <a:pt x="2263" y="7721"/>
                  <a:pt x="2346" y="7792"/>
                </a:cubicBezTo>
                <a:cubicBezTo>
                  <a:pt x="2418" y="7912"/>
                  <a:pt x="2513" y="8007"/>
                  <a:pt x="2608" y="8114"/>
                </a:cubicBezTo>
                <a:cubicBezTo>
                  <a:pt x="2727" y="8269"/>
                  <a:pt x="2870" y="8412"/>
                  <a:pt x="3013" y="8554"/>
                </a:cubicBezTo>
                <a:cubicBezTo>
                  <a:pt x="3061" y="8614"/>
                  <a:pt x="3108" y="8662"/>
                  <a:pt x="3168" y="8709"/>
                </a:cubicBezTo>
                <a:cubicBezTo>
                  <a:pt x="3227" y="8757"/>
                  <a:pt x="3275" y="8828"/>
                  <a:pt x="3346" y="8864"/>
                </a:cubicBezTo>
                <a:cubicBezTo>
                  <a:pt x="3346" y="8888"/>
                  <a:pt x="3346" y="8900"/>
                  <a:pt x="3370" y="8912"/>
                </a:cubicBezTo>
                <a:cubicBezTo>
                  <a:pt x="3465" y="8995"/>
                  <a:pt x="3549" y="9090"/>
                  <a:pt x="3644" y="9174"/>
                </a:cubicBezTo>
                <a:cubicBezTo>
                  <a:pt x="3704" y="9233"/>
                  <a:pt x="3775" y="9281"/>
                  <a:pt x="3835" y="9340"/>
                </a:cubicBezTo>
                <a:cubicBezTo>
                  <a:pt x="3858" y="9388"/>
                  <a:pt x="3906" y="9412"/>
                  <a:pt x="3954" y="9447"/>
                </a:cubicBezTo>
                <a:cubicBezTo>
                  <a:pt x="4001" y="9483"/>
                  <a:pt x="4025" y="9531"/>
                  <a:pt x="4085" y="9555"/>
                </a:cubicBezTo>
                <a:cubicBezTo>
                  <a:pt x="4156" y="9614"/>
                  <a:pt x="4204" y="9686"/>
                  <a:pt x="4287" y="9721"/>
                </a:cubicBezTo>
                <a:cubicBezTo>
                  <a:pt x="4287" y="9733"/>
                  <a:pt x="4299" y="9733"/>
                  <a:pt x="4299" y="9745"/>
                </a:cubicBezTo>
                <a:cubicBezTo>
                  <a:pt x="4311" y="9757"/>
                  <a:pt x="4335" y="9769"/>
                  <a:pt x="4346" y="9781"/>
                </a:cubicBezTo>
                <a:cubicBezTo>
                  <a:pt x="4430" y="9852"/>
                  <a:pt x="4525" y="9924"/>
                  <a:pt x="4620" y="9983"/>
                </a:cubicBezTo>
                <a:cubicBezTo>
                  <a:pt x="4870" y="10233"/>
                  <a:pt x="5180" y="10424"/>
                  <a:pt x="5466" y="10638"/>
                </a:cubicBezTo>
                <a:cubicBezTo>
                  <a:pt x="5478" y="10638"/>
                  <a:pt x="5489" y="10650"/>
                  <a:pt x="5513" y="10662"/>
                </a:cubicBezTo>
                <a:cubicBezTo>
                  <a:pt x="5525" y="10686"/>
                  <a:pt x="5549" y="10698"/>
                  <a:pt x="5585" y="10698"/>
                </a:cubicBezTo>
                <a:cubicBezTo>
                  <a:pt x="5787" y="10876"/>
                  <a:pt x="6025" y="11007"/>
                  <a:pt x="6251" y="11150"/>
                </a:cubicBezTo>
                <a:cubicBezTo>
                  <a:pt x="6263" y="11162"/>
                  <a:pt x="6275" y="11162"/>
                  <a:pt x="6299" y="11162"/>
                </a:cubicBezTo>
                <a:cubicBezTo>
                  <a:pt x="6323" y="11186"/>
                  <a:pt x="6347" y="11198"/>
                  <a:pt x="6371" y="11210"/>
                </a:cubicBezTo>
                <a:cubicBezTo>
                  <a:pt x="6371" y="11233"/>
                  <a:pt x="6382" y="11233"/>
                  <a:pt x="6406" y="11233"/>
                </a:cubicBezTo>
                <a:cubicBezTo>
                  <a:pt x="6478" y="11305"/>
                  <a:pt x="6561" y="11352"/>
                  <a:pt x="6656" y="11388"/>
                </a:cubicBezTo>
                <a:cubicBezTo>
                  <a:pt x="6752" y="11460"/>
                  <a:pt x="6859" y="11519"/>
                  <a:pt x="6966" y="11567"/>
                </a:cubicBezTo>
                <a:cubicBezTo>
                  <a:pt x="6990" y="11591"/>
                  <a:pt x="7025" y="11602"/>
                  <a:pt x="7049" y="11614"/>
                </a:cubicBezTo>
                <a:cubicBezTo>
                  <a:pt x="7077" y="11649"/>
                  <a:pt x="7105" y="11668"/>
                  <a:pt x="7137" y="11668"/>
                </a:cubicBezTo>
                <a:cubicBezTo>
                  <a:pt x="7160" y="11668"/>
                  <a:pt x="7186" y="11658"/>
                  <a:pt x="7216" y="11638"/>
                </a:cubicBezTo>
                <a:cubicBezTo>
                  <a:pt x="7252" y="11602"/>
                  <a:pt x="7311" y="11614"/>
                  <a:pt x="7347" y="11567"/>
                </a:cubicBezTo>
                <a:cubicBezTo>
                  <a:pt x="7418" y="11543"/>
                  <a:pt x="7490" y="11507"/>
                  <a:pt x="7549" y="11460"/>
                </a:cubicBezTo>
                <a:cubicBezTo>
                  <a:pt x="7573" y="11448"/>
                  <a:pt x="7597" y="11436"/>
                  <a:pt x="7609" y="11412"/>
                </a:cubicBezTo>
                <a:cubicBezTo>
                  <a:pt x="7859" y="11281"/>
                  <a:pt x="8097" y="11138"/>
                  <a:pt x="8335" y="10971"/>
                </a:cubicBezTo>
                <a:cubicBezTo>
                  <a:pt x="8430" y="10924"/>
                  <a:pt x="8526" y="10852"/>
                  <a:pt x="8621" y="10781"/>
                </a:cubicBezTo>
                <a:cubicBezTo>
                  <a:pt x="8680" y="10745"/>
                  <a:pt x="8752" y="10710"/>
                  <a:pt x="8799" y="10662"/>
                </a:cubicBezTo>
                <a:cubicBezTo>
                  <a:pt x="8859" y="10638"/>
                  <a:pt x="8907" y="10590"/>
                  <a:pt x="8954" y="10543"/>
                </a:cubicBezTo>
                <a:cubicBezTo>
                  <a:pt x="9097" y="10471"/>
                  <a:pt x="9204" y="10376"/>
                  <a:pt x="9335" y="10269"/>
                </a:cubicBezTo>
                <a:cubicBezTo>
                  <a:pt x="9407" y="10233"/>
                  <a:pt x="9478" y="10186"/>
                  <a:pt x="9538" y="10114"/>
                </a:cubicBezTo>
                <a:cubicBezTo>
                  <a:pt x="9680" y="10031"/>
                  <a:pt x="9788" y="9912"/>
                  <a:pt x="9919" y="9805"/>
                </a:cubicBezTo>
                <a:cubicBezTo>
                  <a:pt x="9990" y="9745"/>
                  <a:pt x="10073" y="9686"/>
                  <a:pt x="10133" y="9614"/>
                </a:cubicBezTo>
                <a:cubicBezTo>
                  <a:pt x="10216" y="9578"/>
                  <a:pt x="10264" y="9507"/>
                  <a:pt x="10312" y="9459"/>
                </a:cubicBezTo>
                <a:cubicBezTo>
                  <a:pt x="10419" y="9400"/>
                  <a:pt x="10490" y="9305"/>
                  <a:pt x="10585" y="9233"/>
                </a:cubicBezTo>
                <a:cubicBezTo>
                  <a:pt x="10669" y="9162"/>
                  <a:pt x="10728" y="9078"/>
                  <a:pt x="10812" y="9007"/>
                </a:cubicBezTo>
                <a:cubicBezTo>
                  <a:pt x="10907" y="8947"/>
                  <a:pt x="10978" y="8864"/>
                  <a:pt x="11050" y="8781"/>
                </a:cubicBezTo>
                <a:cubicBezTo>
                  <a:pt x="11097" y="8745"/>
                  <a:pt x="11133" y="8709"/>
                  <a:pt x="11157" y="8662"/>
                </a:cubicBezTo>
                <a:cubicBezTo>
                  <a:pt x="11264" y="8590"/>
                  <a:pt x="11324" y="8495"/>
                  <a:pt x="11407" y="8400"/>
                </a:cubicBezTo>
                <a:cubicBezTo>
                  <a:pt x="11455" y="8376"/>
                  <a:pt x="11490" y="8328"/>
                  <a:pt x="11526" y="8281"/>
                </a:cubicBezTo>
                <a:cubicBezTo>
                  <a:pt x="11562" y="8269"/>
                  <a:pt x="11585" y="8245"/>
                  <a:pt x="11597" y="8197"/>
                </a:cubicBezTo>
                <a:cubicBezTo>
                  <a:pt x="11669" y="8138"/>
                  <a:pt x="11740" y="8066"/>
                  <a:pt x="11800" y="7971"/>
                </a:cubicBezTo>
                <a:cubicBezTo>
                  <a:pt x="11859" y="7923"/>
                  <a:pt x="11907" y="7864"/>
                  <a:pt x="11955" y="7792"/>
                </a:cubicBezTo>
                <a:cubicBezTo>
                  <a:pt x="11978" y="7781"/>
                  <a:pt x="12002" y="7745"/>
                  <a:pt x="12014" y="7709"/>
                </a:cubicBezTo>
                <a:cubicBezTo>
                  <a:pt x="12026" y="7697"/>
                  <a:pt x="12026" y="7697"/>
                  <a:pt x="12038" y="7685"/>
                </a:cubicBezTo>
                <a:cubicBezTo>
                  <a:pt x="12217" y="7483"/>
                  <a:pt x="12383" y="7269"/>
                  <a:pt x="12526" y="7031"/>
                </a:cubicBezTo>
                <a:cubicBezTo>
                  <a:pt x="12574" y="6983"/>
                  <a:pt x="12609" y="6935"/>
                  <a:pt x="12633" y="6876"/>
                </a:cubicBezTo>
                <a:cubicBezTo>
                  <a:pt x="12681" y="6828"/>
                  <a:pt x="12728" y="6769"/>
                  <a:pt x="12752" y="6709"/>
                </a:cubicBezTo>
                <a:cubicBezTo>
                  <a:pt x="12788" y="6685"/>
                  <a:pt x="12812" y="6650"/>
                  <a:pt x="12824" y="6614"/>
                </a:cubicBezTo>
                <a:cubicBezTo>
                  <a:pt x="12836" y="6590"/>
                  <a:pt x="12848" y="6566"/>
                  <a:pt x="12859" y="6554"/>
                </a:cubicBezTo>
                <a:cubicBezTo>
                  <a:pt x="12907" y="6507"/>
                  <a:pt x="12943" y="6459"/>
                  <a:pt x="12967" y="6411"/>
                </a:cubicBezTo>
                <a:cubicBezTo>
                  <a:pt x="12979" y="6399"/>
                  <a:pt x="12990" y="6376"/>
                  <a:pt x="13002" y="6364"/>
                </a:cubicBezTo>
                <a:cubicBezTo>
                  <a:pt x="13074" y="6280"/>
                  <a:pt x="13133" y="6173"/>
                  <a:pt x="13193" y="6078"/>
                </a:cubicBezTo>
                <a:cubicBezTo>
                  <a:pt x="13252" y="5995"/>
                  <a:pt x="13300" y="5911"/>
                  <a:pt x="13336" y="5804"/>
                </a:cubicBezTo>
                <a:cubicBezTo>
                  <a:pt x="13348" y="5792"/>
                  <a:pt x="13360" y="5780"/>
                  <a:pt x="13371" y="5768"/>
                </a:cubicBezTo>
                <a:cubicBezTo>
                  <a:pt x="13419" y="5685"/>
                  <a:pt x="13479" y="5602"/>
                  <a:pt x="13514" y="5518"/>
                </a:cubicBezTo>
                <a:cubicBezTo>
                  <a:pt x="13586" y="5399"/>
                  <a:pt x="13645" y="5280"/>
                  <a:pt x="13693" y="5161"/>
                </a:cubicBezTo>
                <a:cubicBezTo>
                  <a:pt x="13776" y="5042"/>
                  <a:pt x="13824" y="4899"/>
                  <a:pt x="13871" y="4756"/>
                </a:cubicBezTo>
                <a:cubicBezTo>
                  <a:pt x="13919" y="4661"/>
                  <a:pt x="13955" y="4554"/>
                  <a:pt x="13979" y="4447"/>
                </a:cubicBezTo>
                <a:cubicBezTo>
                  <a:pt x="14002" y="4399"/>
                  <a:pt x="14026" y="4340"/>
                  <a:pt x="14026" y="4292"/>
                </a:cubicBezTo>
                <a:cubicBezTo>
                  <a:pt x="14086" y="4137"/>
                  <a:pt x="14110" y="3971"/>
                  <a:pt x="14157" y="3816"/>
                </a:cubicBezTo>
                <a:cubicBezTo>
                  <a:pt x="14157" y="3804"/>
                  <a:pt x="14157" y="3792"/>
                  <a:pt x="14157" y="3780"/>
                </a:cubicBezTo>
                <a:cubicBezTo>
                  <a:pt x="14181" y="3685"/>
                  <a:pt x="14205" y="3602"/>
                  <a:pt x="14205" y="3506"/>
                </a:cubicBezTo>
                <a:cubicBezTo>
                  <a:pt x="14241" y="3471"/>
                  <a:pt x="14217" y="3423"/>
                  <a:pt x="14229" y="3375"/>
                </a:cubicBezTo>
                <a:cubicBezTo>
                  <a:pt x="14252" y="3304"/>
                  <a:pt x="14241" y="3244"/>
                  <a:pt x="14252" y="3173"/>
                </a:cubicBezTo>
                <a:cubicBezTo>
                  <a:pt x="14276" y="3149"/>
                  <a:pt x="14264" y="3113"/>
                  <a:pt x="14264" y="3078"/>
                </a:cubicBezTo>
                <a:cubicBezTo>
                  <a:pt x="14276" y="2792"/>
                  <a:pt x="14276" y="2506"/>
                  <a:pt x="14241" y="2220"/>
                </a:cubicBezTo>
                <a:cubicBezTo>
                  <a:pt x="14241" y="2208"/>
                  <a:pt x="14241" y="2185"/>
                  <a:pt x="14229" y="2161"/>
                </a:cubicBezTo>
                <a:cubicBezTo>
                  <a:pt x="14229" y="2137"/>
                  <a:pt x="14229" y="2125"/>
                  <a:pt x="14217" y="2101"/>
                </a:cubicBezTo>
                <a:cubicBezTo>
                  <a:pt x="14217" y="2042"/>
                  <a:pt x="14205" y="1994"/>
                  <a:pt x="14181" y="1935"/>
                </a:cubicBezTo>
                <a:cubicBezTo>
                  <a:pt x="14181" y="1935"/>
                  <a:pt x="14181" y="1923"/>
                  <a:pt x="14181" y="1923"/>
                </a:cubicBezTo>
                <a:cubicBezTo>
                  <a:pt x="14181" y="1899"/>
                  <a:pt x="14181" y="1875"/>
                  <a:pt x="14157" y="1851"/>
                </a:cubicBezTo>
                <a:cubicBezTo>
                  <a:pt x="14157" y="1827"/>
                  <a:pt x="14157" y="1804"/>
                  <a:pt x="14133" y="1792"/>
                </a:cubicBezTo>
                <a:cubicBezTo>
                  <a:pt x="14122" y="1697"/>
                  <a:pt x="14086" y="1625"/>
                  <a:pt x="14038" y="1542"/>
                </a:cubicBezTo>
                <a:cubicBezTo>
                  <a:pt x="14014" y="1446"/>
                  <a:pt x="13967" y="1351"/>
                  <a:pt x="13907" y="1280"/>
                </a:cubicBezTo>
                <a:cubicBezTo>
                  <a:pt x="13871" y="1196"/>
                  <a:pt x="13848" y="1101"/>
                  <a:pt x="13752" y="1054"/>
                </a:cubicBezTo>
                <a:cubicBezTo>
                  <a:pt x="13764" y="994"/>
                  <a:pt x="13729" y="970"/>
                  <a:pt x="13693" y="935"/>
                </a:cubicBezTo>
                <a:cubicBezTo>
                  <a:pt x="13657" y="887"/>
                  <a:pt x="13633" y="839"/>
                  <a:pt x="13574" y="804"/>
                </a:cubicBezTo>
                <a:cubicBezTo>
                  <a:pt x="13538" y="744"/>
                  <a:pt x="13502" y="708"/>
                  <a:pt x="13443" y="673"/>
                </a:cubicBezTo>
                <a:cubicBezTo>
                  <a:pt x="13407" y="625"/>
                  <a:pt x="13371" y="577"/>
                  <a:pt x="13312" y="554"/>
                </a:cubicBezTo>
                <a:cubicBezTo>
                  <a:pt x="13276" y="506"/>
                  <a:pt x="13217" y="482"/>
                  <a:pt x="13169" y="446"/>
                </a:cubicBezTo>
                <a:cubicBezTo>
                  <a:pt x="13145" y="411"/>
                  <a:pt x="13109" y="387"/>
                  <a:pt x="13062" y="375"/>
                </a:cubicBezTo>
                <a:cubicBezTo>
                  <a:pt x="13002" y="315"/>
                  <a:pt x="12931" y="292"/>
                  <a:pt x="12859" y="268"/>
                </a:cubicBezTo>
                <a:cubicBezTo>
                  <a:pt x="12800" y="220"/>
                  <a:pt x="12728" y="196"/>
                  <a:pt x="12657" y="173"/>
                </a:cubicBezTo>
                <a:cubicBezTo>
                  <a:pt x="12621" y="149"/>
                  <a:pt x="12574" y="137"/>
                  <a:pt x="12526" y="137"/>
                </a:cubicBezTo>
                <a:cubicBezTo>
                  <a:pt x="12395" y="77"/>
                  <a:pt x="12264" y="42"/>
                  <a:pt x="12133" y="42"/>
                </a:cubicBezTo>
                <a:cubicBezTo>
                  <a:pt x="11994" y="18"/>
                  <a:pt x="11854" y="0"/>
                  <a:pt x="11718" y="0"/>
                </a:cubicBezTo>
                <a:close/>
              </a:path>
            </a:pathLst>
          </a:custGeom>
          <a:solidFill>
            <a:srgbClr val="FE676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221" name="Google Shape;1221;p57"/>
          <p:cNvSpPr/>
          <p:nvPr/>
        </p:nvSpPr>
        <p:spPr>
          <a:xfrm>
            <a:off x="1297919" y="1622725"/>
            <a:ext cx="174251" cy="142437"/>
          </a:xfrm>
          <a:custGeom>
            <a:avLst/>
            <a:gdLst/>
            <a:ahLst/>
            <a:cxnLst/>
            <a:rect l="l" t="t" r="r" b="b"/>
            <a:pathLst>
              <a:path w="14277" h="11668" extrusionOk="0">
                <a:moveTo>
                  <a:pt x="10812" y="649"/>
                </a:moveTo>
                <a:cubicBezTo>
                  <a:pt x="10800" y="649"/>
                  <a:pt x="10800" y="661"/>
                  <a:pt x="10800" y="661"/>
                </a:cubicBezTo>
                <a:cubicBezTo>
                  <a:pt x="10800" y="649"/>
                  <a:pt x="10800" y="649"/>
                  <a:pt x="10812" y="649"/>
                </a:cubicBezTo>
                <a:close/>
                <a:moveTo>
                  <a:pt x="4096" y="684"/>
                </a:moveTo>
                <a:cubicBezTo>
                  <a:pt x="4132" y="696"/>
                  <a:pt x="4168" y="696"/>
                  <a:pt x="4180" y="696"/>
                </a:cubicBezTo>
                <a:cubicBezTo>
                  <a:pt x="4185" y="694"/>
                  <a:pt x="4188" y="693"/>
                  <a:pt x="4190" y="693"/>
                </a:cubicBezTo>
                <a:cubicBezTo>
                  <a:pt x="4199" y="693"/>
                  <a:pt x="4192" y="708"/>
                  <a:pt x="4192" y="708"/>
                </a:cubicBezTo>
                <a:cubicBezTo>
                  <a:pt x="4192" y="744"/>
                  <a:pt x="4204" y="768"/>
                  <a:pt x="4216" y="792"/>
                </a:cubicBezTo>
                <a:cubicBezTo>
                  <a:pt x="4180" y="756"/>
                  <a:pt x="4144" y="720"/>
                  <a:pt x="4096" y="684"/>
                </a:cubicBezTo>
                <a:close/>
                <a:moveTo>
                  <a:pt x="5108" y="1054"/>
                </a:moveTo>
                <a:cubicBezTo>
                  <a:pt x="5108" y="1065"/>
                  <a:pt x="5108" y="1065"/>
                  <a:pt x="5108" y="1065"/>
                </a:cubicBezTo>
                <a:cubicBezTo>
                  <a:pt x="5097" y="1065"/>
                  <a:pt x="5097" y="1077"/>
                  <a:pt x="5085" y="1077"/>
                </a:cubicBezTo>
                <a:lnTo>
                  <a:pt x="5085" y="1077"/>
                </a:lnTo>
                <a:cubicBezTo>
                  <a:pt x="5097" y="1077"/>
                  <a:pt x="5097" y="1065"/>
                  <a:pt x="5108" y="1054"/>
                </a:cubicBezTo>
                <a:close/>
                <a:moveTo>
                  <a:pt x="9097" y="1089"/>
                </a:moveTo>
                <a:cubicBezTo>
                  <a:pt x="9109" y="1089"/>
                  <a:pt x="9109" y="1089"/>
                  <a:pt x="9109" y="1101"/>
                </a:cubicBezTo>
                <a:lnTo>
                  <a:pt x="9097" y="1101"/>
                </a:lnTo>
                <a:cubicBezTo>
                  <a:pt x="9097" y="1101"/>
                  <a:pt x="9097" y="1089"/>
                  <a:pt x="9097" y="1089"/>
                </a:cubicBezTo>
                <a:close/>
                <a:moveTo>
                  <a:pt x="1965" y="1101"/>
                </a:moveTo>
                <a:cubicBezTo>
                  <a:pt x="1965" y="1113"/>
                  <a:pt x="1965" y="1125"/>
                  <a:pt x="1953" y="1125"/>
                </a:cubicBezTo>
                <a:cubicBezTo>
                  <a:pt x="1953" y="1113"/>
                  <a:pt x="1965" y="1113"/>
                  <a:pt x="1965" y="1101"/>
                </a:cubicBezTo>
                <a:close/>
                <a:moveTo>
                  <a:pt x="8930" y="1149"/>
                </a:moveTo>
                <a:cubicBezTo>
                  <a:pt x="8930" y="1161"/>
                  <a:pt x="8918" y="1161"/>
                  <a:pt x="8918" y="1173"/>
                </a:cubicBezTo>
                <a:cubicBezTo>
                  <a:pt x="8918" y="1161"/>
                  <a:pt x="8918" y="1161"/>
                  <a:pt x="8930" y="1149"/>
                </a:cubicBezTo>
                <a:close/>
                <a:moveTo>
                  <a:pt x="3799" y="1232"/>
                </a:moveTo>
                <a:cubicBezTo>
                  <a:pt x="3799" y="1244"/>
                  <a:pt x="3787" y="1244"/>
                  <a:pt x="3775" y="1244"/>
                </a:cubicBezTo>
                <a:cubicBezTo>
                  <a:pt x="3787" y="1244"/>
                  <a:pt x="3787" y="1232"/>
                  <a:pt x="3787" y="1232"/>
                </a:cubicBezTo>
                <a:close/>
                <a:moveTo>
                  <a:pt x="3971" y="1259"/>
                </a:moveTo>
                <a:cubicBezTo>
                  <a:pt x="3989" y="1259"/>
                  <a:pt x="4007" y="1262"/>
                  <a:pt x="4025" y="1268"/>
                </a:cubicBezTo>
                <a:cubicBezTo>
                  <a:pt x="4001" y="1280"/>
                  <a:pt x="3965" y="1292"/>
                  <a:pt x="3942" y="1316"/>
                </a:cubicBezTo>
                <a:cubicBezTo>
                  <a:pt x="3930" y="1304"/>
                  <a:pt x="3906" y="1292"/>
                  <a:pt x="3918" y="1268"/>
                </a:cubicBezTo>
                <a:cubicBezTo>
                  <a:pt x="3936" y="1262"/>
                  <a:pt x="3954" y="1259"/>
                  <a:pt x="3971" y="1259"/>
                </a:cubicBezTo>
                <a:close/>
                <a:moveTo>
                  <a:pt x="9359" y="1387"/>
                </a:moveTo>
                <a:cubicBezTo>
                  <a:pt x="9359" y="1387"/>
                  <a:pt x="9359" y="1387"/>
                  <a:pt x="9359" y="1399"/>
                </a:cubicBezTo>
                <a:lnTo>
                  <a:pt x="9347" y="1399"/>
                </a:lnTo>
                <a:cubicBezTo>
                  <a:pt x="9347" y="1387"/>
                  <a:pt x="9359" y="1387"/>
                  <a:pt x="9359" y="1387"/>
                </a:cubicBezTo>
                <a:close/>
                <a:moveTo>
                  <a:pt x="3870" y="1518"/>
                </a:moveTo>
                <a:cubicBezTo>
                  <a:pt x="3882" y="1530"/>
                  <a:pt x="3882" y="1530"/>
                  <a:pt x="3882" y="1530"/>
                </a:cubicBezTo>
                <a:lnTo>
                  <a:pt x="3870" y="1530"/>
                </a:lnTo>
                <a:cubicBezTo>
                  <a:pt x="3870" y="1530"/>
                  <a:pt x="3870" y="1530"/>
                  <a:pt x="3870" y="1518"/>
                </a:cubicBezTo>
                <a:close/>
                <a:moveTo>
                  <a:pt x="13800" y="1851"/>
                </a:moveTo>
                <a:cubicBezTo>
                  <a:pt x="13800" y="1863"/>
                  <a:pt x="13788" y="1863"/>
                  <a:pt x="13788" y="1863"/>
                </a:cubicBezTo>
                <a:cubicBezTo>
                  <a:pt x="13788" y="1863"/>
                  <a:pt x="13788" y="1863"/>
                  <a:pt x="13776" y="1851"/>
                </a:cubicBezTo>
                <a:close/>
                <a:moveTo>
                  <a:pt x="5489" y="1863"/>
                </a:moveTo>
                <a:cubicBezTo>
                  <a:pt x="5489" y="1875"/>
                  <a:pt x="5489" y="1875"/>
                  <a:pt x="5489" y="1875"/>
                </a:cubicBezTo>
                <a:cubicBezTo>
                  <a:pt x="5489" y="1875"/>
                  <a:pt x="5486" y="1872"/>
                  <a:pt x="5482" y="1871"/>
                </a:cubicBezTo>
                <a:lnTo>
                  <a:pt x="5482" y="1871"/>
                </a:lnTo>
                <a:cubicBezTo>
                  <a:pt x="5484" y="1869"/>
                  <a:pt x="5486" y="1866"/>
                  <a:pt x="5489" y="1863"/>
                </a:cubicBezTo>
                <a:close/>
                <a:moveTo>
                  <a:pt x="8180" y="1875"/>
                </a:moveTo>
                <a:cubicBezTo>
                  <a:pt x="8180" y="1887"/>
                  <a:pt x="8180" y="1887"/>
                  <a:pt x="8180" y="1887"/>
                </a:cubicBezTo>
                <a:cubicBezTo>
                  <a:pt x="8180" y="1887"/>
                  <a:pt x="8168" y="1887"/>
                  <a:pt x="8168" y="1875"/>
                </a:cubicBezTo>
                <a:close/>
                <a:moveTo>
                  <a:pt x="155" y="2054"/>
                </a:moveTo>
                <a:cubicBezTo>
                  <a:pt x="167" y="2078"/>
                  <a:pt x="167" y="2089"/>
                  <a:pt x="179" y="2101"/>
                </a:cubicBezTo>
                <a:cubicBezTo>
                  <a:pt x="167" y="2113"/>
                  <a:pt x="144" y="2125"/>
                  <a:pt x="120" y="2149"/>
                </a:cubicBezTo>
                <a:cubicBezTo>
                  <a:pt x="132" y="2113"/>
                  <a:pt x="144" y="2089"/>
                  <a:pt x="155" y="2054"/>
                </a:cubicBezTo>
                <a:close/>
                <a:moveTo>
                  <a:pt x="1239" y="2173"/>
                </a:moveTo>
                <a:cubicBezTo>
                  <a:pt x="1239" y="2185"/>
                  <a:pt x="1239" y="2185"/>
                  <a:pt x="1239" y="2185"/>
                </a:cubicBezTo>
                <a:lnTo>
                  <a:pt x="1227" y="2185"/>
                </a:lnTo>
                <a:cubicBezTo>
                  <a:pt x="1239" y="2185"/>
                  <a:pt x="1239" y="2185"/>
                  <a:pt x="1239" y="2173"/>
                </a:cubicBezTo>
                <a:close/>
                <a:moveTo>
                  <a:pt x="2322" y="2256"/>
                </a:moveTo>
                <a:cubicBezTo>
                  <a:pt x="2322" y="2268"/>
                  <a:pt x="2322" y="2268"/>
                  <a:pt x="2311" y="2280"/>
                </a:cubicBezTo>
                <a:cubicBezTo>
                  <a:pt x="2322" y="2268"/>
                  <a:pt x="2322" y="2256"/>
                  <a:pt x="2322" y="2256"/>
                </a:cubicBezTo>
                <a:close/>
                <a:moveTo>
                  <a:pt x="4323" y="2363"/>
                </a:moveTo>
                <a:cubicBezTo>
                  <a:pt x="4311" y="2363"/>
                  <a:pt x="4311" y="2363"/>
                  <a:pt x="4311" y="2375"/>
                </a:cubicBezTo>
                <a:cubicBezTo>
                  <a:pt x="4311" y="2363"/>
                  <a:pt x="4299" y="2363"/>
                  <a:pt x="4299" y="2363"/>
                </a:cubicBezTo>
                <a:close/>
                <a:moveTo>
                  <a:pt x="2632" y="2387"/>
                </a:moveTo>
                <a:cubicBezTo>
                  <a:pt x="2632" y="2399"/>
                  <a:pt x="2632" y="2399"/>
                  <a:pt x="2632" y="2399"/>
                </a:cubicBezTo>
                <a:cubicBezTo>
                  <a:pt x="2620" y="2399"/>
                  <a:pt x="2620" y="2399"/>
                  <a:pt x="2620" y="2387"/>
                </a:cubicBezTo>
                <a:close/>
                <a:moveTo>
                  <a:pt x="12645" y="2411"/>
                </a:moveTo>
                <a:cubicBezTo>
                  <a:pt x="12645" y="2417"/>
                  <a:pt x="12642" y="2420"/>
                  <a:pt x="12638" y="2420"/>
                </a:cubicBezTo>
                <a:cubicBezTo>
                  <a:pt x="12633" y="2420"/>
                  <a:pt x="12627" y="2417"/>
                  <a:pt x="12621" y="2411"/>
                </a:cubicBezTo>
                <a:close/>
                <a:moveTo>
                  <a:pt x="3180" y="2518"/>
                </a:moveTo>
                <a:cubicBezTo>
                  <a:pt x="3180" y="2518"/>
                  <a:pt x="3180" y="2518"/>
                  <a:pt x="3180" y="2530"/>
                </a:cubicBezTo>
                <a:cubicBezTo>
                  <a:pt x="3180" y="2518"/>
                  <a:pt x="3168" y="2518"/>
                  <a:pt x="3168" y="2518"/>
                </a:cubicBezTo>
                <a:close/>
                <a:moveTo>
                  <a:pt x="4549" y="2530"/>
                </a:moveTo>
                <a:cubicBezTo>
                  <a:pt x="4561" y="2530"/>
                  <a:pt x="4561" y="2530"/>
                  <a:pt x="4573" y="2542"/>
                </a:cubicBezTo>
                <a:cubicBezTo>
                  <a:pt x="4561" y="2542"/>
                  <a:pt x="4561" y="2530"/>
                  <a:pt x="4549" y="2530"/>
                </a:cubicBezTo>
                <a:close/>
                <a:moveTo>
                  <a:pt x="6513" y="2530"/>
                </a:moveTo>
                <a:cubicBezTo>
                  <a:pt x="6513" y="2530"/>
                  <a:pt x="6513" y="2542"/>
                  <a:pt x="6513" y="2542"/>
                </a:cubicBezTo>
                <a:lnTo>
                  <a:pt x="6502" y="2542"/>
                </a:lnTo>
                <a:cubicBezTo>
                  <a:pt x="6502" y="2542"/>
                  <a:pt x="6502" y="2530"/>
                  <a:pt x="6513" y="2530"/>
                </a:cubicBezTo>
                <a:close/>
                <a:moveTo>
                  <a:pt x="3858" y="2613"/>
                </a:moveTo>
                <a:cubicBezTo>
                  <a:pt x="3846" y="2625"/>
                  <a:pt x="3835" y="2637"/>
                  <a:pt x="3835" y="2637"/>
                </a:cubicBezTo>
                <a:cubicBezTo>
                  <a:pt x="3835" y="2637"/>
                  <a:pt x="3835" y="2625"/>
                  <a:pt x="3823" y="2625"/>
                </a:cubicBezTo>
                <a:cubicBezTo>
                  <a:pt x="3834" y="2625"/>
                  <a:pt x="3846" y="2625"/>
                  <a:pt x="3858" y="2613"/>
                </a:cubicBezTo>
                <a:close/>
                <a:moveTo>
                  <a:pt x="11990" y="2816"/>
                </a:moveTo>
                <a:cubicBezTo>
                  <a:pt x="11978" y="2828"/>
                  <a:pt x="11978" y="2828"/>
                  <a:pt x="11966" y="2840"/>
                </a:cubicBezTo>
                <a:cubicBezTo>
                  <a:pt x="11966" y="2828"/>
                  <a:pt x="11966" y="2828"/>
                  <a:pt x="11966" y="2828"/>
                </a:cubicBezTo>
                <a:cubicBezTo>
                  <a:pt x="11966" y="2816"/>
                  <a:pt x="11978" y="2816"/>
                  <a:pt x="11990" y="2816"/>
                </a:cubicBezTo>
                <a:close/>
                <a:moveTo>
                  <a:pt x="2489" y="2851"/>
                </a:moveTo>
                <a:cubicBezTo>
                  <a:pt x="2489" y="2863"/>
                  <a:pt x="2501" y="2887"/>
                  <a:pt x="2513" y="2899"/>
                </a:cubicBezTo>
                <a:cubicBezTo>
                  <a:pt x="2501" y="2899"/>
                  <a:pt x="2489" y="2887"/>
                  <a:pt x="2489" y="2875"/>
                </a:cubicBezTo>
                <a:cubicBezTo>
                  <a:pt x="2489" y="2863"/>
                  <a:pt x="2489" y="2851"/>
                  <a:pt x="2477" y="2851"/>
                </a:cubicBezTo>
                <a:close/>
                <a:moveTo>
                  <a:pt x="501" y="2947"/>
                </a:moveTo>
                <a:cubicBezTo>
                  <a:pt x="513" y="2959"/>
                  <a:pt x="513" y="2959"/>
                  <a:pt x="513" y="2959"/>
                </a:cubicBezTo>
                <a:cubicBezTo>
                  <a:pt x="513" y="2959"/>
                  <a:pt x="513" y="2970"/>
                  <a:pt x="501" y="2970"/>
                </a:cubicBezTo>
                <a:cubicBezTo>
                  <a:pt x="501" y="2959"/>
                  <a:pt x="501" y="2959"/>
                  <a:pt x="501" y="2947"/>
                </a:cubicBezTo>
                <a:close/>
                <a:moveTo>
                  <a:pt x="13229" y="2959"/>
                </a:moveTo>
                <a:cubicBezTo>
                  <a:pt x="13229" y="2970"/>
                  <a:pt x="13229" y="2970"/>
                  <a:pt x="13229" y="2982"/>
                </a:cubicBezTo>
                <a:cubicBezTo>
                  <a:pt x="13217" y="2982"/>
                  <a:pt x="13205" y="2982"/>
                  <a:pt x="13193" y="2970"/>
                </a:cubicBezTo>
                <a:cubicBezTo>
                  <a:pt x="13205" y="2970"/>
                  <a:pt x="13217" y="2970"/>
                  <a:pt x="13229" y="2959"/>
                </a:cubicBezTo>
                <a:close/>
                <a:moveTo>
                  <a:pt x="9169" y="2982"/>
                </a:moveTo>
                <a:lnTo>
                  <a:pt x="9169" y="2982"/>
                </a:lnTo>
                <a:cubicBezTo>
                  <a:pt x="9169" y="2994"/>
                  <a:pt x="9180" y="2994"/>
                  <a:pt x="9192" y="3006"/>
                </a:cubicBezTo>
                <a:lnTo>
                  <a:pt x="9180" y="3006"/>
                </a:lnTo>
                <a:cubicBezTo>
                  <a:pt x="9169" y="2994"/>
                  <a:pt x="9169" y="2994"/>
                  <a:pt x="9169" y="2982"/>
                </a:cubicBezTo>
                <a:close/>
                <a:moveTo>
                  <a:pt x="13074" y="2970"/>
                </a:moveTo>
                <a:cubicBezTo>
                  <a:pt x="13074" y="2982"/>
                  <a:pt x="13086" y="2982"/>
                  <a:pt x="13098" y="2982"/>
                </a:cubicBezTo>
                <a:cubicBezTo>
                  <a:pt x="13086" y="2994"/>
                  <a:pt x="13086" y="3006"/>
                  <a:pt x="13086" y="3018"/>
                </a:cubicBezTo>
                <a:cubicBezTo>
                  <a:pt x="13074" y="2994"/>
                  <a:pt x="13074" y="2982"/>
                  <a:pt x="13074" y="2970"/>
                </a:cubicBezTo>
                <a:close/>
                <a:moveTo>
                  <a:pt x="3013" y="3221"/>
                </a:moveTo>
                <a:cubicBezTo>
                  <a:pt x="3013" y="3232"/>
                  <a:pt x="3001" y="3244"/>
                  <a:pt x="3001" y="3256"/>
                </a:cubicBezTo>
                <a:cubicBezTo>
                  <a:pt x="3001" y="3244"/>
                  <a:pt x="3001" y="3232"/>
                  <a:pt x="2989" y="3232"/>
                </a:cubicBezTo>
                <a:cubicBezTo>
                  <a:pt x="3001" y="3232"/>
                  <a:pt x="3013" y="3221"/>
                  <a:pt x="3013" y="3221"/>
                </a:cubicBezTo>
                <a:close/>
                <a:moveTo>
                  <a:pt x="7502" y="3328"/>
                </a:moveTo>
                <a:cubicBezTo>
                  <a:pt x="7502" y="3328"/>
                  <a:pt x="7502" y="3328"/>
                  <a:pt x="7490" y="3340"/>
                </a:cubicBezTo>
                <a:cubicBezTo>
                  <a:pt x="7502" y="3328"/>
                  <a:pt x="7490" y="3328"/>
                  <a:pt x="7502" y="3328"/>
                </a:cubicBezTo>
                <a:close/>
                <a:moveTo>
                  <a:pt x="2584" y="3494"/>
                </a:moveTo>
                <a:cubicBezTo>
                  <a:pt x="2584" y="3494"/>
                  <a:pt x="2584" y="3494"/>
                  <a:pt x="2596" y="3506"/>
                </a:cubicBezTo>
                <a:cubicBezTo>
                  <a:pt x="2584" y="3506"/>
                  <a:pt x="2584" y="3494"/>
                  <a:pt x="2584" y="3494"/>
                </a:cubicBezTo>
                <a:close/>
                <a:moveTo>
                  <a:pt x="6740" y="3518"/>
                </a:moveTo>
                <a:cubicBezTo>
                  <a:pt x="6740" y="3518"/>
                  <a:pt x="6740" y="3518"/>
                  <a:pt x="6752" y="3530"/>
                </a:cubicBezTo>
                <a:lnTo>
                  <a:pt x="6740" y="3530"/>
                </a:lnTo>
                <a:cubicBezTo>
                  <a:pt x="6740" y="3530"/>
                  <a:pt x="6740" y="3518"/>
                  <a:pt x="6740" y="3518"/>
                </a:cubicBezTo>
                <a:close/>
                <a:moveTo>
                  <a:pt x="3906" y="3518"/>
                </a:moveTo>
                <a:cubicBezTo>
                  <a:pt x="3906" y="3518"/>
                  <a:pt x="3918" y="3530"/>
                  <a:pt x="3918" y="3530"/>
                </a:cubicBezTo>
                <a:cubicBezTo>
                  <a:pt x="3918" y="3530"/>
                  <a:pt x="3918" y="3530"/>
                  <a:pt x="3918" y="3542"/>
                </a:cubicBezTo>
                <a:cubicBezTo>
                  <a:pt x="3918" y="3530"/>
                  <a:pt x="3906" y="3530"/>
                  <a:pt x="3906" y="3518"/>
                </a:cubicBezTo>
                <a:close/>
                <a:moveTo>
                  <a:pt x="4763" y="3602"/>
                </a:moveTo>
                <a:cubicBezTo>
                  <a:pt x="4751" y="3613"/>
                  <a:pt x="4751" y="3613"/>
                  <a:pt x="4751" y="3613"/>
                </a:cubicBezTo>
                <a:cubicBezTo>
                  <a:pt x="4751" y="3613"/>
                  <a:pt x="4751" y="3613"/>
                  <a:pt x="4751" y="3602"/>
                </a:cubicBezTo>
                <a:close/>
                <a:moveTo>
                  <a:pt x="11764" y="3697"/>
                </a:moveTo>
                <a:lnTo>
                  <a:pt x="11764" y="3697"/>
                </a:lnTo>
                <a:cubicBezTo>
                  <a:pt x="11755" y="3714"/>
                  <a:pt x="11747" y="3725"/>
                  <a:pt x="11733" y="3725"/>
                </a:cubicBezTo>
                <a:cubicBezTo>
                  <a:pt x="11728" y="3725"/>
                  <a:pt x="11723" y="3724"/>
                  <a:pt x="11716" y="3721"/>
                </a:cubicBezTo>
                <a:cubicBezTo>
                  <a:pt x="11705" y="3721"/>
                  <a:pt x="11705" y="3709"/>
                  <a:pt x="11705" y="3709"/>
                </a:cubicBezTo>
                <a:lnTo>
                  <a:pt x="11764" y="3697"/>
                </a:lnTo>
                <a:close/>
                <a:moveTo>
                  <a:pt x="9133" y="3768"/>
                </a:moveTo>
                <a:cubicBezTo>
                  <a:pt x="9133" y="3768"/>
                  <a:pt x="9133" y="3768"/>
                  <a:pt x="9145" y="3780"/>
                </a:cubicBezTo>
                <a:lnTo>
                  <a:pt x="9133" y="3780"/>
                </a:lnTo>
                <a:cubicBezTo>
                  <a:pt x="9133" y="3768"/>
                  <a:pt x="9133" y="3768"/>
                  <a:pt x="9133" y="3768"/>
                </a:cubicBezTo>
                <a:close/>
                <a:moveTo>
                  <a:pt x="12955" y="3756"/>
                </a:moveTo>
                <a:cubicBezTo>
                  <a:pt x="12955" y="3768"/>
                  <a:pt x="12967" y="3768"/>
                  <a:pt x="12967" y="3780"/>
                </a:cubicBezTo>
                <a:lnTo>
                  <a:pt x="12955" y="3780"/>
                </a:lnTo>
                <a:cubicBezTo>
                  <a:pt x="12955" y="3768"/>
                  <a:pt x="12955" y="3768"/>
                  <a:pt x="12955" y="3756"/>
                </a:cubicBezTo>
                <a:close/>
                <a:moveTo>
                  <a:pt x="1941" y="3947"/>
                </a:moveTo>
                <a:cubicBezTo>
                  <a:pt x="1953" y="3947"/>
                  <a:pt x="1953" y="3947"/>
                  <a:pt x="1965" y="3959"/>
                </a:cubicBezTo>
                <a:lnTo>
                  <a:pt x="1930" y="3959"/>
                </a:lnTo>
                <a:cubicBezTo>
                  <a:pt x="1941" y="3947"/>
                  <a:pt x="1941" y="3947"/>
                  <a:pt x="1941" y="3947"/>
                </a:cubicBezTo>
                <a:close/>
                <a:moveTo>
                  <a:pt x="1977" y="4042"/>
                </a:moveTo>
                <a:cubicBezTo>
                  <a:pt x="1977" y="4042"/>
                  <a:pt x="1977" y="4054"/>
                  <a:pt x="1977" y="4054"/>
                </a:cubicBezTo>
                <a:lnTo>
                  <a:pt x="1965" y="4054"/>
                </a:lnTo>
                <a:cubicBezTo>
                  <a:pt x="1965" y="4054"/>
                  <a:pt x="1977" y="4042"/>
                  <a:pt x="1977" y="4042"/>
                </a:cubicBezTo>
                <a:close/>
                <a:moveTo>
                  <a:pt x="11514" y="4054"/>
                </a:moveTo>
                <a:cubicBezTo>
                  <a:pt x="11490" y="4090"/>
                  <a:pt x="11478" y="4102"/>
                  <a:pt x="11466" y="4113"/>
                </a:cubicBezTo>
                <a:cubicBezTo>
                  <a:pt x="11455" y="4102"/>
                  <a:pt x="11466" y="4078"/>
                  <a:pt x="11478" y="4066"/>
                </a:cubicBezTo>
                <a:cubicBezTo>
                  <a:pt x="11502" y="4054"/>
                  <a:pt x="11502" y="4054"/>
                  <a:pt x="11514" y="4054"/>
                </a:cubicBezTo>
                <a:close/>
                <a:moveTo>
                  <a:pt x="8994" y="4088"/>
                </a:moveTo>
                <a:cubicBezTo>
                  <a:pt x="8998" y="4088"/>
                  <a:pt x="9002" y="4095"/>
                  <a:pt x="9002" y="4102"/>
                </a:cubicBezTo>
                <a:cubicBezTo>
                  <a:pt x="9002" y="4102"/>
                  <a:pt x="8990" y="4113"/>
                  <a:pt x="8978" y="4125"/>
                </a:cubicBezTo>
                <a:cubicBezTo>
                  <a:pt x="8954" y="4137"/>
                  <a:pt x="8930" y="4173"/>
                  <a:pt x="8907" y="4173"/>
                </a:cubicBezTo>
                <a:cubicBezTo>
                  <a:pt x="8942" y="4149"/>
                  <a:pt x="8966" y="4137"/>
                  <a:pt x="8990" y="4102"/>
                </a:cubicBezTo>
                <a:cubicBezTo>
                  <a:pt x="8990" y="4092"/>
                  <a:pt x="8992" y="4088"/>
                  <a:pt x="8994" y="4088"/>
                </a:cubicBezTo>
                <a:close/>
                <a:moveTo>
                  <a:pt x="3906" y="4173"/>
                </a:moveTo>
                <a:cubicBezTo>
                  <a:pt x="3894" y="4185"/>
                  <a:pt x="3894" y="4185"/>
                  <a:pt x="3894" y="4185"/>
                </a:cubicBezTo>
                <a:cubicBezTo>
                  <a:pt x="3894" y="4185"/>
                  <a:pt x="3894" y="4185"/>
                  <a:pt x="3894" y="4173"/>
                </a:cubicBezTo>
                <a:close/>
                <a:moveTo>
                  <a:pt x="10228" y="4209"/>
                </a:moveTo>
                <a:cubicBezTo>
                  <a:pt x="10228" y="4209"/>
                  <a:pt x="10216" y="4209"/>
                  <a:pt x="10216" y="4221"/>
                </a:cubicBezTo>
                <a:cubicBezTo>
                  <a:pt x="10216" y="4221"/>
                  <a:pt x="10216" y="4221"/>
                  <a:pt x="10216" y="4209"/>
                </a:cubicBezTo>
                <a:close/>
                <a:moveTo>
                  <a:pt x="4418" y="4340"/>
                </a:moveTo>
                <a:cubicBezTo>
                  <a:pt x="4412" y="4346"/>
                  <a:pt x="4406" y="4349"/>
                  <a:pt x="4400" y="4349"/>
                </a:cubicBezTo>
                <a:cubicBezTo>
                  <a:pt x="4394" y="4349"/>
                  <a:pt x="4388" y="4346"/>
                  <a:pt x="4382" y="4340"/>
                </a:cubicBezTo>
                <a:close/>
                <a:moveTo>
                  <a:pt x="11097" y="4340"/>
                </a:moveTo>
                <a:cubicBezTo>
                  <a:pt x="11121" y="4352"/>
                  <a:pt x="11133" y="4364"/>
                  <a:pt x="11145" y="4364"/>
                </a:cubicBezTo>
                <a:cubicBezTo>
                  <a:pt x="11132" y="4368"/>
                  <a:pt x="11120" y="4371"/>
                  <a:pt x="11112" y="4371"/>
                </a:cubicBezTo>
                <a:cubicBezTo>
                  <a:pt x="11097" y="4371"/>
                  <a:pt x="11090" y="4362"/>
                  <a:pt x="11097" y="4340"/>
                </a:cubicBezTo>
                <a:close/>
                <a:moveTo>
                  <a:pt x="11097" y="4435"/>
                </a:moveTo>
                <a:cubicBezTo>
                  <a:pt x="11085" y="4447"/>
                  <a:pt x="11085" y="4447"/>
                  <a:pt x="11085" y="4459"/>
                </a:cubicBezTo>
                <a:cubicBezTo>
                  <a:pt x="11085" y="4447"/>
                  <a:pt x="11074" y="4447"/>
                  <a:pt x="11085" y="4435"/>
                </a:cubicBezTo>
                <a:close/>
                <a:moveTo>
                  <a:pt x="3977" y="4518"/>
                </a:moveTo>
                <a:cubicBezTo>
                  <a:pt x="3965" y="4530"/>
                  <a:pt x="3954" y="4530"/>
                  <a:pt x="3942" y="4530"/>
                </a:cubicBezTo>
                <a:cubicBezTo>
                  <a:pt x="3954" y="4518"/>
                  <a:pt x="3965" y="4518"/>
                  <a:pt x="3977" y="4518"/>
                </a:cubicBezTo>
                <a:close/>
                <a:moveTo>
                  <a:pt x="1846" y="4578"/>
                </a:moveTo>
                <a:cubicBezTo>
                  <a:pt x="1846" y="4590"/>
                  <a:pt x="1846" y="4590"/>
                  <a:pt x="1834" y="4602"/>
                </a:cubicBezTo>
                <a:cubicBezTo>
                  <a:pt x="1834" y="4590"/>
                  <a:pt x="1834" y="4590"/>
                  <a:pt x="1834" y="4578"/>
                </a:cubicBezTo>
                <a:close/>
                <a:moveTo>
                  <a:pt x="3846" y="4590"/>
                </a:moveTo>
                <a:cubicBezTo>
                  <a:pt x="3846" y="4602"/>
                  <a:pt x="3835" y="4602"/>
                  <a:pt x="3823" y="4614"/>
                </a:cubicBezTo>
                <a:cubicBezTo>
                  <a:pt x="3835" y="4602"/>
                  <a:pt x="3835" y="4590"/>
                  <a:pt x="3835" y="4590"/>
                </a:cubicBezTo>
                <a:close/>
                <a:moveTo>
                  <a:pt x="6871" y="4709"/>
                </a:moveTo>
                <a:cubicBezTo>
                  <a:pt x="6883" y="4721"/>
                  <a:pt x="6883" y="4721"/>
                  <a:pt x="6883" y="4721"/>
                </a:cubicBezTo>
                <a:lnTo>
                  <a:pt x="6871" y="4721"/>
                </a:lnTo>
                <a:cubicBezTo>
                  <a:pt x="6871" y="4721"/>
                  <a:pt x="6871" y="4721"/>
                  <a:pt x="6871" y="4709"/>
                </a:cubicBezTo>
                <a:close/>
                <a:moveTo>
                  <a:pt x="9692" y="4756"/>
                </a:moveTo>
                <a:cubicBezTo>
                  <a:pt x="9684" y="4756"/>
                  <a:pt x="9671" y="4762"/>
                  <a:pt x="9660" y="4762"/>
                </a:cubicBezTo>
                <a:cubicBezTo>
                  <a:pt x="9654" y="4762"/>
                  <a:pt x="9649" y="4760"/>
                  <a:pt x="9645" y="4756"/>
                </a:cubicBezTo>
                <a:close/>
                <a:moveTo>
                  <a:pt x="9347" y="4768"/>
                </a:moveTo>
                <a:cubicBezTo>
                  <a:pt x="9347" y="4780"/>
                  <a:pt x="9347" y="4780"/>
                  <a:pt x="9347" y="4792"/>
                </a:cubicBezTo>
                <a:cubicBezTo>
                  <a:pt x="9335" y="4792"/>
                  <a:pt x="9335" y="4792"/>
                  <a:pt x="9323" y="4780"/>
                </a:cubicBezTo>
                <a:cubicBezTo>
                  <a:pt x="9335" y="4780"/>
                  <a:pt x="9335" y="4780"/>
                  <a:pt x="9347" y="4768"/>
                </a:cubicBezTo>
                <a:close/>
                <a:moveTo>
                  <a:pt x="9621" y="4828"/>
                </a:moveTo>
                <a:cubicBezTo>
                  <a:pt x="9621" y="4828"/>
                  <a:pt x="9621" y="4840"/>
                  <a:pt x="9621" y="4840"/>
                </a:cubicBezTo>
                <a:lnTo>
                  <a:pt x="9597" y="4840"/>
                </a:lnTo>
                <a:cubicBezTo>
                  <a:pt x="9609" y="4840"/>
                  <a:pt x="9621" y="4828"/>
                  <a:pt x="9621" y="4828"/>
                </a:cubicBezTo>
                <a:close/>
                <a:moveTo>
                  <a:pt x="4608" y="5066"/>
                </a:moveTo>
                <a:cubicBezTo>
                  <a:pt x="4608" y="5078"/>
                  <a:pt x="4608" y="5078"/>
                  <a:pt x="4608" y="5090"/>
                </a:cubicBezTo>
                <a:cubicBezTo>
                  <a:pt x="4597" y="5078"/>
                  <a:pt x="4597" y="5078"/>
                  <a:pt x="4585" y="5066"/>
                </a:cubicBezTo>
                <a:close/>
                <a:moveTo>
                  <a:pt x="3120" y="5221"/>
                </a:moveTo>
                <a:cubicBezTo>
                  <a:pt x="3120" y="5233"/>
                  <a:pt x="3120" y="5233"/>
                  <a:pt x="3108" y="5233"/>
                </a:cubicBezTo>
                <a:cubicBezTo>
                  <a:pt x="3120" y="5221"/>
                  <a:pt x="3120" y="5221"/>
                  <a:pt x="3120" y="5221"/>
                </a:cubicBezTo>
                <a:close/>
                <a:moveTo>
                  <a:pt x="10264" y="5209"/>
                </a:moveTo>
                <a:cubicBezTo>
                  <a:pt x="10252" y="5221"/>
                  <a:pt x="10228" y="5221"/>
                  <a:pt x="10216" y="5233"/>
                </a:cubicBezTo>
                <a:cubicBezTo>
                  <a:pt x="10216" y="5233"/>
                  <a:pt x="10216" y="5233"/>
                  <a:pt x="10216" y="5221"/>
                </a:cubicBezTo>
                <a:cubicBezTo>
                  <a:pt x="10216" y="5209"/>
                  <a:pt x="10240" y="5209"/>
                  <a:pt x="10252" y="5209"/>
                </a:cubicBezTo>
                <a:close/>
                <a:moveTo>
                  <a:pt x="6597" y="5483"/>
                </a:moveTo>
                <a:cubicBezTo>
                  <a:pt x="6597" y="5483"/>
                  <a:pt x="6609" y="5495"/>
                  <a:pt x="6621" y="5495"/>
                </a:cubicBezTo>
                <a:cubicBezTo>
                  <a:pt x="6621" y="5495"/>
                  <a:pt x="6621" y="5495"/>
                  <a:pt x="6621" y="5507"/>
                </a:cubicBezTo>
                <a:cubicBezTo>
                  <a:pt x="6609" y="5507"/>
                  <a:pt x="6597" y="5495"/>
                  <a:pt x="6585" y="5483"/>
                </a:cubicBezTo>
                <a:close/>
                <a:moveTo>
                  <a:pt x="9216" y="5471"/>
                </a:moveTo>
                <a:cubicBezTo>
                  <a:pt x="9216" y="5483"/>
                  <a:pt x="9228" y="5495"/>
                  <a:pt x="9228" y="5518"/>
                </a:cubicBezTo>
                <a:cubicBezTo>
                  <a:pt x="9204" y="5507"/>
                  <a:pt x="9192" y="5495"/>
                  <a:pt x="9216" y="5471"/>
                </a:cubicBezTo>
                <a:close/>
                <a:moveTo>
                  <a:pt x="7383" y="5483"/>
                </a:moveTo>
                <a:cubicBezTo>
                  <a:pt x="7394" y="5507"/>
                  <a:pt x="7406" y="5518"/>
                  <a:pt x="7430" y="5542"/>
                </a:cubicBezTo>
                <a:cubicBezTo>
                  <a:pt x="7394" y="5530"/>
                  <a:pt x="7359" y="5530"/>
                  <a:pt x="7323" y="5530"/>
                </a:cubicBezTo>
                <a:cubicBezTo>
                  <a:pt x="7335" y="5518"/>
                  <a:pt x="7359" y="5507"/>
                  <a:pt x="7383" y="5483"/>
                </a:cubicBezTo>
                <a:close/>
                <a:moveTo>
                  <a:pt x="6668" y="5578"/>
                </a:moveTo>
                <a:cubicBezTo>
                  <a:pt x="6668" y="5590"/>
                  <a:pt x="6668" y="5590"/>
                  <a:pt x="6680" y="5590"/>
                </a:cubicBezTo>
                <a:lnTo>
                  <a:pt x="6668" y="5590"/>
                </a:lnTo>
                <a:cubicBezTo>
                  <a:pt x="6668" y="5590"/>
                  <a:pt x="6668" y="5578"/>
                  <a:pt x="6668" y="5578"/>
                </a:cubicBezTo>
                <a:close/>
                <a:moveTo>
                  <a:pt x="3799" y="5709"/>
                </a:moveTo>
                <a:cubicBezTo>
                  <a:pt x="3799" y="5721"/>
                  <a:pt x="3799" y="5721"/>
                  <a:pt x="3787" y="5733"/>
                </a:cubicBezTo>
                <a:cubicBezTo>
                  <a:pt x="3787" y="5721"/>
                  <a:pt x="3799" y="5721"/>
                  <a:pt x="3799" y="5709"/>
                </a:cubicBezTo>
                <a:close/>
                <a:moveTo>
                  <a:pt x="2025" y="5721"/>
                </a:moveTo>
                <a:cubicBezTo>
                  <a:pt x="2025" y="5733"/>
                  <a:pt x="2037" y="5733"/>
                  <a:pt x="2025" y="5745"/>
                </a:cubicBezTo>
                <a:cubicBezTo>
                  <a:pt x="2025" y="5733"/>
                  <a:pt x="2025" y="5733"/>
                  <a:pt x="2025" y="5721"/>
                </a:cubicBezTo>
                <a:close/>
                <a:moveTo>
                  <a:pt x="12419" y="5757"/>
                </a:moveTo>
                <a:cubicBezTo>
                  <a:pt x="12419" y="5768"/>
                  <a:pt x="12419" y="5768"/>
                  <a:pt x="12407" y="5768"/>
                </a:cubicBezTo>
                <a:lnTo>
                  <a:pt x="12419" y="5757"/>
                </a:lnTo>
                <a:close/>
                <a:moveTo>
                  <a:pt x="6680" y="5768"/>
                </a:moveTo>
                <a:cubicBezTo>
                  <a:pt x="6668" y="5768"/>
                  <a:pt x="6668" y="5768"/>
                  <a:pt x="6668" y="5780"/>
                </a:cubicBezTo>
                <a:cubicBezTo>
                  <a:pt x="6668" y="5768"/>
                  <a:pt x="6668" y="5768"/>
                  <a:pt x="6668" y="5768"/>
                </a:cubicBezTo>
                <a:close/>
                <a:moveTo>
                  <a:pt x="8788" y="5828"/>
                </a:moveTo>
                <a:cubicBezTo>
                  <a:pt x="8776" y="5840"/>
                  <a:pt x="8776" y="5840"/>
                  <a:pt x="8776" y="5840"/>
                </a:cubicBezTo>
                <a:cubicBezTo>
                  <a:pt x="8776" y="5840"/>
                  <a:pt x="8776" y="5828"/>
                  <a:pt x="8776" y="5828"/>
                </a:cubicBezTo>
                <a:close/>
                <a:moveTo>
                  <a:pt x="12181" y="5899"/>
                </a:moveTo>
                <a:cubicBezTo>
                  <a:pt x="12169" y="5911"/>
                  <a:pt x="12169" y="5911"/>
                  <a:pt x="12169" y="5911"/>
                </a:cubicBezTo>
                <a:cubicBezTo>
                  <a:pt x="12169" y="5899"/>
                  <a:pt x="12169" y="5899"/>
                  <a:pt x="12169" y="5899"/>
                </a:cubicBezTo>
                <a:close/>
                <a:moveTo>
                  <a:pt x="3965" y="5959"/>
                </a:moveTo>
                <a:cubicBezTo>
                  <a:pt x="3977" y="5971"/>
                  <a:pt x="3965" y="5971"/>
                  <a:pt x="3965" y="5983"/>
                </a:cubicBezTo>
                <a:cubicBezTo>
                  <a:pt x="3965" y="5971"/>
                  <a:pt x="3965" y="5959"/>
                  <a:pt x="3965" y="5959"/>
                </a:cubicBezTo>
                <a:close/>
                <a:moveTo>
                  <a:pt x="3215" y="5971"/>
                </a:moveTo>
                <a:cubicBezTo>
                  <a:pt x="3215" y="5971"/>
                  <a:pt x="3227" y="5983"/>
                  <a:pt x="3227" y="5983"/>
                </a:cubicBezTo>
                <a:cubicBezTo>
                  <a:pt x="3227" y="5983"/>
                  <a:pt x="3215" y="5983"/>
                  <a:pt x="3215" y="5995"/>
                </a:cubicBezTo>
                <a:cubicBezTo>
                  <a:pt x="3215" y="5983"/>
                  <a:pt x="3215" y="5983"/>
                  <a:pt x="3215" y="5971"/>
                </a:cubicBezTo>
                <a:close/>
                <a:moveTo>
                  <a:pt x="12788" y="6054"/>
                </a:moveTo>
                <a:cubicBezTo>
                  <a:pt x="12800" y="6054"/>
                  <a:pt x="12800" y="6066"/>
                  <a:pt x="12800" y="6066"/>
                </a:cubicBezTo>
                <a:cubicBezTo>
                  <a:pt x="12788" y="6066"/>
                  <a:pt x="12788" y="6054"/>
                  <a:pt x="12776" y="6054"/>
                </a:cubicBezTo>
                <a:close/>
                <a:moveTo>
                  <a:pt x="3727" y="6185"/>
                </a:moveTo>
                <a:lnTo>
                  <a:pt x="3727" y="6185"/>
                </a:lnTo>
                <a:cubicBezTo>
                  <a:pt x="3739" y="6197"/>
                  <a:pt x="3751" y="6197"/>
                  <a:pt x="3751" y="6197"/>
                </a:cubicBezTo>
                <a:cubicBezTo>
                  <a:pt x="3739" y="6197"/>
                  <a:pt x="3739" y="6197"/>
                  <a:pt x="3727" y="6185"/>
                </a:cubicBezTo>
                <a:close/>
                <a:moveTo>
                  <a:pt x="8454" y="6376"/>
                </a:moveTo>
                <a:cubicBezTo>
                  <a:pt x="8454" y="6376"/>
                  <a:pt x="8454" y="6376"/>
                  <a:pt x="8466" y="6388"/>
                </a:cubicBezTo>
                <a:lnTo>
                  <a:pt x="8454" y="6388"/>
                </a:lnTo>
                <a:cubicBezTo>
                  <a:pt x="8454" y="6388"/>
                  <a:pt x="8454" y="6376"/>
                  <a:pt x="8454" y="6376"/>
                </a:cubicBezTo>
                <a:close/>
                <a:moveTo>
                  <a:pt x="8907" y="6399"/>
                </a:moveTo>
                <a:cubicBezTo>
                  <a:pt x="8913" y="6405"/>
                  <a:pt x="8915" y="6408"/>
                  <a:pt x="8918" y="6411"/>
                </a:cubicBezTo>
                <a:cubicBezTo>
                  <a:pt x="8907" y="6411"/>
                  <a:pt x="8918" y="6411"/>
                  <a:pt x="8907" y="6399"/>
                </a:cubicBezTo>
                <a:close/>
                <a:moveTo>
                  <a:pt x="8918" y="6411"/>
                </a:moveTo>
                <a:cubicBezTo>
                  <a:pt x="8921" y="6414"/>
                  <a:pt x="8924" y="6417"/>
                  <a:pt x="8930" y="6423"/>
                </a:cubicBezTo>
                <a:cubicBezTo>
                  <a:pt x="8918" y="6423"/>
                  <a:pt x="8918" y="6423"/>
                  <a:pt x="8918" y="6411"/>
                </a:cubicBezTo>
                <a:close/>
                <a:moveTo>
                  <a:pt x="12705" y="6495"/>
                </a:moveTo>
                <a:cubicBezTo>
                  <a:pt x="12705" y="6495"/>
                  <a:pt x="12705" y="6507"/>
                  <a:pt x="12693" y="6507"/>
                </a:cubicBezTo>
                <a:cubicBezTo>
                  <a:pt x="12693" y="6507"/>
                  <a:pt x="12693" y="6507"/>
                  <a:pt x="12693" y="6495"/>
                </a:cubicBezTo>
                <a:close/>
                <a:moveTo>
                  <a:pt x="7418" y="6614"/>
                </a:moveTo>
                <a:cubicBezTo>
                  <a:pt x="7406" y="6614"/>
                  <a:pt x="7406" y="6626"/>
                  <a:pt x="7406" y="6626"/>
                </a:cubicBezTo>
                <a:cubicBezTo>
                  <a:pt x="7406" y="6630"/>
                  <a:pt x="7406" y="6631"/>
                  <a:pt x="7406" y="6631"/>
                </a:cubicBezTo>
                <a:cubicBezTo>
                  <a:pt x="7405" y="6631"/>
                  <a:pt x="7402" y="6626"/>
                  <a:pt x="7394" y="6626"/>
                </a:cubicBezTo>
                <a:cubicBezTo>
                  <a:pt x="7394" y="6614"/>
                  <a:pt x="7406" y="6614"/>
                  <a:pt x="7418" y="6614"/>
                </a:cubicBezTo>
                <a:close/>
                <a:moveTo>
                  <a:pt x="11752" y="6626"/>
                </a:moveTo>
                <a:cubicBezTo>
                  <a:pt x="11764" y="6638"/>
                  <a:pt x="11764" y="6638"/>
                  <a:pt x="11764" y="6638"/>
                </a:cubicBezTo>
                <a:lnTo>
                  <a:pt x="11752" y="6638"/>
                </a:lnTo>
                <a:cubicBezTo>
                  <a:pt x="11752" y="6638"/>
                  <a:pt x="11752" y="6638"/>
                  <a:pt x="11752" y="6626"/>
                </a:cubicBezTo>
                <a:close/>
                <a:moveTo>
                  <a:pt x="4870" y="6650"/>
                </a:moveTo>
                <a:lnTo>
                  <a:pt x="4870" y="6661"/>
                </a:lnTo>
                <a:cubicBezTo>
                  <a:pt x="4858" y="6661"/>
                  <a:pt x="4858" y="6661"/>
                  <a:pt x="4858" y="6650"/>
                </a:cubicBezTo>
                <a:close/>
                <a:moveTo>
                  <a:pt x="8276" y="6709"/>
                </a:moveTo>
                <a:cubicBezTo>
                  <a:pt x="8276" y="6721"/>
                  <a:pt x="8276" y="6721"/>
                  <a:pt x="8264" y="6721"/>
                </a:cubicBezTo>
                <a:cubicBezTo>
                  <a:pt x="8275" y="6721"/>
                  <a:pt x="8276" y="6709"/>
                  <a:pt x="8276" y="6709"/>
                </a:cubicBezTo>
                <a:close/>
                <a:moveTo>
                  <a:pt x="2775" y="6757"/>
                </a:moveTo>
                <a:cubicBezTo>
                  <a:pt x="2775" y="6757"/>
                  <a:pt x="2770" y="6762"/>
                  <a:pt x="2766" y="6762"/>
                </a:cubicBezTo>
                <a:cubicBezTo>
                  <a:pt x="2764" y="6762"/>
                  <a:pt x="2763" y="6761"/>
                  <a:pt x="2763" y="6757"/>
                </a:cubicBezTo>
                <a:close/>
                <a:moveTo>
                  <a:pt x="2096" y="6769"/>
                </a:moveTo>
                <a:cubicBezTo>
                  <a:pt x="2108" y="6769"/>
                  <a:pt x="2108" y="6769"/>
                  <a:pt x="2120" y="6780"/>
                </a:cubicBezTo>
                <a:lnTo>
                  <a:pt x="2108" y="6780"/>
                </a:lnTo>
                <a:cubicBezTo>
                  <a:pt x="2108" y="6780"/>
                  <a:pt x="2096" y="6769"/>
                  <a:pt x="2096" y="6769"/>
                </a:cubicBezTo>
                <a:close/>
                <a:moveTo>
                  <a:pt x="4346" y="6947"/>
                </a:moveTo>
                <a:cubicBezTo>
                  <a:pt x="4346" y="6947"/>
                  <a:pt x="4346" y="6947"/>
                  <a:pt x="4346" y="6959"/>
                </a:cubicBezTo>
                <a:lnTo>
                  <a:pt x="4335" y="6959"/>
                </a:lnTo>
                <a:cubicBezTo>
                  <a:pt x="4346" y="6947"/>
                  <a:pt x="4346" y="6947"/>
                  <a:pt x="4346" y="6947"/>
                </a:cubicBezTo>
                <a:close/>
                <a:moveTo>
                  <a:pt x="12395" y="7102"/>
                </a:moveTo>
                <a:cubicBezTo>
                  <a:pt x="12395" y="7102"/>
                  <a:pt x="12395" y="7102"/>
                  <a:pt x="12395" y="7114"/>
                </a:cubicBezTo>
                <a:cubicBezTo>
                  <a:pt x="12395" y="7102"/>
                  <a:pt x="12395" y="7102"/>
                  <a:pt x="12383" y="7102"/>
                </a:cubicBezTo>
                <a:close/>
                <a:moveTo>
                  <a:pt x="7418" y="7150"/>
                </a:moveTo>
                <a:cubicBezTo>
                  <a:pt x="7418" y="7161"/>
                  <a:pt x="7418" y="7161"/>
                  <a:pt x="7418" y="7173"/>
                </a:cubicBezTo>
                <a:cubicBezTo>
                  <a:pt x="7406" y="7161"/>
                  <a:pt x="7418" y="7161"/>
                  <a:pt x="7418" y="7150"/>
                </a:cubicBezTo>
                <a:close/>
                <a:moveTo>
                  <a:pt x="2072" y="7304"/>
                </a:moveTo>
                <a:cubicBezTo>
                  <a:pt x="2072" y="7328"/>
                  <a:pt x="2072" y="7340"/>
                  <a:pt x="2072" y="7364"/>
                </a:cubicBezTo>
                <a:cubicBezTo>
                  <a:pt x="2072" y="7364"/>
                  <a:pt x="2060" y="7364"/>
                  <a:pt x="2060" y="7352"/>
                </a:cubicBezTo>
                <a:cubicBezTo>
                  <a:pt x="2060" y="7340"/>
                  <a:pt x="2072" y="7328"/>
                  <a:pt x="2072" y="7304"/>
                </a:cubicBezTo>
                <a:close/>
                <a:moveTo>
                  <a:pt x="4644" y="7340"/>
                </a:moveTo>
                <a:cubicBezTo>
                  <a:pt x="4644" y="7340"/>
                  <a:pt x="4644" y="7352"/>
                  <a:pt x="4656" y="7352"/>
                </a:cubicBezTo>
                <a:cubicBezTo>
                  <a:pt x="4656" y="7352"/>
                  <a:pt x="4656" y="7352"/>
                  <a:pt x="4656" y="7364"/>
                </a:cubicBezTo>
                <a:cubicBezTo>
                  <a:pt x="4644" y="7352"/>
                  <a:pt x="4644" y="7352"/>
                  <a:pt x="4644" y="7340"/>
                </a:cubicBezTo>
                <a:close/>
                <a:moveTo>
                  <a:pt x="7597" y="7971"/>
                </a:moveTo>
                <a:cubicBezTo>
                  <a:pt x="7585" y="7971"/>
                  <a:pt x="7585" y="7983"/>
                  <a:pt x="7573" y="7995"/>
                </a:cubicBezTo>
                <a:cubicBezTo>
                  <a:pt x="7573" y="7971"/>
                  <a:pt x="7573" y="7971"/>
                  <a:pt x="7597" y="7971"/>
                </a:cubicBezTo>
                <a:close/>
                <a:moveTo>
                  <a:pt x="10097" y="8054"/>
                </a:moveTo>
                <a:lnTo>
                  <a:pt x="10097" y="8066"/>
                </a:lnTo>
                <a:lnTo>
                  <a:pt x="10073" y="8066"/>
                </a:lnTo>
                <a:cubicBezTo>
                  <a:pt x="10085" y="8066"/>
                  <a:pt x="10085" y="8066"/>
                  <a:pt x="10097" y="8054"/>
                </a:cubicBezTo>
                <a:close/>
                <a:moveTo>
                  <a:pt x="8287" y="8173"/>
                </a:moveTo>
                <a:cubicBezTo>
                  <a:pt x="8287" y="8173"/>
                  <a:pt x="8287" y="8174"/>
                  <a:pt x="8276" y="8185"/>
                </a:cubicBezTo>
                <a:cubicBezTo>
                  <a:pt x="8276" y="8174"/>
                  <a:pt x="8287" y="8173"/>
                  <a:pt x="8287" y="8173"/>
                </a:cubicBezTo>
                <a:close/>
                <a:moveTo>
                  <a:pt x="10002" y="8316"/>
                </a:moveTo>
                <a:cubicBezTo>
                  <a:pt x="10002" y="8316"/>
                  <a:pt x="10014" y="8316"/>
                  <a:pt x="10014" y="8328"/>
                </a:cubicBezTo>
                <a:cubicBezTo>
                  <a:pt x="10014" y="8328"/>
                  <a:pt x="10002" y="8328"/>
                  <a:pt x="10002" y="8316"/>
                </a:cubicBezTo>
                <a:close/>
                <a:moveTo>
                  <a:pt x="5061" y="8459"/>
                </a:moveTo>
                <a:lnTo>
                  <a:pt x="5073" y="8471"/>
                </a:lnTo>
                <a:lnTo>
                  <a:pt x="5061" y="8471"/>
                </a:lnTo>
                <a:lnTo>
                  <a:pt x="5061" y="8459"/>
                </a:lnTo>
                <a:close/>
                <a:moveTo>
                  <a:pt x="7692" y="8721"/>
                </a:moveTo>
                <a:cubicBezTo>
                  <a:pt x="7692" y="8721"/>
                  <a:pt x="7692" y="8733"/>
                  <a:pt x="7692" y="8745"/>
                </a:cubicBezTo>
                <a:cubicBezTo>
                  <a:pt x="7680" y="8733"/>
                  <a:pt x="7680" y="8733"/>
                  <a:pt x="7692" y="8721"/>
                </a:cubicBezTo>
                <a:close/>
                <a:moveTo>
                  <a:pt x="10371" y="9031"/>
                </a:moveTo>
                <a:cubicBezTo>
                  <a:pt x="10383" y="9031"/>
                  <a:pt x="10395" y="9031"/>
                  <a:pt x="10407" y="9043"/>
                </a:cubicBezTo>
                <a:lnTo>
                  <a:pt x="10383" y="9043"/>
                </a:lnTo>
                <a:cubicBezTo>
                  <a:pt x="10371" y="9031"/>
                  <a:pt x="10371" y="9031"/>
                  <a:pt x="10371" y="9031"/>
                </a:cubicBezTo>
                <a:close/>
                <a:moveTo>
                  <a:pt x="7787" y="9090"/>
                </a:moveTo>
                <a:cubicBezTo>
                  <a:pt x="7799" y="9090"/>
                  <a:pt x="7799" y="9090"/>
                  <a:pt x="7799" y="9102"/>
                </a:cubicBezTo>
                <a:cubicBezTo>
                  <a:pt x="7799" y="9102"/>
                  <a:pt x="7799" y="9090"/>
                  <a:pt x="7787" y="9090"/>
                </a:cubicBezTo>
                <a:close/>
                <a:moveTo>
                  <a:pt x="8930" y="9257"/>
                </a:moveTo>
                <a:cubicBezTo>
                  <a:pt x="8930" y="9257"/>
                  <a:pt x="8930" y="9269"/>
                  <a:pt x="8930" y="9269"/>
                </a:cubicBezTo>
                <a:lnTo>
                  <a:pt x="8918" y="9269"/>
                </a:lnTo>
                <a:cubicBezTo>
                  <a:pt x="8918" y="9257"/>
                  <a:pt x="8918" y="9257"/>
                  <a:pt x="8930" y="9257"/>
                </a:cubicBezTo>
                <a:close/>
                <a:moveTo>
                  <a:pt x="8633" y="9293"/>
                </a:moveTo>
                <a:cubicBezTo>
                  <a:pt x="8633" y="9293"/>
                  <a:pt x="8633" y="9305"/>
                  <a:pt x="8645" y="9316"/>
                </a:cubicBezTo>
                <a:cubicBezTo>
                  <a:pt x="8633" y="9305"/>
                  <a:pt x="8633" y="9305"/>
                  <a:pt x="8621" y="9305"/>
                </a:cubicBezTo>
                <a:cubicBezTo>
                  <a:pt x="8621" y="9293"/>
                  <a:pt x="8633" y="9293"/>
                  <a:pt x="8633" y="9293"/>
                </a:cubicBezTo>
                <a:close/>
                <a:moveTo>
                  <a:pt x="9370" y="9385"/>
                </a:moveTo>
                <a:cubicBezTo>
                  <a:pt x="9374" y="9385"/>
                  <a:pt x="9378" y="9386"/>
                  <a:pt x="9383" y="9388"/>
                </a:cubicBezTo>
                <a:cubicBezTo>
                  <a:pt x="9383" y="9400"/>
                  <a:pt x="9383" y="9412"/>
                  <a:pt x="9383" y="9424"/>
                </a:cubicBezTo>
                <a:lnTo>
                  <a:pt x="9311" y="9424"/>
                </a:lnTo>
                <a:cubicBezTo>
                  <a:pt x="9311" y="9412"/>
                  <a:pt x="9311" y="9412"/>
                  <a:pt x="9335" y="9400"/>
                </a:cubicBezTo>
                <a:cubicBezTo>
                  <a:pt x="9345" y="9400"/>
                  <a:pt x="9354" y="9385"/>
                  <a:pt x="9370" y="9385"/>
                </a:cubicBezTo>
                <a:close/>
                <a:moveTo>
                  <a:pt x="7502" y="9471"/>
                </a:moveTo>
                <a:cubicBezTo>
                  <a:pt x="7514" y="9471"/>
                  <a:pt x="7514" y="9471"/>
                  <a:pt x="7525" y="9483"/>
                </a:cubicBezTo>
                <a:cubicBezTo>
                  <a:pt x="7514" y="9483"/>
                  <a:pt x="7502" y="9483"/>
                  <a:pt x="7502" y="9471"/>
                </a:cubicBezTo>
                <a:close/>
                <a:moveTo>
                  <a:pt x="7787" y="10019"/>
                </a:moveTo>
                <a:cubicBezTo>
                  <a:pt x="7787" y="10031"/>
                  <a:pt x="7787" y="10031"/>
                  <a:pt x="7787" y="10043"/>
                </a:cubicBezTo>
                <a:cubicBezTo>
                  <a:pt x="7787" y="10031"/>
                  <a:pt x="7775" y="10031"/>
                  <a:pt x="7775" y="10031"/>
                </a:cubicBezTo>
                <a:cubicBezTo>
                  <a:pt x="7775" y="10031"/>
                  <a:pt x="7775" y="10019"/>
                  <a:pt x="7775" y="10019"/>
                </a:cubicBezTo>
                <a:close/>
                <a:moveTo>
                  <a:pt x="7668" y="10221"/>
                </a:moveTo>
                <a:cubicBezTo>
                  <a:pt x="7668" y="10221"/>
                  <a:pt x="7680" y="10221"/>
                  <a:pt x="7680" y="10233"/>
                </a:cubicBezTo>
                <a:lnTo>
                  <a:pt x="7668" y="10233"/>
                </a:lnTo>
                <a:cubicBezTo>
                  <a:pt x="7668" y="10221"/>
                  <a:pt x="7668" y="10221"/>
                  <a:pt x="7668" y="10221"/>
                </a:cubicBezTo>
                <a:close/>
                <a:moveTo>
                  <a:pt x="7871" y="10245"/>
                </a:moveTo>
                <a:cubicBezTo>
                  <a:pt x="7871" y="10245"/>
                  <a:pt x="7871" y="10245"/>
                  <a:pt x="7871" y="10257"/>
                </a:cubicBezTo>
                <a:lnTo>
                  <a:pt x="7859" y="10257"/>
                </a:lnTo>
                <a:cubicBezTo>
                  <a:pt x="7859" y="10245"/>
                  <a:pt x="7859" y="10245"/>
                  <a:pt x="7871" y="10245"/>
                </a:cubicBezTo>
                <a:close/>
                <a:moveTo>
                  <a:pt x="7514" y="10436"/>
                </a:moveTo>
                <a:cubicBezTo>
                  <a:pt x="7514" y="10448"/>
                  <a:pt x="7514" y="10448"/>
                  <a:pt x="7514" y="10448"/>
                </a:cubicBezTo>
                <a:cubicBezTo>
                  <a:pt x="7511" y="10445"/>
                  <a:pt x="7508" y="10442"/>
                  <a:pt x="7502" y="10436"/>
                </a:cubicBezTo>
                <a:close/>
                <a:moveTo>
                  <a:pt x="7514" y="10448"/>
                </a:moveTo>
                <a:cubicBezTo>
                  <a:pt x="7514" y="10448"/>
                  <a:pt x="7525" y="10448"/>
                  <a:pt x="7525" y="10459"/>
                </a:cubicBezTo>
                <a:cubicBezTo>
                  <a:pt x="7519" y="10454"/>
                  <a:pt x="7517" y="10451"/>
                  <a:pt x="7514" y="10448"/>
                </a:cubicBezTo>
                <a:close/>
                <a:moveTo>
                  <a:pt x="6812" y="10680"/>
                </a:moveTo>
                <a:cubicBezTo>
                  <a:pt x="6815" y="10680"/>
                  <a:pt x="6819" y="10682"/>
                  <a:pt x="6823" y="10686"/>
                </a:cubicBezTo>
                <a:lnTo>
                  <a:pt x="6799" y="10686"/>
                </a:lnTo>
                <a:cubicBezTo>
                  <a:pt x="6799" y="10686"/>
                  <a:pt x="6804" y="10680"/>
                  <a:pt x="6812" y="10680"/>
                </a:cubicBezTo>
                <a:close/>
                <a:moveTo>
                  <a:pt x="6180" y="10769"/>
                </a:moveTo>
                <a:cubicBezTo>
                  <a:pt x="6180" y="10769"/>
                  <a:pt x="6180" y="10769"/>
                  <a:pt x="6180" y="10781"/>
                </a:cubicBezTo>
                <a:cubicBezTo>
                  <a:pt x="6168" y="10769"/>
                  <a:pt x="6168" y="10769"/>
                  <a:pt x="6168" y="10769"/>
                </a:cubicBezTo>
                <a:close/>
                <a:moveTo>
                  <a:pt x="11718" y="0"/>
                </a:moveTo>
                <a:cubicBezTo>
                  <a:pt x="11645" y="0"/>
                  <a:pt x="11573" y="5"/>
                  <a:pt x="11502" y="18"/>
                </a:cubicBezTo>
                <a:cubicBezTo>
                  <a:pt x="11383" y="18"/>
                  <a:pt x="11276" y="30"/>
                  <a:pt x="11157" y="65"/>
                </a:cubicBezTo>
                <a:cubicBezTo>
                  <a:pt x="11062" y="77"/>
                  <a:pt x="10954" y="89"/>
                  <a:pt x="10859" y="137"/>
                </a:cubicBezTo>
                <a:cubicBezTo>
                  <a:pt x="10835" y="161"/>
                  <a:pt x="10788" y="149"/>
                  <a:pt x="10764" y="161"/>
                </a:cubicBezTo>
                <a:cubicBezTo>
                  <a:pt x="10585" y="196"/>
                  <a:pt x="10419" y="268"/>
                  <a:pt x="10252" y="339"/>
                </a:cubicBezTo>
                <a:cubicBezTo>
                  <a:pt x="10204" y="351"/>
                  <a:pt x="10145" y="363"/>
                  <a:pt x="10109" y="399"/>
                </a:cubicBezTo>
                <a:cubicBezTo>
                  <a:pt x="9859" y="494"/>
                  <a:pt x="9645" y="637"/>
                  <a:pt x="9419" y="780"/>
                </a:cubicBezTo>
                <a:cubicBezTo>
                  <a:pt x="9347" y="827"/>
                  <a:pt x="9264" y="863"/>
                  <a:pt x="9192" y="935"/>
                </a:cubicBezTo>
                <a:cubicBezTo>
                  <a:pt x="9169" y="935"/>
                  <a:pt x="9145" y="958"/>
                  <a:pt x="9133" y="982"/>
                </a:cubicBezTo>
                <a:cubicBezTo>
                  <a:pt x="9097" y="994"/>
                  <a:pt x="9073" y="994"/>
                  <a:pt x="9061" y="1030"/>
                </a:cubicBezTo>
                <a:cubicBezTo>
                  <a:pt x="9061" y="1030"/>
                  <a:pt x="9061" y="1042"/>
                  <a:pt x="9061" y="1042"/>
                </a:cubicBezTo>
                <a:cubicBezTo>
                  <a:pt x="9002" y="1042"/>
                  <a:pt x="8978" y="1077"/>
                  <a:pt x="8942" y="1113"/>
                </a:cubicBezTo>
                <a:cubicBezTo>
                  <a:pt x="8835" y="1196"/>
                  <a:pt x="8728" y="1256"/>
                  <a:pt x="8645" y="1363"/>
                </a:cubicBezTo>
                <a:cubicBezTo>
                  <a:pt x="8597" y="1399"/>
                  <a:pt x="8537" y="1423"/>
                  <a:pt x="8514" y="1470"/>
                </a:cubicBezTo>
                <a:cubicBezTo>
                  <a:pt x="8490" y="1494"/>
                  <a:pt x="8478" y="1506"/>
                  <a:pt x="8466" y="1518"/>
                </a:cubicBezTo>
                <a:cubicBezTo>
                  <a:pt x="8323" y="1601"/>
                  <a:pt x="8228" y="1720"/>
                  <a:pt x="8121" y="1827"/>
                </a:cubicBezTo>
                <a:cubicBezTo>
                  <a:pt x="8109" y="1839"/>
                  <a:pt x="8109" y="1839"/>
                  <a:pt x="8097" y="1851"/>
                </a:cubicBezTo>
                <a:cubicBezTo>
                  <a:pt x="8073" y="1863"/>
                  <a:pt x="8049" y="1887"/>
                  <a:pt x="8037" y="1923"/>
                </a:cubicBezTo>
                <a:cubicBezTo>
                  <a:pt x="7942" y="1982"/>
                  <a:pt x="7883" y="2078"/>
                  <a:pt x="7811" y="2161"/>
                </a:cubicBezTo>
                <a:cubicBezTo>
                  <a:pt x="7740" y="2208"/>
                  <a:pt x="7728" y="2292"/>
                  <a:pt x="7680" y="2339"/>
                </a:cubicBezTo>
                <a:cubicBezTo>
                  <a:pt x="7585" y="2399"/>
                  <a:pt x="7525" y="2482"/>
                  <a:pt x="7478" y="2566"/>
                </a:cubicBezTo>
                <a:cubicBezTo>
                  <a:pt x="7442" y="2625"/>
                  <a:pt x="7406" y="2673"/>
                  <a:pt x="7359" y="2720"/>
                </a:cubicBezTo>
                <a:cubicBezTo>
                  <a:pt x="7335" y="2744"/>
                  <a:pt x="7299" y="2768"/>
                  <a:pt x="7299" y="2804"/>
                </a:cubicBezTo>
                <a:cubicBezTo>
                  <a:pt x="7252" y="2816"/>
                  <a:pt x="7240" y="2851"/>
                  <a:pt x="7228" y="2875"/>
                </a:cubicBezTo>
                <a:cubicBezTo>
                  <a:pt x="7204" y="2923"/>
                  <a:pt x="7180" y="2959"/>
                  <a:pt x="7121" y="2970"/>
                </a:cubicBezTo>
                <a:cubicBezTo>
                  <a:pt x="7049" y="2851"/>
                  <a:pt x="6978" y="2732"/>
                  <a:pt x="6883" y="2625"/>
                </a:cubicBezTo>
                <a:cubicBezTo>
                  <a:pt x="6883" y="2625"/>
                  <a:pt x="6883" y="2613"/>
                  <a:pt x="6871" y="2613"/>
                </a:cubicBezTo>
                <a:cubicBezTo>
                  <a:pt x="6811" y="2530"/>
                  <a:pt x="6752" y="2447"/>
                  <a:pt x="6668" y="2375"/>
                </a:cubicBezTo>
                <a:cubicBezTo>
                  <a:pt x="6668" y="2363"/>
                  <a:pt x="6656" y="2363"/>
                  <a:pt x="6656" y="2363"/>
                </a:cubicBezTo>
                <a:cubicBezTo>
                  <a:pt x="6656" y="2351"/>
                  <a:pt x="6656" y="2328"/>
                  <a:pt x="6632" y="2328"/>
                </a:cubicBezTo>
                <a:cubicBezTo>
                  <a:pt x="6609" y="2292"/>
                  <a:pt x="6597" y="2268"/>
                  <a:pt x="6561" y="2256"/>
                </a:cubicBezTo>
                <a:cubicBezTo>
                  <a:pt x="6549" y="2185"/>
                  <a:pt x="6478" y="2161"/>
                  <a:pt x="6430" y="2113"/>
                </a:cubicBezTo>
                <a:cubicBezTo>
                  <a:pt x="6394" y="2018"/>
                  <a:pt x="6299" y="1947"/>
                  <a:pt x="6228" y="1875"/>
                </a:cubicBezTo>
                <a:cubicBezTo>
                  <a:pt x="6228" y="1863"/>
                  <a:pt x="6216" y="1851"/>
                  <a:pt x="6204" y="1851"/>
                </a:cubicBezTo>
                <a:cubicBezTo>
                  <a:pt x="6204" y="1839"/>
                  <a:pt x="6192" y="1839"/>
                  <a:pt x="6180" y="1827"/>
                </a:cubicBezTo>
                <a:cubicBezTo>
                  <a:pt x="6001" y="1613"/>
                  <a:pt x="5775" y="1435"/>
                  <a:pt x="5561" y="1256"/>
                </a:cubicBezTo>
                <a:cubicBezTo>
                  <a:pt x="5549" y="1256"/>
                  <a:pt x="5525" y="1244"/>
                  <a:pt x="5513" y="1244"/>
                </a:cubicBezTo>
                <a:cubicBezTo>
                  <a:pt x="5489" y="1220"/>
                  <a:pt x="5478" y="1208"/>
                  <a:pt x="5454" y="1185"/>
                </a:cubicBezTo>
                <a:cubicBezTo>
                  <a:pt x="5430" y="1149"/>
                  <a:pt x="5394" y="1125"/>
                  <a:pt x="5359" y="1113"/>
                </a:cubicBezTo>
                <a:cubicBezTo>
                  <a:pt x="5335" y="1089"/>
                  <a:pt x="5299" y="1065"/>
                  <a:pt x="5275" y="1042"/>
                </a:cubicBezTo>
                <a:cubicBezTo>
                  <a:pt x="5144" y="935"/>
                  <a:pt x="5001" y="839"/>
                  <a:pt x="4847" y="756"/>
                </a:cubicBezTo>
                <a:cubicBezTo>
                  <a:pt x="4823" y="720"/>
                  <a:pt x="4775" y="708"/>
                  <a:pt x="4739" y="684"/>
                </a:cubicBezTo>
                <a:cubicBezTo>
                  <a:pt x="4585" y="589"/>
                  <a:pt x="4430" y="506"/>
                  <a:pt x="4263" y="446"/>
                </a:cubicBezTo>
                <a:cubicBezTo>
                  <a:pt x="4132" y="375"/>
                  <a:pt x="3989" y="303"/>
                  <a:pt x="3846" y="268"/>
                </a:cubicBezTo>
                <a:cubicBezTo>
                  <a:pt x="3787" y="232"/>
                  <a:pt x="3727" y="208"/>
                  <a:pt x="3656" y="208"/>
                </a:cubicBezTo>
                <a:cubicBezTo>
                  <a:pt x="3632" y="208"/>
                  <a:pt x="3620" y="184"/>
                  <a:pt x="3596" y="173"/>
                </a:cubicBezTo>
                <a:cubicBezTo>
                  <a:pt x="3549" y="149"/>
                  <a:pt x="3489" y="137"/>
                  <a:pt x="3442" y="137"/>
                </a:cubicBezTo>
                <a:cubicBezTo>
                  <a:pt x="3215" y="65"/>
                  <a:pt x="2977" y="30"/>
                  <a:pt x="2739" y="18"/>
                </a:cubicBezTo>
                <a:cubicBezTo>
                  <a:pt x="2697" y="6"/>
                  <a:pt x="2656" y="3"/>
                  <a:pt x="2613" y="3"/>
                </a:cubicBezTo>
                <a:cubicBezTo>
                  <a:pt x="2569" y="3"/>
                  <a:pt x="2525" y="6"/>
                  <a:pt x="2477" y="6"/>
                </a:cubicBezTo>
                <a:cubicBezTo>
                  <a:pt x="2263" y="18"/>
                  <a:pt x="2049" y="30"/>
                  <a:pt x="1846" y="113"/>
                </a:cubicBezTo>
                <a:cubicBezTo>
                  <a:pt x="1842" y="109"/>
                  <a:pt x="1840" y="108"/>
                  <a:pt x="1837" y="108"/>
                </a:cubicBezTo>
                <a:cubicBezTo>
                  <a:pt x="1833" y="108"/>
                  <a:pt x="1830" y="113"/>
                  <a:pt x="1822" y="113"/>
                </a:cubicBezTo>
                <a:cubicBezTo>
                  <a:pt x="1679" y="149"/>
                  <a:pt x="1525" y="184"/>
                  <a:pt x="1406" y="280"/>
                </a:cubicBezTo>
                <a:cubicBezTo>
                  <a:pt x="1382" y="303"/>
                  <a:pt x="1358" y="303"/>
                  <a:pt x="1334" y="315"/>
                </a:cubicBezTo>
                <a:cubicBezTo>
                  <a:pt x="1287" y="315"/>
                  <a:pt x="1251" y="339"/>
                  <a:pt x="1215" y="375"/>
                </a:cubicBezTo>
                <a:cubicBezTo>
                  <a:pt x="1144" y="411"/>
                  <a:pt x="1084" y="458"/>
                  <a:pt x="1025" y="518"/>
                </a:cubicBezTo>
                <a:cubicBezTo>
                  <a:pt x="977" y="542"/>
                  <a:pt x="941" y="565"/>
                  <a:pt x="906" y="601"/>
                </a:cubicBezTo>
                <a:cubicBezTo>
                  <a:pt x="882" y="613"/>
                  <a:pt x="858" y="637"/>
                  <a:pt x="846" y="673"/>
                </a:cubicBezTo>
                <a:cubicBezTo>
                  <a:pt x="834" y="673"/>
                  <a:pt x="822" y="684"/>
                  <a:pt x="822" y="684"/>
                </a:cubicBezTo>
                <a:cubicBezTo>
                  <a:pt x="763" y="732"/>
                  <a:pt x="727" y="768"/>
                  <a:pt x="691" y="827"/>
                </a:cubicBezTo>
                <a:cubicBezTo>
                  <a:pt x="620" y="887"/>
                  <a:pt x="572" y="946"/>
                  <a:pt x="536" y="1030"/>
                </a:cubicBezTo>
                <a:cubicBezTo>
                  <a:pt x="453" y="1113"/>
                  <a:pt x="394" y="1208"/>
                  <a:pt x="346" y="1316"/>
                </a:cubicBezTo>
                <a:cubicBezTo>
                  <a:pt x="298" y="1411"/>
                  <a:pt x="251" y="1506"/>
                  <a:pt x="215" y="1601"/>
                </a:cubicBezTo>
                <a:cubicBezTo>
                  <a:pt x="191" y="1649"/>
                  <a:pt x="167" y="1708"/>
                  <a:pt x="155" y="1768"/>
                </a:cubicBezTo>
                <a:cubicBezTo>
                  <a:pt x="144" y="1780"/>
                  <a:pt x="132" y="1804"/>
                  <a:pt x="132" y="1827"/>
                </a:cubicBezTo>
                <a:cubicBezTo>
                  <a:pt x="132" y="1839"/>
                  <a:pt x="120" y="1839"/>
                  <a:pt x="120" y="1851"/>
                </a:cubicBezTo>
                <a:cubicBezTo>
                  <a:pt x="96" y="1947"/>
                  <a:pt x="60" y="2042"/>
                  <a:pt x="60" y="2137"/>
                </a:cubicBezTo>
                <a:cubicBezTo>
                  <a:pt x="25" y="2197"/>
                  <a:pt x="48" y="2256"/>
                  <a:pt x="36" y="2328"/>
                </a:cubicBezTo>
                <a:cubicBezTo>
                  <a:pt x="36" y="2339"/>
                  <a:pt x="36" y="2351"/>
                  <a:pt x="36" y="2363"/>
                </a:cubicBezTo>
                <a:cubicBezTo>
                  <a:pt x="36" y="2375"/>
                  <a:pt x="36" y="2399"/>
                  <a:pt x="36" y="2411"/>
                </a:cubicBezTo>
                <a:cubicBezTo>
                  <a:pt x="1" y="2554"/>
                  <a:pt x="25" y="2697"/>
                  <a:pt x="25" y="2840"/>
                </a:cubicBezTo>
                <a:cubicBezTo>
                  <a:pt x="25" y="2947"/>
                  <a:pt x="1" y="3066"/>
                  <a:pt x="36" y="3173"/>
                </a:cubicBezTo>
                <a:cubicBezTo>
                  <a:pt x="48" y="3232"/>
                  <a:pt x="25" y="3292"/>
                  <a:pt x="60" y="3351"/>
                </a:cubicBezTo>
                <a:cubicBezTo>
                  <a:pt x="60" y="3399"/>
                  <a:pt x="48" y="3459"/>
                  <a:pt x="84" y="3506"/>
                </a:cubicBezTo>
                <a:cubicBezTo>
                  <a:pt x="84" y="3566"/>
                  <a:pt x="96" y="3613"/>
                  <a:pt x="108" y="3661"/>
                </a:cubicBezTo>
                <a:cubicBezTo>
                  <a:pt x="144" y="3709"/>
                  <a:pt x="96" y="3780"/>
                  <a:pt x="155" y="3816"/>
                </a:cubicBezTo>
                <a:cubicBezTo>
                  <a:pt x="167" y="3828"/>
                  <a:pt x="179" y="3840"/>
                  <a:pt x="191" y="3840"/>
                </a:cubicBezTo>
                <a:cubicBezTo>
                  <a:pt x="179" y="3863"/>
                  <a:pt x="144" y="3875"/>
                  <a:pt x="155" y="3923"/>
                </a:cubicBezTo>
                <a:cubicBezTo>
                  <a:pt x="251" y="4280"/>
                  <a:pt x="346" y="4649"/>
                  <a:pt x="513" y="4983"/>
                </a:cubicBezTo>
                <a:cubicBezTo>
                  <a:pt x="525" y="5054"/>
                  <a:pt x="560" y="5102"/>
                  <a:pt x="596" y="5161"/>
                </a:cubicBezTo>
                <a:cubicBezTo>
                  <a:pt x="691" y="5364"/>
                  <a:pt x="775" y="5566"/>
                  <a:pt x="917" y="5745"/>
                </a:cubicBezTo>
                <a:cubicBezTo>
                  <a:pt x="977" y="5899"/>
                  <a:pt x="1072" y="6054"/>
                  <a:pt x="1168" y="6185"/>
                </a:cubicBezTo>
                <a:cubicBezTo>
                  <a:pt x="1215" y="6280"/>
                  <a:pt x="1275" y="6364"/>
                  <a:pt x="1334" y="6435"/>
                </a:cubicBezTo>
                <a:cubicBezTo>
                  <a:pt x="1370" y="6483"/>
                  <a:pt x="1394" y="6519"/>
                  <a:pt x="1429" y="6566"/>
                </a:cubicBezTo>
                <a:cubicBezTo>
                  <a:pt x="1441" y="6602"/>
                  <a:pt x="1465" y="6614"/>
                  <a:pt x="1489" y="6638"/>
                </a:cubicBezTo>
                <a:cubicBezTo>
                  <a:pt x="1489" y="6638"/>
                  <a:pt x="1489" y="6650"/>
                  <a:pt x="1489" y="6661"/>
                </a:cubicBezTo>
                <a:cubicBezTo>
                  <a:pt x="1560" y="6757"/>
                  <a:pt x="1632" y="6876"/>
                  <a:pt x="1715" y="6971"/>
                </a:cubicBezTo>
                <a:cubicBezTo>
                  <a:pt x="1715" y="7007"/>
                  <a:pt x="1751" y="7042"/>
                  <a:pt x="1775" y="7066"/>
                </a:cubicBezTo>
                <a:cubicBezTo>
                  <a:pt x="1810" y="7102"/>
                  <a:pt x="1846" y="7138"/>
                  <a:pt x="1870" y="7197"/>
                </a:cubicBezTo>
                <a:cubicBezTo>
                  <a:pt x="1882" y="7233"/>
                  <a:pt x="1906" y="7257"/>
                  <a:pt x="1930" y="7281"/>
                </a:cubicBezTo>
                <a:cubicBezTo>
                  <a:pt x="2001" y="7376"/>
                  <a:pt x="2060" y="7471"/>
                  <a:pt x="2144" y="7554"/>
                </a:cubicBezTo>
                <a:cubicBezTo>
                  <a:pt x="2203" y="7638"/>
                  <a:pt x="2263" y="7721"/>
                  <a:pt x="2346" y="7792"/>
                </a:cubicBezTo>
                <a:cubicBezTo>
                  <a:pt x="2418" y="7912"/>
                  <a:pt x="2513" y="8007"/>
                  <a:pt x="2608" y="8114"/>
                </a:cubicBezTo>
                <a:cubicBezTo>
                  <a:pt x="2727" y="8269"/>
                  <a:pt x="2870" y="8412"/>
                  <a:pt x="3013" y="8554"/>
                </a:cubicBezTo>
                <a:cubicBezTo>
                  <a:pt x="3061" y="8614"/>
                  <a:pt x="3108" y="8662"/>
                  <a:pt x="3168" y="8709"/>
                </a:cubicBezTo>
                <a:cubicBezTo>
                  <a:pt x="3227" y="8757"/>
                  <a:pt x="3275" y="8828"/>
                  <a:pt x="3346" y="8864"/>
                </a:cubicBezTo>
                <a:cubicBezTo>
                  <a:pt x="3346" y="8888"/>
                  <a:pt x="3346" y="8900"/>
                  <a:pt x="3370" y="8912"/>
                </a:cubicBezTo>
                <a:cubicBezTo>
                  <a:pt x="3465" y="8995"/>
                  <a:pt x="3549" y="9090"/>
                  <a:pt x="3644" y="9174"/>
                </a:cubicBezTo>
                <a:cubicBezTo>
                  <a:pt x="3704" y="9233"/>
                  <a:pt x="3775" y="9281"/>
                  <a:pt x="3835" y="9340"/>
                </a:cubicBezTo>
                <a:cubicBezTo>
                  <a:pt x="3858" y="9388"/>
                  <a:pt x="3906" y="9412"/>
                  <a:pt x="3954" y="9447"/>
                </a:cubicBezTo>
                <a:cubicBezTo>
                  <a:pt x="4001" y="9483"/>
                  <a:pt x="4025" y="9531"/>
                  <a:pt x="4085" y="9555"/>
                </a:cubicBezTo>
                <a:cubicBezTo>
                  <a:pt x="4156" y="9614"/>
                  <a:pt x="4204" y="9686"/>
                  <a:pt x="4287" y="9721"/>
                </a:cubicBezTo>
                <a:cubicBezTo>
                  <a:pt x="4287" y="9733"/>
                  <a:pt x="4299" y="9733"/>
                  <a:pt x="4299" y="9745"/>
                </a:cubicBezTo>
                <a:cubicBezTo>
                  <a:pt x="4311" y="9757"/>
                  <a:pt x="4335" y="9769"/>
                  <a:pt x="4346" y="9781"/>
                </a:cubicBezTo>
                <a:cubicBezTo>
                  <a:pt x="4430" y="9852"/>
                  <a:pt x="4525" y="9924"/>
                  <a:pt x="4620" y="9983"/>
                </a:cubicBezTo>
                <a:cubicBezTo>
                  <a:pt x="4870" y="10233"/>
                  <a:pt x="5180" y="10424"/>
                  <a:pt x="5466" y="10638"/>
                </a:cubicBezTo>
                <a:cubicBezTo>
                  <a:pt x="5478" y="10638"/>
                  <a:pt x="5489" y="10650"/>
                  <a:pt x="5513" y="10662"/>
                </a:cubicBezTo>
                <a:cubicBezTo>
                  <a:pt x="5525" y="10686"/>
                  <a:pt x="5549" y="10698"/>
                  <a:pt x="5585" y="10698"/>
                </a:cubicBezTo>
                <a:cubicBezTo>
                  <a:pt x="5787" y="10876"/>
                  <a:pt x="6025" y="11007"/>
                  <a:pt x="6251" y="11150"/>
                </a:cubicBezTo>
                <a:cubicBezTo>
                  <a:pt x="6263" y="11162"/>
                  <a:pt x="6275" y="11162"/>
                  <a:pt x="6299" y="11162"/>
                </a:cubicBezTo>
                <a:cubicBezTo>
                  <a:pt x="6323" y="11186"/>
                  <a:pt x="6347" y="11198"/>
                  <a:pt x="6371" y="11210"/>
                </a:cubicBezTo>
                <a:cubicBezTo>
                  <a:pt x="6371" y="11233"/>
                  <a:pt x="6382" y="11233"/>
                  <a:pt x="6406" y="11233"/>
                </a:cubicBezTo>
                <a:cubicBezTo>
                  <a:pt x="6478" y="11305"/>
                  <a:pt x="6561" y="11352"/>
                  <a:pt x="6656" y="11388"/>
                </a:cubicBezTo>
                <a:cubicBezTo>
                  <a:pt x="6752" y="11460"/>
                  <a:pt x="6859" y="11519"/>
                  <a:pt x="6966" y="11567"/>
                </a:cubicBezTo>
                <a:cubicBezTo>
                  <a:pt x="6990" y="11591"/>
                  <a:pt x="7025" y="11602"/>
                  <a:pt x="7049" y="11614"/>
                </a:cubicBezTo>
                <a:cubicBezTo>
                  <a:pt x="7077" y="11649"/>
                  <a:pt x="7105" y="11668"/>
                  <a:pt x="7137" y="11668"/>
                </a:cubicBezTo>
                <a:cubicBezTo>
                  <a:pt x="7160" y="11668"/>
                  <a:pt x="7186" y="11658"/>
                  <a:pt x="7216" y="11638"/>
                </a:cubicBezTo>
                <a:cubicBezTo>
                  <a:pt x="7252" y="11602"/>
                  <a:pt x="7311" y="11614"/>
                  <a:pt x="7347" y="11567"/>
                </a:cubicBezTo>
                <a:cubicBezTo>
                  <a:pt x="7418" y="11543"/>
                  <a:pt x="7490" y="11507"/>
                  <a:pt x="7549" y="11460"/>
                </a:cubicBezTo>
                <a:cubicBezTo>
                  <a:pt x="7573" y="11448"/>
                  <a:pt x="7597" y="11436"/>
                  <a:pt x="7609" y="11412"/>
                </a:cubicBezTo>
                <a:cubicBezTo>
                  <a:pt x="7859" y="11281"/>
                  <a:pt x="8097" y="11138"/>
                  <a:pt x="8335" y="10971"/>
                </a:cubicBezTo>
                <a:cubicBezTo>
                  <a:pt x="8430" y="10924"/>
                  <a:pt x="8526" y="10852"/>
                  <a:pt x="8621" y="10781"/>
                </a:cubicBezTo>
                <a:cubicBezTo>
                  <a:pt x="8680" y="10745"/>
                  <a:pt x="8752" y="10710"/>
                  <a:pt x="8799" y="10662"/>
                </a:cubicBezTo>
                <a:cubicBezTo>
                  <a:pt x="8859" y="10638"/>
                  <a:pt x="8907" y="10590"/>
                  <a:pt x="8954" y="10543"/>
                </a:cubicBezTo>
                <a:cubicBezTo>
                  <a:pt x="9097" y="10471"/>
                  <a:pt x="9204" y="10376"/>
                  <a:pt x="9335" y="10269"/>
                </a:cubicBezTo>
                <a:cubicBezTo>
                  <a:pt x="9407" y="10233"/>
                  <a:pt x="9478" y="10186"/>
                  <a:pt x="9538" y="10114"/>
                </a:cubicBezTo>
                <a:cubicBezTo>
                  <a:pt x="9680" y="10031"/>
                  <a:pt x="9788" y="9912"/>
                  <a:pt x="9919" y="9805"/>
                </a:cubicBezTo>
                <a:cubicBezTo>
                  <a:pt x="9990" y="9745"/>
                  <a:pt x="10073" y="9686"/>
                  <a:pt x="10133" y="9614"/>
                </a:cubicBezTo>
                <a:cubicBezTo>
                  <a:pt x="10216" y="9578"/>
                  <a:pt x="10264" y="9507"/>
                  <a:pt x="10312" y="9459"/>
                </a:cubicBezTo>
                <a:cubicBezTo>
                  <a:pt x="10419" y="9400"/>
                  <a:pt x="10490" y="9305"/>
                  <a:pt x="10585" y="9233"/>
                </a:cubicBezTo>
                <a:cubicBezTo>
                  <a:pt x="10669" y="9162"/>
                  <a:pt x="10728" y="9078"/>
                  <a:pt x="10812" y="9007"/>
                </a:cubicBezTo>
                <a:cubicBezTo>
                  <a:pt x="10907" y="8947"/>
                  <a:pt x="10978" y="8864"/>
                  <a:pt x="11050" y="8781"/>
                </a:cubicBezTo>
                <a:cubicBezTo>
                  <a:pt x="11097" y="8745"/>
                  <a:pt x="11133" y="8709"/>
                  <a:pt x="11157" y="8662"/>
                </a:cubicBezTo>
                <a:cubicBezTo>
                  <a:pt x="11264" y="8590"/>
                  <a:pt x="11324" y="8495"/>
                  <a:pt x="11407" y="8400"/>
                </a:cubicBezTo>
                <a:cubicBezTo>
                  <a:pt x="11455" y="8376"/>
                  <a:pt x="11490" y="8328"/>
                  <a:pt x="11526" y="8281"/>
                </a:cubicBezTo>
                <a:cubicBezTo>
                  <a:pt x="11562" y="8269"/>
                  <a:pt x="11585" y="8245"/>
                  <a:pt x="11597" y="8197"/>
                </a:cubicBezTo>
                <a:cubicBezTo>
                  <a:pt x="11669" y="8138"/>
                  <a:pt x="11740" y="8066"/>
                  <a:pt x="11800" y="7971"/>
                </a:cubicBezTo>
                <a:cubicBezTo>
                  <a:pt x="11859" y="7923"/>
                  <a:pt x="11907" y="7864"/>
                  <a:pt x="11955" y="7792"/>
                </a:cubicBezTo>
                <a:cubicBezTo>
                  <a:pt x="11978" y="7781"/>
                  <a:pt x="12002" y="7745"/>
                  <a:pt x="12014" y="7709"/>
                </a:cubicBezTo>
                <a:cubicBezTo>
                  <a:pt x="12026" y="7697"/>
                  <a:pt x="12026" y="7697"/>
                  <a:pt x="12038" y="7685"/>
                </a:cubicBezTo>
                <a:cubicBezTo>
                  <a:pt x="12217" y="7483"/>
                  <a:pt x="12383" y="7269"/>
                  <a:pt x="12526" y="7031"/>
                </a:cubicBezTo>
                <a:cubicBezTo>
                  <a:pt x="12574" y="6983"/>
                  <a:pt x="12609" y="6935"/>
                  <a:pt x="12633" y="6876"/>
                </a:cubicBezTo>
                <a:cubicBezTo>
                  <a:pt x="12681" y="6828"/>
                  <a:pt x="12728" y="6769"/>
                  <a:pt x="12752" y="6709"/>
                </a:cubicBezTo>
                <a:cubicBezTo>
                  <a:pt x="12788" y="6685"/>
                  <a:pt x="12812" y="6650"/>
                  <a:pt x="12824" y="6614"/>
                </a:cubicBezTo>
                <a:cubicBezTo>
                  <a:pt x="12836" y="6590"/>
                  <a:pt x="12848" y="6566"/>
                  <a:pt x="12859" y="6554"/>
                </a:cubicBezTo>
                <a:cubicBezTo>
                  <a:pt x="12907" y="6507"/>
                  <a:pt x="12943" y="6459"/>
                  <a:pt x="12967" y="6411"/>
                </a:cubicBezTo>
                <a:cubicBezTo>
                  <a:pt x="12979" y="6399"/>
                  <a:pt x="12990" y="6376"/>
                  <a:pt x="13002" y="6364"/>
                </a:cubicBezTo>
                <a:cubicBezTo>
                  <a:pt x="13074" y="6280"/>
                  <a:pt x="13133" y="6173"/>
                  <a:pt x="13193" y="6078"/>
                </a:cubicBezTo>
                <a:cubicBezTo>
                  <a:pt x="13252" y="5995"/>
                  <a:pt x="13300" y="5911"/>
                  <a:pt x="13336" y="5804"/>
                </a:cubicBezTo>
                <a:cubicBezTo>
                  <a:pt x="13348" y="5792"/>
                  <a:pt x="13360" y="5780"/>
                  <a:pt x="13371" y="5768"/>
                </a:cubicBezTo>
                <a:cubicBezTo>
                  <a:pt x="13419" y="5685"/>
                  <a:pt x="13479" y="5602"/>
                  <a:pt x="13514" y="5518"/>
                </a:cubicBezTo>
                <a:cubicBezTo>
                  <a:pt x="13586" y="5399"/>
                  <a:pt x="13645" y="5280"/>
                  <a:pt x="13693" y="5161"/>
                </a:cubicBezTo>
                <a:cubicBezTo>
                  <a:pt x="13776" y="5042"/>
                  <a:pt x="13824" y="4899"/>
                  <a:pt x="13871" y="4756"/>
                </a:cubicBezTo>
                <a:cubicBezTo>
                  <a:pt x="13919" y="4661"/>
                  <a:pt x="13955" y="4554"/>
                  <a:pt x="13979" y="4447"/>
                </a:cubicBezTo>
                <a:cubicBezTo>
                  <a:pt x="14002" y="4399"/>
                  <a:pt x="14026" y="4340"/>
                  <a:pt x="14026" y="4292"/>
                </a:cubicBezTo>
                <a:cubicBezTo>
                  <a:pt x="14086" y="4137"/>
                  <a:pt x="14110" y="3971"/>
                  <a:pt x="14157" y="3816"/>
                </a:cubicBezTo>
                <a:cubicBezTo>
                  <a:pt x="14157" y="3804"/>
                  <a:pt x="14157" y="3792"/>
                  <a:pt x="14157" y="3780"/>
                </a:cubicBezTo>
                <a:cubicBezTo>
                  <a:pt x="14181" y="3685"/>
                  <a:pt x="14205" y="3602"/>
                  <a:pt x="14205" y="3506"/>
                </a:cubicBezTo>
                <a:cubicBezTo>
                  <a:pt x="14241" y="3471"/>
                  <a:pt x="14217" y="3423"/>
                  <a:pt x="14229" y="3375"/>
                </a:cubicBezTo>
                <a:cubicBezTo>
                  <a:pt x="14252" y="3304"/>
                  <a:pt x="14241" y="3244"/>
                  <a:pt x="14252" y="3173"/>
                </a:cubicBezTo>
                <a:cubicBezTo>
                  <a:pt x="14276" y="3149"/>
                  <a:pt x="14264" y="3113"/>
                  <a:pt x="14264" y="3078"/>
                </a:cubicBezTo>
                <a:cubicBezTo>
                  <a:pt x="14276" y="2792"/>
                  <a:pt x="14276" y="2506"/>
                  <a:pt x="14241" y="2220"/>
                </a:cubicBezTo>
                <a:cubicBezTo>
                  <a:pt x="14241" y="2208"/>
                  <a:pt x="14241" y="2185"/>
                  <a:pt x="14229" y="2161"/>
                </a:cubicBezTo>
                <a:cubicBezTo>
                  <a:pt x="14229" y="2137"/>
                  <a:pt x="14229" y="2125"/>
                  <a:pt x="14217" y="2101"/>
                </a:cubicBezTo>
                <a:cubicBezTo>
                  <a:pt x="14217" y="2042"/>
                  <a:pt x="14205" y="1994"/>
                  <a:pt x="14181" y="1935"/>
                </a:cubicBezTo>
                <a:cubicBezTo>
                  <a:pt x="14181" y="1935"/>
                  <a:pt x="14181" y="1923"/>
                  <a:pt x="14181" y="1923"/>
                </a:cubicBezTo>
                <a:cubicBezTo>
                  <a:pt x="14181" y="1899"/>
                  <a:pt x="14181" y="1875"/>
                  <a:pt x="14157" y="1851"/>
                </a:cubicBezTo>
                <a:cubicBezTo>
                  <a:pt x="14157" y="1827"/>
                  <a:pt x="14157" y="1804"/>
                  <a:pt x="14133" y="1792"/>
                </a:cubicBezTo>
                <a:cubicBezTo>
                  <a:pt x="14122" y="1697"/>
                  <a:pt x="14086" y="1625"/>
                  <a:pt x="14038" y="1542"/>
                </a:cubicBezTo>
                <a:cubicBezTo>
                  <a:pt x="14014" y="1446"/>
                  <a:pt x="13967" y="1351"/>
                  <a:pt x="13907" y="1280"/>
                </a:cubicBezTo>
                <a:cubicBezTo>
                  <a:pt x="13871" y="1196"/>
                  <a:pt x="13848" y="1101"/>
                  <a:pt x="13752" y="1054"/>
                </a:cubicBezTo>
                <a:cubicBezTo>
                  <a:pt x="13764" y="994"/>
                  <a:pt x="13729" y="970"/>
                  <a:pt x="13693" y="935"/>
                </a:cubicBezTo>
                <a:cubicBezTo>
                  <a:pt x="13657" y="887"/>
                  <a:pt x="13633" y="839"/>
                  <a:pt x="13574" y="804"/>
                </a:cubicBezTo>
                <a:cubicBezTo>
                  <a:pt x="13538" y="744"/>
                  <a:pt x="13502" y="708"/>
                  <a:pt x="13443" y="673"/>
                </a:cubicBezTo>
                <a:cubicBezTo>
                  <a:pt x="13407" y="625"/>
                  <a:pt x="13371" y="577"/>
                  <a:pt x="13312" y="554"/>
                </a:cubicBezTo>
                <a:cubicBezTo>
                  <a:pt x="13276" y="506"/>
                  <a:pt x="13217" y="482"/>
                  <a:pt x="13169" y="446"/>
                </a:cubicBezTo>
                <a:cubicBezTo>
                  <a:pt x="13145" y="411"/>
                  <a:pt x="13109" y="387"/>
                  <a:pt x="13062" y="375"/>
                </a:cubicBezTo>
                <a:cubicBezTo>
                  <a:pt x="13002" y="315"/>
                  <a:pt x="12931" y="292"/>
                  <a:pt x="12859" y="268"/>
                </a:cubicBezTo>
                <a:cubicBezTo>
                  <a:pt x="12800" y="220"/>
                  <a:pt x="12728" y="196"/>
                  <a:pt x="12657" y="173"/>
                </a:cubicBezTo>
                <a:cubicBezTo>
                  <a:pt x="12621" y="149"/>
                  <a:pt x="12574" y="137"/>
                  <a:pt x="12526" y="137"/>
                </a:cubicBezTo>
                <a:cubicBezTo>
                  <a:pt x="12395" y="77"/>
                  <a:pt x="12264" y="42"/>
                  <a:pt x="12133" y="42"/>
                </a:cubicBezTo>
                <a:cubicBezTo>
                  <a:pt x="11994" y="18"/>
                  <a:pt x="11854" y="0"/>
                  <a:pt x="11718" y="0"/>
                </a:cubicBezTo>
                <a:close/>
              </a:path>
            </a:pathLst>
          </a:custGeom>
          <a:solidFill>
            <a:srgbClr val="FE676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222" name="Google Shape;1222;p57"/>
          <p:cNvSpPr/>
          <p:nvPr/>
        </p:nvSpPr>
        <p:spPr>
          <a:xfrm>
            <a:off x="1123670" y="1406312"/>
            <a:ext cx="174251" cy="142408"/>
          </a:xfrm>
          <a:custGeom>
            <a:avLst/>
            <a:gdLst/>
            <a:ahLst/>
            <a:cxnLst/>
            <a:rect l="l" t="t" r="r" b="b"/>
            <a:pathLst>
              <a:path w="14277" h="11668" extrusionOk="0">
                <a:moveTo>
                  <a:pt x="10812" y="649"/>
                </a:moveTo>
                <a:cubicBezTo>
                  <a:pt x="10800" y="649"/>
                  <a:pt x="10800" y="661"/>
                  <a:pt x="10800" y="661"/>
                </a:cubicBezTo>
                <a:cubicBezTo>
                  <a:pt x="10800" y="649"/>
                  <a:pt x="10800" y="649"/>
                  <a:pt x="10812" y="649"/>
                </a:cubicBezTo>
                <a:close/>
                <a:moveTo>
                  <a:pt x="4096" y="684"/>
                </a:moveTo>
                <a:cubicBezTo>
                  <a:pt x="4132" y="696"/>
                  <a:pt x="4168" y="696"/>
                  <a:pt x="4180" y="696"/>
                </a:cubicBezTo>
                <a:cubicBezTo>
                  <a:pt x="4185" y="694"/>
                  <a:pt x="4188" y="693"/>
                  <a:pt x="4190" y="693"/>
                </a:cubicBezTo>
                <a:cubicBezTo>
                  <a:pt x="4199" y="693"/>
                  <a:pt x="4192" y="708"/>
                  <a:pt x="4192" y="708"/>
                </a:cubicBezTo>
                <a:cubicBezTo>
                  <a:pt x="4192" y="744"/>
                  <a:pt x="4204" y="768"/>
                  <a:pt x="4216" y="792"/>
                </a:cubicBezTo>
                <a:cubicBezTo>
                  <a:pt x="4180" y="756"/>
                  <a:pt x="4144" y="720"/>
                  <a:pt x="4096" y="684"/>
                </a:cubicBezTo>
                <a:close/>
                <a:moveTo>
                  <a:pt x="5108" y="1054"/>
                </a:moveTo>
                <a:cubicBezTo>
                  <a:pt x="5108" y="1065"/>
                  <a:pt x="5108" y="1065"/>
                  <a:pt x="5108" y="1065"/>
                </a:cubicBezTo>
                <a:cubicBezTo>
                  <a:pt x="5097" y="1065"/>
                  <a:pt x="5097" y="1077"/>
                  <a:pt x="5085" y="1077"/>
                </a:cubicBezTo>
                <a:lnTo>
                  <a:pt x="5085" y="1077"/>
                </a:lnTo>
                <a:cubicBezTo>
                  <a:pt x="5097" y="1077"/>
                  <a:pt x="5097" y="1065"/>
                  <a:pt x="5108" y="1054"/>
                </a:cubicBezTo>
                <a:close/>
                <a:moveTo>
                  <a:pt x="9097" y="1089"/>
                </a:moveTo>
                <a:cubicBezTo>
                  <a:pt x="9109" y="1089"/>
                  <a:pt x="9109" y="1089"/>
                  <a:pt x="9109" y="1101"/>
                </a:cubicBezTo>
                <a:lnTo>
                  <a:pt x="9097" y="1101"/>
                </a:lnTo>
                <a:cubicBezTo>
                  <a:pt x="9097" y="1101"/>
                  <a:pt x="9097" y="1089"/>
                  <a:pt x="9097" y="1089"/>
                </a:cubicBezTo>
                <a:close/>
                <a:moveTo>
                  <a:pt x="1965" y="1101"/>
                </a:moveTo>
                <a:cubicBezTo>
                  <a:pt x="1965" y="1113"/>
                  <a:pt x="1965" y="1125"/>
                  <a:pt x="1953" y="1125"/>
                </a:cubicBezTo>
                <a:cubicBezTo>
                  <a:pt x="1953" y="1113"/>
                  <a:pt x="1965" y="1113"/>
                  <a:pt x="1965" y="1101"/>
                </a:cubicBezTo>
                <a:close/>
                <a:moveTo>
                  <a:pt x="8930" y="1149"/>
                </a:moveTo>
                <a:cubicBezTo>
                  <a:pt x="8930" y="1161"/>
                  <a:pt x="8918" y="1161"/>
                  <a:pt x="8918" y="1173"/>
                </a:cubicBezTo>
                <a:cubicBezTo>
                  <a:pt x="8918" y="1161"/>
                  <a:pt x="8918" y="1161"/>
                  <a:pt x="8930" y="1149"/>
                </a:cubicBezTo>
                <a:close/>
                <a:moveTo>
                  <a:pt x="3799" y="1232"/>
                </a:moveTo>
                <a:cubicBezTo>
                  <a:pt x="3799" y="1244"/>
                  <a:pt x="3787" y="1244"/>
                  <a:pt x="3775" y="1244"/>
                </a:cubicBezTo>
                <a:cubicBezTo>
                  <a:pt x="3787" y="1244"/>
                  <a:pt x="3787" y="1232"/>
                  <a:pt x="3787" y="1232"/>
                </a:cubicBezTo>
                <a:close/>
                <a:moveTo>
                  <a:pt x="3971" y="1259"/>
                </a:moveTo>
                <a:cubicBezTo>
                  <a:pt x="3989" y="1259"/>
                  <a:pt x="4007" y="1262"/>
                  <a:pt x="4025" y="1268"/>
                </a:cubicBezTo>
                <a:cubicBezTo>
                  <a:pt x="4001" y="1280"/>
                  <a:pt x="3965" y="1292"/>
                  <a:pt x="3942" y="1316"/>
                </a:cubicBezTo>
                <a:cubicBezTo>
                  <a:pt x="3930" y="1304"/>
                  <a:pt x="3906" y="1292"/>
                  <a:pt x="3918" y="1268"/>
                </a:cubicBezTo>
                <a:cubicBezTo>
                  <a:pt x="3936" y="1262"/>
                  <a:pt x="3954" y="1259"/>
                  <a:pt x="3971" y="1259"/>
                </a:cubicBezTo>
                <a:close/>
                <a:moveTo>
                  <a:pt x="9359" y="1387"/>
                </a:moveTo>
                <a:cubicBezTo>
                  <a:pt x="9359" y="1387"/>
                  <a:pt x="9359" y="1387"/>
                  <a:pt x="9359" y="1399"/>
                </a:cubicBezTo>
                <a:lnTo>
                  <a:pt x="9347" y="1399"/>
                </a:lnTo>
                <a:cubicBezTo>
                  <a:pt x="9347" y="1387"/>
                  <a:pt x="9359" y="1387"/>
                  <a:pt x="9359" y="1387"/>
                </a:cubicBezTo>
                <a:close/>
                <a:moveTo>
                  <a:pt x="3870" y="1518"/>
                </a:moveTo>
                <a:cubicBezTo>
                  <a:pt x="3882" y="1530"/>
                  <a:pt x="3882" y="1530"/>
                  <a:pt x="3882" y="1530"/>
                </a:cubicBezTo>
                <a:lnTo>
                  <a:pt x="3870" y="1530"/>
                </a:lnTo>
                <a:cubicBezTo>
                  <a:pt x="3870" y="1530"/>
                  <a:pt x="3870" y="1530"/>
                  <a:pt x="3870" y="1518"/>
                </a:cubicBezTo>
                <a:close/>
                <a:moveTo>
                  <a:pt x="13800" y="1851"/>
                </a:moveTo>
                <a:cubicBezTo>
                  <a:pt x="13800" y="1863"/>
                  <a:pt x="13788" y="1863"/>
                  <a:pt x="13788" y="1863"/>
                </a:cubicBezTo>
                <a:cubicBezTo>
                  <a:pt x="13788" y="1863"/>
                  <a:pt x="13788" y="1863"/>
                  <a:pt x="13776" y="1851"/>
                </a:cubicBezTo>
                <a:close/>
                <a:moveTo>
                  <a:pt x="5489" y="1863"/>
                </a:moveTo>
                <a:cubicBezTo>
                  <a:pt x="5489" y="1875"/>
                  <a:pt x="5489" y="1875"/>
                  <a:pt x="5489" y="1875"/>
                </a:cubicBezTo>
                <a:cubicBezTo>
                  <a:pt x="5489" y="1875"/>
                  <a:pt x="5486" y="1872"/>
                  <a:pt x="5482" y="1871"/>
                </a:cubicBezTo>
                <a:lnTo>
                  <a:pt x="5482" y="1871"/>
                </a:lnTo>
                <a:cubicBezTo>
                  <a:pt x="5484" y="1869"/>
                  <a:pt x="5486" y="1866"/>
                  <a:pt x="5489" y="1863"/>
                </a:cubicBezTo>
                <a:close/>
                <a:moveTo>
                  <a:pt x="8180" y="1875"/>
                </a:moveTo>
                <a:cubicBezTo>
                  <a:pt x="8180" y="1887"/>
                  <a:pt x="8180" y="1887"/>
                  <a:pt x="8180" y="1887"/>
                </a:cubicBezTo>
                <a:cubicBezTo>
                  <a:pt x="8180" y="1887"/>
                  <a:pt x="8168" y="1887"/>
                  <a:pt x="8168" y="1875"/>
                </a:cubicBezTo>
                <a:close/>
                <a:moveTo>
                  <a:pt x="155" y="2054"/>
                </a:moveTo>
                <a:cubicBezTo>
                  <a:pt x="167" y="2078"/>
                  <a:pt x="167" y="2089"/>
                  <a:pt x="179" y="2101"/>
                </a:cubicBezTo>
                <a:cubicBezTo>
                  <a:pt x="167" y="2113"/>
                  <a:pt x="144" y="2125"/>
                  <a:pt x="120" y="2149"/>
                </a:cubicBezTo>
                <a:cubicBezTo>
                  <a:pt x="132" y="2113"/>
                  <a:pt x="144" y="2089"/>
                  <a:pt x="155" y="2054"/>
                </a:cubicBezTo>
                <a:close/>
                <a:moveTo>
                  <a:pt x="1239" y="2173"/>
                </a:moveTo>
                <a:cubicBezTo>
                  <a:pt x="1239" y="2185"/>
                  <a:pt x="1239" y="2185"/>
                  <a:pt x="1239" y="2185"/>
                </a:cubicBezTo>
                <a:lnTo>
                  <a:pt x="1227" y="2185"/>
                </a:lnTo>
                <a:cubicBezTo>
                  <a:pt x="1239" y="2185"/>
                  <a:pt x="1239" y="2185"/>
                  <a:pt x="1239" y="2173"/>
                </a:cubicBezTo>
                <a:close/>
                <a:moveTo>
                  <a:pt x="2322" y="2256"/>
                </a:moveTo>
                <a:cubicBezTo>
                  <a:pt x="2322" y="2268"/>
                  <a:pt x="2322" y="2268"/>
                  <a:pt x="2311" y="2280"/>
                </a:cubicBezTo>
                <a:cubicBezTo>
                  <a:pt x="2322" y="2268"/>
                  <a:pt x="2322" y="2256"/>
                  <a:pt x="2322" y="2256"/>
                </a:cubicBezTo>
                <a:close/>
                <a:moveTo>
                  <a:pt x="4323" y="2363"/>
                </a:moveTo>
                <a:cubicBezTo>
                  <a:pt x="4311" y="2363"/>
                  <a:pt x="4311" y="2363"/>
                  <a:pt x="4311" y="2375"/>
                </a:cubicBezTo>
                <a:cubicBezTo>
                  <a:pt x="4311" y="2363"/>
                  <a:pt x="4299" y="2363"/>
                  <a:pt x="4299" y="2363"/>
                </a:cubicBezTo>
                <a:close/>
                <a:moveTo>
                  <a:pt x="2632" y="2387"/>
                </a:moveTo>
                <a:cubicBezTo>
                  <a:pt x="2632" y="2399"/>
                  <a:pt x="2632" y="2399"/>
                  <a:pt x="2632" y="2399"/>
                </a:cubicBezTo>
                <a:cubicBezTo>
                  <a:pt x="2620" y="2399"/>
                  <a:pt x="2620" y="2399"/>
                  <a:pt x="2620" y="2387"/>
                </a:cubicBezTo>
                <a:close/>
                <a:moveTo>
                  <a:pt x="12645" y="2411"/>
                </a:moveTo>
                <a:cubicBezTo>
                  <a:pt x="12645" y="2417"/>
                  <a:pt x="12642" y="2420"/>
                  <a:pt x="12638" y="2420"/>
                </a:cubicBezTo>
                <a:cubicBezTo>
                  <a:pt x="12633" y="2420"/>
                  <a:pt x="12627" y="2417"/>
                  <a:pt x="12621" y="2411"/>
                </a:cubicBezTo>
                <a:close/>
                <a:moveTo>
                  <a:pt x="3180" y="2518"/>
                </a:moveTo>
                <a:cubicBezTo>
                  <a:pt x="3180" y="2518"/>
                  <a:pt x="3180" y="2518"/>
                  <a:pt x="3180" y="2530"/>
                </a:cubicBezTo>
                <a:cubicBezTo>
                  <a:pt x="3180" y="2518"/>
                  <a:pt x="3168" y="2518"/>
                  <a:pt x="3168" y="2518"/>
                </a:cubicBezTo>
                <a:close/>
                <a:moveTo>
                  <a:pt x="4549" y="2530"/>
                </a:moveTo>
                <a:cubicBezTo>
                  <a:pt x="4561" y="2530"/>
                  <a:pt x="4561" y="2530"/>
                  <a:pt x="4573" y="2542"/>
                </a:cubicBezTo>
                <a:cubicBezTo>
                  <a:pt x="4561" y="2542"/>
                  <a:pt x="4561" y="2530"/>
                  <a:pt x="4549" y="2530"/>
                </a:cubicBezTo>
                <a:close/>
                <a:moveTo>
                  <a:pt x="6513" y="2530"/>
                </a:moveTo>
                <a:cubicBezTo>
                  <a:pt x="6513" y="2530"/>
                  <a:pt x="6513" y="2542"/>
                  <a:pt x="6513" y="2542"/>
                </a:cubicBezTo>
                <a:lnTo>
                  <a:pt x="6502" y="2542"/>
                </a:lnTo>
                <a:cubicBezTo>
                  <a:pt x="6502" y="2542"/>
                  <a:pt x="6502" y="2530"/>
                  <a:pt x="6513" y="2530"/>
                </a:cubicBezTo>
                <a:close/>
                <a:moveTo>
                  <a:pt x="3858" y="2613"/>
                </a:moveTo>
                <a:cubicBezTo>
                  <a:pt x="3846" y="2625"/>
                  <a:pt x="3835" y="2637"/>
                  <a:pt x="3835" y="2637"/>
                </a:cubicBezTo>
                <a:cubicBezTo>
                  <a:pt x="3835" y="2637"/>
                  <a:pt x="3835" y="2625"/>
                  <a:pt x="3823" y="2625"/>
                </a:cubicBezTo>
                <a:cubicBezTo>
                  <a:pt x="3834" y="2625"/>
                  <a:pt x="3846" y="2625"/>
                  <a:pt x="3858" y="2613"/>
                </a:cubicBezTo>
                <a:close/>
                <a:moveTo>
                  <a:pt x="11990" y="2816"/>
                </a:moveTo>
                <a:cubicBezTo>
                  <a:pt x="11978" y="2828"/>
                  <a:pt x="11978" y="2828"/>
                  <a:pt x="11966" y="2840"/>
                </a:cubicBezTo>
                <a:cubicBezTo>
                  <a:pt x="11966" y="2828"/>
                  <a:pt x="11966" y="2828"/>
                  <a:pt x="11966" y="2828"/>
                </a:cubicBezTo>
                <a:cubicBezTo>
                  <a:pt x="11966" y="2816"/>
                  <a:pt x="11978" y="2816"/>
                  <a:pt x="11990" y="2816"/>
                </a:cubicBezTo>
                <a:close/>
                <a:moveTo>
                  <a:pt x="2489" y="2851"/>
                </a:moveTo>
                <a:cubicBezTo>
                  <a:pt x="2489" y="2863"/>
                  <a:pt x="2501" y="2887"/>
                  <a:pt x="2513" y="2899"/>
                </a:cubicBezTo>
                <a:cubicBezTo>
                  <a:pt x="2501" y="2899"/>
                  <a:pt x="2489" y="2887"/>
                  <a:pt x="2489" y="2875"/>
                </a:cubicBezTo>
                <a:cubicBezTo>
                  <a:pt x="2489" y="2863"/>
                  <a:pt x="2489" y="2851"/>
                  <a:pt x="2477" y="2851"/>
                </a:cubicBezTo>
                <a:close/>
                <a:moveTo>
                  <a:pt x="501" y="2947"/>
                </a:moveTo>
                <a:cubicBezTo>
                  <a:pt x="513" y="2959"/>
                  <a:pt x="513" y="2959"/>
                  <a:pt x="513" y="2959"/>
                </a:cubicBezTo>
                <a:cubicBezTo>
                  <a:pt x="513" y="2959"/>
                  <a:pt x="513" y="2970"/>
                  <a:pt x="501" y="2970"/>
                </a:cubicBezTo>
                <a:cubicBezTo>
                  <a:pt x="501" y="2959"/>
                  <a:pt x="501" y="2959"/>
                  <a:pt x="501" y="2947"/>
                </a:cubicBezTo>
                <a:close/>
                <a:moveTo>
                  <a:pt x="13229" y="2959"/>
                </a:moveTo>
                <a:cubicBezTo>
                  <a:pt x="13229" y="2970"/>
                  <a:pt x="13229" y="2970"/>
                  <a:pt x="13229" y="2982"/>
                </a:cubicBezTo>
                <a:cubicBezTo>
                  <a:pt x="13217" y="2982"/>
                  <a:pt x="13205" y="2982"/>
                  <a:pt x="13193" y="2970"/>
                </a:cubicBezTo>
                <a:cubicBezTo>
                  <a:pt x="13205" y="2970"/>
                  <a:pt x="13217" y="2970"/>
                  <a:pt x="13229" y="2959"/>
                </a:cubicBezTo>
                <a:close/>
                <a:moveTo>
                  <a:pt x="9169" y="2982"/>
                </a:moveTo>
                <a:lnTo>
                  <a:pt x="9169" y="2982"/>
                </a:lnTo>
                <a:cubicBezTo>
                  <a:pt x="9169" y="2994"/>
                  <a:pt x="9180" y="2994"/>
                  <a:pt x="9192" y="3006"/>
                </a:cubicBezTo>
                <a:lnTo>
                  <a:pt x="9180" y="3006"/>
                </a:lnTo>
                <a:cubicBezTo>
                  <a:pt x="9169" y="2994"/>
                  <a:pt x="9169" y="2994"/>
                  <a:pt x="9169" y="2982"/>
                </a:cubicBezTo>
                <a:close/>
                <a:moveTo>
                  <a:pt x="13074" y="2970"/>
                </a:moveTo>
                <a:cubicBezTo>
                  <a:pt x="13074" y="2982"/>
                  <a:pt x="13086" y="2982"/>
                  <a:pt x="13098" y="2982"/>
                </a:cubicBezTo>
                <a:cubicBezTo>
                  <a:pt x="13086" y="2994"/>
                  <a:pt x="13086" y="3006"/>
                  <a:pt x="13086" y="3018"/>
                </a:cubicBezTo>
                <a:cubicBezTo>
                  <a:pt x="13074" y="2994"/>
                  <a:pt x="13074" y="2982"/>
                  <a:pt x="13074" y="2970"/>
                </a:cubicBezTo>
                <a:close/>
                <a:moveTo>
                  <a:pt x="3013" y="3221"/>
                </a:moveTo>
                <a:cubicBezTo>
                  <a:pt x="3013" y="3232"/>
                  <a:pt x="3001" y="3244"/>
                  <a:pt x="3001" y="3256"/>
                </a:cubicBezTo>
                <a:cubicBezTo>
                  <a:pt x="3001" y="3244"/>
                  <a:pt x="3001" y="3232"/>
                  <a:pt x="2989" y="3232"/>
                </a:cubicBezTo>
                <a:cubicBezTo>
                  <a:pt x="3001" y="3232"/>
                  <a:pt x="3013" y="3221"/>
                  <a:pt x="3013" y="3221"/>
                </a:cubicBezTo>
                <a:close/>
                <a:moveTo>
                  <a:pt x="7502" y="3328"/>
                </a:moveTo>
                <a:cubicBezTo>
                  <a:pt x="7502" y="3328"/>
                  <a:pt x="7502" y="3328"/>
                  <a:pt x="7490" y="3340"/>
                </a:cubicBezTo>
                <a:cubicBezTo>
                  <a:pt x="7502" y="3328"/>
                  <a:pt x="7490" y="3328"/>
                  <a:pt x="7502" y="3328"/>
                </a:cubicBezTo>
                <a:close/>
                <a:moveTo>
                  <a:pt x="2584" y="3494"/>
                </a:moveTo>
                <a:cubicBezTo>
                  <a:pt x="2584" y="3494"/>
                  <a:pt x="2584" y="3494"/>
                  <a:pt x="2596" y="3506"/>
                </a:cubicBezTo>
                <a:cubicBezTo>
                  <a:pt x="2584" y="3506"/>
                  <a:pt x="2584" y="3494"/>
                  <a:pt x="2584" y="3494"/>
                </a:cubicBezTo>
                <a:close/>
                <a:moveTo>
                  <a:pt x="6740" y="3518"/>
                </a:moveTo>
                <a:cubicBezTo>
                  <a:pt x="6740" y="3518"/>
                  <a:pt x="6740" y="3518"/>
                  <a:pt x="6752" y="3530"/>
                </a:cubicBezTo>
                <a:lnTo>
                  <a:pt x="6740" y="3530"/>
                </a:lnTo>
                <a:cubicBezTo>
                  <a:pt x="6740" y="3530"/>
                  <a:pt x="6740" y="3518"/>
                  <a:pt x="6740" y="3518"/>
                </a:cubicBezTo>
                <a:close/>
                <a:moveTo>
                  <a:pt x="3906" y="3518"/>
                </a:moveTo>
                <a:cubicBezTo>
                  <a:pt x="3906" y="3518"/>
                  <a:pt x="3918" y="3530"/>
                  <a:pt x="3918" y="3530"/>
                </a:cubicBezTo>
                <a:cubicBezTo>
                  <a:pt x="3918" y="3530"/>
                  <a:pt x="3918" y="3530"/>
                  <a:pt x="3918" y="3542"/>
                </a:cubicBezTo>
                <a:cubicBezTo>
                  <a:pt x="3918" y="3530"/>
                  <a:pt x="3906" y="3530"/>
                  <a:pt x="3906" y="3518"/>
                </a:cubicBezTo>
                <a:close/>
                <a:moveTo>
                  <a:pt x="4763" y="3602"/>
                </a:moveTo>
                <a:cubicBezTo>
                  <a:pt x="4751" y="3613"/>
                  <a:pt x="4751" y="3613"/>
                  <a:pt x="4751" y="3613"/>
                </a:cubicBezTo>
                <a:cubicBezTo>
                  <a:pt x="4751" y="3613"/>
                  <a:pt x="4751" y="3613"/>
                  <a:pt x="4751" y="3602"/>
                </a:cubicBezTo>
                <a:close/>
                <a:moveTo>
                  <a:pt x="11764" y="3697"/>
                </a:moveTo>
                <a:lnTo>
                  <a:pt x="11764" y="3697"/>
                </a:lnTo>
                <a:cubicBezTo>
                  <a:pt x="11755" y="3714"/>
                  <a:pt x="11747" y="3725"/>
                  <a:pt x="11733" y="3725"/>
                </a:cubicBezTo>
                <a:cubicBezTo>
                  <a:pt x="11728" y="3725"/>
                  <a:pt x="11723" y="3724"/>
                  <a:pt x="11716" y="3721"/>
                </a:cubicBezTo>
                <a:cubicBezTo>
                  <a:pt x="11705" y="3721"/>
                  <a:pt x="11705" y="3709"/>
                  <a:pt x="11705" y="3709"/>
                </a:cubicBezTo>
                <a:lnTo>
                  <a:pt x="11764" y="3697"/>
                </a:lnTo>
                <a:close/>
                <a:moveTo>
                  <a:pt x="9133" y="3768"/>
                </a:moveTo>
                <a:cubicBezTo>
                  <a:pt x="9133" y="3768"/>
                  <a:pt x="9133" y="3768"/>
                  <a:pt x="9145" y="3780"/>
                </a:cubicBezTo>
                <a:lnTo>
                  <a:pt x="9133" y="3780"/>
                </a:lnTo>
                <a:cubicBezTo>
                  <a:pt x="9133" y="3768"/>
                  <a:pt x="9133" y="3768"/>
                  <a:pt x="9133" y="3768"/>
                </a:cubicBezTo>
                <a:close/>
                <a:moveTo>
                  <a:pt x="12955" y="3756"/>
                </a:moveTo>
                <a:cubicBezTo>
                  <a:pt x="12955" y="3768"/>
                  <a:pt x="12967" y="3768"/>
                  <a:pt x="12967" y="3780"/>
                </a:cubicBezTo>
                <a:lnTo>
                  <a:pt x="12955" y="3780"/>
                </a:lnTo>
                <a:cubicBezTo>
                  <a:pt x="12955" y="3768"/>
                  <a:pt x="12955" y="3768"/>
                  <a:pt x="12955" y="3756"/>
                </a:cubicBezTo>
                <a:close/>
                <a:moveTo>
                  <a:pt x="1941" y="3947"/>
                </a:moveTo>
                <a:cubicBezTo>
                  <a:pt x="1953" y="3947"/>
                  <a:pt x="1953" y="3947"/>
                  <a:pt x="1965" y="3959"/>
                </a:cubicBezTo>
                <a:lnTo>
                  <a:pt x="1930" y="3959"/>
                </a:lnTo>
                <a:cubicBezTo>
                  <a:pt x="1941" y="3947"/>
                  <a:pt x="1941" y="3947"/>
                  <a:pt x="1941" y="3947"/>
                </a:cubicBezTo>
                <a:close/>
                <a:moveTo>
                  <a:pt x="1977" y="4042"/>
                </a:moveTo>
                <a:cubicBezTo>
                  <a:pt x="1977" y="4042"/>
                  <a:pt x="1977" y="4054"/>
                  <a:pt x="1977" y="4054"/>
                </a:cubicBezTo>
                <a:lnTo>
                  <a:pt x="1965" y="4054"/>
                </a:lnTo>
                <a:cubicBezTo>
                  <a:pt x="1965" y="4054"/>
                  <a:pt x="1977" y="4042"/>
                  <a:pt x="1977" y="4042"/>
                </a:cubicBezTo>
                <a:close/>
                <a:moveTo>
                  <a:pt x="11514" y="4054"/>
                </a:moveTo>
                <a:cubicBezTo>
                  <a:pt x="11490" y="4090"/>
                  <a:pt x="11478" y="4102"/>
                  <a:pt x="11466" y="4113"/>
                </a:cubicBezTo>
                <a:cubicBezTo>
                  <a:pt x="11455" y="4102"/>
                  <a:pt x="11466" y="4078"/>
                  <a:pt x="11478" y="4066"/>
                </a:cubicBezTo>
                <a:cubicBezTo>
                  <a:pt x="11502" y="4054"/>
                  <a:pt x="11502" y="4054"/>
                  <a:pt x="11514" y="4054"/>
                </a:cubicBezTo>
                <a:close/>
                <a:moveTo>
                  <a:pt x="8994" y="4088"/>
                </a:moveTo>
                <a:cubicBezTo>
                  <a:pt x="8998" y="4088"/>
                  <a:pt x="9002" y="4095"/>
                  <a:pt x="9002" y="4102"/>
                </a:cubicBezTo>
                <a:cubicBezTo>
                  <a:pt x="9002" y="4102"/>
                  <a:pt x="8990" y="4113"/>
                  <a:pt x="8978" y="4125"/>
                </a:cubicBezTo>
                <a:cubicBezTo>
                  <a:pt x="8954" y="4137"/>
                  <a:pt x="8930" y="4173"/>
                  <a:pt x="8907" y="4173"/>
                </a:cubicBezTo>
                <a:cubicBezTo>
                  <a:pt x="8942" y="4149"/>
                  <a:pt x="8966" y="4137"/>
                  <a:pt x="8990" y="4102"/>
                </a:cubicBezTo>
                <a:cubicBezTo>
                  <a:pt x="8990" y="4092"/>
                  <a:pt x="8992" y="4088"/>
                  <a:pt x="8994" y="4088"/>
                </a:cubicBezTo>
                <a:close/>
                <a:moveTo>
                  <a:pt x="3906" y="4173"/>
                </a:moveTo>
                <a:cubicBezTo>
                  <a:pt x="3894" y="4185"/>
                  <a:pt x="3894" y="4185"/>
                  <a:pt x="3894" y="4185"/>
                </a:cubicBezTo>
                <a:cubicBezTo>
                  <a:pt x="3894" y="4185"/>
                  <a:pt x="3894" y="4185"/>
                  <a:pt x="3894" y="4173"/>
                </a:cubicBezTo>
                <a:close/>
                <a:moveTo>
                  <a:pt x="10228" y="4209"/>
                </a:moveTo>
                <a:cubicBezTo>
                  <a:pt x="10228" y="4209"/>
                  <a:pt x="10216" y="4209"/>
                  <a:pt x="10216" y="4221"/>
                </a:cubicBezTo>
                <a:cubicBezTo>
                  <a:pt x="10216" y="4221"/>
                  <a:pt x="10216" y="4221"/>
                  <a:pt x="10216" y="4209"/>
                </a:cubicBezTo>
                <a:close/>
                <a:moveTo>
                  <a:pt x="4418" y="4340"/>
                </a:moveTo>
                <a:cubicBezTo>
                  <a:pt x="4412" y="4346"/>
                  <a:pt x="4406" y="4349"/>
                  <a:pt x="4400" y="4349"/>
                </a:cubicBezTo>
                <a:cubicBezTo>
                  <a:pt x="4394" y="4349"/>
                  <a:pt x="4388" y="4346"/>
                  <a:pt x="4382" y="4340"/>
                </a:cubicBezTo>
                <a:close/>
                <a:moveTo>
                  <a:pt x="11097" y="4340"/>
                </a:moveTo>
                <a:cubicBezTo>
                  <a:pt x="11121" y="4352"/>
                  <a:pt x="11133" y="4364"/>
                  <a:pt x="11145" y="4364"/>
                </a:cubicBezTo>
                <a:cubicBezTo>
                  <a:pt x="11132" y="4368"/>
                  <a:pt x="11120" y="4371"/>
                  <a:pt x="11112" y="4371"/>
                </a:cubicBezTo>
                <a:cubicBezTo>
                  <a:pt x="11097" y="4371"/>
                  <a:pt x="11090" y="4362"/>
                  <a:pt x="11097" y="4340"/>
                </a:cubicBezTo>
                <a:close/>
                <a:moveTo>
                  <a:pt x="11097" y="4435"/>
                </a:moveTo>
                <a:cubicBezTo>
                  <a:pt x="11085" y="4447"/>
                  <a:pt x="11085" y="4447"/>
                  <a:pt x="11085" y="4459"/>
                </a:cubicBezTo>
                <a:cubicBezTo>
                  <a:pt x="11085" y="4447"/>
                  <a:pt x="11074" y="4447"/>
                  <a:pt x="11085" y="4435"/>
                </a:cubicBezTo>
                <a:close/>
                <a:moveTo>
                  <a:pt x="3977" y="4518"/>
                </a:moveTo>
                <a:cubicBezTo>
                  <a:pt x="3965" y="4530"/>
                  <a:pt x="3954" y="4530"/>
                  <a:pt x="3942" y="4530"/>
                </a:cubicBezTo>
                <a:cubicBezTo>
                  <a:pt x="3954" y="4518"/>
                  <a:pt x="3965" y="4518"/>
                  <a:pt x="3977" y="4518"/>
                </a:cubicBezTo>
                <a:close/>
                <a:moveTo>
                  <a:pt x="1846" y="4578"/>
                </a:moveTo>
                <a:cubicBezTo>
                  <a:pt x="1846" y="4590"/>
                  <a:pt x="1846" y="4590"/>
                  <a:pt x="1834" y="4602"/>
                </a:cubicBezTo>
                <a:cubicBezTo>
                  <a:pt x="1834" y="4590"/>
                  <a:pt x="1834" y="4590"/>
                  <a:pt x="1834" y="4578"/>
                </a:cubicBezTo>
                <a:close/>
                <a:moveTo>
                  <a:pt x="3846" y="4590"/>
                </a:moveTo>
                <a:cubicBezTo>
                  <a:pt x="3846" y="4602"/>
                  <a:pt x="3835" y="4602"/>
                  <a:pt x="3823" y="4614"/>
                </a:cubicBezTo>
                <a:cubicBezTo>
                  <a:pt x="3835" y="4602"/>
                  <a:pt x="3835" y="4590"/>
                  <a:pt x="3835" y="4590"/>
                </a:cubicBezTo>
                <a:close/>
                <a:moveTo>
                  <a:pt x="6871" y="4709"/>
                </a:moveTo>
                <a:cubicBezTo>
                  <a:pt x="6883" y="4721"/>
                  <a:pt x="6883" y="4721"/>
                  <a:pt x="6883" y="4721"/>
                </a:cubicBezTo>
                <a:lnTo>
                  <a:pt x="6871" y="4721"/>
                </a:lnTo>
                <a:cubicBezTo>
                  <a:pt x="6871" y="4721"/>
                  <a:pt x="6871" y="4721"/>
                  <a:pt x="6871" y="4709"/>
                </a:cubicBezTo>
                <a:close/>
                <a:moveTo>
                  <a:pt x="9692" y="4756"/>
                </a:moveTo>
                <a:cubicBezTo>
                  <a:pt x="9684" y="4756"/>
                  <a:pt x="9671" y="4762"/>
                  <a:pt x="9660" y="4762"/>
                </a:cubicBezTo>
                <a:cubicBezTo>
                  <a:pt x="9654" y="4762"/>
                  <a:pt x="9649" y="4760"/>
                  <a:pt x="9645" y="4756"/>
                </a:cubicBezTo>
                <a:close/>
                <a:moveTo>
                  <a:pt x="9347" y="4768"/>
                </a:moveTo>
                <a:cubicBezTo>
                  <a:pt x="9347" y="4780"/>
                  <a:pt x="9347" y="4780"/>
                  <a:pt x="9347" y="4792"/>
                </a:cubicBezTo>
                <a:cubicBezTo>
                  <a:pt x="9335" y="4792"/>
                  <a:pt x="9335" y="4792"/>
                  <a:pt x="9323" y="4780"/>
                </a:cubicBezTo>
                <a:cubicBezTo>
                  <a:pt x="9335" y="4780"/>
                  <a:pt x="9335" y="4780"/>
                  <a:pt x="9347" y="4768"/>
                </a:cubicBezTo>
                <a:close/>
                <a:moveTo>
                  <a:pt x="9621" y="4828"/>
                </a:moveTo>
                <a:cubicBezTo>
                  <a:pt x="9621" y="4828"/>
                  <a:pt x="9621" y="4840"/>
                  <a:pt x="9621" y="4840"/>
                </a:cubicBezTo>
                <a:lnTo>
                  <a:pt x="9597" y="4840"/>
                </a:lnTo>
                <a:cubicBezTo>
                  <a:pt x="9609" y="4840"/>
                  <a:pt x="9621" y="4828"/>
                  <a:pt x="9621" y="4828"/>
                </a:cubicBezTo>
                <a:close/>
                <a:moveTo>
                  <a:pt x="4608" y="5066"/>
                </a:moveTo>
                <a:cubicBezTo>
                  <a:pt x="4608" y="5078"/>
                  <a:pt x="4608" y="5078"/>
                  <a:pt x="4608" y="5090"/>
                </a:cubicBezTo>
                <a:cubicBezTo>
                  <a:pt x="4597" y="5078"/>
                  <a:pt x="4597" y="5078"/>
                  <a:pt x="4585" y="5066"/>
                </a:cubicBezTo>
                <a:close/>
                <a:moveTo>
                  <a:pt x="3120" y="5221"/>
                </a:moveTo>
                <a:cubicBezTo>
                  <a:pt x="3120" y="5233"/>
                  <a:pt x="3120" y="5233"/>
                  <a:pt x="3108" y="5233"/>
                </a:cubicBezTo>
                <a:cubicBezTo>
                  <a:pt x="3120" y="5221"/>
                  <a:pt x="3120" y="5221"/>
                  <a:pt x="3120" y="5221"/>
                </a:cubicBezTo>
                <a:close/>
                <a:moveTo>
                  <a:pt x="10264" y="5209"/>
                </a:moveTo>
                <a:cubicBezTo>
                  <a:pt x="10252" y="5221"/>
                  <a:pt x="10228" y="5221"/>
                  <a:pt x="10216" y="5233"/>
                </a:cubicBezTo>
                <a:cubicBezTo>
                  <a:pt x="10216" y="5233"/>
                  <a:pt x="10216" y="5233"/>
                  <a:pt x="10216" y="5221"/>
                </a:cubicBezTo>
                <a:cubicBezTo>
                  <a:pt x="10216" y="5209"/>
                  <a:pt x="10240" y="5209"/>
                  <a:pt x="10252" y="5209"/>
                </a:cubicBezTo>
                <a:close/>
                <a:moveTo>
                  <a:pt x="6597" y="5483"/>
                </a:moveTo>
                <a:cubicBezTo>
                  <a:pt x="6597" y="5483"/>
                  <a:pt x="6609" y="5495"/>
                  <a:pt x="6621" y="5495"/>
                </a:cubicBezTo>
                <a:cubicBezTo>
                  <a:pt x="6621" y="5495"/>
                  <a:pt x="6621" y="5495"/>
                  <a:pt x="6621" y="5507"/>
                </a:cubicBezTo>
                <a:cubicBezTo>
                  <a:pt x="6609" y="5507"/>
                  <a:pt x="6597" y="5495"/>
                  <a:pt x="6585" y="5483"/>
                </a:cubicBezTo>
                <a:close/>
                <a:moveTo>
                  <a:pt x="9216" y="5471"/>
                </a:moveTo>
                <a:cubicBezTo>
                  <a:pt x="9216" y="5483"/>
                  <a:pt x="9228" y="5495"/>
                  <a:pt x="9228" y="5518"/>
                </a:cubicBezTo>
                <a:cubicBezTo>
                  <a:pt x="9204" y="5507"/>
                  <a:pt x="9192" y="5495"/>
                  <a:pt x="9216" y="5471"/>
                </a:cubicBezTo>
                <a:close/>
                <a:moveTo>
                  <a:pt x="7383" y="5483"/>
                </a:moveTo>
                <a:cubicBezTo>
                  <a:pt x="7394" y="5507"/>
                  <a:pt x="7406" y="5518"/>
                  <a:pt x="7430" y="5542"/>
                </a:cubicBezTo>
                <a:cubicBezTo>
                  <a:pt x="7394" y="5530"/>
                  <a:pt x="7359" y="5530"/>
                  <a:pt x="7323" y="5530"/>
                </a:cubicBezTo>
                <a:cubicBezTo>
                  <a:pt x="7335" y="5518"/>
                  <a:pt x="7359" y="5507"/>
                  <a:pt x="7383" y="5483"/>
                </a:cubicBezTo>
                <a:close/>
                <a:moveTo>
                  <a:pt x="6668" y="5578"/>
                </a:moveTo>
                <a:cubicBezTo>
                  <a:pt x="6668" y="5590"/>
                  <a:pt x="6668" y="5590"/>
                  <a:pt x="6680" y="5590"/>
                </a:cubicBezTo>
                <a:lnTo>
                  <a:pt x="6668" y="5590"/>
                </a:lnTo>
                <a:cubicBezTo>
                  <a:pt x="6668" y="5590"/>
                  <a:pt x="6668" y="5578"/>
                  <a:pt x="6668" y="5578"/>
                </a:cubicBezTo>
                <a:close/>
                <a:moveTo>
                  <a:pt x="3799" y="5709"/>
                </a:moveTo>
                <a:cubicBezTo>
                  <a:pt x="3799" y="5721"/>
                  <a:pt x="3799" y="5721"/>
                  <a:pt x="3787" y="5733"/>
                </a:cubicBezTo>
                <a:cubicBezTo>
                  <a:pt x="3787" y="5721"/>
                  <a:pt x="3799" y="5721"/>
                  <a:pt x="3799" y="5709"/>
                </a:cubicBezTo>
                <a:close/>
                <a:moveTo>
                  <a:pt x="2025" y="5721"/>
                </a:moveTo>
                <a:cubicBezTo>
                  <a:pt x="2025" y="5733"/>
                  <a:pt x="2037" y="5733"/>
                  <a:pt x="2025" y="5745"/>
                </a:cubicBezTo>
                <a:cubicBezTo>
                  <a:pt x="2025" y="5733"/>
                  <a:pt x="2025" y="5733"/>
                  <a:pt x="2025" y="5721"/>
                </a:cubicBezTo>
                <a:close/>
                <a:moveTo>
                  <a:pt x="12419" y="5757"/>
                </a:moveTo>
                <a:cubicBezTo>
                  <a:pt x="12419" y="5768"/>
                  <a:pt x="12419" y="5768"/>
                  <a:pt x="12407" y="5768"/>
                </a:cubicBezTo>
                <a:lnTo>
                  <a:pt x="12419" y="5757"/>
                </a:lnTo>
                <a:close/>
                <a:moveTo>
                  <a:pt x="6680" y="5768"/>
                </a:moveTo>
                <a:cubicBezTo>
                  <a:pt x="6668" y="5768"/>
                  <a:pt x="6668" y="5768"/>
                  <a:pt x="6668" y="5780"/>
                </a:cubicBezTo>
                <a:cubicBezTo>
                  <a:pt x="6668" y="5768"/>
                  <a:pt x="6668" y="5768"/>
                  <a:pt x="6668" y="5768"/>
                </a:cubicBezTo>
                <a:close/>
                <a:moveTo>
                  <a:pt x="8788" y="5828"/>
                </a:moveTo>
                <a:cubicBezTo>
                  <a:pt x="8776" y="5840"/>
                  <a:pt x="8776" y="5840"/>
                  <a:pt x="8776" y="5840"/>
                </a:cubicBezTo>
                <a:cubicBezTo>
                  <a:pt x="8776" y="5840"/>
                  <a:pt x="8776" y="5828"/>
                  <a:pt x="8776" y="5828"/>
                </a:cubicBezTo>
                <a:close/>
                <a:moveTo>
                  <a:pt x="12181" y="5899"/>
                </a:moveTo>
                <a:cubicBezTo>
                  <a:pt x="12169" y="5911"/>
                  <a:pt x="12169" y="5911"/>
                  <a:pt x="12169" y="5911"/>
                </a:cubicBezTo>
                <a:cubicBezTo>
                  <a:pt x="12169" y="5899"/>
                  <a:pt x="12169" y="5899"/>
                  <a:pt x="12169" y="5899"/>
                </a:cubicBezTo>
                <a:close/>
                <a:moveTo>
                  <a:pt x="3965" y="5959"/>
                </a:moveTo>
                <a:cubicBezTo>
                  <a:pt x="3977" y="5971"/>
                  <a:pt x="3965" y="5971"/>
                  <a:pt x="3965" y="5983"/>
                </a:cubicBezTo>
                <a:cubicBezTo>
                  <a:pt x="3965" y="5971"/>
                  <a:pt x="3965" y="5959"/>
                  <a:pt x="3965" y="5959"/>
                </a:cubicBezTo>
                <a:close/>
                <a:moveTo>
                  <a:pt x="3215" y="5971"/>
                </a:moveTo>
                <a:cubicBezTo>
                  <a:pt x="3215" y="5971"/>
                  <a:pt x="3227" y="5983"/>
                  <a:pt x="3227" y="5983"/>
                </a:cubicBezTo>
                <a:cubicBezTo>
                  <a:pt x="3227" y="5983"/>
                  <a:pt x="3215" y="5983"/>
                  <a:pt x="3215" y="5995"/>
                </a:cubicBezTo>
                <a:cubicBezTo>
                  <a:pt x="3215" y="5983"/>
                  <a:pt x="3215" y="5983"/>
                  <a:pt x="3215" y="5971"/>
                </a:cubicBezTo>
                <a:close/>
                <a:moveTo>
                  <a:pt x="12788" y="6054"/>
                </a:moveTo>
                <a:cubicBezTo>
                  <a:pt x="12800" y="6054"/>
                  <a:pt x="12800" y="6066"/>
                  <a:pt x="12800" y="6066"/>
                </a:cubicBezTo>
                <a:cubicBezTo>
                  <a:pt x="12788" y="6066"/>
                  <a:pt x="12788" y="6054"/>
                  <a:pt x="12776" y="6054"/>
                </a:cubicBezTo>
                <a:close/>
                <a:moveTo>
                  <a:pt x="3727" y="6185"/>
                </a:moveTo>
                <a:lnTo>
                  <a:pt x="3727" y="6185"/>
                </a:lnTo>
                <a:cubicBezTo>
                  <a:pt x="3739" y="6197"/>
                  <a:pt x="3751" y="6197"/>
                  <a:pt x="3751" y="6197"/>
                </a:cubicBezTo>
                <a:cubicBezTo>
                  <a:pt x="3739" y="6197"/>
                  <a:pt x="3739" y="6197"/>
                  <a:pt x="3727" y="6185"/>
                </a:cubicBezTo>
                <a:close/>
                <a:moveTo>
                  <a:pt x="8454" y="6376"/>
                </a:moveTo>
                <a:cubicBezTo>
                  <a:pt x="8454" y="6376"/>
                  <a:pt x="8454" y="6376"/>
                  <a:pt x="8466" y="6388"/>
                </a:cubicBezTo>
                <a:lnTo>
                  <a:pt x="8454" y="6388"/>
                </a:lnTo>
                <a:cubicBezTo>
                  <a:pt x="8454" y="6388"/>
                  <a:pt x="8454" y="6376"/>
                  <a:pt x="8454" y="6376"/>
                </a:cubicBezTo>
                <a:close/>
                <a:moveTo>
                  <a:pt x="8907" y="6399"/>
                </a:moveTo>
                <a:cubicBezTo>
                  <a:pt x="8913" y="6405"/>
                  <a:pt x="8915" y="6408"/>
                  <a:pt x="8918" y="6411"/>
                </a:cubicBezTo>
                <a:cubicBezTo>
                  <a:pt x="8907" y="6411"/>
                  <a:pt x="8918" y="6411"/>
                  <a:pt x="8907" y="6399"/>
                </a:cubicBezTo>
                <a:close/>
                <a:moveTo>
                  <a:pt x="8918" y="6411"/>
                </a:moveTo>
                <a:cubicBezTo>
                  <a:pt x="8921" y="6414"/>
                  <a:pt x="8924" y="6417"/>
                  <a:pt x="8930" y="6423"/>
                </a:cubicBezTo>
                <a:cubicBezTo>
                  <a:pt x="8918" y="6423"/>
                  <a:pt x="8918" y="6423"/>
                  <a:pt x="8918" y="6411"/>
                </a:cubicBezTo>
                <a:close/>
                <a:moveTo>
                  <a:pt x="12705" y="6495"/>
                </a:moveTo>
                <a:cubicBezTo>
                  <a:pt x="12705" y="6495"/>
                  <a:pt x="12705" y="6507"/>
                  <a:pt x="12693" y="6507"/>
                </a:cubicBezTo>
                <a:cubicBezTo>
                  <a:pt x="12693" y="6507"/>
                  <a:pt x="12693" y="6507"/>
                  <a:pt x="12693" y="6495"/>
                </a:cubicBezTo>
                <a:close/>
                <a:moveTo>
                  <a:pt x="7418" y="6614"/>
                </a:moveTo>
                <a:cubicBezTo>
                  <a:pt x="7406" y="6614"/>
                  <a:pt x="7406" y="6626"/>
                  <a:pt x="7406" y="6626"/>
                </a:cubicBezTo>
                <a:cubicBezTo>
                  <a:pt x="7406" y="6630"/>
                  <a:pt x="7406" y="6631"/>
                  <a:pt x="7406" y="6631"/>
                </a:cubicBezTo>
                <a:cubicBezTo>
                  <a:pt x="7405" y="6631"/>
                  <a:pt x="7402" y="6626"/>
                  <a:pt x="7394" y="6626"/>
                </a:cubicBezTo>
                <a:cubicBezTo>
                  <a:pt x="7394" y="6614"/>
                  <a:pt x="7406" y="6614"/>
                  <a:pt x="7418" y="6614"/>
                </a:cubicBezTo>
                <a:close/>
                <a:moveTo>
                  <a:pt x="11752" y="6626"/>
                </a:moveTo>
                <a:cubicBezTo>
                  <a:pt x="11764" y="6638"/>
                  <a:pt x="11764" y="6638"/>
                  <a:pt x="11764" y="6638"/>
                </a:cubicBezTo>
                <a:lnTo>
                  <a:pt x="11752" y="6638"/>
                </a:lnTo>
                <a:cubicBezTo>
                  <a:pt x="11752" y="6638"/>
                  <a:pt x="11752" y="6638"/>
                  <a:pt x="11752" y="6626"/>
                </a:cubicBezTo>
                <a:close/>
                <a:moveTo>
                  <a:pt x="4870" y="6650"/>
                </a:moveTo>
                <a:lnTo>
                  <a:pt x="4870" y="6661"/>
                </a:lnTo>
                <a:cubicBezTo>
                  <a:pt x="4858" y="6661"/>
                  <a:pt x="4858" y="6661"/>
                  <a:pt x="4858" y="6650"/>
                </a:cubicBezTo>
                <a:close/>
                <a:moveTo>
                  <a:pt x="8276" y="6709"/>
                </a:moveTo>
                <a:cubicBezTo>
                  <a:pt x="8276" y="6721"/>
                  <a:pt x="8276" y="6721"/>
                  <a:pt x="8264" y="6721"/>
                </a:cubicBezTo>
                <a:cubicBezTo>
                  <a:pt x="8275" y="6721"/>
                  <a:pt x="8276" y="6709"/>
                  <a:pt x="8276" y="6709"/>
                </a:cubicBezTo>
                <a:close/>
                <a:moveTo>
                  <a:pt x="2775" y="6757"/>
                </a:moveTo>
                <a:cubicBezTo>
                  <a:pt x="2775" y="6757"/>
                  <a:pt x="2770" y="6762"/>
                  <a:pt x="2766" y="6762"/>
                </a:cubicBezTo>
                <a:cubicBezTo>
                  <a:pt x="2764" y="6762"/>
                  <a:pt x="2763" y="6761"/>
                  <a:pt x="2763" y="6757"/>
                </a:cubicBezTo>
                <a:close/>
                <a:moveTo>
                  <a:pt x="2096" y="6769"/>
                </a:moveTo>
                <a:cubicBezTo>
                  <a:pt x="2108" y="6769"/>
                  <a:pt x="2108" y="6769"/>
                  <a:pt x="2120" y="6780"/>
                </a:cubicBezTo>
                <a:lnTo>
                  <a:pt x="2108" y="6780"/>
                </a:lnTo>
                <a:cubicBezTo>
                  <a:pt x="2108" y="6780"/>
                  <a:pt x="2096" y="6769"/>
                  <a:pt x="2096" y="6769"/>
                </a:cubicBezTo>
                <a:close/>
                <a:moveTo>
                  <a:pt x="4346" y="6947"/>
                </a:moveTo>
                <a:cubicBezTo>
                  <a:pt x="4346" y="6947"/>
                  <a:pt x="4346" y="6947"/>
                  <a:pt x="4346" y="6959"/>
                </a:cubicBezTo>
                <a:lnTo>
                  <a:pt x="4335" y="6959"/>
                </a:lnTo>
                <a:cubicBezTo>
                  <a:pt x="4346" y="6947"/>
                  <a:pt x="4346" y="6947"/>
                  <a:pt x="4346" y="6947"/>
                </a:cubicBezTo>
                <a:close/>
                <a:moveTo>
                  <a:pt x="12395" y="7102"/>
                </a:moveTo>
                <a:cubicBezTo>
                  <a:pt x="12395" y="7102"/>
                  <a:pt x="12395" y="7102"/>
                  <a:pt x="12395" y="7114"/>
                </a:cubicBezTo>
                <a:cubicBezTo>
                  <a:pt x="12395" y="7102"/>
                  <a:pt x="12395" y="7102"/>
                  <a:pt x="12383" y="7102"/>
                </a:cubicBezTo>
                <a:close/>
                <a:moveTo>
                  <a:pt x="7418" y="7150"/>
                </a:moveTo>
                <a:cubicBezTo>
                  <a:pt x="7418" y="7161"/>
                  <a:pt x="7418" y="7161"/>
                  <a:pt x="7418" y="7173"/>
                </a:cubicBezTo>
                <a:cubicBezTo>
                  <a:pt x="7406" y="7161"/>
                  <a:pt x="7418" y="7161"/>
                  <a:pt x="7418" y="7150"/>
                </a:cubicBezTo>
                <a:close/>
                <a:moveTo>
                  <a:pt x="2072" y="7304"/>
                </a:moveTo>
                <a:cubicBezTo>
                  <a:pt x="2072" y="7328"/>
                  <a:pt x="2072" y="7340"/>
                  <a:pt x="2072" y="7364"/>
                </a:cubicBezTo>
                <a:cubicBezTo>
                  <a:pt x="2072" y="7364"/>
                  <a:pt x="2060" y="7364"/>
                  <a:pt x="2060" y="7352"/>
                </a:cubicBezTo>
                <a:cubicBezTo>
                  <a:pt x="2060" y="7340"/>
                  <a:pt x="2072" y="7328"/>
                  <a:pt x="2072" y="7304"/>
                </a:cubicBezTo>
                <a:close/>
                <a:moveTo>
                  <a:pt x="4644" y="7340"/>
                </a:moveTo>
                <a:cubicBezTo>
                  <a:pt x="4644" y="7340"/>
                  <a:pt x="4644" y="7352"/>
                  <a:pt x="4656" y="7352"/>
                </a:cubicBezTo>
                <a:cubicBezTo>
                  <a:pt x="4656" y="7352"/>
                  <a:pt x="4656" y="7352"/>
                  <a:pt x="4656" y="7364"/>
                </a:cubicBezTo>
                <a:cubicBezTo>
                  <a:pt x="4644" y="7352"/>
                  <a:pt x="4644" y="7352"/>
                  <a:pt x="4644" y="7340"/>
                </a:cubicBezTo>
                <a:close/>
                <a:moveTo>
                  <a:pt x="7597" y="7971"/>
                </a:moveTo>
                <a:cubicBezTo>
                  <a:pt x="7585" y="7971"/>
                  <a:pt x="7585" y="7983"/>
                  <a:pt x="7573" y="7995"/>
                </a:cubicBezTo>
                <a:cubicBezTo>
                  <a:pt x="7573" y="7971"/>
                  <a:pt x="7573" y="7971"/>
                  <a:pt x="7597" y="7971"/>
                </a:cubicBezTo>
                <a:close/>
                <a:moveTo>
                  <a:pt x="10097" y="8054"/>
                </a:moveTo>
                <a:lnTo>
                  <a:pt x="10097" y="8066"/>
                </a:lnTo>
                <a:lnTo>
                  <a:pt x="10073" y="8066"/>
                </a:lnTo>
                <a:cubicBezTo>
                  <a:pt x="10085" y="8066"/>
                  <a:pt x="10085" y="8066"/>
                  <a:pt x="10097" y="8054"/>
                </a:cubicBezTo>
                <a:close/>
                <a:moveTo>
                  <a:pt x="8287" y="8173"/>
                </a:moveTo>
                <a:cubicBezTo>
                  <a:pt x="8287" y="8173"/>
                  <a:pt x="8287" y="8174"/>
                  <a:pt x="8276" y="8185"/>
                </a:cubicBezTo>
                <a:cubicBezTo>
                  <a:pt x="8276" y="8174"/>
                  <a:pt x="8287" y="8173"/>
                  <a:pt x="8287" y="8173"/>
                </a:cubicBezTo>
                <a:close/>
                <a:moveTo>
                  <a:pt x="10002" y="8316"/>
                </a:moveTo>
                <a:cubicBezTo>
                  <a:pt x="10002" y="8316"/>
                  <a:pt x="10014" y="8316"/>
                  <a:pt x="10014" y="8328"/>
                </a:cubicBezTo>
                <a:cubicBezTo>
                  <a:pt x="10014" y="8328"/>
                  <a:pt x="10002" y="8328"/>
                  <a:pt x="10002" y="8316"/>
                </a:cubicBezTo>
                <a:close/>
                <a:moveTo>
                  <a:pt x="5061" y="8459"/>
                </a:moveTo>
                <a:lnTo>
                  <a:pt x="5073" y="8471"/>
                </a:lnTo>
                <a:lnTo>
                  <a:pt x="5061" y="8471"/>
                </a:lnTo>
                <a:lnTo>
                  <a:pt x="5061" y="8459"/>
                </a:lnTo>
                <a:close/>
                <a:moveTo>
                  <a:pt x="7692" y="8721"/>
                </a:moveTo>
                <a:cubicBezTo>
                  <a:pt x="7692" y="8721"/>
                  <a:pt x="7692" y="8733"/>
                  <a:pt x="7692" y="8745"/>
                </a:cubicBezTo>
                <a:cubicBezTo>
                  <a:pt x="7680" y="8733"/>
                  <a:pt x="7680" y="8733"/>
                  <a:pt x="7692" y="8721"/>
                </a:cubicBezTo>
                <a:close/>
                <a:moveTo>
                  <a:pt x="10371" y="9031"/>
                </a:moveTo>
                <a:cubicBezTo>
                  <a:pt x="10383" y="9031"/>
                  <a:pt x="10395" y="9031"/>
                  <a:pt x="10407" y="9043"/>
                </a:cubicBezTo>
                <a:lnTo>
                  <a:pt x="10383" y="9043"/>
                </a:lnTo>
                <a:cubicBezTo>
                  <a:pt x="10371" y="9031"/>
                  <a:pt x="10371" y="9031"/>
                  <a:pt x="10371" y="9031"/>
                </a:cubicBezTo>
                <a:close/>
                <a:moveTo>
                  <a:pt x="7787" y="9090"/>
                </a:moveTo>
                <a:cubicBezTo>
                  <a:pt x="7799" y="9090"/>
                  <a:pt x="7799" y="9090"/>
                  <a:pt x="7799" y="9102"/>
                </a:cubicBezTo>
                <a:cubicBezTo>
                  <a:pt x="7799" y="9102"/>
                  <a:pt x="7799" y="9090"/>
                  <a:pt x="7787" y="9090"/>
                </a:cubicBezTo>
                <a:close/>
                <a:moveTo>
                  <a:pt x="8930" y="9257"/>
                </a:moveTo>
                <a:cubicBezTo>
                  <a:pt x="8930" y="9257"/>
                  <a:pt x="8930" y="9269"/>
                  <a:pt x="8930" y="9269"/>
                </a:cubicBezTo>
                <a:lnTo>
                  <a:pt x="8918" y="9269"/>
                </a:lnTo>
                <a:cubicBezTo>
                  <a:pt x="8918" y="9257"/>
                  <a:pt x="8918" y="9257"/>
                  <a:pt x="8930" y="9257"/>
                </a:cubicBezTo>
                <a:close/>
                <a:moveTo>
                  <a:pt x="8633" y="9293"/>
                </a:moveTo>
                <a:cubicBezTo>
                  <a:pt x="8633" y="9293"/>
                  <a:pt x="8633" y="9305"/>
                  <a:pt x="8645" y="9316"/>
                </a:cubicBezTo>
                <a:cubicBezTo>
                  <a:pt x="8633" y="9305"/>
                  <a:pt x="8633" y="9305"/>
                  <a:pt x="8621" y="9305"/>
                </a:cubicBezTo>
                <a:cubicBezTo>
                  <a:pt x="8621" y="9293"/>
                  <a:pt x="8633" y="9293"/>
                  <a:pt x="8633" y="9293"/>
                </a:cubicBezTo>
                <a:close/>
                <a:moveTo>
                  <a:pt x="9370" y="9385"/>
                </a:moveTo>
                <a:cubicBezTo>
                  <a:pt x="9374" y="9385"/>
                  <a:pt x="9378" y="9386"/>
                  <a:pt x="9383" y="9388"/>
                </a:cubicBezTo>
                <a:cubicBezTo>
                  <a:pt x="9383" y="9400"/>
                  <a:pt x="9383" y="9412"/>
                  <a:pt x="9383" y="9424"/>
                </a:cubicBezTo>
                <a:lnTo>
                  <a:pt x="9311" y="9424"/>
                </a:lnTo>
                <a:cubicBezTo>
                  <a:pt x="9311" y="9412"/>
                  <a:pt x="9311" y="9412"/>
                  <a:pt x="9335" y="9400"/>
                </a:cubicBezTo>
                <a:cubicBezTo>
                  <a:pt x="9345" y="9400"/>
                  <a:pt x="9354" y="9385"/>
                  <a:pt x="9370" y="9385"/>
                </a:cubicBezTo>
                <a:close/>
                <a:moveTo>
                  <a:pt x="7502" y="9471"/>
                </a:moveTo>
                <a:cubicBezTo>
                  <a:pt x="7514" y="9471"/>
                  <a:pt x="7514" y="9471"/>
                  <a:pt x="7525" y="9483"/>
                </a:cubicBezTo>
                <a:cubicBezTo>
                  <a:pt x="7514" y="9483"/>
                  <a:pt x="7502" y="9483"/>
                  <a:pt x="7502" y="9471"/>
                </a:cubicBezTo>
                <a:close/>
                <a:moveTo>
                  <a:pt x="7787" y="10019"/>
                </a:moveTo>
                <a:cubicBezTo>
                  <a:pt x="7787" y="10031"/>
                  <a:pt x="7787" y="10031"/>
                  <a:pt x="7787" y="10043"/>
                </a:cubicBezTo>
                <a:cubicBezTo>
                  <a:pt x="7787" y="10031"/>
                  <a:pt x="7775" y="10031"/>
                  <a:pt x="7775" y="10031"/>
                </a:cubicBezTo>
                <a:cubicBezTo>
                  <a:pt x="7775" y="10031"/>
                  <a:pt x="7775" y="10019"/>
                  <a:pt x="7775" y="10019"/>
                </a:cubicBezTo>
                <a:close/>
                <a:moveTo>
                  <a:pt x="7668" y="10221"/>
                </a:moveTo>
                <a:cubicBezTo>
                  <a:pt x="7668" y="10221"/>
                  <a:pt x="7680" y="10221"/>
                  <a:pt x="7680" y="10233"/>
                </a:cubicBezTo>
                <a:lnTo>
                  <a:pt x="7668" y="10233"/>
                </a:lnTo>
                <a:cubicBezTo>
                  <a:pt x="7668" y="10221"/>
                  <a:pt x="7668" y="10221"/>
                  <a:pt x="7668" y="10221"/>
                </a:cubicBezTo>
                <a:close/>
                <a:moveTo>
                  <a:pt x="7871" y="10245"/>
                </a:moveTo>
                <a:cubicBezTo>
                  <a:pt x="7871" y="10245"/>
                  <a:pt x="7871" y="10245"/>
                  <a:pt x="7871" y="10257"/>
                </a:cubicBezTo>
                <a:lnTo>
                  <a:pt x="7859" y="10257"/>
                </a:lnTo>
                <a:cubicBezTo>
                  <a:pt x="7859" y="10245"/>
                  <a:pt x="7859" y="10245"/>
                  <a:pt x="7871" y="10245"/>
                </a:cubicBezTo>
                <a:close/>
                <a:moveTo>
                  <a:pt x="7514" y="10436"/>
                </a:moveTo>
                <a:cubicBezTo>
                  <a:pt x="7514" y="10448"/>
                  <a:pt x="7514" y="10448"/>
                  <a:pt x="7514" y="10448"/>
                </a:cubicBezTo>
                <a:cubicBezTo>
                  <a:pt x="7511" y="10445"/>
                  <a:pt x="7508" y="10442"/>
                  <a:pt x="7502" y="10436"/>
                </a:cubicBezTo>
                <a:close/>
                <a:moveTo>
                  <a:pt x="7514" y="10448"/>
                </a:moveTo>
                <a:cubicBezTo>
                  <a:pt x="7514" y="10448"/>
                  <a:pt x="7525" y="10448"/>
                  <a:pt x="7525" y="10459"/>
                </a:cubicBezTo>
                <a:cubicBezTo>
                  <a:pt x="7519" y="10454"/>
                  <a:pt x="7517" y="10451"/>
                  <a:pt x="7514" y="10448"/>
                </a:cubicBezTo>
                <a:close/>
                <a:moveTo>
                  <a:pt x="6812" y="10680"/>
                </a:moveTo>
                <a:cubicBezTo>
                  <a:pt x="6815" y="10680"/>
                  <a:pt x="6819" y="10682"/>
                  <a:pt x="6823" y="10686"/>
                </a:cubicBezTo>
                <a:lnTo>
                  <a:pt x="6799" y="10686"/>
                </a:lnTo>
                <a:cubicBezTo>
                  <a:pt x="6799" y="10686"/>
                  <a:pt x="6804" y="10680"/>
                  <a:pt x="6812" y="10680"/>
                </a:cubicBezTo>
                <a:close/>
                <a:moveTo>
                  <a:pt x="6180" y="10769"/>
                </a:moveTo>
                <a:cubicBezTo>
                  <a:pt x="6180" y="10769"/>
                  <a:pt x="6180" y="10769"/>
                  <a:pt x="6180" y="10781"/>
                </a:cubicBezTo>
                <a:cubicBezTo>
                  <a:pt x="6168" y="10769"/>
                  <a:pt x="6168" y="10769"/>
                  <a:pt x="6168" y="10769"/>
                </a:cubicBezTo>
                <a:close/>
                <a:moveTo>
                  <a:pt x="11718" y="0"/>
                </a:moveTo>
                <a:cubicBezTo>
                  <a:pt x="11645" y="0"/>
                  <a:pt x="11573" y="5"/>
                  <a:pt x="11502" y="18"/>
                </a:cubicBezTo>
                <a:cubicBezTo>
                  <a:pt x="11383" y="18"/>
                  <a:pt x="11276" y="30"/>
                  <a:pt x="11157" y="65"/>
                </a:cubicBezTo>
                <a:cubicBezTo>
                  <a:pt x="11062" y="77"/>
                  <a:pt x="10954" y="89"/>
                  <a:pt x="10859" y="137"/>
                </a:cubicBezTo>
                <a:cubicBezTo>
                  <a:pt x="10835" y="161"/>
                  <a:pt x="10788" y="149"/>
                  <a:pt x="10764" y="161"/>
                </a:cubicBezTo>
                <a:cubicBezTo>
                  <a:pt x="10585" y="196"/>
                  <a:pt x="10419" y="268"/>
                  <a:pt x="10252" y="339"/>
                </a:cubicBezTo>
                <a:cubicBezTo>
                  <a:pt x="10204" y="351"/>
                  <a:pt x="10145" y="363"/>
                  <a:pt x="10109" y="399"/>
                </a:cubicBezTo>
                <a:cubicBezTo>
                  <a:pt x="9859" y="494"/>
                  <a:pt x="9645" y="637"/>
                  <a:pt x="9419" y="780"/>
                </a:cubicBezTo>
                <a:cubicBezTo>
                  <a:pt x="9347" y="827"/>
                  <a:pt x="9264" y="863"/>
                  <a:pt x="9192" y="935"/>
                </a:cubicBezTo>
                <a:cubicBezTo>
                  <a:pt x="9169" y="935"/>
                  <a:pt x="9145" y="958"/>
                  <a:pt x="9133" y="982"/>
                </a:cubicBezTo>
                <a:cubicBezTo>
                  <a:pt x="9097" y="994"/>
                  <a:pt x="9073" y="994"/>
                  <a:pt x="9061" y="1030"/>
                </a:cubicBezTo>
                <a:cubicBezTo>
                  <a:pt x="9061" y="1030"/>
                  <a:pt x="9061" y="1042"/>
                  <a:pt x="9061" y="1042"/>
                </a:cubicBezTo>
                <a:cubicBezTo>
                  <a:pt x="9002" y="1042"/>
                  <a:pt x="8978" y="1077"/>
                  <a:pt x="8942" y="1113"/>
                </a:cubicBezTo>
                <a:cubicBezTo>
                  <a:pt x="8835" y="1196"/>
                  <a:pt x="8728" y="1256"/>
                  <a:pt x="8645" y="1363"/>
                </a:cubicBezTo>
                <a:cubicBezTo>
                  <a:pt x="8597" y="1399"/>
                  <a:pt x="8537" y="1423"/>
                  <a:pt x="8514" y="1470"/>
                </a:cubicBezTo>
                <a:cubicBezTo>
                  <a:pt x="8490" y="1494"/>
                  <a:pt x="8478" y="1506"/>
                  <a:pt x="8466" y="1518"/>
                </a:cubicBezTo>
                <a:cubicBezTo>
                  <a:pt x="8323" y="1601"/>
                  <a:pt x="8228" y="1720"/>
                  <a:pt x="8121" y="1827"/>
                </a:cubicBezTo>
                <a:cubicBezTo>
                  <a:pt x="8109" y="1839"/>
                  <a:pt x="8109" y="1839"/>
                  <a:pt x="8097" y="1851"/>
                </a:cubicBezTo>
                <a:cubicBezTo>
                  <a:pt x="8073" y="1863"/>
                  <a:pt x="8049" y="1887"/>
                  <a:pt x="8037" y="1923"/>
                </a:cubicBezTo>
                <a:cubicBezTo>
                  <a:pt x="7942" y="1982"/>
                  <a:pt x="7883" y="2078"/>
                  <a:pt x="7811" y="2161"/>
                </a:cubicBezTo>
                <a:cubicBezTo>
                  <a:pt x="7740" y="2208"/>
                  <a:pt x="7728" y="2292"/>
                  <a:pt x="7680" y="2339"/>
                </a:cubicBezTo>
                <a:cubicBezTo>
                  <a:pt x="7585" y="2399"/>
                  <a:pt x="7525" y="2482"/>
                  <a:pt x="7478" y="2566"/>
                </a:cubicBezTo>
                <a:cubicBezTo>
                  <a:pt x="7442" y="2625"/>
                  <a:pt x="7406" y="2673"/>
                  <a:pt x="7359" y="2720"/>
                </a:cubicBezTo>
                <a:cubicBezTo>
                  <a:pt x="7335" y="2744"/>
                  <a:pt x="7299" y="2768"/>
                  <a:pt x="7299" y="2804"/>
                </a:cubicBezTo>
                <a:cubicBezTo>
                  <a:pt x="7252" y="2816"/>
                  <a:pt x="7240" y="2851"/>
                  <a:pt x="7228" y="2875"/>
                </a:cubicBezTo>
                <a:cubicBezTo>
                  <a:pt x="7204" y="2923"/>
                  <a:pt x="7180" y="2959"/>
                  <a:pt x="7121" y="2970"/>
                </a:cubicBezTo>
                <a:cubicBezTo>
                  <a:pt x="7049" y="2851"/>
                  <a:pt x="6978" y="2732"/>
                  <a:pt x="6883" y="2625"/>
                </a:cubicBezTo>
                <a:cubicBezTo>
                  <a:pt x="6883" y="2625"/>
                  <a:pt x="6883" y="2613"/>
                  <a:pt x="6871" y="2613"/>
                </a:cubicBezTo>
                <a:cubicBezTo>
                  <a:pt x="6811" y="2530"/>
                  <a:pt x="6752" y="2447"/>
                  <a:pt x="6668" y="2375"/>
                </a:cubicBezTo>
                <a:cubicBezTo>
                  <a:pt x="6668" y="2363"/>
                  <a:pt x="6656" y="2363"/>
                  <a:pt x="6656" y="2363"/>
                </a:cubicBezTo>
                <a:cubicBezTo>
                  <a:pt x="6656" y="2351"/>
                  <a:pt x="6656" y="2328"/>
                  <a:pt x="6632" y="2328"/>
                </a:cubicBezTo>
                <a:cubicBezTo>
                  <a:pt x="6609" y="2292"/>
                  <a:pt x="6597" y="2268"/>
                  <a:pt x="6561" y="2256"/>
                </a:cubicBezTo>
                <a:cubicBezTo>
                  <a:pt x="6549" y="2185"/>
                  <a:pt x="6478" y="2161"/>
                  <a:pt x="6430" y="2113"/>
                </a:cubicBezTo>
                <a:cubicBezTo>
                  <a:pt x="6394" y="2018"/>
                  <a:pt x="6299" y="1947"/>
                  <a:pt x="6228" y="1875"/>
                </a:cubicBezTo>
                <a:cubicBezTo>
                  <a:pt x="6228" y="1863"/>
                  <a:pt x="6216" y="1851"/>
                  <a:pt x="6204" y="1851"/>
                </a:cubicBezTo>
                <a:cubicBezTo>
                  <a:pt x="6204" y="1839"/>
                  <a:pt x="6192" y="1839"/>
                  <a:pt x="6180" y="1827"/>
                </a:cubicBezTo>
                <a:cubicBezTo>
                  <a:pt x="6001" y="1613"/>
                  <a:pt x="5775" y="1435"/>
                  <a:pt x="5561" y="1256"/>
                </a:cubicBezTo>
                <a:cubicBezTo>
                  <a:pt x="5549" y="1256"/>
                  <a:pt x="5525" y="1244"/>
                  <a:pt x="5513" y="1244"/>
                </a:cubicBezTo>
                <a:cubicBezTo>
                  <a:pt x="5489" y="1220"/>
                  <a:pt x="5478" y="1208"/>
                  <a:pt x="5454" y="1185"/>
                </a:cubicBezTo>
                <a:cubicBezTo>
                  <a:pt x="5430" y="1149"/>
                  <a:pt x="5394" y="1125"/>
                  <a:pt x="5359" y="1113"/>
                </a:cubicBezTo>
                <a:cubicBezTo>
                  <a:pt x="5335" y="1089"/>
                  <a:pt x="5299" y="1065"/>
                  <a:pt x="5275" y="1042"/>
                </a:cubicBezTo>
                <a:cubicBezTo>
                  <a:pt x="5144" y="935"/>
                  <a:pt x="5001" y="839"/>
                  <a:pt x="4847" y="756"/>
                </a:cubicBezTo>
                <a:cubicBezTo>
                  <a:pt x="4823" y="720"/>
                  <a:pt x="4775" y="708"/>
                  <a:pt x="4739" y="684"/>
                </a:cubicBezTo>
                <a:cubicBezTo>
                  <a:pt x="4585" y="589"/>
                  <a:pt x="4430" y="506"/>
                  <a:pt x="4263" y="446"/>
                </a:cubicBezTo>
                <a:cubicBezTo>
                  <a:pt x="4132" y="375"/>
                  <a:pt x="3989" y="303"/>
                  <a:pt x="3846" y="268"/>
                </a:cubicBezTo>
                <a:cubicBezTo>
                  <a:pt x="3787" y="232"/>
                  <a:pt x="3727" y="208"/>
                  <a:pt x="3656" y="208"/>
                </a:cubicBezTo>
                <a:cubicBezTo>
                  <a:pt x="3632" y="208"/>
                  <a:pt x="3620" y="184"/>
                  <a:pt x="3596" y="173"/>
                </a:cubicBezTo>
                <a:cubicBezTo>
                  <a:pt x="3549" y="149"/>
                  <a:pt x="3489" y="137"/>
                  <a:pt x="3442" y="137"/>
                </a:cubicBezTo>
                <a:cubicBezTo>
                  <a:pt x="3215" y="65"/>
                  <a:pt x="2977" y="30"/>
                  <a:pt x="2739" y="18"/>
                </a:cubicBezTo>
                <a:cubicBezTo>
                  <a:pt x="2697" y="6"/>
                  <a:pt x="2656" y="3"/>
                  <a:pt x="2613" y="3"/>
                </a:cubicBezTo>
                <a:cubicBezTo>
                  <a:pt x="2569" y="3"/>
                  <a:pt x="2525" y="6"/>
                  <a:pt x="2477" y="6"/>
                </a:cubicBezTo>
                <a:cubicBezTo>
                  <a:pt x="2263" y="18"/>
                  <a:pt x="2049" y="30"/>
                  <a:pt x="1846" y="113"/>
                </a:cubicBezTo>
                <a:cubicBezTo>
                  <a:pt x="1842" y="109"/>
                  <a:pt x="1840" y="108"/>
                  <a:pt x="1837" y="108"/>
                </a:cubicBezTo>
                <a:cubicBezTo>
                  <a:pt x="1833" y="108"/>
                  <a:pt x="1830" y="113"/>
                  <a:pt x="1822" y="113"/>
                </a:cubicBezTo>
                <a:cubicBezTo>
                  <a:pt x="1679" y="149"/>
                  <a:pt x="1525" y="184"/>
                  <a:pt x="1406" y="280"/>
                </a:cubicBezTo>
                <a:cubicBezTo>
                  <a:pt x="1382" y="303"/>
                  <a:pt x="1358" y="303"/>
                  <a:pt x="1334" y="315"/>
                </a:cubicBezTo>
                <a:cubicBezTo>
                  <a:pt x="1287" y="315"/>
                  <a:pt x="1251" y="339"/>
                  <a:pt x="1215" y="375"/>
                </a:cubicBezTo>
                <a:cubicBezTo>
                  <a:pt x="1144" y="411"/>
                  <a:pt x="1084" y="458"/>
                  <a:pt x="1025" y="518"/>
                </a:cubicBezTo>
                <a:cubicBezTo>
                  <a:pt x="977" y="542"/>
                  <a:pt x="941" y="565"/>
                  <a:pt x="906" y="601"/>
                </a:cubicBezTo>
                <a:cubicBezTo>
                  <a:pt x="882" y="613"/>
                  <a:pt x="858" y="637"/>
                  <a:pt x="846" y="673"/>
                </a:cubicBezTo>
                <a:cubicBezTo>
                  <a:pt x="834" y="673"/>
                  <a:pt x="822" y="684"/>
                  <a:pt x="822" y="684"/>
                </a:cubicBezTo>
                <a:cubicBezTo>
                  <a:pt x="763" y="732"/>
                  <a:pt x="727" y="768"/>
                  <a:pt x="691" y="827"/>
                </a:cubicBezTo>
                <a:cubicBezTo>
                  <a:pt x="620" y="887"/>
                  <a:pt x="572" y="946"/>
                  <a:pt x="536" y="1030"/>
                </a:cubicBezTo>
                <a:cubicBezTo>
                  <a:pt x="453" y="1113"/>
                  <a:pt x="394" y="1208"/>
                  <a:pt x="346" y="1316"/>
                </a:cubicBezTo>
                <a:cubicBezTo>
                  <a:pt x="298" y="1411"/>
                  <a:pt x="251" y="1506"/>
                  <a:pt x="215" y="1601"/>
                </a:cubicBezTo>
                <a:cubicBezTo>
                  <a:pt x="191" y="1649"/>
                  <a:pt x="167" y="1708"/>
                  <a:pt x="155" y="1768"/>
                </a:cubicBezTo>
                <a:cubicBezTo>
                  <a:pt x="144" y="1780"/>
                  <a:pt x="132" y="1804"/>
                  <a:pt x="132" y="1827"/>
                </a:cubicBezTo>
                <a:cubicBezTo>
                  <a:pt x="132" y="1839"/>
                  <a:pt x="120" y="1839"/>
                  <a:pt x="120" y="1851"/>
                </a:cubicBezTo>
                <a:cubicBezTo>
                  <a:pt x="96" y="1947"/>
                  <a:pt x="60" y="2042"/>
                  <a:pt x="60" y="2137"/>
                </a:cubicBezTo>
                <a:cubicBezTo>
                  <a:pt x="25" y="2197"/>
                  <a:pt x="48" y="2256"/>
                  <a:pt x="36" y="2328"/>
                </a:cubicBezTo>
                <a:cubicBezTo>
                  <a:pt x="36" y="2339"/>
                  <a:pt x="36" y="2351"/>
                  <a:pt x="36" y="2363"/>
                </a:cubicBezTo>
                <a:cubicBezTo>
                  <a:pt x="36" y="2375"/>
                  <a:pt x="36" y="2399"/>
                  <a:pt x="36" y="2411"/>
                </a:cubicBezTo>
                <a:cubicBezTo>
                  <a:pt x="1" y="2554"/>
                  <a:pt x="25" y="2697"/>
                  <a:pt x="25" y="2840"/>
                </a:cubicBezTo>
                <a:cubicBezTo>
                  <a:pt x="25" y="2947"/>
                  <a:pt x="1" y="3066"/>
                  <a:pt x="36" y="3173"/>
                </a:cubicBezTo>
                <a:cubicBezTo>
                  <a:pt x="48" y="3232"/>
                  <a:pt x="25" y="3292"/>
                  <a:pt x="60" y="3351"/>
                </a:cubicBezTo>
                <a:cubicBezTo>
                  <a:pt x="60" y="3399"/>
                  <a:pt x="48" y="3459"/>
                  <a:pt x="84" y="3506"/>
                </a:cubicBezTo>
                <a:cubicBezTo>
                  <a:pt x="84" y="3566"/>
                  <a:pt x="96" y="3613"/>
                  <a:pt x="108" y="3661"/>
                </a:cubicBezTo>
                <a:cubicBezTo>
                  <a:pt x="144" y="3709"/>
                  <a:pt x="96" y="3780"/>
                  <a:pt x="155" y="3816"/>
                </a:cubicBezTo>
                <a:cubicBezTo>
                  <a:pt x="167" y="3828"/>
                  <a:pt x="179" y="3840"/>
                  <a:pt x="191" y="3840"/>
                </a:cubicBezTo>
                <a:cubicBezTo>
                  <a:pt x="179" y="3863"/>
                  <a:pt x="144" y="3875"/>
                  <a:pt x="155" y="3923"/>
                </a:cubicBezTo>
                <a:cubicBezTo>
                  <a:pt x="251" y="4280"/>
                  <a:pt x="346" y="4649"/>
                  <a:pt x="513" y="4983"/>
                </a:cubicBezTo>
                <a:cubicBezTo>
                  <a:pt x="525" y="5054"/>
                  <a:pt x="560" y="5102"/>
                  <a:pt x="596" y="5161"/>
                </a:cubicBezTo>
                <a:cubicBezTo>
                  <a:pt x="691" y="5364"/>
                  <a:pt x="775" y="5566"/>
                  <a:pt x="917" y="5745"/>
                </a:cubicBezTo>
                <a:cubicBezTo>
                  <a:pt x="977" y="5899"/>
                  <a:pt x="1072" y="6054"/>
                  <a:pt x="1168" y="6185"/>
                </a:cubicBezTo>
                <a:cubicBezTo>
                  <a:pt x="1215" y="6280"/>
                  <a:pt x="1275" y="6364"/>
                  <a:pt x="1334" y="6435"/>
                </a:cubicBezTo>
                <a:cubicBezTo>
                  <a:pt x="1370" y="6483"/>
                  <a:pt x="1394" y="6519"/>
                  <a:pt x="1429" y="6566"/>
                </a:cubicBezTo>
                <a:cubicBezTo>
                  <a:pt x="1441" y="6602"/>
                  <a:pt x="1465" y="6614"/>
                  <a:pt x="1489" y="6638"/>
                </a:cubicBezTo>
                <a:cubicBezTo>
                  <a:pt x="1489" y="6638"/>
                  <a:pt x="1489" y="6650"/>
                  <a:pt x="1489" y="6661"/>
                </a:cubicBezTo>
                <a:cubicBezTo>
                  <a:pt x="1560" y="6757"/>
                  <a:pt x="1632" y="6876"/>
                  <a:pt x="1715" y="6971"/>
                </a:cubicBezTo>
                <a:cubicBezTo>
                  <a:pt x="1715" y="7007"/>
                  <a:pt x="1751" y="7042"/>
                  <a:pt x="1775" y="7066"/>
                </a:cubicBezTo>
                <a:cubicBezTo>
                  <a:pt x="1810" y="7102"/>
                  <a:pt x="1846" y="7138"/>
                  <a:pt x="1870" y="7197"/>
                </a:cubicBezTo>
                <a:cubicBezTo>
                  <a:pt x="1882" y="7233"/>
                  <a:pt x="1906" y="7257"/>
                  <a:pt x="1930" y="7281"/>
                </a:cubicBezTo>
                <a:cubicBezTo>
                  <a:pt x="2001" y="7376"/>
                  <a:pt x="2060" y="7471"/>
                  <a:pt x="2144" y="7554"/>
                </a:cubicBezTo>
                <a:cubicBezTo>
                  <a:pt x="2203" y="7638"/>
                  <a:pt x="2263" y="7721"/>
                  <a:pt x="2346" y="7792"/>
                </a:cubicBezTo>
                <a:cubicBezTo>
                  <a:pt x="2418" y="7912"/>
                  <a:pt x="2513" y="8007"/>
                  <a:pt x="2608" y="8114"/>
                </a:cubicBezTo>
                <a:cubicBezTo>
                  <a:pt x="2727" y="8269"/>
                  <a:pt x="2870" y="8412"/>
                  <a:pt x="3013" y="8554"/>
                </a:cubicBezTo>
                <a:cubicBezTo>
                  <a:pt x="3061" y="8614"/>
                  <a:pt x="3108" y="8662"/>
                  <a:pt x="3168" y="8709"/>
                </a:cubicBezTo>
                <a:cubicBezTo>
                  <a:pt x="3227" y="8757"/>
                  <a:pt x="3275" y="8828"/>
                  <a:pt x="3346" y="8864"/>
                </a:cubicBezTo>
                <a:cubicBezTo>
                  <a:pt x="3346" y="8888"/>
                  <a:pt x="3346" y="8900"/>
                  <a:pt x="3370" y="8912"/>
                </a:cubicBezTo>
                <a:cubicBezTo>
                  <a:pt x="3465" y="8995"/>
                  <a:pt x="3549" y="9090"/>
                  <a:pt x="3644" y="9174"/>
                </a:cubicBezTo>
                <a:cubicBezTo>
                  <a:pt x="3704" y="9233"/>
                  <a:pt x="3775" y="9281"/>
                  <a:pt x="3835" y="9340"/>
                </a:cubicBezTo>
                <a:cubicBezTo>
                  <a:pt x="3858" y="9388"/>
                  <a:pt x="3906" y="9412"/>
                  <a:pt x="3954" y="9447"/>
                </a:cubicBezTo>
                <a:cubicBezTo>
                  <a:pt x="4001" y="9483"/>
                  <a:pt x="4025" y="9531"/>
                  <a:pt x="4085" y="9555"/>
                </a:cubicBezTo>
                <a:cubicBezTo>
                  <a:pt x="4156" y="9614"/>
                  <a:pt x="4204" y="9686"/>
                  <a:pt x="4287" y="9721"/>
                </a:cubicBezTo>
                <a:cubicBezTo>
                  <a:pt x="4287" y="9733"/>
                  <a:pt x="4299" y="9733"/>
                  <a:pt x="4299" y="9745"/>
                </a:cubicBezTo>
                <a:cubicBezTo>
                  <a:pt x="4311" y="9757"/>
                  <a:pt x="4335" y="9769"/>
                  <a:pt x="4346" y="9781"/>
                </a:cubicBezTo>
                <a:cubicBezTo>
                  <a:pt x="4430" y="9852"/>
                  <a:pt x="4525" y="9924"/>
                  <a:pt x="4620" y="9983"/>
                </a:cubicBezTo>
                <a:cubicBezTo>
                  <a:pt x="4870" y="10233"/>
                  <a:pt x="5180" y="10424"/>
                  <a:pt x="5466" y="10638"/>
                </a:cubicBezTo>
                <a:cubicBezTo>
                  <a:pt x="5478" y="10638"/>
                  <a:pt x="5489" y="10650"/>
                  <a:pt x="5513" y="10662"/>
                </a:cubicBezTo>
                <a:cubicBezTo>
                  <a:pt x="5525" y="10686"/>
                  <a:pt x="5549" y="10698"/>
                  <a:pt x="5585" y="10698"/>
                </a:cubicBezTo>
                <a:cubicBezTo>
                  <a:pt x="5787" y="10876"/>
                  <a:pt x="6025" y="11007"/>
                  <a:pt x="6251" y="11150"/>
                </a:cubicBezTo>
                <a:cubicBezTo>
                  <a:pt x="6263" y="11162"/>
                  <a:pt x="6275" y="11162"/>
                  <a:pt x="6299" y="11162"/>
                </a:cubicBezTo>
                <a:cubicBezTo>
                  <a:pt x="6323" y="11186"/>
                  <a:pt x="6347" y="11198"/>
                  <a:pt x="6371" y="11210"/>
                </a:cubicBezTo>
                <a:cubicBezTo>
                  <a:pt x="6371" y="11233"/>
                  <a:pt x="6382" y="11233"/>
                  <a:pt x="6406" y="11233"/>
                </a:cubicBezTo>
                <a:cubicBezTo>
                  <a:pt x="6478" y="11305"/>
                  <a:pt x="6561" y="11352"/>
                  <a:pt x="6656" y="11388"/>
                </a:cubicBezTo>
                <a:cubicBezTo>
                  <a:pt x="6752" y="11460"/>
                  <a:pt x="6859" y="11519"/>
                  <a:pt x="6966" y="11567"/>
                </a:cubicBezTo>
                <a:cubicBezTo>
                  <a:pt x="6990" y="11591"/>
                  <a:pt x="7025" y="11602"/>
                  <a:pt x="7049" y="11614"/>
                </a:cubicBezTo>
                <a:cubicBezTo>
                  <a:pt x="7077" y="11649"/>
                  <a:pt x="7105" y="11668"/>
                  <a:pt x="7137" y="11668"/>
                </a:cubicBezTo>
                <a:cubicBezTo>
                  <a:pt x="7160" y="11668"/>
                  <a:pt x="7186" y="11658"/>
                  <a:pt x="7216" y="11638"/>
                </a:cubicBezTo>
                <a:cubicBezTo>
                  <a:pt x="7252" y="11602"/>
                  <a:pt x="7311" y="11614"/>
                  <a:pt x="7347" y="11567"/>
                </a:cubicBezTo>
                <a:cubicBezTo>
                  <a:pt x="7418" y="11543"/>
                  <a:pt x="7490" y="11507"/>
                  <a:pt x="7549" y="11460"/>
                </a:cubicBezTo>
                <a:cubicBezTo>
                  <a:pt x="7573" y="11448"/>
                  <a:pt x="7597" y="11436"/>
                  <a:pt x="7609" y="11412"/>
                </a:cubicBezTo>
                <a:cubicBezTo>
                  <a:pt x="7859" y="11281"/>
                  <a:pt x="8097" y="11138"/>
                  <a:pt x="8335" y="10971"/>
                </a:cubicBezTo>
                <a:cubicBezTo>
                  <a:pt x="8430" y="10924"/>
                  <a:pt x="8526" y="10852"/>
                  <a:pt x="8621" y="10781"/>
                </a:cubicBezTo>
                <a:cubicBezTo>
                  <a:pt x="8680" y="10745"/>
                  <a:pt x="8752" y="10710"/>
                  <a:pt x="8799" y="10662"/>
                </a:cubicBezTo>
                <a:cubicBezTo>
                  <a:pt x="8859" y="10638"/>
                  <a:pt x="8907" y="10590"/>
                  <a:pt x="8954" y="10543"/>
                </a:cubicBezTo>
                <a:cubicBezTo>
                  <a:pt x="9097" y="10471"/>
                  <a:pt x="9204" y="10376"/>
                  <a:pt x="9335" y="10269"/>
                </a:cubicBezTo>
                <a:cubicBezTo>
                  <a:pt x="9407" y="10233"/>
                  <a:pt x="9478" y="10186"/>
                  <a:pt x="9538" y="10114"/>
                </a:cubicBezTo>
                <a:cubicBezTo>
                  <a:pt x="9680" y="10031"/>
                  <a:pt x="9788" y="9912"/>
                  <a:pt x="9919" y="9805"/>
                </a:cubicBezTo>
                <a:cubicBezTo>
                  <a:pt x="9990" y="9745"/>
                  <a:pt x="10073" y="9686"/>
                  <a:pt x="10133" y="9614"/>
                </a:cubicBezTo>
                <a:cubicBezTo>
                  <a:pt x="10216" y="9578"/>
                  <a:pt x="10264" y="9507"/>
                  <a:pt x="10312" y="9459"/>
                </a:cubicBezTo>
                <a:cubicBezTo>
                  <a:pt x="10419" y="9400"/>
                  <a:pt x="10490" y="9305"/>
                  <a:pt x="10585" y="9233"/>
                </a:cubicBezTo>
                <a:cubicBezTo>
                  <a:pt x="10669" y="9162"/>
                  <a:pt x="10728" y="9078"/>
                  <a:pt x="10812" y="9007"/>
                </a:cubicBezTo>
                <a:cubicBezTo>
                  <a:pt x="10907" y="8947"/>
                  <a:pt x="10978" y="8864"/>
                  <a:pt x="11050" y="8781"/>
                </a:cubicBezTo>
                <a:cubicBezTo>
                  <a:pt x="11097" y="8745"/>
                  <a:pt x="11133" y="8709"/>
                  <a:pt x="11157" y="8662"/>
                </a:cubicBezTo>
                <a:cubicBezTo>
                  <a:pt x="11264" y="8590"/>
                  <a:pt x="11324" y="8495"/>
                  <a:pt x="11407" y="8400"/>
                </a:cubicBezTo>
                <a:cubicBezTo>
                  <a:pt x="11455" y="8376"/>
                  <a:pt x="11490" y="8328"/>
                  <a:pt x="11526" y="8281"/>
                </a:cubicBezTo>
                <a:cubicBezTo>
                  <a:pt x="11562" y="8269"/>
                  <a:pt x="11585" y="8245"/>
                  <a:pt x="11597" y="8197"/>
                </a:cubicBezTo>
                <a:cubicBezTo>
                  <a:pt x="11669" y="8138"/>
                  <a:pt x="11740" y="8066"/>
                  <a:pt x="11800" y="7971"/>
                </a:cubicBezTo>
                <a:cubicBezTo>
                  <a:pt x="11859" y="7923"/>
                  <a:pt x="11907" y="7864"/>
                  <a:pt x="11955" y="7792"/>
                </a:cubicBezTo>
                <a:cubicBezTo>
                  <a:pt x="11978" y="7781"/>
                  <a:pt x="12002" y="7745"/>
                  <a:pt x="12014" y="7709"/>
                </a:cubicBezTo>
                <a:cubicBezTo>
                  <a:pt x="12026" y="7697"/>
                  <a:pt x="12026" y="7697"/>
                  <a:pt x="12038" y="7685"/>
                </a:cubicBezTo>
                <a:cubicBezTo>
                  <a:pt x="12217" y="7483"/>
                  <a:pt x="12383" y="7269"/>
                  <a:pt x="12526" y="7031"/>
                </a:cubicBezTo>
                <a:cubicBezTo>
                  <a:pt x="12574" y="6983"/>
                  <a:pt x="12609" y="6935"/>
                  <a:pt x="12633" y="6876"/>
                </a:cubicBezTo>
                <a:cubicBezTo>
                  <a:pt x="12681" y="6828"/>
                  <a:pt x="12728" y="6769"/>
                  <a:pt x="12752" y="6709"/>
                </a:cubicBezTo>
                <a:cubicBezTo>
                  <a:pt x="12788" y="6685"/>
                  <a:pt x="12812" y="6650"/>
                  <a:pt x="12824" y="6614"/>
                </a:cubicBezTo>
                <a:cubicBezTo>
                  <a:pt x="12836" y="6590"/>
                  <a:pt x="12848" y="6566"/>
                  <a:pt x="12859" y="6554"/>
                </a:cubicBezTo>
                <a:cubicBezTo>
                  <a:pt x="12907" y="6507"/>
                  <a:pt x="12943" y="6459"/>
                  <a:pt x="12967" y="6411"/>
                </a:cubicBezTo>
                <a:cubicBezTo>
                  <a:pt x="12979" y="6399"/>
                  <a:pt x="12990" y="6376"/>
                  <a:pt x="13002" y="6364"/>
                </a:cubicBezTo>
                <a:cubicBezTo>
                  <a:pt x="13074" y="6280"/>
                  <a:pt x="13133" y="6173"/>
                  <a:pt x="13193" y="6078"/>
                </a:cubicBezTo>
                <a:cubicBezTo>
                  <a:pt x="13252" y="5995"/>
                  <a:pt x="13300" y="5911"/>
                  <a:pt x="13336" y="5804"/>
                </a:cubicBezTo>
                <a:cubicBezTo>
                  <a:pt x="13348" y="5792"/>
                  <a:pt x="13360" y="5780"/>
                  <a:pt x="13371" y="5768"/>
                </a:cubicBezTo>
                <a:cubicBezTo>
                  <a:pt x="13419" y="5685"/>
                  <a:pt x="13479" y="5602"/>
                  <a:pt x="13514" y="5518"/>
                </a:cubicBezTo>
                <a:cubicBezTo>
                  <a:pt x="13586" y="5399"/>
                  <a:pt x="13645" y="5280"/>
                  <a:pt x="13693" y="5161"/>
                </a:cubicBezTo>
                <a:cubicBezTo>
                  <a:pt x="13776" y="5042"/>
                  <a:pt x="13824" y="4899"/>
                  <a:pt x="13871" y="4756"/>
                </a:cubicBezTo>
                <a:cubicBezTo>
                  <a:pt x="13919" y="4661"/>
                  <a:pt x="13955" y="4554"/>
                  <a:pt x="13979" y="4447"/>
                </a:cubicBezTo>
                <a:cubicBezTo>
                  <a:pt x="14002" y="4399"/>
                  <a:pt x="14026" y="4340"/>
                  <a:pt x="14026" y="4292"/>
                </a:cubicBezTo>
                <a:cubicBezTo>
                  <a:pt x="14086" y="4137"/>
                  <a:pt x="14110" y="3971"/>
                  <a:pt x="14157" y="3816"/>
                </a:cubicBezTo>
                <a:cubicBezTo>
                  <a:pt x="14157" y="3804"/>
                  <a:pt x="14157" y="3792"/>
                  <a:pt x="14157" y="3780"/>
                </a:cubicBezTo>
                <a:cubicBezTo>
                  <a:pt x="14181" y="3685"/>
                  <a:pt x="14205" y="3602"/>
                  <a:pt x="14205" y="3506"/>
                </a:cubicBezTo>
                <a:cubicBezTo>
                  <a:pt x="14241" y="3471"/>
                  <a:pt x="14217" y="3423"/>
                  <a:pt x="14229" y="3375"/>
                </a:cubicBezTo>
                <a:cubicBezTo>
                  <a:pt x="14252" y="3304"/>
                  <a:pt x="14241" y="3244"/>
                  <a:pt x="14252" y="3173"/>
                </a:cubicBezTo>
                <a:cubicBezTo>
                  <a:pt x="14276" y="3149"/>
                  <a:pt x="14264" y="3113"/>
                  <a:pt x="14264" y="3078"/>
                </a:cubicBezTo>
                <a:cubicBezTo>
                  <a:pt x="14276" y="2792"/>
                  <a:pt x="14276" y="2506"/>
                  <a:pt x="14241" y="2220"/>
                </a:cubicBezTo>
                <a:cubicBezTo>
                  <a:pt x="14241" y="2208"/>
                  <a:pt x="14241" y="2185"/>
                  <a:pt x="14229" y="2161"/>
                </a:cubicBezTo>
                <a:cubicBezTo>
                  <a:pt x="14229" y="2137"/>
                  <a:pt x="14229" y="2125"/>
                  <a:pt x="14217" y="2101"/>
                </a:cubicBezTo>
                <a:cubicBezTo>
                  <a:pt x="14217" y="2042"/>
                  <a:pt x="14205" y="1994"/>
                  <a:pt x="14181" y="1935"/>
                </a:cubicBezTo>
                <a:cubicBezTo>
                  <a:pt x="14181" y="1935"/>
                  <a:pt x="14181" y="1923"/>
                  <a:pt x="14181" y="1923"/>
                </a:cubicBezTo>
                <a:cubicBezTo>
                  <a:pt x="14181" y="1899"/>
                  <a:pt x="14181" y="1875"/>
                  <a:pt x="14157" y="1851"/>
                </a:cubicBezTo>
                <a:cubicBezTo>
                  <a:pt x="14157" y="1827"/>
                  <a:pt x="14157" y="1804"/>
                  <a:pt x="14133" y="1792"/>
                </a:cubicBezTo>
                <a:cubicBezTo>
                  <a:pt x="14122" y="1697"/>
                  <a:pt x="14086" y="1625"/>
                  <a:pt x="14038" y="1542"/>
                </a:cubicBezTo>
                <a:cubicBezTo>
                  <a:pt x="14014" y="1446"/>
                  <a:pt x="13967" y="1351"/>
                  <a:pt x="13907" y="1280"/>
                </a:cubicBezTo>
                <a:cubicBezTo>
                  <a:pt x="13871" y="1196"/>
                  <a:pt x="13848" y="1101"/>
                  <a:pt x="13752" y="1054"/>
                </a:cubicBezTo>
                <a:cubicBezTo>
                  <a:pt x="13764" y="994"/>
                  <a:pt x="13729" y="970"/>
                  <a:pt x="13693" y="935"/>
                </a:cubicBezTo>
                <a:cubicBezTo>
                  <a:pt x="13657" y="887"/>
                  <a:pt x="13633" y="839"/>
                  <a:pt x="13574" y="804"/>
                </a:cubicBezTo>
                <a:cubicBezTo>
                  <a:pt x="13538" y="744"/>
                  <a:pt x="13502" y="708"/>
                  <a:pt x="13443" y="673"/>
                </a:cubicBezTo>
                <a:cubicBezTo>
                  <a:pt x="13407" y="625"/>
                  <a:pt x="13371" y="577"/>
                  <a:pt x="13312" y="554"/>
                </a:cubicBezTo>
                <a:cubicBezTo>
                  <a:pt x="13276" y="506"/>
                  <a:pt x="13217" y="482"/>
                  <a:pt x="13169" y="446"/>
                </a:cubicBezTo>
                <a:cubicBezTo>
                  <a:pt x="13145" y="411"/>
                  <a:pt x="13109" y="387"/>
                  <a:pt x="13062" y="375"/>
                </a:cubicBezTo>
                <a:cubicBezTo>
                  <a:pt x="13002" y="315"/>
                  <a:pt x="12931" y="292"/>
                  <a:pt x="12859" y="268"/>
                </a:cubicBezTo>
                <a:cubicBezTo>
                  <a:pt x="12800" y="220"/>
                  <a:pt x="12728" y="196"/>
                  <a:pt x="12657" y="173"/>
                </a:cubicBezTo>
                <a:cubicBezTo>
                  <a:pt x="12621" y="149"/>
                  <a:pt x="12574" y="137"/>
                  <a:pt x="12526" y="137"/>
                </a:cubicBezTo>
                <a:cubicBezTo>
                  <a:pt x="12395" y="77"/>
                  <a:pt x="12264" y="42"/>
                  <a:pt x="12133" y="42"/>
                </a:cubicBezTo>
                <a:cubicBezTo>
                  <a:pt x="11994" y="18"/>
                  <a:pt x="11854" y="0"/>
                  <a:pt x="11718" y="0"/>
                </a:cubicBezTo>
                <a:close/>
              </a:path>
            </a:pathLst>
          </a:custGeom>
          <a:solidFill>
            <a:srgbClr val="FE676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cxnSp>
        <p:nvCxnSpPr>
          <p:cNvPr id="1224" name="Google Shape;1224;p57"/>
          <p:cNvCxnSpPr/>
          <p:nvPr/>
        </p:nvCxnSpPr>
        <p:spPr>
          <a:xfrm>
            <a:off x="3764624" y="2623958"/>
            <a:ext cx="567900" cy="2931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26" name="Google Shape;1226;p57"/>
          <p:cNvSpPr/>
          <p:nvPr/>
        </p:nvSpPr>
        <p:spPr>
          <a:xfrm>
            <a:off x="4798023" y="2116877"/>
            <a:ext cx="133169" cy="108862"/>
          </a:xfrm>
          <a:custGeom>
            <a:avLst/>
            <a:gdLst/>
            <a:ahLst/>
            <a:cxnLst/>
            <a:rect l="l" t="t" r="r" b="b"/>
            <a:pathLst>
              <a:path w="14277" h="11668" extrusionOk="0">
                <a:moveTo>
                  <a:pt x="10812" y="649"/>
                </a:moveTo>
                <a:cubicBezTo>
                  <a:pt x="10800" y="649"/>
                  <a:pt x="10800" y="661"/>
                  <a:pt x="10800" y="661"/>
                </a:cubicBezTo>
                <a:cubicBezTo>
                  <a:pt x="10800" y="649"/>
                  <a:pt x="10800" y="649"/>
                  <a:pt x="10812" y="649"/>
                </a:cubicBezTo>
                <a:close/>
                <a:moveTo>
                  <a:pt x="4096" y="684"/>
                </a:moveTo>
                <a:cubicBezTo>
                  <a:pt x="4132" y="696"/>
                  <a:pt x="4168" y="696"/>
                  <a:pt x="4180" y="696"/>
                </a:cubicBezTo>
                <a:cubicBezTo>
                  <a:pt x="4185" y="694"/>
                  <a:pt x="4188" y="693"/>
                  <a:pt x="4190" y="693"/>
                </a:cubicBezTo>
                <a:cubicBezTo>
                  <a:pt x="4199" y="693"/>
                  <a:pt x="4192" y="708"/>
                  <a:pt x="4192" y="708"/>
                </a:cubicBezTo>
                <a:cubicBezTo>
                  <a:pt x="4192" y="744"/>
                  <a:pt x="4204" y="768"/>
                  <a:pt x="4216" y="792"/>
                </a:cubicBezTo>
                <a:cubicBezTo>
                  <a:pt x="4180" y="756"/>
                  <a:pt x="4144" y="720"/>
                  <a:pt x="4096" y="684"/>
                </a:cubicBezTo>
                <a:close/>
                <a:moveTo>
                  <a:pt x="5108" y="1054"/>
                </a:moveTo>
                <a:cubicBezTo>
                  <a:pt x="5108" y="1065"/>
                  <a:pt x="5108" y="1065"/>
                  <a:pt x="5108" y="1065"/>
                </a:cubicBezTo>
                <a:cubicBezTo>
                  <a:pt x="5097" y="1065"/>
                  <a:pt x="5097" y="1077"/>
                  <a:pt x="5085" y="1077"/>
                </a:cubicBezTo>
                <a:lnTo>
                  <a:pt x="5085" y="1077"/>
                </a:lnTo>
                <a:cubicBezTo>
                  <a:pt x="5097" y="1077"/>
                  <a:pt x="5097" y="1065"/>
                  <a:pt x="5108" y="1054"/>
                </a:cubicBezTo>
                <a:close/>
                <a:moveTo>
                  <a:pt x="9097" y="1089"/>
                </a:moveTo>
                <a:cubicBezTo>
                  <a:pt x="9109" y="1089"/>
                  <a:pt x="9109" y="1089"/>
                  <a:pt x="9109" y="1101"/>
                </a:cubicBezTo>
                <a:lnTo>
                  <a:pt x="9097" y="1101"/>
                </a:lnTo>
                <a:cubicBezTo>
                  <a:pt x="9097" y="1101"/>
                  <a:pt x="9097" y="1089"/>
                  <a:pt x="9097" y="1089"/>
                </a:cubicBezTo>
                <a:close/>
                <a:moveTo>
                  <a:pt x="1965" y="1101"/>
                </a:moveTo>
                <a:cubicBezTo>
                  <a:pt x="1965" y="1113"/>
                  <a:pt x="1965" y="1125"/>
                  <a:pt x="1953" y="1125"/>
                </a:cubicBezTo>
                <a:cubicBezTo>
                  <a:pt x="1953" y="1113"/>
                  <a:pt x="1965" y="1113"/>
                  <a:pt x="1965" y="1101"/>
                </a:cubicBezTo>
                <a:close/>
                <a:moveTo>
                  <a:pt x="8930" y="1149"/>
                </a:moveTo>
                <a:cubicBezTo>
                  <a:pt x="8930" y="1161"/>
                  <a:pt x="8918" y="1161"/>
                  <a:pt x="8918" y="1173"/>
                </a:cubicBezTo>
                <a:cubicBezTo>
                  <a:pt x="8918" y="1161"/>
                  <a:pt x="8918" y="1161"/>
                  <a:pt x="8930" y="1149"/>
                </a:cubicBezTo>
                <a:close/>
                <a:moveTo>
                  <a:pt x="3799" y="1232"/>
                </a:moveTo>
                <a:cubicBezTo>
                  <a:pt x="3799" y="1244"/>
                  <a:pt x="3787" y="1244"/>
                  <a:pt x="3775" y="1244"/>
                </a:cubicBezTo>
                <a:cubicBezTo>
                  <a:pt x="3787" y="1244"/>
                  <a:pt x="3787" y="1232"/>
                  <a:pt x="3787" y="1232"/>
                </a:cubicBezTo>
                <a:close/>
                <a:moveTo>
                  <a:pt x="3971" y="1259"/>
                </a:moveTo>
                <a:cubicBezTo>
                  <a:pt x="3989" y="1259"/>
                  <a:pt x="4007" y="1262"/>
                  <a:pt x="4025" y="1268"/>
                </a:cubicBezTo>
                <a:cubicBezTo>
                  <a:pt x="4001" y="1280"/>
                  <a:pt x="3965" y="1292"/>
                  <a:pt x="3942" y="1316"/>
                </a:cubicBezTo>
                <a:cubicBezTo>
                  <a:pt x="3930" y="1304"/>
                  <a:pt x="3906" y="1292"/>
                  <a:pt x="3918" y="1268"/>
                </a:cubicBezTo>
                <a:cubicBezTo>
                  <a:pt x="3936" y="1262"/>
                  <a:pt x="3954" y="1259"/>
                  <a:pt x="3971" y="1259"/>
                </a:cubicBezTo>
                <a:close/>
                <a:moveTo>
                  <a:pt x="9359" y="1387"/>
                </a:moveTo>
                <a:cubicBezTo>
                  <a:pt x="9359" y="1387"/>
                  <a:pt x="9359" y="1387"/>
                  <a:pt x="9359" y="1399"/>
                </a:cubicBezTo>
                <a:lnTo>
                  <a:pt x="9347" y="1399"/>
                </a:lnTo>
                <a:cubicBezTo>
                  <a:pt x="9347" y="1387"/>
                  <a:pt x="9359" y="1387"/>
                  <a:pt x="9359" y="1387"/>
                </a:cubicBezTo>
                <a:close/>
                <a:moveTo>
                  <a:pt x="3870" y="1518"/>
                </a:moveTo>
                <a:cubicBezTo>
                  <a:pt x="3882" y="1530"/>
                  <a:pt x="3882" y="1530"/>
                  <a:pt x="3882" y="1530"/>
                </a:cubicBezTo>
                <a:lnTo>
                  <a:pt x="3870" y="1530"/>
                </a:lnTo>
                <a:cubicBezTo>
                  <a:pt x="3870" y="1530"/>
                  <a:pt x="3870" y="1530"/>
                  <a:pt x="3870" y="1518"/>
                </a:cubicBezTo>
                <a:close/>
                <a:moveTo>
                  <a:pt x="13800" y="1851"/>
                </a:moveTo>
                <a:cubicBezTo>
                  <a:pt x="13800" y="1863"/>
                  <a:pt x="13788" y="1863"/>
                  <a:pt x="13788" y="1863"/>
                </a:cubicBezTo>
                <a:cubicBezTo>
                  <a:pt x="13788" y="1863"/>
                  <a:pt x="13788" y="1863"/>
                  <a:pt x="13776" y="1851"/>
                </a:cubicBezTo>
                <a:close/>
                <a:moveTo>
                  <a:pt x="5489" y="1863"/>
                </a:moveTo>
                <a:cubicBezTo>
                  <a:pt x="5489" y="1875"/>
                  <a:pt x="5489" y="1875"/>
                  <a:pt x="5489" y="1875"/>
                </a:cubicBezTo>
                <a:cubicBezTo>
                  <a:pt x="5489" y="1875"/>
                  <a:pt x="5486" y="1872"/>
                  <a:pt x="5482" y="1871"/>
                </a:cubicBezTo>
                <a:lnTo>
                  <a:pt x="5482" y="1871"/>
                </a:lnTo>
                <a:cubicBezTo>
                  <a:pt x="5484" y="1869"/>
                  <a:pt x="5486" y="1866"/>
                  <a:pt x="5489" y="1863"/>
                </a:cubicBezTo>
                <a:close/>
                <a:moveTo>
                  <a:pt x="8180" y="1875"/>
                </a:moveTo>
                <a:cubicBezTo>
                  <a:pt x="8180" y="1887"/>
                  <a:pt x="8180" y="1887"/>
                  <a:pt x="8180" y="1887"/>
                </a:cubicBezTo>
                <a:cubicBezTo>
                  <a:pt x="8180" y="1887"/>
                  <a:pt x="8168" y="1887"/>
                  <a:pt x="8168" y="1875"/>
                </a:cubicBezTo>
                <a:close/>
                <a:moveTo>
                  <a:pt x="155" y="2054"/>
                </a:moveTo>
                <a:cubicBezTo>
                  <a:pt x="167" y="2078"/>
                  <a:pt x="167" y="2089"/>
                  <a:pt x="179" y="2101"/>
                </a:cubicBezTo>
                <a:cubicBezTo>
                  <a:pt x="167" y="2113"/>
                  <a:pt x="144" y="2125"/>
                  <a:pt x="120" y="2149"/>
                </a:cubicBezTo>
                <a:cubicBezTo>
                  <a:pt x="132" y="2113"/>
                  <a:pt x="144" y="2089"/>
                  <a:pt x="155" y="2054"/>
                </a:cubicBezTo>
                <a:close/>
                <a:moveTo>
                  <a:pt x="1239" y="2173"/>
                </a:moveTo>
                <a:cubicBezTo>
                  <a:pt x="1239" y="2185"/>
                  <a:pt x="1239" y="2185"/>
                  <a:pt x="1239" y="2185"/>
                </a:cubicBezTo>
                <a:lnTo>
                  <a:pt x="1227" y="2185"/>
                </a:lnTo>
                <a:cubicBezTo>
                  <a:pt x="1239" y="2185"/>
                  <a:pt x="1239" y="2185"/>
                  <a:pt x="1239" y="2173"/>
                </a:cubicBezTo>
                <a:close/>
                <a:moveTo>
                  <a:pt x="2322" y="2256"/>
                </a:moveTo>
                <a:cubicBezTo>
                  <a:pt x="2322" y="2268"/>
                  <a:pt x="2322" y="2268"/>
                  <a:pt x="2311" y="2280"/>
                </a:cubicBezTo>
                <a:cubicBezTo>
                  <a:pt x="2322" y="2268"/>
                  <a:pt x="2322" y="2256"/>
                  <a:pt x="2322" y="2256"/>
                </a:cubicBezTo>
                <a:close/>
                <a:moveTo>
                  <a:pt x="4323" y="2363"/>
                </a:moveTo>
                <a:cubicBezTo>
                  <a:pt x="4311" y="2363"/>
                  <a:pt x="4311" y="2363"/>
                  <a:pt x="4311" y="2375"/>
                </a:cubicBezTo>
                <a:cubicBezTo>
                  <a:pt x="4311" y="2363"/>
                  <a:pt x="4299" y="2363"/>
                  <a:pt x="4299" y="2363"/>
                </a:cubicBezTo>
                <a:close/>
                <a:moveTo>
                  <a:pt x="2632" y="2387"/>
                </a:moveTo>
                <a:cubicBezTo>
                  <a:pt x="2632" y="2399"/>
                  <a:pt x="2632" y="2399"/>
                  <a:pt x="2632" y="2399"/>
                </a:cubicBezTo>
                <a:cubicBezTo>
                  <a:pt x="2620" y="2399"/>
                  <a:pt x="2620" y="2399"/>
                  <a:pt x="2620" y="2387"/>
                </a:cubicBezTo>
                <a:close/>
                <a:moveTo>
                  <a:pt x="12645" y="2411"/>
                </a:moveTo>
                <a:cubicBezTo>
                  <a:pt x="12645" y="2417"/>
                  <a:pt x="12642" y="2420"/>
                  <a:pt x="12638" y="2420"/>
                </a:cubicBezTo>
                <a:cubicBezTo>
                  <a:pt x="12633" y="2420"/>
                  <a:pt x="12627" y="2417"/>
                  <a:pt x="12621" y="2411"/>
                </a:cubicBezTo>
                <a:close/>
                <a:moveTo>
                  <a:pt x="3180" y="2518"/>
                </a:moveTo>
                <a:cubicBezTo>
                  <a:pt x="3180" y="2518"/>
                  <a:pt x="3180" y="2518"/>
                  <a:pt x="3180" y="2530"/>
                </a:cubicBezTo>
                <a:cubicBezTo>
                  <a:pt x="3180" y="2518"/>
                  <a:pt x="3168" y="2518"/>
                  <a:pt x="3168" y="2518"/>
                </a:cubicBezTo>
                <a:close/>
                <a:moveTo>
                  <a:pt x="4549" y="2530"/>
                </a:moveTo>
                <a:cubicBezTo>
                  <a:pt x="4561" y="2530"/>
                  <a:pt x="4561" y="2530"/>
                  <a:pt x="4573" y="2542"/>
                </a:cubicBezTo>
                <a:cubicBezTo>
                  <a:pt x="4561" y="2542"/>
                  <a:pt x="4561" y="2530"/>
                  <a:pt x="4549" y="2530"/>
                </a:cubicBezTo>
                <a:close/>
                <a:moveTo>
                  <a:pt x="6513" y="2530"/>
                </a:moveTo>
                <a:cubicBezTo>
                  <a:pt x="6513" y="2530"/>
                  <a:pt x="6513" y="2542"/>
                  <a:pt x="6513" y="2542"/>
                </a:cubicBezTo>
                <a:lnTo>
                  <a:pt x="6502" y="2542"/>
                </a:lnTo>
                <a:cubicBezTo>
                  <a:pt x="6502" y="2542"/>
                  <a:pt x="6502" y="2530"/>
                  <a:pt x="6513" y="2530"/>
                </a:cubicBezTo>
                <a:close/>
                <a:moveTo>
                  <a:pt x="3858" y="2613"/>
                </a:moveTo>
                <a:cubicBezTo>
                  <a:pt x="3846" y="2625"/>
                  <a:pt x="3835" y="2637"/>
                  <a:pt x="3835" y="2637"/>
                </a:cubicBezTo>
                <a:cubicBezTo>
                  <a:pt x="3835" y="2637"/>
                  <a:pt x="3835" y="2625"/>
                  <a:pt x="3823" y="2625"/>
                </a:cubicBezTo>
                <a:cubicBezTo>
                  <a:pt x="3834" y="2625"/>
                  <a:pt x="3846" y="2625"/>
                  <a:pt x="3858" y="2613"/>
                </a:cubicBezTo>
                <a:close/>
                <a:moveTo>
                  <a:pt x="11990" y="2816"/>
                </a:moveTo>
                <a:cubicBezTo>
                  <a:pt x="11978" y="2828"/>
                  <a:pt x="11978" y="2828"/>
                  <a:pt x="11966" y="2840"/>
                </a:cubicBezTo>
                <a:cubicBezTo>
                  <a:pt x="11966" y="2828"/>
                  <a:pt x="11966" y="2828"/>
                  <a:pt x="11966" y="2828"/>
                </a:cubicBezTo>
                <a:cubicBezTo>
                  <a:pt x="11966" y="2816"/>
                  <a:pt x="11978" y="2816"/>
                  <a:pt x="11990" y="2816"/>
                </a:cubicBezTo>
                <a:close/>
                <a:moveTo>
                  <a:pt x="2489" y="2851"/>
                </a:moveTo>
                <a:cubicBezTo>
                  <a:pt x="2489" y="2863"/>
                  <a:pt x="2501" y="2887"/>
                  <a:pt x="2513" y="2899"/>
                </a:cubicBezTo>
                <a:cubicBezTo>
                  <a:pt x="2501" y="2899"/>
                  <a:pt x="2489" y="2887"/>
                  <a:pt x="2489" y="2875"/>
                </a:cubicBezTo>
                <a:cubicBezTo>
                  <a:pt x="2489" y="2863"/>
                  <a:pt x="2489" y="2851"/>
                  <a:pt x="2477" y="2851"/>
                </a:cubicBezTo>
                <a:close/>
                <a:moveTo>
                  <a:pt x="501" y="2947"/>
                </a:moveTo>
                <a:cubicBezTo>
                  <a:pt x="513" y="2959"/>
                  <a:pt x="513" y="2959"/>
                  <a:pt x="513" y="2959"/>
                </a:cubicBezTo>
                <a:cubicBezTo>
                  <a:pt x="513" y="2959"/>
                  <a:pt x="513" y="2970"/>
                  <a:pt x="501" y="2970"/>
                </a:cubicBezTo>
                <a:cubicBezTo>
                  <a:pt x="501" y="2959"/>
                  <a:pt x="501" y="2959"/>
                  <a:pt x="501" y="2947"/>
                </a:cubicBezTo>
                <a:close/>
                <a:moveTo>
                  <a:pt x="13229" y="2959"/>
                </a:moveTo>
                <a:cubicBezTo>
                  <a:pt x="13229" y="2970"/>
                  <a:pt x="13229" y="2970"/>
                  <a:pt x="13229" y="2982"/>
                </a:cubicBezTo>
                <a:cubicBezTo>
                  <a:pt x="13217" y="2982"/>
                  <a:pt x="13205" y="2982"/>
                  <a:pt x="13193" y="2970"/>
                </a:cubicBezTo>
                <a:cubicBezTo>
                  <a:pt x="13205" y="2970"/>
                  <a:pt x="13217" y="2970"/>
                  <a:pt x="13229" y="2959"/>
                </a:cubicBezTo>
                <a:close/>
                <a:moveTo>
                  <a:pt x="9169" y="2982"/>
                </a:moveTo>
                <a:lnTo>
                  <a:pt x="9169" y="2982"/>
                </a:lnTo>
                <a:cubicBezTo>
                  <a:pt x="9169" y="2994"/>
                  <a:pt x="9180" y="2994"/>
                  <a:pt x="9192" y="3006"/>
                </a:cubicBezTo>
                <a:lnTo>
                  <a:pt x="9180" y="3006"/>
                </a:lnTo>
                <a:cubicBezTo>
                  <a:pt x="9169" y="2994"/>
                  <a:pt x="9169" y="2994"/>
                  <a:pt x="9169" y="2982"/>
                </a:cubicBezTo>
                <a:close/>
                <a:moveTo>
                  <a:pt x="13074" y="2970"/>
                </a:moveTo>
                <a:cubicBezTo>
                  <a:pt x="13074" y="2982"/>
                  <a:pt x="13086" y="2982"/>
                  <a:pt x="13098" y="2982"/>
                </a:cubicBezTo>
                <a:cubicBezTo>
                  <a:pt x="13086" y="2994"/>
                  <a:pt x="13086" y="3006"/>
                  <a:pt x="13086" y="3018"/>
                </a:cubicBezTo>
                <a:cubicBezTo>
                  <a:pt x="13074" y="2994"/>
                  <a:pt x="13074" y="2982"/>
                  <a:pt x="13074" y="2970"/>
                </a:cubicBezTo>
                <a:close/>
                <a:moveTo>
                  <a:pt x="3013" y="3221"/>
                </a:moveTo>
                <a:cubicBezTo>
                  <a:pt x="3013" y="3232"/>
                  <a:pt x="3001" y="3244"/>
                  <a:pt x="3001" y="3256"/>
                </a:cubicBezTo>
                <a:cubicBezTo>
                  <a:pt x="3001" y="3244"/>
                  <a:pt x="3001" y="3232"/>
                  <a:pt x="2989" y="3232"/>
                </a:cubicBezTo>
                <a:cubicBezTo>
                  <a:pt x="3001" y="3232"/>
                  <a:pt x="3013" y="3221"/>
                  <a:pt x="3013" y="3221"/>
                </a:cubicBezTo>
                <a:close/>
                <a:moveTo>
                  <a:pt x="7502" y="3328"/>
                </a:moveTo>
                <a:cubicBezTo>
                  <a:pt x="7502" y="3328"/>
                  <a:pt x="7502" y="3328"/>
                  <a:pt x="7490" y="3340"/>
                </a:cubicBezTo>
                <a:cubicBezTo>
                  <a:pt x="7502" y="3328"/>
                  <a:pt x="7490" y="3328"/>
                  <a:pt x="7502" y="3328"/>
                </a:cubicBezTo>
                <a:close/>
                <a:moveTo>
                  <a:pt x="2584" y="3494"/>
                </a:moveTo>
                <a:cubicBezTo>
                  <a:pt x="2584" y="3494"/>
                  <a:pt x="2584" y="3494"/>
                  <a:pt x="2596" y="3506"/>
                </a:cubicBezTo>
                <a:cubicBezTo>
                  <a:pt x="2584" y="3506"/>
                  <a:pt x="2584" y="3494"/>
                  <a:pt x="2584" y="3494"/>
                </a:cubicBezTo>
                <a:close/>
                <a:moveTo>
                  <a:pt x="6740" y="3518"/>
                </a:moveTo>
                <a:cubicBezTo>
                  <a:pt x="6740" y="3518"/>
                  <a:pt x="6740" y="3518"/>
                  <a:pt x="6752" y="3530"/>
                </a:cubicBezTo>
                <a:lnTo>
                  <a:pt x="6740" y="3530"/>
                </a:lnTo>
                <a:cubicBezTo>
                  <a:pt x="6740" y="3530"/>
                  <a:pt x="6740" y="3518"/>
                  <a:pt x="6740" y="3518"/>
                </a:cubicBezTo>
                <a:close/>
                <a:moveTo>
                  <a:pt x="3906" y="3518"/>
                </a:moveTo>
                <a:cubicBezTo>
                  <a:pt x="3906" y="3518"/>
                  <a:pt x="3918" y="3530"/>
                  <a:pt x="3918" y="3530"/>
                </a:cubicBezTo>
                <a:cubicBezTo>
                  <a:pt x="3918" y="3530"/>
                  <a:pt x="3918" y="3530"/>
                  <a:pt x="3918" y="3542"/>
                </a:cubicBezTo>
                <a:cubicBezTo>
                  <a:pt x="3918" y="3530"/>
                  <a:pt x="3906" y="3530"/>
                  <a:pt x="3906" y="3518"/>
                </a:cubicBezTo>
                <a:close/>
                <a:moveTo>
                  <a:pt x="4763" y="3602"/>
                </a:moveTo>
                <a:cubicBezTo>
                  <a:pt x="4751" y="3613"/>
                  <a:pt x="4751" y="3613"/>
                  <a:pt x="4751" y="3613"/>
                </a:cubicBezTo>
                <a:cubicBezTo>
                  <a:pt x="4751" y="3613"/>
                  <a:pt x="4751" y="3613"/>
                  <a:pt x="4751" y="3602"/>
                </a:cubicBezTo>
                <a:close/>
                <a:moveTo>
                  <a:pt x="11764" y="3697"/>
                </a:moveTo>
                <a:lnTo>
                  <a:pt x="11764" y="3697"/>
                </a:lnTo>
                <a:cubicBezTo>
                  <a:pt x="11755" y="3714"/>
                  <a:pt x="11747" y="3725"/>
                  <a:pt x="11733" y="3725"/>
                </a:cubicBezTo>
                <a:cubicBezTo>
                  <a:pt x="11728" y="3725"/>
                  <a:pt x="11723" y="3724"/>
                  <a:pt x="11716" y="3721"/>
                </a:cubicBezTo>
                <a:cubicBezTo>
                  <a:pt x="11705" y="3721"/>
                  <a:pt x="11705" y="3709"/>
                  <a:pt x="11705" y="3709"/>
                </a:cubicBezTo>
                <a:lnTo>
                  <a:pt x="11764" y="3697"/>
                </a:lnTo>
                <a:close/>
                <a:moveTo>
                  <a:pt x="9133" y="3768"/>
                </a:moveTo>
                <a:cubicBezTo>
                  <a:pt x="9133" y="3768"/>
                  <a:pt x="9133" y="3768"/>
                  <a:pt x="9145" y="3780"/>
                </a:cubicBezTo>
                <a:lnTo>
                  <a:pt x="9133" y="3780"/>
                </a:lnTo>
                <a:cubicBezTo>
                  <a:pt x="9133" y="3768"/>
                  <a:pt x="9133" y="3768"/>
                  <a:pt x="9133" y="3768"/>
                </a:cubicBezTo>
                <a:close/>
                <a:moveTo>
                  <a:pt x="12955" y="3756"/>
                </a:moveTo>
                <a:cubicBezTo>
                  <a:pt x="12955" y="3768"/>
                  <a:pt x="12967" y="3768"/>
                  <a:pt x="12967" y="3780"/>
                </a:cubicBezTo>
                <a:lnTo>
                  <a:pt x="12955" y="3780"/>
                </a:lnTo>
                <a:cubicBezTo>
                  <a:pt x="12955" y="3768"/>
                  <a:pt x="12955" y="3768"/>
                  <a:pt x="12955" y="3756"/>
                </a:cubicBezTo>
                <a:close/>
                <a:moveTo>
                  <a:pt x="1941" y="3947"/>
                </a:moveTo>
                <a:cubicBezTo>
                  <a:pt x="1953" y="3947"/>
                  <a:pt x="1953" y="3947"/>
                  <a:pt x="1965" y="3959"/>
                </a:cubicBezTo>
                <a:lnTo>
                  <a:pt x="1930" y="3959"/>
                </a:lnTo>
                <a:cubicBezTo>
                  <a:pt x="1941" y="3947"/>
                  <a:pt x="1941" y="3947"/>
                  <a:pt x="1941" y="3947"/>
                </a:cubicBezTo>
                <a:close/>
                <a:moveTo>
                  <a:pt x="1977" y="4042"/>
                </a:moveTo>
                <a:cubicBezTo>
                  <a:pt x="1977" y="4042"/>
                  <a:pt x="1977" y="4054"/>
                  <a:pt x="1977" y="4054"/>
                </a:cubicBezTo>
                <a:lnTo>
                  <a:pt x="1965" y="4054"/>
                </a:lnTo>
                <a:cubicBezTo>
                  <a:pt x="1965" y="4054"/>
                  <a:pt x="1977" y="4042"/>
                  <a:pt x="1977" y="4042"/>
                </a:cubicBezTo>
                <a:close/>
                <a:moveTo>
                  <a:pt x="11514" y="4054"/>
                </a:moveTo>
                <a:cubicBezTo>
                  <a:pt x="11490" y="4090"/>
                  <a:pt x="11478" y="4102"/>
                  <a:pt x="11466" y="4113"/>
                </a:cubicBezTo>
                <a:cubicBezTo>
                  <a:pt x="11455" y="4102"/>
                  <a:pt x="11466" y="4078"/>
                  <a:pt x="11478" y="4066"/>
                </a:cubicBezTo>
                <a:cubicBezTo>
                  <a:pt x="11502" y="4054"/>
                  <a:pt x="11502" y="4054"/>
                  <a:pt x="11514" y="4054"/>
                </a:cubicBezTo>
                <a:close/>
                <a:moveTo>
                  <a:pt x="8994" y="4088"/>
                </a:moveTo>
                <a:cubicBezTo>
                  <a:pt x="8998" y="4088"/>
                  <a:pt x="9002" y="4095"/>
                  <a:pt x="9002" y="4102"/>
                </a:cubicBezTo>
                <a:cubicBezTo>
                  <a:pt x="9002" y="4102"/>
                  <a:pt x="8990" y="4113"/>
                  <a:pt x="8978" y="4125"/>
                </a:cubicBezTo>
                <a:cubicBezTo>
                  <a:pt x="8954" y="4137"/>
                  <a:pt x="8930" y="4173"/>
                  <a:pt x="8907" y="4173"/>
                </a:cubicBezTo>
                <a:cubicBezTo>
                  <a:pt x="8942" y="4149"/>
                  <a:pt x="8966" y="4137"/>
                  <a:pt x="8990" y="4102"/>
                </a:cubicBezTo>
                <a:cubicBezTo>
                  <a:pt x="8990" y="4092"/>
                  <a:pt x="8992" y="4088"/>
                  <a:pt x="8994" y="4088"/>
                </a:cubicBezTo>
                <a:close/>
                <a:moveTo>
                  <a:pt x="3906" y="4173"/>
                </a:moveTo>
                <a:cubicBezTo>
                  <a:pt x="3894" y="4185"/>
                  <a:pt x="3894" y="4185"/>
                  <a:pt x="3894" y="4185"/>
                </a:cubicBezTo>
                <a:cubicBezTo>
                  <a:pt x="3894" y="4185"/>
                  <a:pt x="3894" y="4185"/>
                  <a:pt x="3894" y="4173"/>
                </a:cubicBezTo>
                <a:close/>
                <a:moveTo>
                  <a:pt x="10228" y="4209"/>
                </a:moveTo>
                <a:cubicBezTo>
                  <a:pt x="10228" y="4209"/>
                  <a:pt x="10216" y="4209"/>
                  <a:pt x="10216" y="4221"/>
                </a:cubicBezTo>
                <a:cubicBezTo>
                  <a:pt x="10216" y="4221"/>
                  <a:pt x="10216" y="4221"/>
                  <a:pt x="10216" y="4209"/>
                </a:cubicBezTo>
                <a:close/>
                <a:moveTo>
                  <a:pt x="4418" y="4340"/>
                </a:moveTo>
                <a:cubicBezTo>
                  <a:pt x="4412" y="4346"/>
                  <a:pt x="4406" y="4349"/>
                  <a:pt x="4400" y="4349"/>
                </a:cubicBezTo>
                <a:cubicBezTo>
                  <a:pt x="4394" y="4349"/>
                  <a:pt x="4388" y="4346"/>
                  <a:pt x="4382" y="4340"/>
                </a:cubicBezTo>
                <a:close/>
                <a:moveTo>
                  <a:pt x="11097" y="4340"/>
                </a:moveTo>
                <a:cubicBezTo>
                  <a:pt x="11121" y="4352"/>
                  <a:pt x="11133" y="4364"/>
                  <a:pt x="11145" y="4364"/>
                </a:cubicBezTo>
                <a:cubicBezTo>
                  <a:pt x="11132" y="4368"/>
                  <a:pt x="11120" y="4371"/>
                  <a:pt x="11112" y="4371"/>
                </a:cubicBezTo>
                <a:cubicBezTo>
                  <a:pt x="11097" y="4371"/>
                  <a:pt x="11090" y="4362"/>
                  <a:pt x="11097" y="4340"/>
                </a:cubicBezTo>
                <a:close/>
                <a:moveTo>
                  <a:pt x="11097" y="4435"/>
                </a:moveTo>
                <a:cubicBezTo>
                  <a:pt x="11085" y="4447"/>
                  <a:pt x="11085" y="4447"/>
                  <a:pt x="11085" y="4459"/>
                </a:cubicBezTo>
                <a:cubicBezTo>
                  <a:pt x="11085" y="4447"/>
                  <a:pt x="11074" y="4447"/>
                  <a:pt x="11085" y="4435"/>
                </a:cubicBezTo>
                <a:close/>
                <a:moveTo>
                  <a:pt x="3977" y="4518"/>
                </a:moveTo>
                <a:cubicBezTo>
                  <a:pt x="3965" y="4530"/>
                  <a:pt x="3954" y="4530"/>
                  <a:pt x="3942" y="4530"/>
                </a:cubicBezTo>
                <a:cubicBezTo>
                  <a:pt x="3954" y="4518"/>
                  <a:pt x="3965" y="4518"/>
                  <a:pt x="3977" y="4518"/>
                </a:cubicBezTo>
                <a:close/>
                <a:moveTo>
                  <a:pt x="1846" y="4578"/>
                </a:moveTo>
                <a:cubicBezTo>
                  <a:pt x="1846" y="4590"/>
                  <a:pt x="1846" y="4590"/>
                  <a:pt x="1834" y="4602"/>
                </a:cubicBezTo>
                <a:cubicBezTo>
                  <a:pt x="1834" y="4590"/>
                  <a:pt x="1834" y="4590"/>
                  <a:pt x="1834" y="4578"/>
                </a:cubicBezTo>
                <a:close/>
                <a:moveTo>
                  <a:pt x="3846" y="4590"/>
                </a:moveTo>
                <a:cubicBezTo>
                  <a:pt x="3846" y="4602"/>
                  <a:pt x="3835" y="4602"/>
                  <a:pt x="3823" y="4614"/>
                </a:cubicBezTo>
                <a:cubicBezTo>
                  <a:pt x="3835" y="4602"/>
                  <a:pt x="3835" y="4590"/>
                  <a:pt x="3835" y="4590"/>
                </a:cubicBezTo>
                <a:close/>
                <a:moveTo>
                  <a:pt x="6871" y="4709"/>
                </a:moveTo>
                <a:cubicBezTo>
                  <a:pt x="6883" y="4721"/>
                  <a:pt x="6883" y="4721"/>
                  <a:pt x="6883" y="4721"/>
                </a:cubicBezTo>
                <a:lnTo>
                  <a:pt x="6871" y="4721"/>
                </a:lnTo>
                <a:cubicBezTo>
                  <a:pt x="6871" y="4721"/>
                  <a:pt x="6871" y="4721"/>
                  <a:pt x="6871" y="4709"/>
                </a:cubicBezTo>
                <a:close/>
                <a:moveTo>
                  <a:pt x="9692" y="4756"/>
                </a:moveTo>
                <a:cubicBezTo>
                  <a:pt x="9684" y="4756"/>
                  <a:pt x="9671" y="4762"/>
                  <a:pt x="9660" y="4762"/>
                </a:cubicBezTo>
                <a:cubicBezTo>
                  <a:pt x="9654" y="4762"/>
                  <a:pt x="9649" y="4760"/>
                  <a:pt x="9645" y="4756"/>
                </a:cubicBezTo>
                <a:close/>
                <a:moveTo>
                  <a:pt x="9347" y="4768"/>
                </a:moveTo>
                <a:cubicBezTo>
                  <a:pt x="9347" y="4780"/>
                  <a:pt x="9347" y="4780"/>
                  <a:pt x="9347" y="4792"/>
                </a:cubicBezTo>
                <a:cubicBezTo>
                  <a:pt x="9335" y="4792"/>
                  <a:pt x="9335" y="4792"/>
                  <a:pt x="9323" y="4780"/>
                </a:cubicBezTo>
                <a:cubicBezTo>
                  <a:pt x="9335" y="4780"/>
                  <a:pt x="9335" y="4780"/>
                  <a:pt x="9347" y="4768"/>
                </a:cubicBezTo>
                <a:close/>
                <a:moveTo>
                  <a:pt x="9621" y="4828"/>
                </a:moveTo>
                <a:cubicBezTo>
                  <a:pt x="9621" y="4828"/>
                  <a:pt x="9621" y="4840"/>
                  <a:pt x="9621" y="4840"/>
                </a:cubicBezTo>
                <a:lnTo>
                  <a:pt x="9597" y="4840"/>
                </a:lnTo>
                <a:cubicBezTo>
                  <a:pt x="9609" y="4840"/>
                  <a:pt x="9621" y="4828"/>
                  <a:pt x="9621" y="4828"/>
                </a:cubicBezTo>
                <a:close/>
                <a:moveTo>
                  <a:pt x="4608" y="5066"/>
                </a:moveTo>
                <a:cubicBezTo>
                  <a:pt x="4608" y="5078"/>
                  <a:pt x="4608" y="5078"/>
                  <a:pt x="4608" y="5090"/>
                </a:cubicBezTo>
                <a:cubicBezTo>
                  <a:pt x="4597" y="5078"/>
                  <a:pt x="4597" y="5078"/>
                  <a:pt x="4585" y="5066"/>
                </a:cubicBezTo>
                <a:close/>
                <a:moveTo>
                  <a:pt x="3120" y="5221"/>
                </a:moveTo>
                <a:cubicBezTo>
                  <a:pt x="3120" y="5233"/>
                  <a:pt x="3120" y="5233"/>
                  <a:pt x="3108" y="5233"/>
                </a:cubicBezTo>
                <a:cubicBezTo>
                  <a:pt x="3120" y="5221"/>
                  <a:pt x="3120" y="5221"/>
                  <a:pt x="3120" y="5221"/>
                </a:cubicBezTo>
                <a:close/>
                <a:moveTo>
                  <a:pt x="10264" y="5209"/>
                </a:moveTo>
                <a:cubicBezTo>
                  <a:pt x="10252" y="5221"/>
                  <a:pt x="10228" y="5221"/>
                  <a:pt x="10216" y="5233"/>
                </a:cubicBezTo>
                <a:cubicBezTo>
                  <a:pt x="10216" y="5233"/>
                  <a:pt x="10216" y="5233"/>
                  <a:pt x="10216" y="5221"/>
                </a:cubicBezTo>
                <a:cubicBezTo>
                  <a:pt x="10216" y="5209"/>
                  <a:pt x="10240" y="5209"/>
                  <a:pt x="10252" y="5209"/>
                </a:cubicBezTo>
                <a:close/>
                <a:moveTo>
                  <a:pt x="6597" y="5483"/>
                </a:moveTo>
                <a:cubicBezTo>
                  <a:pt x="6597" y="5483"/>
                  <a:pt x="6609" y="5495"/>
                  <a:pt x="6621" y="5495"/>
                </a:cubicBezTo>
                <a:cubicBezTo>
                  <a:pt x="6621" y="5495"/>
                  <a:pt x="6621" y="5495"/>
                  <a:pt x="6621" y="5507"/>
                </a:cubicBezTo>
                <a:cubicBezTo>
                  <a:pt x="6609" y="5507"/>
                  <a:pt x="6597" y="5495"/>
                  <a:pt x="6585" y="5483"/>
                </a:cubicBezTo>
                <a:close/>
                <a:moveTo>
                  <a:pt x="9216" y="5471"/>
                </a:moveTo>
                <a:cubicBezTo>
                  <a:pt x="9216" y="5483"/>
                  <a:pt x="9228" y="5495"/>
                  <a:pt x="9228" y="5518"/>
                </a:cubicBezTo>
                <a:cubicBezTo>
                  <a:pt x="9204" y="5507"/>
                  <a:pt x="9192" y="5495"/>
                  <a:pt x="9216" y="5471"/>
                </a:cubicBezTo>
                <a:close/>
                <a:moveTo>
                  <a:pt x="7383" y="5483"/>
                </a:moveTo>
                <a:cubicBezTo>
                  <a:pt x="7394" y="5507"/>
                  <a:pt x="7406" y="5518"/>
                  <a:pt x="7430" y="5542"/>
                </a:cubicBezTo>
                <a:cubicBezTo>
                  <a:pt x="7394" y="5530"/>
                  <a:pt x="7359" y="5530"/>
                  <a:pt x="7323" y="5530"/>
                </a:cubicBezTo>
                <a:cubicBezTo>
                  <a:pt x="7335" y="5518"/>
                  <a:pt x="7359" y="5507"/>
                  <a:pt x="7383" y="5483"/>
                </a:cubicBezTo>
                <a:close/>
                <a:moveTo>
                  <a:pt x="6668" y="5578"/>
                </a:moveTo>
                <a:cubicBezTo>
                  <a:pt x="6668" y="5590"/>
                  <a:pt x="6668" y="5590"/>
                  <a:pt x="6680" y="5590"/>
                </a:cubicBezTo>
                <a:lnTo>
                  <a:pt x="6668" y="5590"/>
                </a:lnTo>
                <a:cubicBezTo>
                  <a:pt x="6668" y="5590"/>
                  <a:pt x="6668" y="5578"/>
                  <a:pt x="6668" y="5578"/>
                </a:cubicBezTo>
                <a:close/>
                <a:moveTo>
                  <a:pt x="3799" y="5709"/>
                </a:moveTo>
                <a:cubicBezTo>
                  <a:pt x="3799" y="5721"/>
                  <a:pt x="3799" y="5721"/>
                  <a:pt x="3787" y="5733"/>
                </a:cubicBezTo>
                <a:cubicBezTo>
                  <a:pt x="3787" y="5721"/>
                  <a:pt x="3799" y="5721"/>
                  <a:pt x="3799" y="5709"/>
                </a:cubicBezTo>
                <a:close/>
                <a:moveTo>
                  <a:pt x="2025" y="5721"/>
                </a:moveTo>
                <a:cubicBezTo>
                  <a:pt x="2025" y="5733"/>
                  <a:pt x="2037" y="5733"/>
                  <a:pt x="2025" y="5745"/>
                </a:cubicBezTo>
                <a:cubicBezTo>
                  <a:pt x="2025" y="5733"/>
                  <a:pt x="2025" y="5733"/>
                  <a:pt x="2025" y="5721"/>
                </a:cubicBezTo>
                <a:close/>
                <a:moveTo>
                  <a:pt x="12419" y="5757"/>
                </a:moveTo>
                <a:cubicBezTo>
                  <a:pt x="12419" y="5768"/>
                  <a:pt x="12419" y="5768"/>
                  <a:pt x="12407" y="5768"/>
                </a:cubicBezTo>
                <a:lnTo>
                  <a:pt x="12419" y="5757"/>
                </a:lnTo>
                <a:close/>
                <a:moveTo>
                  <a:pt x="6680" y="5768"/>
                </a:moveTo>
                <a:cubicBezTo>
                  <a:pt x="6668" y="5768"/>
                  <a:pt x="6668" y="5768"/>
                  <a:pt x="6668" y="5780"/>
                </a:cubicBezTo>
                <a:cubicBezTo>
                  <a:pt x="6668" y="5768"/>
                  <a:pt x="6668" y="5768"/>
                  <a:pt x="6668" y="5768"/>
                </a:cubicBezTo>
                <a:close/>
                <a:moveTo>
                  <a:pt x="8788" y="5828"/>
                </a:moveTo>
                <a:cubicBezTo>
                  <a:pt x="8776" y="5840"/>
                  <a:pt x="8776" y="5840"/>
                  <a:pt x="8776" y="5840"/>
                </a:cubicBezTo>
                <a:cubicBezTo>
                  <a:pt x="8776" y="5840"/>
                  <a:pt x="8776" y="5828"/>
                  <a:pt x="8776" y="5828"/>
                </a:cubicBezTo>
                <a:close/>
                <a:moveTo>
                  <a:pt x="12181" y="5899"/>
                </a:moveTo>
                <a:cubicBezTo>
                  <a:pt x="12169" y="5911"/>
                  <a:pt x="12169" y="5911"/>
                  <a:pt x="12169" y="5911"/>
                </a:cubicBezTo>
                <a:cubicBezTo>
                  <a:pt x="12169" y="5899"/>
                  <a:pt x="12169" y="5899"/>
                  <a:pt x="12169" y="5899"/>
                </a:cubicBezTo>
                <a:close/>
                <a:moveTo>
                  <a:pt x="3965" y="5959"/>
                </a:moveTo>
                <a:cubicBezTo>
                  <a:pt x="3977" y="5971"/>
                  <a:pt x="3965" y="5971"/>
                  <a:pt x="3965" y="5983"/>
                </a:cubicBezTo>
                <a:cubicBezTo>
                  <a:pt x="3965" y="5971"/>
                  <a:pt x="3965" y="5959"/>
                  <a:pt x="3965" y="5959"/>
                </a:cubicBezTo>
                <a:close/>
                <a:moveTo>
                  <a:pt x="3215" y="5971"/>
                </a:moveTo>
                <a:cubicBezTo>
                  <a:pt x="3215" y="5971"/>
                  <a:pt x="3227" y="5983"/>
                  <a:pt x="3227" y="5983"/>
                </a:cubicBezTo>
                <a:cubicBezTo>
                  <a:pt x="3227" y="5983"/>
                  <a:pt x="3215" y="5983"/>
                  <a:pt x="3215" y="5995"/>
                </a:cubicBezTo>
                <a:cubicBezTo>
                  <a:pt x="3215" y="5983"/>
                  <a:pt x="3215" y="5983"/>
                  <a:pt x="3215" y="5971"/>
                </a:cubicBezTo>
                <a:close/>
                <a:moveTo>
                  <a:pt x="12788" y="6054"/>
                </a:moveTo>
                <a:cubicBezTo>
                  <a:pt x="12800" y="6054"/>
                  <a:pt x="12800" y="6066"/>
                  <a:pt x="12800" y="6066"/>
                </a:cubicBezTo>
                <a:cubicBezTo>
                  <a:pt x="12788" y="6066"/>
                  <a:pt x="12788" y="6054"/>
                  <a:pt x="12776" y="6054"/>
                </a:cubicBezTo>
                <a:close/>
                <a:moveTo>
                  <a:pt x="3727" y="6185"/>
                </a:moveTo>
                <a:lnTo>
                  <a:pt x="3727" y="6185"/>
                </a:lnTo>
                <a:cubicBezTo>
                  <a:pt x="3739" y="6197"/>
                  <a:pt x="3751" y="6197"/>
                  <a:pt x="3751" y="6197"/>
                </a:cubicBezTo>
                <a:cubicBezTo>
                  <a:pt x="3739" y="6197"/>
                  <a:pt x="3739" y="6197"/>
                  <a:pt x="3727" y="6185"/>
                </a:cubicBezTo>
                <a:close/>
                <a:moveTo>
                  <a:pt x="8454" y="6376"/>
                </a:moveTo>
                <a:cubicBezTo>
                  <a:pt x="8454" y="6376"/>
                  <a:pt x="8454" y="6376"/>
                  <a:pt x="8466" y="6388"/>
                </a:cubicBezTo>
                <a:lnTo>
                  <a:pt x="8454" y="6388"/>
                </a:lnTo>
                <a:cubicBezTo>
                  <a:pt x="8454" y="6388"/>
                  <a:pt x="8454" y="6376"/>
                  <a:pt x="8454" y="6376"/>
                </a:cubicBezTo>
                <a:close/>
                <a:moveTo>
                  <a:pt x="8907" y="6399"/>
                </a:moveTo>
                <a:cubicBezTo>
                  <a:pt x="8913" y="6405"/>
                  <a:pt x="8915" y="6408"/>
                  <a:pt x="8918" y="6411"/>
                </a:cubicBezTo>
                <a:cubicBezTo>
                  <a:pt x="8907" y="6411"/>
                  <a:pt x="8918" y="6411"/>
                  <a:pt x="8907" y="6399"/>
                </a:cubicBezTo>
                <a:close/>
                <a:moveTo>
                  <a:pt x="8918" y="6411"/>
                </a:moveTo>
                <a:cubicBezTo>
                  <a:pt x="8921" y="6414"/>
                  <a:pt x="8924" y="6417"/>
                  <a:pt x="8930" y="6423"/>
                </a:cubicBezTo>
                <a:cubicBezTo>
                  <a:pt x="8918" y="6423"/>
                  <a:pt x="8918" y="6423"/>
                  <a:pt x="8918" y="6411"/>
                </a:cubicBezTo>
                <a:close/>
                <a:moveTo>
                  <a:pt x="12705" y="6495"/>
                </a:moveTo>
                <a:cubicBezTo>
                  <a:pt x="12705" y="6495"/>
                  <a:pt x="12705" y="6507"/>
                  <a:pt x="12693" y="6507"/>
                </a:cubicBezTo>
                <a:cubicBezTo>
                  <a:pt x="12693" y="6507"/>
                  <a:pt x="12693" y="6507"/>
                  <a:pt x="12693" y="6495"/>
                </a:cubicBezTo>
                <a:close/>
                <a:moveTo>
                  <a:pt x="7418" y="6614"/>
                </a:moveTo>
                <a:cubicBezTo>
                  <a:pt x="7406" y="6614"/>
                  <a:pt x="7406" y="6626"/>
                  <a:pt x="7406" y="6626"/>
                </a:cubicBezTo>
                <a:cubicBezTo>
                  <a:pt x="7406" y="6630"/>
                  <a:pt x="7406" y="6631"/>
                  <a:pt x="7406" y="6631"/>
                </a:cubicBezTo>
                <a:cubicBezTo>
                  <a:pt x="7405" y="6631"/>
                  <a:pt x="7402" y="6626"/>
                  <a:pt x="7394" y="6626"/>
                </a:cubicBezTo>
                <a:cubicBezTo>
                  <a:pt x="7394" y="6614"/>
                  <a:pt x="7406" y="6614"/>
                  <a:pt x="7418" y="6614"/>
                </a:cubicBezTo>
                <a:close/>
                <a:moveTo>
                  <a:pt x="11752" y="6626"/>
                </a:moveTo>
                <a:cubicBezTo>
                  <a:pt x="11764" y="6638"/>
                  <a:pt x="11764" y="6638"/>
                  <a:pt x="11764" y="6638"/>
                </a:cubicBezTo>
                <a:lnTo>
                  <a:pt x="11752" y="6638"/>
                </a:lnTo>
                <a:cubicBezTo>
                  <a:pt x="11752" y="6638"/>
                  <a:pt x="11752" y="6638"/>
                  <a:pt x="11752" y="6626"/>
                </a:cubicBezTo>
                <a:close/>
                <a:moveTo>
                  <a:pt x="4870" y="6650"/>
                </a:moveTo>
                <a:lnTo>
                  <a:pt x="4870" y="6661"/>
                </a:lnTo>
                <a:cubicBezTo>
                  <a:pt x="4858" y="6661"/>
                  <a:pt x="4858" y="6661"/>
                  <a:pt x="4858" y="6650"/>
                </a:cubicBezTo>
                <a:close/>
                <a:moveTo>
                  <a:pt x="8276" y="6709"/>
                </a:moveTo>
                <a:cubicBezTo>
                  <a:pt x="8276" y="6721"/>
                  <a:pt x="8276" y="6721"/>
                  <a:pt x="8264" y="6721"/>
                </a:cubicBezTo>
                <a:cubicBezTo>
                  <a:pt x="8275" y="6721"/>
                  <a:pt x="8276" y="6709"/>
                  <a:pt x="8276" y="6709"/>
                </a:cubicBezTo>
                <a:close/>
                <a:moveTo>
                  <a:pt x="2775" y="6757"/>
                </a:moveTo>
                <a:cubicBezTo>
                  <a:pt x="2775" y="6757"/>
                  <a:pt x="2770" y="6762"/>
                  <a:pt x="2766" y="6762"/>
                </a:cubicBezTo>
                <a:cubicBezTo>
                  <a:pt x="2764" y="6762"/>
                  <a:pt x="2763" y="6761"/>
                  <a:pt x="2763" y="6757"/>
                </a:cubicBezTo>
                <a:close/>
                <a:moveTo>
                  <a:pt x="2096" y="6769"/>
                </a:moveTo>
                <a:cubicBezTo>
                  <a:pt x="2108" y="6769"/>
                  <a:pt x="2108" y="6769"/>
                  <a:pt x="2120" y="6780"/>
                </a:cubicBezTo>
                <a:lnTo>
                  <a:pt x="2108" y="6780"/>
                </a:lnTo>
                <a:cubicBezTo>
                  <a:pt x="2108" y="6780"/>
                  <a:pt x="2096" y="6769"/>
                  <a:pt x="2096" y="6769"/>
                </a:cubicBezTo>
                <a:close/>
                <a:moveTo>
                  <a:pt x="4346" y="6947"/>
                </a:moveTo>
                <a:cubicBezTo>
                  <a:pt x="4346" y="6947"/>
                  <a:pt x="4346" y="6947"/>
                  <a:pt x="4346" y="6959"/>
                </a:cubicBezTo>
                <a:lnTo>
                  <a:pt x="4335" y="6959"/>
                </a:lnTo>
                <a:cubicBezTo>
                  <a:pt x="4346" y="6947"/>
                  <a:pt x="4346" y="6947"/>
                  <a:pt x="4346" y="6947"/>
                </a:cubicBezTo>
                <a:close/>
                <a:moveTo>
                  <a:pt x="12395" y="7102"/>
                </a:moveTo>
                <a:cubicBezTo>
                  <a:pt x="12395" y="7102"/>
                  <a:pt x="12395" y="7102"/>
                  <a:pt x="12395" y="7114"/>
                </a:cubicBezTo>
                <a:cubicBezTo>
                  <a:pt x="12395" y="7102"/>
                  <a:pt x="12395" y="7102"/>
                  <a:pt x="12383" y="7102"/>
                </a:cubicBezTo>
                <a:close/>
                <a:moveTo>
                  <a:pt x="7418" y="7150"/>
                </a:moveTo>
                <a:cubicBezTo>
                  <a:pt x="7418" y="7161"/>
                  <a:pt x="7418" y="7161"/>
                  <a:pt x="7418" y="7173"/>
                </a:cubicBezTo>
                <a:cubicBezTo>
                  <a:pt x="7406" y="7161"/>
                  <a:pt x="7418" y="7161"/>
                  <a:pt x="7418" y="7150"/>
                </a:cubicBezTo>
                <a:close/>
                <a:moveTo>
                  <a:pt x="2072" y="7304"/>
                </a:moveTo>
                <a:cubicBezTo>
                  <a:pt x="2072" y="7328"/>
                  <a:pt x="2072" y="7340"/>
                  <a:pt x="2072" y="7364"/>
                </a:cubicBezTo>
                <a:cubicBezTo>
                  <a:pt x="2072" y="7364"/>
                  <a:pt x="2060" y="7364"/>
                  <a:pt x="2060" y="7352"/>
                </a:cubicBezTo>
                <a:cubicBezTo>
                  <a:pt x="2060" y="7340"/>
                  <a:pt x="2072" y="7328"/>
                  <a:pt x="2072" y="7304"/>
                </a:cubicBezTo>
                <a:close/>
                <a:moveTo>
                  <a:pt x="4644" y="7340"/>
                </a:moveTo>
                <a:cubicBezTo>
                  <a:pt x="4644" y="7340"/>
                  <a:pt x="4644" y="7352"/>
                  <a:pt x="4656" y="7352"/>
                </a:cubicBezTo>
                <a:cubicBezTo>
                  <a:pt x="4656" y="7352"/>
                  <a:pt x="4656" y="7352"/>
                  <a:pt x="4656" y="7364"/>
                </a:cubicBezTo>
                <a:cubicBezTo>
                  <a:pt x="4644" y="7352"/>
                  <a:pt x="4644" y="7352"/>
                  <a:pt x="4644" y="7340"/>
                </a:cubicBezTo>
                <a:close/>
                <a:moveTo>
                  <a:pt x="7597" y="7971"/>
                </a:moveTo>
                <a:cubicBezTo>
                  <a:pt x="7585" y="7971"/>
                  <a:pt x="7585" y="7983"/>
                  <a:pt x="7573" y="7995"/>
                </a:cubicBezTo>
                <a:cubicBezTo>
                  <a:pt x="7573" y="7971"/>
                  <a:pt x="7573" y="7971"/>
                  <a:pt x="7597" y="7971"/>
                </a:cubicBezTo>
                <a:close/>
                <a:moveTo>
                  <a:pt x="10097" y="8054"/>
                </a:moveTo>
                <a:lnTo>
                  <a:pt x="10097" y="8066"/>
                </a:lnTo>
                <a:lnTo>
                  <a:pt x="10073" y="8066"/>
                </a:lnTo>
                <a:cubicBezTo>
                  <a:pt x="10085" y="8066"/>
                  <a:pt x="10085" y="8066"/>
                  <a:pt x="10097" y="8054"/>
                </a:cubicBezTo>
                <a:close/>
                <a:moveTo>
                  <a:pt x="8287" y="8173"/>
                </a:moveTo>
                <a:cubicBezTo>
                  <a:pt x="8287" y="8173"/>
                  <a:pt x="8287" y="8174"/>
                  <a:pt x="8276" y="8185"/>
                </a:cubicBezTo>
                <a:cubicBezTo>
                  <a:pt x="8276" y="8174"/>
                  <a:pt x="8287" y="8173"/>
                  <a:pt x="8287" y="8173"/>
                </a:cubicBezTo>
                <a:close/>
                <a:moveTo>
                  <a:pt x="10002" y="8316"/>
                </a:moveTo>
                <a:cubicBezTo>
                  <a:pt x="10002" y="8316"/>
                  <a:pt x="10014" y="8316"/>
                  <a:pt x="10014" y="8328"/>
                </a:cubicBezTo>
                <a:cubicBezTo>
                  <a:pt x="10014" y="8328"/>
                  <a:pt x="10002" y="8328"/>
                  <a:pt x="10002" y="8316"/>
                </a:cubicBezTo>
                <a:close/>
                <a:moveTo>
                  <a:pt x="5061" y="8459"/>
                </a:moveTo>
                <a:lnTo>
                  <a:pt x="5073" y="8471"/>
                </a:lnTo>
                <a:lnTo>
                  <a:pt x="5061" y="8471"/>
                </a:lnTo>
                <a:lnTo>
                  <a:pt x="5061" y="8459"/>
                </a:lnTo>
                <a:close/>
                <a:moveTo>
                  <a:pt x="7692" y="8721"/>
                </a:moveTo>
                <a:cubicBezTo>
                  <a:pt x="7692" y="8721"/>
                  <a:pt x="7692" y="8733"/>
                  <a:pt x="7692" y="8745"/>
                </a:cubicBezTo>
                <a:cubicBezTo>
                  <a:pt x="7680" y="8733"/>
                  <a:pt x="7680" y="8733"/>
                  <a:pt x="7692" y="8721"/>
                </a:cubicBezTo>
                <a:close/>
                <a:moveTo>
                  <a:pt x="10371" y="9031"/>
                </a:moveTo>
                <a:cubicBezTo>
                  <a:pt x="10383" y="9031"/>
                  <a:pt x="10395" y="9031"/>
                  <a:pt x="10407" y="9043"/>
                </a:cubicBezTo>
                <a:lnTo>
                  <a:pt x="10383" y="9043"/>
                </a:lnTo>
                <a:cubicBezTo>
                  <a:pt x="10371" y="9031"/>
                  <a:pt x="10371" y="9031"/>
                  <a:pt x="10371" y="9031"/>
                </a:cubicBezTo>
                <a:close/>
                <a:moveTo>
                  <a:pt x="7787" y="9090"/>
                </a:moveTo>
                <a:cubicBezTo>
                  <a:pt x="7799" y="9090"/>
                  <a:pt x="7799" y="9090"/>
                  <a:pt x="7799" y="9102"/>
                </a:cubicBezTo>
                <a:cubicBezTo>
                  <a:pt x="7799" y="9102"/>
                  <a:pt x="7799" y="9090"/>
                  <a:pt x="7787" y="9090"/>
                </a:cubicBezTo>
                <a:close/>
                <a:moveTo>
                  <a:pt x="8930" y="9257"/>
                </a:moveTo>
                <a:cubicBezTo>
                  <a:pt x="8930" y="9257"/>
                  <a:pt x="8930" y="9269"/>
                  <a:pt x="8930" y="9269"/>
                </a:cubicBezTo>
                <a:lnTo>
                  <a:pt x="8918" y="9269"/>
                </a:lnTo>
                <a:cubicBezTo>
                  <a:pt x="8918" y="9257"/>
                  <a:pt x="8918" y="9257"/>
                  <a:pt x="8930" y="9257"/>
                </a:cubicBezTo>
                <a:close/>
                <a:moveTo>
                  <a:pt x="8633" y="9293"/>
                </a:moveTo>
                <a:cubicBezTo>
                  <a:pt x="8633" y="9293"/>
                  <a:pt x="8633" y="9305"/>
                  <a:pt x="8645" y="9316"/>
                </a:cubicBezTo>
                <a:cubicBezTo>
                  <a:pt x="8633" y="9305"/>
                  <a:pt x="8633" y="9305"/>
                  <a:pt x="8621" y="9305"/>
                </a:cubicBezTo>
                <a:cubicBezTo>
                  <a:pt x="8621" y="9293"/>
                  <a:pt x="8633" y="9293"/>
                  <a:pt x="8633" y="9293"/>
                </a:cubicBezTo>
                <a:close/>
                <a:moveTo>
                  <a:pt x="9370" y="9385"/>
                </a:moveTo>
                <a:cubicBezTo>
                  <a:pt x="9374" y="9385"/>
                  <a:pt x="9378" y="9386"/>
                  <a:pt x="9383" y="9388"/>
                </a:cubicBezTo>
                <a:cubicBezTo>
                  <a:pt x="9383" y="9400"/>
                  <a:pt x="9383" y="9412"/>
                  <a:pt x="9383" y="9424"/>
                </a:cubicBezTo>
                <a:lnTo>
                  <a:pt x="9311" y="9424"/>
                </a:lnTo>
                <a:cubicBezTo>
                  <a:pt x="9311" y="9412"/>
                  <a:pt x="9311" y="9412"/>
                  <a:pt x="9335" y="9400"/>
                </a:cubicBezTo>
                <a:cubicBezTo>
                  <a:pt x="9345" y="9400"/>
                  <a:pt x="9354" y="9385"/>
                  <a:pt x="9370" y="9385"/>
                </a:cubicBezTo>
                <a:close/>
                <a:moveTo>
                  <a:pt x="7502" y="9471"/>
                </a:moveTo>
                <a:cubicBezTo>
                  <a:pt x="7514" y="9471"/>
                  <a:pt x="7514" y="9471"/>
                  <a:pt x="7525" y="9483"/>
                </a:cubicBezTo>
                <a:cubicBezTo>
                  <a:pt x="7514" y="9483"/>
                  <a:pt x="7502" y="9483"/>
                  <a:pt x="7502" y="9471"/>
                </a:cubicBezTo>
                <a:close/>
                <a:moveTo>
                  <a:pt x="7787" y="10019"/>
                </a:moveTo>
                <a:cubicBezTo>
                  <a:pt x="7787" y="10031"/>
                  <a:pt x="7787" y="10031"/>
                  <a:pt x="7787" y="10043"/>
                </a:cubicBezTo>
                <a:cubicBezTo>
                  <a:pt x="7787" y="10031"/>
                  <a:pt x="7775" y="10031"/>
                  <a:pt x="7775" y="10031"/>
                </a:cubicBezTo>
                <a:cubicBezTo>
                  <a:pt x="7775" y="10031"/>
                  <a:pt x="7775" y="10019"/>
                  <a:pt x="7775" y="10019"/>
                </a:cubicBezTo>
                <a:close/>
                <a:moveTo>
                  <a:pt x="7668" y="10221"/>
                </a:moveTo>
                <a:cubicBezTo>
                  <a:pt x="7668" y="10221"/>
                  <a:pt x="7680" y="10221"/>
                  <a:pt x="7680" y="10233"/>
                </a:cubicBezTo>
                <a:lnTo>
                  <a:pt x="7668" y="10233"/>
                </a:lnTo>
                <a:cubicBezTo>
                  <a:pt x="7668" y="10221"/>
                  <a:pt x="7668" y="10221"/>
                  <a:pt x="7668" y="10221"/>
                </a:cubicBezTo>
                <a:close/>
                <a:moveTo>
                  <a:pt x="7871" y="10245"/>
                </a:moveTo>
                <a:cubicBezTo>
                  <a:pt x="7871" y="10245"/>
                  <a:pt x="7871" y="10245"/>
                  <a:pt x="7871" y="10257"/>
                </a:cubicBezTo>
                <a:lnTo>
                  <a:pt x="7859" y="10257"/>
                </a:lnTo>
                <a:cubicBezTo>
                  <a:pt x="7859" y="10245"/>
                  <a:pt x="7859" y="10245"/>
                  <a:pt x="7871" y="10245"/>
                </a:cubicBezTo>
                <a:close/>
                <a:moveTo>
                  <a:pt x="7514" y="10436"/>
                </a:moveTo>
                <a:cubicBezTo>
                  <a:pt x="7514" y="10448"/>
                  <a:pt x="7514" y="10448"/>
                  <a:pt x="7514" y="10448"/>
                </a:cubicBezTo>
                <a:cubicBezTo>
                  <a:pt x="7511" y="10445"/>
                  <a:pt x="7508" y="10442"/>
                  <a:pt x="7502" y="10436"/>
                </a:cubicBezTo>
                <a:close/>
                <a:moveTo>
                  <a:pt x="7514" y="10448"/>
                </a:moveTo>
                <a:cubicBezTo>
                  <a:pt x="7514" y="10448"/>
                  <a:pt x="7525" y="10448"/>
                  <a:pt x="7525" y="10459"/>
                </a:cubicBezTo>
                <a:cubicBezTo>
                  <a:pt x="7519" y="10454"/>
                  <a:pt x="7517" y="10451"/>
                  <a:pt x="7514" y="10448"/>
                </a:cubicBezTo>
                <a:close/>
                <a:moveTo>
                  <a:pt x="6812" y="10680"/>
                </a:moveTo>
                <a:cubicBezTo>
                  <a:pt x="6815" y="10680"/>
                  <a:pt x="6819" y="10682"/>
                  <a:pt x="6823" y="10686"/>
                </a:cubicBezTo>
                <a:lnTo>
                  <a:pt x="6799" y="10686"/>
                </a:lnTo>
                <a:cubicBezTo>
                  <a:pt x="6799" y="10686"/>
                  <a:pt x="6804" y="10680"/>
                  <a:pt x="6812" y="10680"/>
                </a:cubicBezTo>
                <a:close/>
                <a:moveTo>
                  <a:pt x="6180" y="10769"/>
                </a:moveTo>
                <a:cubicBezTo>
                  <a:pt x="6180" y="10769"/>
                  <a:pt x="6180" y="10769"/>
                  <a:pt x="6180" y="10781"/>
                </a:cubicBezTo>
                <a:cubicBezTo>
                  <a:pt x="6168" y="10769"/>
                  <a:pt x="6168" y="10769"/>
                  <a:pt x="6168" y="10769"/>
                </a:cubicBezTo>
                <a:close/>
                <a:moveTo>
                  <a:pt x="11718" y="0"/>
                </a:moveTo>
                <a:cubicBezTo>
                  <a:pt x="11645" y="0"/>
                  <a:pt x="11573" y="5"/>
                  <a:pt x="11502" y="18"/>
                </a:cubicBezTo>
                <a:cubicBezTo>
                  <a:pt x="11383" y="18"/>
                  <a:pt x="11276" y="30"/>
                  <a:pt x="11157" y="65"/>
                </a:cubicBezTo>
                <a:cubicBezTo>
                  <a:pt x="11062" y="77"/>
                  <a:pt x="10954" y="89"/>
                  <a:pt x="10859" y="137"/>
                </a:cubicBezTo>
                <a:cubicBezTo>
                  <a:pt x="10835" y="161"/>
                  <a:pt x="10788" y="149"/>
                  <a:pt x="10764" y="161"/>
                </a:cubicBezTo>
                <a:cubicBezTo>
                  <a:pt x="10585" y="196"/>
                  <a:pt x="10419" y="268"/>
                  <a:pt x="10252" y="339"/>
                </a:cubicBezTo>
                <a:cubicBezTo>
                  <a:pt x="10204" y="351"/>
                  <a:pt x="10145" y="363"/>
                  <a:pt x="10109" y="399"/>
                </a:cubicBezTo>
                <a:cubicBezTo>
                  <a:pt x="9859" y="494"/>
                  <a:pt x="9645" y="637"/>
                  <a:pt x="9419" y="780"/>
                </a:cubicBezTo>
                <a:cubicBezTo>
                  <a:pt x="9347" y="827"/>
                  <a:pt x="9264" y="863"/>
                  <a:pt x="9192" y="935"/>
                </a:cubicBezTo>
                <a:cubicBezTo>
                  <a:pt x="9169" y="935"/>
                  <a:pt x="9145" y="958"/>
                  <a:pt x="9133" y="982"/>
                </a:cubicBezTo>
                <a:cubicBezTo>
                  <a:pt x="9097" y="994"/>
                  <a:pt x="9073" y="994"/>
                  <a:pt x="9061" y="1030"/>
                </a:cubicBezTo>
                <a:cubicBezTo>
                  <a:pt x="9061" y="1030"/>
                  <a:pt x="9061" y="1042"/>
                  <a:pt x="9061" y="1042"/>
                </a:cubicBezTo>
                <a:cubicBezTo>
                  <a:pt x="9002" y="1042"/>
                  <a:pt x="8978" y="1077"/>
                  <a:pt x="8942" y="1113"/>
                </a:cubicBezTo>
                <a:cubicBezTo>
                  <a:pt x="8835" y="1196"/>
                  <a:pt x="8728" y="1256"/>
                  <a:pt x="8645" y="1363"/>
                </a:cubicBezTo>
                <a:cubicBezTo>
                  <a:pt x="8597" y="1399"/>
                  <a:pt x="8537" y="1423"/>
                  <a:pt x="8514" y="1470"/>
                </a:cubicBezTo>
                <a:cubicBezTo>
                  <a:pt x="8490" y="1494"/>
                  <a:pt x="8478" y="1506"/>
                  <a:pt x="8466" y="1518"/>
                </a:cubicBezTo>
                <a:cubicBezTo>
                  <a:pt x="8323" y="1601"/>
                  <a:pt x="8228" y="1720"/>
                  <a:pt x="8121" y="1827"/>
                </a:cubicBezTo>
                <a:cubicBezTo>
                  <a:pt x="8109" y="1839"/>
                  <a:pt x="8109" y="1839"/>
                  <a:pt x="8097" y="1851"/>
                </a:cubicBezTo>
                <a:cubicBezTo>
                  <a:pt x="8073" y="1863"/>
                  <a:pt x="8049" y="1887"/>
                  <a:pt x="8037" y="1923"/>
                </a:cubicBezTo>
                <a:cubicBezTo>
                  <a:pt x="7942" y="1982"/>
                  <a:pt x="7883" y="2078"/>
                  <a:pt x="7811" y="2161"/>
                </a:cubicBezTo>
                <a:cubicBezTo>
                  <a:pt x="7740" y="2208"/>
                  <a:pt x="7728" y="2292"/>
                  <a:pt x="7680" y="2339"/>
                </a:cubicBezTo>
                <a:cubicBezTo>
                  <a:pt x="7585" y="2399"/>
                  <a:pt x="7525" y="2482"/>
                  <a:pt x="7478" y="2566"/>
                </a:cubicBezTo>
                <a:cubicBezTo>
                  <a:pt x="7442" y="2625"/>
                  <a:pt x="7406" y="2673"/>
                  <a:pt x="7359" y="2720"/>
                </a:cubicBezTo>
                <a:cubicBezTo>
                  <a:pt x="7335" y="2744"/>
                  <a:pt x="7299" y="2768"/>
                  <a:pt x="7299" y="2804"/>
                </a:cubicBezTo>
                <a:cubicBezTo>
                  <a:pt x="7252" y="2816"/>
                  <a:pt x="7240" y="2851"/>
                  <a:pt x="7228" y="2875"/>
                </a:cubicBezTo>
                <a:cubicBezTo>
                  <a:pt x="7204" y="2923"/>
                  <a:pt x="7180" y="2959"/>
                  <a:pt x="7121" y="2970"/>
                </a:cubicBezTo>
                <a:cubicBezTo>
                  <a:pt x="7049" y="2851"/>
                  <a:pt x="6978" y="2732"/>
                  <a:pt x="6883" y="2625"/>
                </a:cubicBezTo>
                <a:cubicBezTo>
                  <a:pt x="6883" y="2625"/>
                  <a:pt x="6883" y="2613"/>
                  <a:pt x="6871" y="2613"/>
                </a:cubicBezTo>
                <a:cubicBezTo>
                  <a:pt x="6811" y="2530"/>
                  <a:pt x="6752" y="2447"/>
                  <a:pt x="6668" y="2375"/>
                </a:cubicBezTo>
                <a:cubicBezTo>
                  <a:pt x="6668" y="2363"/>
                  <a:pt x="6656" y="2363"/>
                  <a:pt x="6656" y="2363"/>
                </a:cubicBezTo>
                <a:cubicBezTo>
                  <a:pt x="6656" y="2351"/>
                  <a:pt x="6656" y="2328"/>
                  <a:pt x="6632" y="2328"/>
                </a:cubicBezTo>
                <a:cubicBezTo>
                  <a:pt x="6609" y="2292"/>
                  <a:pt x="6597" y="2268"/>
                  <a:pt x="6561" y="2256"/>
                </a:cubicBezTo>
                <a:cubicBezTo>
                  <a:pt x="6549" y="2185"/>
                  <a:pt x="6478" y="2161"/>
                  <a:pt x="6430" y="2113"/>
                </a:cubicBezTo>
                <a:cubicBezTo>
                  <a:pt x="6394" y="2018"/>
                  <a:pt x="6299" y="1947"/>
                  <a:pt x="6228" y="1875"/>
                </a:cubicBezTo>
                <a:cubicBezTo>
                  <a:pt x="6228" y="1863"/>
                  <a:pt x="6216" y="1851"/>
                  <a:pt x="6204" y="1851"/>
                </a:cubicBezTo>
                <a:cubicBezTo>
                  <a:pt x="6204" y="1839"/>
                  <a:pt x="6192" y="1839"/>
                  <a:pt x="6180" y="1827"/>
                </a:cubicBezTo>
                <a:cubicBezTo>
                  <a:pt x="6001" y="1613"/>
                  <a:pt x="5775" y="1435"/>
                  <a:pt x="5561" y="1256"/>
                </a:cubicBezTo>
                <a:cubicBezTo>
                  <a:pt x="5549" y="1256"/>
                  <a:pt x="5525" y="1244"/>
                  <a:pt x="5513" y="1244"/>
                </a:cubicBezTo>
                <a:cubicBezTo>
                  <a:pt x="5489" y="1220"/>
                  <a:pt x="5478" y="1208"/>
                  <a:pt x="5454" y="1185"/>
                </a:cubicBezTo>
                <a:cubicBezTo>
                  <a:pt x="5430" y="1149"/>
                  <a:pt x="5394" y="1125"/>
                  <a:pt x="5359" y="1113"/>
                </a:cubicBezTo>
                <a:cubicBezTo>
                  <a:pt x="5335" y="1089"/>
                  <a:pt x="5299" y="1065"/>
                  <a:pt x="5275" y="1042"/>
                </a:cubicBezTo>
                <a:cubicBezTo>
                  <a:pt x="5144" y="935"/>
                  <a:pt x="5001" y="839"/>
                  <a:pt x="4847" y="756"/>
                </a:cubicBezTo>
                <a:cubicBezTo>
                  <a:pt x="4823" y="720"/>
                  <a:pt x="4775" y="708"/>
                  <a:pt x="4739" y="684"/>
                </a:cubicBezTo>
                <a:cubicBezTo>
                  <a:pt x="4585" y="589"/>
                  <a:pt x="4430" y="506"/>
                  <a:pt x="4263" y="446"/>
                </a:cubicBezTo>
                <a:cubicBezTo>
                  <a:pt x="4132" y="375"/>
                  <a:pt x="3989" y="303"/>
                  <a:pt x="3846" y="268"/>
                </a:cubicBezTo>
                <a:cubicBezTo>
                  <a:pt x="3787" y="232"/>
                  <a:pt x="3727" y="208"/>
                  <a:pt x="3656" y="208"/>
                </a:cubicBezTo>
                <a:cubicBezTo>
                  <a:pt x="3632" y="208"/>
                  <a:pt x="3620" y="184"/>
                  <a:pt x="3596" y="173"/>
                </a:cubicBezTo>
                <a:cubicBezTo>
                  <a:pt x="3549" y="149"/>
                  <a:pt x="3489" y="137"/>
                  <a:pt x="3442" y="137"/>
                </a:cubicBezTo>
                <a:cubicBezTo>
                  <a:pt x="3215" y="65"/>
                  <a:pt x="2977" y="30"/>
                  <a:pt x="2739" y="18"/>
                </a:cubicBezTo>
                <a:cubicBezTo>
                  <a:pt x="2697" y="6"/>
                  <a:pt x="2656" y="3"/>
                  <a:pt x="2613" y="3"/>
                </a:cubicBezTo>
                <a:cubicBezTo>
                  <a:pt x="2569" y="3"/>
                  <a:pt x="2525" y="6"/>
                  <a:pt x="2477" y="6"/>
                </a:cubicBezTo>
                <a:cubicBezTo>
                  <a:pt x="2263" y="18"/>
                  <a:pt x="2049" y="30"/>
                  <a:pt x="1846" y="113"/>
                </a:cubicBezTo>
                <a:cubicBezTo>
                  <a:pt x="1842" y="109"/>
                  <a:pt x="1840" y="108"/>
                  <a:pt x="1837" y="108"/>
                </a:cubicBezTo>
                <a:cubicBezTo>
                  <a:pt x="1833" y="108"/>
                  <a:pt x="1830" y="113"/>
                  <a:pt x="1822" y="113"/>
                </a:cubicBezTo>
                <a:cubicBezTo>
                  <a:pt x="1679" y="149"/>
                  <a:pt x="1525" y="184"/>
                  <a:pt x="1406" y="280"/>
                </a:cubicBezTo>
                <a:cubicBezTo>
                  <a:pt x="1382" y="303"/>
                  <a:pt x="1358" y="303"/>
                  <a:pt x="1334" y="315"/>
                </a:cubicBezTo>
                <a:cubicBezTo>
                  <a:pt x="1287" y="315"/>
                  <a:pt x="1251" y="339"/>
                  <a:pt x="1215" y="375"/>
                </a:cubicBezTo>
                <a:cubicBezTo>
                  <a:pt x="1144" y="411"/>
                  <a:pt x="1084" y="458"/>
                  <a:pt x="1025" y="518"/>
                </a:cubicBezTo>
                <a:cubicBezTo>
                  <a:pt x="977" y="542"/>
                  <a:pt x="941" y="565"/>
                  <a:pt x="906" y="601"/>
                </a:cubicBezTo>
                <a:cubicBezTo>
                  <a:pt x="882" y="613"/>
                  <a:pt x="858" y="637"/>
                  <a:pt x="846" y="673"/>
                </a:cubicBezTo>
                <a:cubicBezTo>
                  <a:pt x="834" y="673"/>
                  <a:pt x="822" y="684"/>
                  <a:pt x="822" y="684"/>
                </a:cubicBezTo>
                <a:cubicBezTo>
                  <a:pt x="763" y="732"/>
                  <a:pt x="727" y="768"/>
                  <a:pt x="691" y="827"/>
                </a:cubicBezTo>
                <a:cubicBezTo>
                  <a:pt x="620" y="887"/>
                  <a:pt x="572" y="946"/>
                  <a:pt x="536" y="1030"/>
                </a:cubicBezTo>
                <a:cubicBezTo>
                  <a:pt x="453" y="1113"/>
                  <a:pt x="394" y="1208"/>
                  <a:pt x="346" y="1316"/>
                </a:cubicBezTo>
                <a:cubicBezTo>
                  <a:pt x="298" y="1411"/>
                  <a:pt x="251" y="1506"/>
                  <a:pt x="215" y="1601"/>
                </a:cubicBezTo>
                <a:cubicBezTo>
                  <a:pt x="191" y="1649"/>
                  <a:pt x="167" y="1708"/>
                  <a:pt x="155" y="1768"/>
                </a:cubicBezTo>
                <a:cubicBezTo>
                  <a:pt x="144" y="1780"/>
                  <a:pt x="132" y="1804"/>
                  <a:pt x="132" y="1827"/>
                </a:cubicBezTo>
                <a:cubicBezTo>
                  <a:pt x="132" y="1839"/>
                  <a:pt x="120" y="1839"/>
                  <a:pt x="120" y="1851"/>
                </a:cubicBezTo>
                <a:cubicBezTo>
                  <a:pt x="96" y="1947"/>
                  <a:pt x="60" y="2042"/>
                  <a:pt x="60" y="2137"/>
                </a:cubicBezTo>
                <a:cubicBezTo>
                  <a:pt x="25" y="2197"/>
                  <a:pt x="48" y="2256"/>
                  <a:pt x="36" y="2328"/>
                </a:cubicBezTo>
                <a:cubicBezTo>
                  <a:pt x="36" y="2339"/>
                  <a:pt x="36" y="2351"/>
                  <a:pt x="36" y="2363"/>
                </a:cubicBezTo>
                <a:cubicBezTo>
                  <a:pt x="36" y="2375"/>
                  <a:pt x="36" y="2399"/>
                  <a:pt x="36" y="2411"/>
                </a:cubicBezTo>
                <a:cubicBezTo>
                  <a:pt x="1" y="2554"/>
                  <a:pt x="25" y="2697"/>
                  <a:pt x="25" y="2840"/>
                </a:cubicBezTo>
                <a:cubicBezTo>
                  <a:pt x="25" y="2947"/>
                  <a:pt x="1" y="3066"/>
                  <a:pt x="36" y="3173"/>
                </a:cubicBezTo>
                <a:cubicBezTo>
                  <a:pt x="48" y="3232"/>
                  <a:pt x="25" y="3292"/>
                  <a:pt x="60" y="3351"/>
                </a:cubicBezTo>
                <a:cubicBezTo>
                  <a:pt x="60" y="3399"/>
                  <a:pt x="48" y="3459"/>
                  <a:pt x="84" y="3506"/>
                </a:cubicBezTo>
                <a:cubicBezTo>
                  <a:pt x="84" y="3566"/>
                  <a:pt x="96" y="3613"/>
                  <a:pt x="108" y="3661"/>
                </a:cubicBezTo>
                <a:cubicBezTo>
                  <a:pt x="144" y="3709"/>
                  <a:pt x="96" y="3780"/>
                  <a:pt x="155" y="3816"/>
                </a:cubicBezTo>
                <a:cubicBezTo>
                  <a:pt x="167" y="3828"/>
                  <a:pt x="179" y="3840"/>
                  <a:pt x="191" y="3840"/>
                </a:cubicBezTo>
                <a:cubicBezTo>
                  <a:pt x="179" y="3863"/>
                  <a:pt x="144" y="3875"/>
                  <a:pt x="155" y="3923"/>
                </a:cubicBezTo>
                <a:cubicBezTo>
                  <a:pt x="251" y="4280"/>
                  <a:pt x="346" y="4649"/>
                  <a:pt x="513" y="4983"/>
                </a:cubicBezTo>
                <a:cubicBezTo>
                  <a:pt x="525" y="5054"/>
                  <a:pt x="560" y="5102"/>
                  <a:pt x="596" y="5161"/>
                </a:cubicBezTo>
                <a:cubicBezTo>
                  <a:pt x="691" y="5364"/>
                  <a:pt x="775" y="5566"/>
                  <a:pt x="917" y="5745"/>
                </a:cubicBezTo>
                <a:cubicBezTo>
                  <a:pt x="977" y="5899"/>
                  <a:pt x="1072" y="6054"/>
                  <a:pt x="1168" y="6185"/>
                </a:cubicBezTo>
                <a:cubicBezTo>
                  <a:pt x="1215" y="6280"/>
                  <a:pt x="1275" y="6364"/>
                  <a:pt x="1334" y="6435"/>
                </a:cubicBezTo>
                <a:cubicBezTo>
                  <a:pt x="1370" y="6483"/>
                  <a:pt x="1394" y="6519"/>
                  <a:pt x="1429" y="6566"/>
                </a:cubicBezTo>
                <a:cubicBezTo>
                  <a:pt x="1441" y="6602"/>
                  <a:pt x="1465" y="6614"/>
                  <a:pt x="1489" y="6638"/>
                </a:cubicBezTo>
                <a:cubicBezTo>
                  <a:pt x="1489" y="6638"/>
                  <a:pt x="1489" y="6650"/>
                  <a:pt x="1489" y="6661"/>
                </a:cubicBezTo>
                <a:cubicBezTo>
                  <a:pt x="1560" y="6757"/>
                  <a:pt x="1632" y="6876"/>
                  <a:pt x="1715" y="6971"/>
                </a:cubicBezTo>
                <a:cubicBezTo>
                  <a:pt x="1715" y="7007"/>
                  <a:pt x="1751" y="7042"/>
                  <a:pt x="1775" y="7066"/>
                </a:cubicBezTo>
                <a:cubicBezTo>
                  <a:pt x="1810" y="7102"/>
                  <a:pt x="1846" y="7138"/>
                  <a:pt x="1870" y="7197"/>
                </a:cubicBezTo>
                <a:cubicBezTo>
                  <a:pt x="1882" y="7233"/>
                  <a:pt x="1906" y="7257"/>
                  <a:pt x="1930" y="7281"/>
                </a:cubicBezTo>
                <a:cubicBezTo>
                  <a:pt x="2001" y="7376"/>
                  <a:pt x="2060" y="7471"/>
                  <a:pt x="2144" y="7554"/>
                </a:cubicBezTo>
                <a:cubicBezTo>
                  <a:pt x="2203" y="7638"/>
                  <a:pt x="2263" y="7721"/>
                  <a:pt x="2346" y="7792"/>
                </a:cubicBezTo>
                <a:cubicBezTo>
                  <a:pt x="2418" y="7912"/>
                  <a:pt x="2513" y="8007"/>
                  <a:pt x="2608" y="8114"/>
                </a:cubicBezTo>
                <a:cubicBezTo>
                  <a:pt x="2727" y="8269"/>
                  <a:pt x="2870" y="8412"/>
                  <a:pt x="3013" y="8554"/>
                </a:cubicBezTo>
                <a:cubicBezTo>
                  <a:pt x="3061" y="8614"/>
                  <a:pt x="3108" y="8662"/>
                  <a:pt x="3168" y="8709"/>
                </a:cubicBezTo>
                <a:cubicBezTo>
                  <a:pt x="3227" y="8757"/>
                  <a:pt x="3275" y="8828"/>
                  <a:pt x="3346" y="8864"/>
                </a:cubicBezTo>
                <a:cubicBezTo>
                  <a:pt x="3346" y="8888"/>
                  <a:pt x="3346" y="8900"/>
                  <a:pt x="3370" y="8912"/>
                </a:cubicBezTo>
                <a:cubicBezTo>
                  <a:pt x="3465" y="8995"/>
                  <a:pt x="3549" y="9090"/>
                  <a:pt x="3644" y="9174"/>
                </a:cubicBezTo>
                <a:cubicBezTo>
                  <a:pt x="3704" y="9233"/>
                  <a:pt x="3775" y="9281"/>
                  <a:pt x="3835" y="9340"/>
                </a:cubicBezTo>
                <a:cubicBezTo>
                  <a:pt x="3858" y="9388"/>
                  <a:pt x="3906" y="9412"/>
                  <a:pt x="3954" y="9447"/>
                </a:cubicBezTo>
                <a:cubicBezTo>
                  <a:pt x="4001" y="9483"/>
                  <a:pt x="4025" y="9531"/>
                  <a:pt x="4085" y="9555"/>
                </a:cubicBezTo>
                <a:cubicBezTo>
                  <a:pt x="4156" y="9614"/>
                  <a:pt x="4204" y="9686"/>
                  <a:pt x="4287" y="9721"/>
                </a:cubicBezTo>
                <a:cubicBezTo>
                  <a:pt x="4287" y="9733"/>
                  <a:pt x="4299" y="9733"/>
                  <a:pt x="4299" y="9745"/>
                </a:cubicBezTo>
                <a:cubicBezTo>
                  <a:pt x="4311" y="9757"/>
                  <a:pt x="4335" y="9769"/>
                  <a:pt x="4346" y="9781"/>
                </a:cubicBezTo>
                <a:cubicBezTo>
                  <a:pt x="4430" y="9852"/>
                  <a:pt x="4525" y="9924"/>
                  <a:pt x="4620" y="9983"/>
                </a:cubicBezTo>
                <a:cubicBezTo>
                  <a:pt x="4870" y="10233"/>
                  <a:pt x="5180" y="10424"/>
                  <a:pt x="5466" y="10638"/>
                </a:cubicBezTo>
                <a:cubicBezTo>
                  <a:pt x="5478" y="10638"/>
                  <a:pt x="5489" y="10650"/>
                  <a:pt x="5513" y="10662"/>
                </a:cubicBezTo>
                <a:cubicBezTo>
                  <a:pt x="5525" y="10686"/>
                  <a:pt x="5549" y="10698"/>
                  <a:pt x="5585" y="10698"/>
                </a:cubicBezTo>
                <a:cubicBezTo>
                  <a:pt x="5787" y="10876"/>
                  <a:pt x="6025" y="11007"/>
                  <a:pt x="6251" y="11150"/>
                </a:cubicBezTo>
                <a:cubicBezTo>
                  <a:pt x="6263" y="11162"/>
                  <a:pt x="6275" y="11162"/>
                  <a:pt x="6299" y="11162"/>
                </a:cubicBezTo>
                <a:cubicBezTo>
                  <a:pt x="6323" y="11186"/>
                  <a:pt x="6347" y="11198"/>
                  <a:pt x="6371" y="11210"/>
                </a:cubicBezTo>
                <a:cubicBezTo>
                  <a:pt x="6371" y="11233"/>
                  <a:pt x="6382" y="11233"/>
                  <a:pt x="6406" y="11233"/>
                </a:cubicBezTo>
                <a:cubicBezTo>
                  <a:pt x="6478" y="11305"/>
                  <a:pt x="6561" y="11352"/>
                  <a:pt x="6656" y="11388"/>
                </a:cubicBezTo>
                <a:cubicBezTo>
                  <a:pt x="6752" y="11460"/>
                  <a:pt x="6859" y="11519"/>
                  <a:pt x="6966" y="11567"/>
                </a:cubicBezTo>
                <a:cubicBezTo>
                  <a:pt x="6990" y="11591"/>
                  <a:pt x="7025" y="11602"/>
                  <a:pt x="7049" y="11614"/>
                </a:cubicBezTo>
                <a:cubicBezTo>
                  <a:pt x="7077" y="11649"/>
                  <a:pt x="7105" y="11668"/>
                  <a:pt x="7137" y="11668"/>
                </a:cubicBezTo>
                <a:cubicBezTo>
                  <a:pt x="7160" y="11668"/>
                  <a:pt x="7186" y="11658"/>
                  <a:pt x="7216" y="11638"/>
                </a:cubicBezTo>
                <a:cubicBezTo>
                  <a:pt x="7252" y="11602"/>
                  <a:pt x="7311" y="11614"/>
                  <a:pt x="7347" y="11567"/>
                </a:cubicBezTo>
                <a:cubicBezTo>
                  <a:pt x="7418" y="11543"/>
                  <a:pt x="7490" y="11507"/>
                  <a:pt x="7549" y="11460"/>
                </a:cubicBezTo>
                <a:cubicBezTo>
                  <a:pt x="7573" y="11448"/>
                  <a:pt x="7597" y="11436"/>
                  <a:pt x="7609" y="11412"/>
                </a:cubicBezTo>
                <a:cubicBezTo>
                  <a:pt x="7859" y="11281"/>
                  <a:pt x="8097" y="11138"/>
                  <a:pt x="8335" y="10971"/>
                </a:cubicBezTo>
                <a:cubicBezTo>
                  <a:pt x="8430" y="10924"/>
                  <a:pt x="8526" y="10852"/>
                  <a:pt x="8621" y="10781"/>
                </a:cubicBezTo>
                <a:cubicBezTo>
                  <a:pt x="8680" y="10745"/>
                  <a:pt x="8752" y="10710"/>
                  <a:pt x="8799" y="10662"/>
                </a:cubicBezTo>
                <a:cubicBezTo>
                  <a:pt x="8859" y="10638"/>
                  <a:pt x="8907" y="10590"/>
                  <a:pt x="8954" y="10543"/>
                </a:cubicBezTo>
                <a:cubicBezTo>
                  <a:pt x="9097" y="10471"/>
                  <a:pt x="9204" y="10376"/>
                  <a:pt x="9335" y="10269"/>
                </a:cubicBezTo>
                <a:cubicBezTo>
                  <a:pt x="9407" y="10233"/>
                  <a:pt x="9478" y="10186"/>
                  <a:pt x="9538" y="10114"/>
                </a:cubicBezTo>
                <a:cubicBezTo>
                  <a:pt x="9680" y="10031"/>
                  <a:pt x="9788" y="9912"/>
                  <a:pt x="9919" y="9805"/>
                </a:cubicBezTo>
                <a:cubicBezTo>
                  <a:pt x="9990" y="9745"/>
                  <a:pt x="10073" y="9686"/>
                  <a:pt x="10133" y="9614"/>
                </a:cubicBezTo>
                <a:cubicBezTo>
                  <a:pt x="10216" y="9578"/>
                  <a:pt x="10264" y="9507"/>
                  <a:pt x="10312" y="9459"/>
                </a:cubicBezTo>
                <a:cubicBezTo>
                  <a:pt x="10419" y="9400"/>
                  <a:pt x="10490" y="9305"/>
                  <a:pt x="10585" y="9233"/>
                </a:cubicBezTo>
                <a:cubicBezTo>
                  <a:pt x="10669" y="9162"/>
                  <a:pt x="10728" y="9078"/>
                  <a:pt x="10812" y="9007"/>
                </a:cubicBezTo>
                <a:cubicBezTo>
                  <a:pt x="10907" y="8947"/>
                  <a:pt x="10978" y="8864"/>
                  <a:pt x="11050" y="8781"/>
                </a:cubicBezTo>
                <a:cubicBezTo>
                  <a:pt x="11097" y="8745"/>
                  <a:pt x="11133" y="8709"/>
                  <a:pt x="11157" y="8662"/>
                </a:cubicBezTo>
                <a:cubicBezTo>
                  <a:pt x="11264" y="8590"/>
                  <a:pt x="11324" y="8495"/>
                  <a:pt x="11407" y="8400"/>
                </a:cubicBezTo>
                <a:cubicBezTo>
                  <a:pt x="11455" y="8376"/>
                  <a:pt x="11490" y="8328"/>
                  <a:pt x="11526" y="8281"/>
                </a:cubicBezTo>
                <a:cubicBezTo>
                  <a:pt x="11562" y="8269"/>
                  <a:pt x="11585" y="8245"/>
                  <a:pt x="11597" y="8197"/>
                </a:cubicBezTo>
                <a:cubicBezTo>
                  <a:pt x="11669" y="8138"/>
                  <a:pt x="11740" y="8066"/>
                  <a:pt x="11800" y="7971"/>
                </a:cubicBezTo>
                <a:cubicBezTo>
                  <a:pt x="11859" y="7923"/>
                  <a:pt x="11907" y="7864"/>
                  <a:pt x="11955" y="7792"/>
                </a:cubicBezTo>
                <a:cubicBezTo>
                  <a:pt x="11978" y="7781"/>
                  <a:pt x="12002" y="7745"/>
                  <a:pt x="12014" y="7709"/>
                </a:cubicBezTo>
                <a:cubicBezTo>
                  <a:pt x="12026" y="7697"/>
                  <a:pt x="12026" y="7697"/>
                  <a:pt x="12038" y="7685"/>
                </a:cubicBezTo>
                <a:cubicBezTo>
                  <a:pt x="12217" y="7483"/>
                  <a:pt x="12383" y="7269"/>
                  <a:pt x="12526" y="7031"/>
                </a:cubicBezTo>
                <a:cubicBezTo>
                  <a:pt x="12574" y="6983"/>
                  <a:pt x="12609" y="6935"/>
                  <a:pt x="12633" y="6876"/>
                </a:cubicBezTo>
                <a:cubicBezTo>
                  <a:pt x="12681" y="6828"/>
                  <a:pt x="12728" y="6769"/>
                  <a:pt x="12752" y="6709"/>
                </a:cubicBezTo>
                <a:cubicBezTo>
                  <a:pt x="12788" y="6685"/>
                  <a:pt x="12812" y="6650"/>
                  <a:pt x="12824" y="6614"/>
                </a:cubicBezTo>
                <a:cubicBezTo>
                  <a:pt x="12836" y="6590"/>
                  <a:pt x="12848" y="6566"/>
                  <a:pt x="12859" y="6554"/>
                </a:cubicBezTo>
                <a:cubicBezTo>
                  <a:pt x="12907" y="6507"/>
                  <a:pt x="12943" y="6459"/>
                  <a:pt x="12967" y="6411"/>
                </a:cubicBezTo>
                <a:cubicBezTo>
                  <a:pt x="12979" y="6399"/>
                  <a:pt x="12990" y="6376"/>
                  <a:pt x="13002" y="6364"/>
                </a:cubicBezTo>
                <a:cubicBezTo>
                  <a:pt x="13074" y="6280"/>
                  <a:pt x="13133" y="6173"/>
                  <a:pt x="13193" y="6078"/>
                </a:cubicBezTo>
                <a:cubicBezTo>
                  <a:pt x="13252" y="5995"/>
                  <a:pt x="13300" y="5911"/>
                  <a:pt x="13336" y="5804"/>
                </a:cubicBezTo>
                <a:cubicBezTo>
                  <a:pt x="13348" y="5792"/>
                  <a:pt x="13360" y="5780"/>
                  <a:pt x="13371" y="5768"/>
                </a:cubicBezTo>
                <a:cubicBezTo>
                  <a:pt x="13419" y="5685"/>
                  <a:pt x="13479" y="5602"/>
                  <a:pt x="13514" y="5518"/>
                </a:cubicBezTo>
                <a:cubicBezTo>
                  <a:pt x="13586" y="5399"/>
                  <a:pt x="13645" y="5280"/>
                  <a:pt x="13693" y="5161"/>
                </a:cubicBezTo>
                <a:cubicBezTo>
                  <a:pt x="13776" y="5042"/>
                  <a:pt x="13824" y="4899"/>
                  <a:pt x="13871" y="4756"/>
                </a:cubicBezTo>
                <a:cubicBezTo>
                  <a:pt x="13919" y="4661"/>
                  <a:pt x="13955" y="4554"/>
                  <a:pt x="13979" y="4447"/>
                </a:cubicBezTo>
                <a:cubicBezTo>
                  <a:pt x="14002" y="4399"/>
                  <a:pt x="14026" y="4340"/>
                  <a:pt x="14026" y="4292"/>
                </a:cubicBezTo>
                <a:cubicBezTo>
                  <a:pt x="14086" y="4137"/>
                  <a:pt x="14110" y="3971"/>
                  <a:pt x="14157" y="3816"/>
                </a:cubicBezTo>
                <a:cubicBezTo>
                  <a:pt x="14157" y="3804"/>
                  <a:pt x="14157" y="3792"/>
                  <a:pt x="14157" y="3780"/>
                </a:cubicBezTo>
                <a:cubicBezTo>
                  <a:pt x="14181" y="3685"/>
                  <a:pt x="14205" y="3602"/>
                  <a:pt x="14205" y="3506"/>
                </a:cubicBezTo>
                <a:cubicBezTo>
                  <a:pt x="14241" y="3471"/>
                  <a:pt x="14217" y="3423"/>
                  <a:pt x="14229" y="3375"/>
                </a:cubicBezTo>
                <a:cubicBezTo>
                  <a:pt x="14252" y="3304"/>
                  <a:pt x="14241" y="3244"/>
                  <a:pt x="14252" y="3173"/>
                </a:cubicBezTo>
                <a:cubicBezTo>
                  <a:pt x="14276" y="3149"/>
                  <a:pt x="14264" y="3113"/>
                  <a:pt x="14264" y="3078"/>
                </a:cubicBezTo>
                <a:cubicBezTo>
                  <a:pt x="14276" y="2792"/>
                  <a:pt x="14276" y="2506"/>
                  <a:pt x="14241" y="2220"/>
                </a:cubicBezTo>
                <a:cubicBezTo>
                  <a:pt x="14241" y="2208"/>
                  <a:pt x="14241" y="2185"/>
                  <a:pt x="14229" y="2161"/>
                </a:cubicBezTo>
                <a:cubicBezTo>
                  <a:pt x="14229" y="2137"/>
                  <a:pt x="14229" y="2125"/>
                  <a:pt x="14217" y="2101"/>
                </a:cubicBezTo>
                <a:cubicBezTo>
                  <a:pt x="14217" y="2042"/>
                  <a:pt x="14205" y="1994"/>
                  <a:pt x="14181" y="1935"/>
                </a:cubicBezTo>
                <a:cubicBezTo>
                  <a:pt x="14181" y="1935"/>
                  <a:pt x="14181" y="1923"/>
                  <a:pt x="14181" y="1923"/>
                </a:cubicBezTo>
                <a:cubicBezTo>
                  <a:pt x="14181" y="1899"/>
                  <a:pt x="14181" y="1875"/>
                  <a:pt x="14157" y="1851"/>
                </a:cubicBezTo>
                <a:cubicBezTo>
                  <a:pt x="14157" y="1827"/>
                  <a:pt x="14157" y="1804"/>
                  <a:pt x="14133" y="1792"/>
                </a:cubicBezTo>
                <a:cubicBezTo>
                  <a:pt x="14122" y="1697"/>
                  <a:pt x="14086" y="1625"/>
                  <a:pt x="14038" y="1542"/>
                </a:cubicBezTo>
                <a:cubicBezTo>
                  <a:pt x="14014" y="1446"/>
                  <a:pt x="13967" y="1351"/>
                  <a:pt x="13907" y="1280"/>
                </a:cubicBezTo>
                <a:cubicBezTo>
                  <a:pt x="13871" y="1196"/>
                  <a:pt x="13848" y="1101"/>
                  <a:pt x="13752" y="1054"/>
                </a:cubicBezTo>
                <a:cubicBezTo>
                  <a:pt x="13764" y="994"/>
                  <a:pt x="13729" y="970"/>
                  <a:pt x="13693" y="935"/>
                </a:cubicBezTo>
                <a:cubicBezTo>
                  <a:pt x="13657" y="887"/>
                  <a:pt x="13633" y="839"/>
                  <a:pt x="13574" y="804"/>
                </a:cubicBezTo>
                <a:cubicBezTo>
                  <a:pt x="13538" y="744"/>
                  <a:pt x="13502" y="708"/>
                  <a:pt x="13443" y="673"/>
                </a:cubicBezTo>
                <a:cubicBezTo>
                  <a:pt x="13407" y="625"/>
                  <a:pt x="13371" y="577"/>
                  <a:pt x="13312" y="554"/>
                </a:cubicBezTo>
                <a:cubicBezTo>
                  <a:pt x="13276" y="506"/>
                  <a:pt x="13217" y="482"/>
                  <a:pt x="13169" y="446"/>
                </a:cubicBezTo>
                <a:cubicBezTo>
                  <a:pt x="13145" y="411"/>
                  <a:pt x="13109" y="387"/>
                  <a:pt x="13062" y="375"/>
                </a:cubicBezTo>
                <a:cubicBezTo>
                  <a:pt x="13002" y="315"/>
                  <a:pt x="12931" y="292"/>
                  <a:pt x="12859" y="268"/>
                </a:cubicBezTo>
                <a:cubicBezTo>
                  <a:pt x="12800" y="220"/>
                  <a:pt x="12728" y="196"/>
                  <a:pt x="12657" y="173"/>
                </a:cubicBezTo>
                <a:cubicBezTo>
                  <a:pt x="12621" y="149"/>
                  <a:pt x="12574" y="137"/>
                  <a:pt x="12526" y="137"/>
                </a:cubicBezTo>
                <a:cubicBezTo>
                  <a:pt x="12395" y="77"/>
                  <a:pt x="12264" y="42"/>
                  <a:pt x="12133" y="42"/>
                </a:cubicBezTo>
                <a:cubicBezTo>
                  <a:pt x="11994" y="18"/>
                  <a:pt x="11854" y="0"/>
                  <a:pt x="1171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227" name="Google Shape;1227;p57"/>
          <p:cNvSpPr/>
          <p:nvPr/>
        </p:nvSpPr>
        <p:spPr>
          <a:xfrm>
            <a:off x="4273773" y="2874277"/>
            <a:ext cx="133169" cy="108862"/>
          </a:xfrm>
          <a:custGeom>
            <a:avLst/>
            <a:gdLst/>
            <a:ahLst/>
            <a:cxnLst/>
            <a:rect l="l" t="t" r="r" b="b"/>
            <a:pathLst>
              <a:path w="14277" h="11668" extrusionOk="0">
                <a:moveTo>
                  <a:pt x="10812" y="649"/>
                </a:moveTo>
                <a:cubicBezTo>
                  <a:pt x="10800" y="649"/>
                  <a:pt x="10800" y="661"/>
                  <a:pt x="10800" y="661"/>
                </a:cubicBezTo>
                <a:cubicBezTo>
                  <a:pt x="10800" y="649"/>
                  <a:pt x="10800" y="649"/>
                  <a:pt x="10812" y="649"/>
                </a:cubicBezTo>
                <a:close/>
                <a:moveTo>
                  <a:pt x="4096" y="684"/>
                </a:moveTo>
                <a:cubicBezTo>
                  <a:pt x="4132" y="696"/>
                  <a:pt x="4168" y="696"/>
                  <a:pt x="4180" y="696"/>
                </a:cubicBezTo>
                <a:cubicBezTo>
                  <a:pt x="4185" y="694"/>
                  <a:pt x="4188" y="693"/>
                  <a:pt x="4190" y="693"/>
                </a:cubicBezTo>
                <a:cubicBezTo>
                  <a:pt x="4199" y="693"/>
                  <a:pt x="4192" y="708"/>
                  <a:pt x="4192" y="708"/>
                </a:cubicBezTo>
                <a:cubicBezTo>
                  <a:pt x="4192" y="744"/>
                  <a:pt x="4204" y="768"/>
                  <a:pt x="4216" y="792"/>
                </a:cubicBezTo>
                <a:cubicBezTo>
                  <a:pt x="4180" y="756"/>
                  <a:pt x="4144" y="720"/>
                  <a:pt x="4096" y="684"/>
                </a:cubicBezTo>
                <a:close/>
                <a:moveTo>
                  <a:pt x="5108" y="1054"/>
                </a:moveTo>
                <a:cubicBezTo>
                  <a:pt x="5108" y="1065"/>
                  <a:pt x="5108" y="1065"/>
                  <a:pt x="5108" y="1065"/>
                </a:cubicBezTo>
                <a:cubicBezTo>
                  <a:pt x="5097" y="1065"/>
                  <a:pt x="5097" y="1077"/>
                  <a:pt x="5085" y="1077"/>
                </a:cubicBezTo>
                <a:lnTo>
                  <a:pt x="5085" y="1077"/>
                </a:lnTo>
                <a:cubicBezTo>
                  <a:pt x="5097" y="1077"/>
                  <a:pt x="5097" y="1065"/>
                  <a:pt x="5108" y="1054"/>
                </a:cubicBezTo>
                <a:close/>
                <a:moveTo>
                  <a:pt x="9097" y="1089"/>
                </a:moveTo>
                <a:cubicBezTo>
                  <a:pt x="9109" y="1089"/>
                  <a:pt x="9109" y="1089"/>
                  <a:pt x="9109" y="1101"/>
                </a:cubicBezTo>
                <a:lnTo>
                  <a:pt x="9097" y="1101"/>
                </a:lnTo>
                <a:cubicBezTo>
                  <a:pt x="9097" y="1101"/>
                  <a:pt x="9097" y="1089"/>
                  <a:pt x="9097" y="1089"/>
                </a:cubicBezTo>
                <a:close/>
                <a:moveTo>
                  <a:pt x="1965" y="1101"/>
                </a:moveTo>
                <a:cubicBezTo>
                  <a:pt x="1965" y="1113"/>
                  <a:pt x="1965" y="1125"/>
                  <a:pt x="1953" y="1125"/>
                </a:cubicBezTo>
                <a:cubicBezTo>
                  <a:pt x="1953" y="1113"/>
                  <a:pt x="1965" y="1113"/>
                  <a:pt x="1965" y="1101"/>
                </a:cubicBezTo>
                <a:close/>
                <a:moveTo>
                  <a:pt x="8930" y="1149"/>
                </a:moveTo>
                <a:cubicBezTo>
                  <a:pt x="8930" y="1161"/>
                  <a:pt x="8918" y="1161"/>
                  <a:pt x="8918" y="1173"/>
                </a:cubicBezTo>
                <a:cubicBezTo>
                  <a:pt x="8918" y="1161"/>
                  <a:pt x="8918" y="1161"/>
                  <a:pt x="8930" y="1149"/>
                </a:cubicBezTo>
                <a:close/>
                <a:moveTo>
                  <a:pt x="3799" y="1232"/>
                </a:moveTo>
                <a:cubicBezTo>
                  <a:pt x="3799" y="1244"/>
                  <a:pt x="3787" y="1244"/>
                  <a:pt x="3775" y="1244"/>
                </a:cubicBezTo>
                <a:cubicBezTo>
                  <a:pt x="3787" y="1244"/>
                  <a:pt x="3787" y="1232"/>
                  <a:pt x="3787" y="1232"/>
                </a:cubicBezTo>
                <a:close/>
                <a:moveTo>
                  <a:pt x="3971" y="1259"/>
                </a:moveTo>
                <a:cubicBezTo>
                  <a:pt x="3989" y="1259"/>
                  <a:pt x="4007" y="1262"/>
                  <a:pt x="4025" y="1268"/>
                </a:cubicBezTo>
                <a:cubicBezTo>
                  <a:pt x="4001" y="1280"/>
                  <a:pt x="3965" y="1292"/>
                  <a:pt x="3942" y="1316"/>
                </a:cubicBezTo>
                <a:cubicBezTo>
                  <a:pt x="3930" y="1304"/>
                  <a:pt x="3906" y="1292"/>
                  <a:pt x="3918" y="1268"/>
                </a:cubicBezTo>
                <a:cubicBezTo>
                  <a:pt x="3936" y="1262"/>
                  <a:pt x="3954" y="1259"/>
                  <a:pt x="3971" y="1259"/>
                </a:cubicBezTo>
                <a:close/>
                <a:moveTo>
                  <a:pt x="9359" y="1387"/>
                </a:moveTo>
                <a:cubicBezTo>
                  <a:pt x="9359" y="1387"/>
                  <a:pt x="9359" y="1387"/>
                  <a:pt x="9359" y="1399"/>
                </a:cubicBezTo>
                <a:lnTo>
                  <a:pt x="9347" y="1399"/>
                </a:lnTo>
                <a:cubicBezTo>
                  <a:pt x="9347" y="1387"/>
                  <a:pt x="9359" y="1387"/>
                  <a:pt x="9359" y="1387"/>
                </a:cubicBezTo>
                <a:close/>
                <a:moveTo>
                  <a:pt x="3870" y="1518"/>
                </a:moveTo>
                <a:cubicBezTo>
                  <a:pt x="3882" y="1530"/>
                  <a:pt x="3882" y="1530"/>
                  <a:pt x="3882" y="1530"/>
                </a:cubicBezTo>
                <a:lnTo>
                  <a:pt x="3870" y="1530"/>
                </a:lnTo>
                <a:cubicBezTo>
                  <a:pt x="3870" y="1530"/>
                  <a:pt x="3870" y="1530"/>
                  <a:pt x="3870" y="1518"/>
                </a:cubicBezTo>
                <a:close/>
                <a:moveTo>
                  <a:pt x="13800" y="1851"/>
                </a:moveTo>
                <a:cubicBezTo>
                  <a:pt x="13800" y="1863"/>
                  <a:pt x="13788" y="1863"/>
                  <a:pt x="13788" y="1863"/>
                </a:cubicBezTo>
                <a:cubicBezTo>
                  <a:pt x="13788" y="1863"/>
                  <a:pt x="13788" y="1863"/>
                  <a:pt x="13776" y="1851"/>
                </a:cubicBezTo>
                <a:close/>
                <a:moveTo>
                  <a:pt x="5489" y="1863"/>
                </a:moveTo>
                <a:cubicBezTo>
                  <a:pt x="5489" y="1875"/>
                  <a:pt x="5489" y="1875"/>
                  <a:pt x="5489" y="1875"/>
                </a:cubicBezTo>
                <a:cubicBezTo>
                  <a:pt x="5489" y="1875"/>
                  <a:pt x="5486" y="1872"/>
                  <a:pt x="5482" y="1871"/>
                </a:cubicBezTo>
                <a:lnTo>
                  <a:pt x="5482" y="1871"/>
                </a:lnTo>
                <a:cubicBezTo>
                  <a:pt x="5484" y="1869"/>
                  <a:pt x="5486" y="1866"/>
                  <a:pt x="5489" y="1863"/>
                </a:cubicBezTo>
                <a:close/>
                <a:moveTo>
                  <a:pt x="8180" y="1875"/>
                </a:moveTo>
                <a:cubicBezTo>
                  <a:pt x="8180" y="1887"/>
                  <a:pt x="8180" y="1887"/>
                  <a:pt x="8180" y="1887"/>
                </a:cubicBezTo>
                <a:cubicBezTo>
                  <a:pt x="8180" y="1887"/>
                  <a:pt x="8168" y="1887"/>
                  <a:pt x="8168" y="1875"/>
                </a:cubicBezTo>
                <a:close/>
                <a:moveTo>
                  <a:pt x="155" y="2054"/>
                </a:moveTo>
                <a:cubicBezTo>
                  <a:pt x="167" y="2078"/>
                  <a:pt x="167" y="2089"/>
                  <a:pt x="179" y="2101"/>
                </a:cubicBezTo>
                <a:cubicBezTo>
                  <a:pt x="167" y="2113"/>
                  <a:pt x="144" y="2125"/>
                  <a:pt x="120" y="2149"/>
                </a:cubicBezTo>
                <a:cubicBezTo>
                  <a:pt x="132" y="2113"/>
                  <a:pt x="144" y="2089"/>
                  <a:pt x="155" y="2054"/>
                </a:cubicBezTo>
                <a:close/>
                <a:moveTo>
                  <a:pt x="1239" y="2173"/>
                </a:moveTo>
                <a:cubicBezTo>
                  <a:pt x="1239" y="2185"/>
                  <a:pt x="1239" y="2185"/>
                  <a:pt x="1239" y="2185"/>
                </a:cubicBezTo>
                <a:lnTo>
                  <a:pt x="1227" y="2185"/>
                </a:lnTo>
                <a:cubicBezTo>
                  <a:pt x="1239" y="2185"/>
                  <a:pt x="1239" y="2185"/>
                  <a:pt x="1239" y="2173"/>
                </a:cubicBezTo>
                <a:close/>
                <a:moveTo>
                  <a:pt x="2322" y="2256"/>
                </a:moveTo>
                <a:cubicBezTo>
                  <a:pt x="2322" y="2268"/>
                  <a:pt x="2322" y="2268"/>
                  <a:pt x="2311" y="2280"/>
                </a:cubicBezTo>
                <a:cubicBezTo>
                  <a:pt x="2322" y="2268"/>
                  <a:pt x="2322" y="2256"/>
                  <a:pt x="2322" y="2256"/>
                </a:cubicBezTo>
                <a:close/>
                <a:moveTo>
                  <a:pt x="4323" y="2363"/>
                </a:moveTo>
                <a:cubicBezTo>
                  <a:pt x="4311" y="2363"/>
                  <a:pt x="4311" y="2363"/>
                  <a:pt x="4311" y="2375"/>
                </a:cubicBezTo>
                <a:cubicBezTo>
                  <a:pt x="4311" y="2363"/>
                  <a:pt x="4299" y="2363"/>
                  <a:pt x="4299" y="2363"/>
                </a:cubicBezTo>
                <a:close/>
                <a:moveTo>
                  <a:pt x="2632" y="2387"/>
                </a:moveTo>
                <a:cubicBezTo>
                  <a:pt x="2632" y="2399"/>
                  <a:pt x="2632" y="2399"/>
                  <a:pt x="2632" y="2399"/>
                </a:cubicBezTo>
                <a:cubicBezTo>
                  <a:pt x="2620" y="2399"/>
                  <a:pt x="2620" y="2399"/>
                  <a:pt x="2620" y="2387"/>
                </a:cubicBezTo>
                <a:close/>
                <a:moveTo>
                  <a:pt x="12645" y="2411"/>
                </a:moveTo>
                <a:cubicBezTo>
                  <a:pt x="12645" y="2417"/>
                  <a:pt x="12642" y="2420"/>
                  <a:pt x="12638" y="2420"/>
                </a:cubicBezTo>
                <a:cubicBezTo>
                  <a:pt x="12633" y="2420"/>
                  <a:pt x="12627" y="2417"/>
                  <a:pt x="12621" y="2411"/>
                </a:cubicBezTo>
                <a:close/>
                <a:moveTo>
                  <a:pt x="3180" y="2518"/>
                </a:moveTo>
                <a:cubicBezTo>
                  <a:pt x="3180" y="2518"/>
                  <a:pt x="3180" y="2518"/>
                  <a:pt x="3180" y="2530"/>
                </a:cubicBezTo>
                <a:cubicBezTo>
                  <a:pt x="3180" y="2518"/>
                  <a:pt x="3168" y="2518"/>
                  <a:pt x="3168" y="2518"/>
                </a:cubicBezTo>
                <a:close/>
                <a:moveTo>
                  <a:pt x="4549" y="2530"/>
                </a:moveTo>
                <a:cubicBezTo>
                  <a:pt x="4561" y="2530"/>
                  <a:pt x="4561" y="2530"/>
                  <a:pt x="4573" y="2542"/>
                </a:cubicBezTo>
                <a:cubicBezTo>
                  <a:pt x="4561" y="2542"/>
                  <a:pt x="4561" y="2530"/>
                  <a:pt x="4549" y="2530"/>
                </a:cubicBezTo>
                <a:close/>
                <a:moveTo>
                  <a:pt x="6513" y="2530"/>
                </a:moveTo>
                <a:cubicBezTo>
                  <a:pt x="6513" y="2530"/>
                  <a:pt x="6513" y="2542"/>
                  <a:pt x="6513" y="2542"/>
                </a:cubicBezTo>
                <a:lnTo>
                  <a:pt x="6502" y="2542"/>
                </a:lnTo>
                <a:cubicBezTo>
                  <a:pt x="6502" y="2542"/>
                  <a:pt x="6502" y="2530"/>
                  <a:pt x="6513" y="2530"/>
                </a:cubicBezTo>
                <a:close/>
                <a:moveTo>
                  <a:pt x="3858" y="2613"/>
                </a:moveTo>
                <a:cubicBezTo>
                  <a:pt x="3846" y="2625"/>
                  <a:pt x="3835" y="2637"/>
                  <a:pt x="3835" y="2637"/>
                </a:cubicBezTo>
                <a:cubicBezTo>
                  <a:pt x="3835" y="2637"/>
                  <a:pt x="3835" y="2625"/>
                  <a:pt x="3823" y="2625"/>
                </a:cubicBezTo>
                <a:cubicBezTo>
                  <a:pt x="3834" y="2625"/>
                  <a:pt x="3846" y="2625"/>
                  <a:pt x="3858" y="2613"/>
                </a:cubicBezTo>
                <a:close/>
                <a:moveTo>
                  <a:pt x="11990" y="2816"/>
                </a:moveTo>
                <a:cubicBezTo>
                  <a:pt x="11978" y="2828"/>
                  <a:pt x="11978" y="2828"/>
                  <a:pt x="11966" y="2840"/>
                </a:cubicBezTo>
                <a:cubicBezTo>
                  <a:pt x="11966" y="2828"/>
                  <a:pt x="11966" y="2828"/>
                  <a:pt x="11966" y="2828"/>
                </a:cubicBezTo>
                <a:cubicBezTo>
                  <a:pt x="11966" y="2816"/>
                  <a:pt x="11978" y="2816"/>
                  <a:pt x="11990" y="2816"/>
                </a:cubicBezTo>
                <a:close/>
                <a:moveTo>
                  <a:pt x="2489" y="2851"/>
                </a:moveTo>
                <a:cubicBezTo>
                  <a:pt x="2489" y="2863"/>
                  <a:pt x="2501" y="2887"/>
                  <a:pt x="2513" y="2899"/>
                </a:cubicBezTo>
                <a:cubicBezTo>
                  <a:pt x="2501" y="2899"/>
                  <a:pt x="2489" y="2887"/>
                  <a:pt x="2489" y="2875"/>
                </a:cubicBezTo>
                <a:cubicBezTo>
                  <a:pt x="2489" y="2863"/>
                  <a:pt x="2489" y="2851"/>
                  <a:pt x="2477" y="2851"/>
                </a:cubicBezTo>
                <a:close/>
                <a:moveTo>
                  <a:pt x="501" y="2947"/>
                </a:moveTo>
                <a:cubicBezTo>
                  <a:pt x="513" y="2959"/>
                  <a:pt x="513" y="2959"/>
                  <a:pt x="513" y="2959"/>
                </a:cubicBezTo>
                <a:cubicBezTo>
                  <a:pt x="513" y="2959"/>
                  <a:pt x="513" y="2970"/>
                  <a:pt x="501" y="2970"/>
                </a:cubicBezTo>
                <a:cubicBezTo>
                  <a:pt x="501" y="2959"/>
                  <a:pt x="501" y="2959"/>
                  <a:pt x="501" y="2947"/>
                </a:cubicBezTo>
                <a:close/>
                <a:moveTo>
                  <a:pt x="13229" y="2959"/>
                </a:moveTo>
                <a:cubicBezTo>
                  <a:pt x="13229" y="2970"/>
                  <a:pt x="13229" y="2970"/>
                  <a:pt x="13229" y="2982"/>
                </a:cubicBezTo>
                <a:cubicBezTo>
                  <a:pt x="13217" y="2982"/>
                  <a:pt x="13205" y="2982"/>
                  <a:pt x="13193" y="2970"/>
                </a:cubicBezTo>
                <a:cubicBezTo>
                  <a:pt x="13205" y="2970"/>
                  <a:pt x="13217" y="2970"/>
                  <a:pt x="13229" y="2959"/>
                </a:cubicBezTo>
                <a:close/>
                <a:moveTo>
                  <a:pt x="9169" y="2982"/>
                </a:moveTo>
                <a:lnTo>
                  <a:pt x="9169" y="2982"/>
                </a:lnTo>
                <a:cubicBezTo>
                  <a:pt x="9169" y="2994"/>
                  <a:pt x="9180" y="2994"/>
                  <a:pt x="9192" y="3006"/>
                </a:cubicBezTo>
                <a:lnTo>
                  <a:pt x="9180" y="3006"/>
                </a:lnTo>
                <a:cubicBezTo>
                  <a:pt x="9169" y="2994"/>
                  <a:pt x="9169" y="2994"/>
                  <a:pt x="9169" y="2982"/>
                </a:cubicBezTo>
                <a:close/>
                <a:moveTo>
                  <a:pt x="13074" y="2970"/>
                </a:moveTo>
                <a:cubicBezTo>
                  <a:pt x="13074" y="2982"/>
                  <a:pt x="13086" y="2982"/>
                  <a:pt x="13098" y="2982"/>
                </a:cubicBezTo>
                <a:cubicBezTo>
                  <a:pt x="13086" y="2994"/>
                  <a:pt x="13086" y="3006"/>
                  <a:pt x="13086" y="3018"/>
                </a:cubicBezTo>
                <a:cubicBezTo>
                  <a:pt x="13074" y="2994"/>
                  <a:pt x="13074" y="2982"/>
                  <a:pt x="13074" y="2970"/>
                </a:cubicBezTo>
                <a:close/>
                <a:moveTo>
                  <a:pt x="3013" y="3221"/>
                </a:moveTo>
                <a:cubicBezTo>
                  <a:pt x="3013" y="3232"/>
                  <a:pt x="3001" y="3244"/>
                  <a:pt x="3001" y="3256"/>
                </a:cubicBezTo>
                <a:cubicBezTo>
                  <a:pt x="3001" y="3244"/>
                  <a:pt x="3001" y="3232"/>
                  <a:pt x="2989" y="3232"/>
                </a:cubicBezTo>
                <a:cubicBezTo>
                  <a:pt x="3001" y="3232"/>
                  <a:pt x="3013" y="3221"/>
                  <a:pt x="3013" y="3221"/>
                </a:cubicBezTo>
                <a:close/>
                <a:moveTo>
                  <a:pt x="7502" y="3328"/>
                </a:moveTo>
                <a:cubicBezTo>
                  <a:pt x="7502" y="3328"/>
                  <a:pt x="7502" y="3328"/>
                  <a:pt x="7490" y="3340"/>
                </a:cubicBezTo>
                <a:cubicBezTo>
                  <a:pt x="7502" y="3328"/>
                  <a:pt x="7490" y="3328"/>
                  <a:pt x="7502" y="3328"/>
                </a:cubicBezTo>
                <a:close/>
                <a:moveTo>
                  <a:pt x="2584" y="3494"/>
                </a:moveTo>
                <a:cubicBezTo>
                  <a:pt x="2584" y="3494"/>
                  <a:pt x="2584" y="3494"/>
                  <a:pt x="2596" y="3506"/>
                </a:cubicBezTo>
                <a:cubicBezTo>
                  <a:pt x="2584" y="3506"/>
                  <a:pt x="2584" y="3494"/>
                  <a:pt x="2584" y="3494"/>
                </a:cubicBezTo>
                <a:close/>
                <a:moveTo>
                  <a:pt x="6740" y="3518"/>
                </a:moveTo>
                <a:cubicBezTo>
                  <a:pt x="6740" y="3518"/>
                  <a:pt x="6740" y="3518"/>
                  <a:pt x="6752" y="3530"/>
                </a:cubicBezTo>
                <a:lnTo>
                  <a:pt x="6740" y="3530"/>
                </a:lnTo>
                <a:cubicBezTo>
                  <a:pt x="6740" y="3530"/>
                  <a:pt x="6740" y="3518"/>
                  <a:pt x="6740" y="3518"/>
                </a:cubicBezTo>
                <a:close/>
                <a:moveTo>
                  <a:pt x="3906" y="3518"/>
                </a:moveTo>
                <a:cubicBezTo>
                  <a:pt x="3906" y="3518"/>
                  <a:pt x="3918" y="3530"/>
                  <a:pt x="3918" y="3530"/>
                </a:cubicBezTo>
                <a:cubicBezTo>
                  <a:pt x="3918" y="3530"/>
                  <a:pt x="3918" y="3530"/>
                  <a:pt x="3918" y="3542"/>
                </a:cubicBezTo>
                <a:cubicBezTo>
                  <a:pt x="3918" y="3530"/>
                  <a:pt x="3906" y="3530"/>
                  <a:pt x="3906" y="3518"/>
                </a:cubicBezTo>
                <a:close/>
                <a:moveTo>
                  <a:pt x="4763" y="3602"/>
                </a:moveTo>
                <a:cubicBezTo>
                  <a:pt x="4751" y="3613"/>
                  <a:pt x="4751" y="3613"/>
                  <a:pt x="4751" y="3613"/>
                </a:cubicBezTo>
                <a:cubicBezTo>
                  <a:pt x="4751" y="3613"/>
                  <a:pt x="4751" y="3613"/>
                  <a:pt x="4751" y="3602"/>
                </a:cubicBezTo>
                <a:close/>
                <a:moveTo>
                  <a:pt x="11764" y="3697"/>
                </a:moveTo>
                <a:lnTo>
                  <a:pt x="11764" y="3697"/>
                </a:lnTo>
                <a:cubicBezTo>
                  <a:pt x="11755" y="3714"/>
                  <a:pt x="11747" y="3725"/>
                  <a:pt x="11733" y="3725"/>
                </a:cubicBezTo>
                <a:cubicBezTo>
                  <a:pt x="11728" y="3725"/>
                  <a:pt x="11723" y="3724"/>
                  <a:pt x="11716" y="3721"/>
                </a:cubicBezTo>
                <a:cubicBezTo>
                  <a:pt x="11705" y="3721"/>
                  <a:pt x="11705" y="3709"/>
                  <a:pt x="11705" y="3709"/>
                </a:cubicBezTo>
                <a:lnTo>
                  <a:pt x="11764" y="3697"/>
                </a:lnTo>
                <a:close/>
                <a:moveTo>
                  <a:pt x="9133" y="3768"/>
                </a:moveTo>
                <a:cubicBezTo>
                  <a:pt x="9133" y="3768"/>
                  <a:pt x="9133" y="3768"/>
                  <a:pt x="9145" y="3780"/>
                </a:cubicBezTo>
                <a:lnTo>
                  <a:pt x="9133" y="3780"/>
                </a:lnTo>
                <a:cubicBezTo>
                  <a:pt x="9133" y="3768"/>
                  <a:pt x="9133" y="3768"/>
                  <a:pt x="9133" y="3768"/>
                </a:cubicBezTo>
                <a:close/>
                <a:moveTo>
                  <a:pt x="12955" y="3756"/>
                </a:moveTo>
                <a:cubicBezTo>
                  <a:pt x="12955" y="3768"/>
                  <a:pt x="12967" y="3768"/>
                  <a:pt x="12967" y="3780"/>
                </a:cubicBezTo>
                <a:lnTo>
                  <a:pt x="12955" y="3780"/>
                </a:lnTo>
                <a:cubicBezTo>
                  <a:pt x="12955" y="3768"/>
                  <a:pt x="12955" y="3768"/>
                  <a:pt x="12955" y="3756"/>
                </a:cubicBezTo>
                <a:close/>
                <a:moveTo>
                  <a:pt x="1941" y="3947"/>
                </a:moveTo>
                <a:cubicBezTo>
                  <a:pt x="1953" y="3947"/>
                  <a:pt x="1953" y="3947"/>
                  <a:pt x="1965" y="3959"/>
                </a:cubicBezTo>
                <a:lnTo>
                  <a:pt x="1930" y="3959"/>
                </a:lnTo>
                <a:cubicBezTo>
                  <a:pt x="1941" y="3947"/>
                  <a:pt x="1941" y="3947"/>
                  <a:pt x="1941" y="3947"/>
                </a:cubicBezTo>
                <a:close/>
                <a:moveTo>
                  <a:pt x="1977" y="4042"/>
                </a:moveTo>
                <a:cubicBezTo>
                  <a:pt x="1977" y="4042"/>
                  <a:pt x="1977" y="4054"/>
                  <a:pt x="1977" y="4054"/>
                </a:cubicBezTo>
                <a:lnTo>
                  <a:pt x="1965" y="4054"/>
                </a:lnTo>
                <a:cubicBezTo>
                  <a:pt x="1965" y="4054"/>
                  <a:pt x="1977" y="4042"/>
                  <a:pt x="1977" y="4042"/>
                </a:cubicBezTo>
                <a:close/>
                <a:moveTo>
                  <a:pt x="11514" y="4054"/>
                </a:moveTo>
                <a:cubicBezTo>
                  <a:pt x="11490" y="4090"/>
                  <a:pt x="11478" y="4102"/>
                  <a:pt x="11466" y="4113"/>
                </a:cubicBezTo>
                <a:cubicBezTo>
                  <a:pt x="11455" y="4102"/>
                  <a:pt x="11466" y="4078"/>
                  <a:pt x="11478" y="4066"/>
                </a:cubicBezTo>
                <a:cubicBezTo>
                  <a:pt x="11502" y="4054"/>
                  <a:pt x="11502" y="4054"/>
                  <a:pt x="11514" y="4054"/>
                </a:cubicBezTo>
                <a:close/>
                <a:moveTo>
                  <a:pt x="8994" y="4088"/>
                </a:moveTo>
                <a:cubicBezTo>
                  <a:pt x="8998" y="4088"/>
                  <a:pt x="9002" y="4095"/>
                  <a:pt x="9002" y="4102"/>
                </a:cubicBezTo>
                <a:cubicBezTo>
                  <a:pt x="9002" y="4102"/>
                  <a:pt x="8990" y="4113"/>
                  <a:pt x="8978" y="4125"/>
                </a:cubicBezTo>
                <a:cubicBezTo>
                  <a:pt x="8954" y="4137"/>
                  <a:pt x="8930" y="4173"/>
                  <a:pt x="8907" y="4173"/>
                </a:cubicBezTo>
                <a:cubicBezTo>
                  <a:pt x="8942" y="4149"/>
                  <a:pt x="8966" y="4137"/>
                  <a:pt x="8990" y="4102"/>
                </a:cubicBezTo>
                <a:cubicBezTo>
                  <a:pt x="8990" y="4092"/>
                  <a:pt x="8992" y="4088"/>
                  <a:pt x="8994" y="4088"/>
                </a:cubicBezTo>
                <a:close/>
                <a:moveTo>
                  <a:pt x="3906" y="4173"/>
                </a:moveTo>
                <a:cubicBezTo>
                  <a:pt x="3894" y="4185"/>
                  <a:pt x="3894" y="4185"/>
                  <a:pt x="3894" y="4185"/>
                </a:cubicBezTo>
                <a:cubicBezTo>
                  <a:pt x="3894" y="4185"/>
                  <a:pt x="3894" y="4185"/>
                  <a:pt x="3894" y="4173"/>
                </a:cubicBezTo>
                <a:close/>
                <a:moveTo>
                  <a:pt x="10228" y="4209"/>
                </a:moveTo>
                <a:cubicBezTo>
                  <a:pt x="10228" y="4209"/>
                  <a:pt x="10216" y="4209"/>
                  <a:pt x="10216" y="4221"/>
                </a:cubicBezTo>
                <a:cubicBezTo>
                  <a:pt x="10216" y="4221"/>
                  <a:pt x="10216" y="4221"/>
                  <a:pt x="10216" y="4209"/>
                </a:cubicBezTo>
                <a:close/>
                <a:moveTo>
                  <a:pt x="4418" y="4340"/>
                </a:moveTo>
                <a:cubicBezTo>
                  <a:pt x="4412" y="4346"/>
                  <a:pt x="4406" y="4349"/>
                  <a:pt x="4400" y="4349"/>
                </a:cubicBezTo>
                <a:cubicBezTo>
                  <a:pt x="4394" y="4349"/>
                  <a:pt x="4388" y="4346"/>
                  <a:pt x="4382" y="4340"/>
                </a:cubicBezTo>
                <a:close/>
                <a:moveTo>
                  <a:pt x="11097" y="4340"/>
                </a:moveTo>
                <a:cubicBezTo>
                  <a:pt x="11121" y="4352"/>
                  <a:pt x="11133" y="4364"/>
                  <a:pt x="11145" y="4364"/>
                </a:cubicBezTo>
                <a:cubicBezTo>
                  <a:pt x="11132" y="4368"/>
                  <a:pt x="11120" y="4371"/>
                  <a:pt x="11112" y="4371"/>
                </a:cubicBezTo>
                <a:cubicBezTo>
                  <a:pt x="11097" y="4371"/>
                  <a:pt x="11090" y="4362"/>
                  <a:pt x="11097" y="4340"/>
                </a:cubicBezTo>
                <a:close/>
                <a:moveTo>
                  <a:pt x="11097" y="4435"/>
                </a:moveTo>
                <a:cubicBezTo>
                  <a:pt x="11085" y="4447"/>
                  <a:pt x="11085" y="4447"/>
                  <a:pt x="11085" y="4459"/>
                </a:cubicBezTo>
                <a:cubicBezTo>
                  <a:pt x="11085" y="4447"/>
                  <a:pt x="11074" y="4447"/>
                  <a:pt x="11085" y="4435"/>
                </a:cubicBezTo>
                <a:close/>
                <a:moveTo>
                  <a:pt x="3977" y="4518"/>
                </a:moveTo>
                <a:cubicBezTo>
                  <a:pt x="3965" y="4530"/>
                  <a:pt x="3954" y="4530"/>
                  <a:pt x="3942" y="4530"/>
                </a:cubicBezTo>
                <a:cubicBezTo>
                  <a:pt x="3954" y="4518"/>
                  <a:pt x="3965" y="4518"/>
                  <a:pt x="3977" y="4518"/>
                </a:cubicBezTo>
                <a:close/>
                <a:moveTo>
                  <a:pt x="1846" y="4578"/>
                </a:moveTo>
                <a:cubicBezTo>
                  <a:pt x="1846" y="4590"/>
                  <a:pt x="1846" y="4590"/>
                  <a:pt x="1834" y="4602"/>
                </a:cubicBezTo>
                <a:cubicBezTo>
                  <a:pt x="1834" y="4590"/>
                  <a:pt x="1834" y="4590"/>
                  <a:pt x="1834" y="4578"/>
                </a:cubicBezTo>
                <a:close/>
                <a:moveTo>
                  <a:pt x="3846" y="4590"/>
                </a:moveTo>
                <a:cubicBezTo>
                  <a:pt x="3846" y="4602"/>
                  <a:pt x="3835" y="4602"/>
                  <a:pt x="3823" y="4614"/>
                </a:cubicBezTo>
                <a:cubicBezTo>
                  <a:pt x="3835" y="4602"/>
                  <a:pt x="3835" y="4590"/>
                  <a:pt x="3835" y="4590"/>
                </a:cubicBezTo>
                <a:close/>
                <a:moveTo>
                  <a:pt x="6871" y="4709"/>
                </a:moveTo>
                <a:cubicBezTo>
                  <a:pt x="6883" y="4721"/>
                  <a:pt x="6883" y="4721"/>
                  <a:pt x="6883" y="4721"/>
                </a:cubicBezTo>
                <a:lnTo>
                  <a:pt x="6871" y="4721"/>
                </a:lnTo>
                <a:cubicBezTo>
                  <a:pt x="6871" y="4721"/>
                  <a:pt x="6871" y="4721"/>
                  <a:pt x="6871" y="4709"/>
                </a:cubicBezTo>
                <a:close/>
                <a:moveTo>
                  <a:pt x="9692" y="4756"/>
                </a:moveTo>
                <a:cubicBezTo>
                  <a:pt x="9684" y="4756"/>
                  <a:pt x="9671" y="4762"/>
                  <a:pt x="9660" y="4762"/>
                </a:cubicBezTo>
                <a:cubicBezTo>
                  <a:pt x="9654" y="4762"/>
                  <a:pt x="9649" y="4760"/>
                  <a:pt x="9645" y="4756"/>
                </a:cubicBezTo>
                <a:close/>
                <a:moveTo>
                  <a:pt x="9347" y="4768"/>
                </a:moveTo>
                <a:cubicBezTo>
                  <a:pt x="9347" y="4780"/>
                  <a:pt x="9347" y="4780"/>
                  <a:pt x="9347" y="4792"/>
                </a:cubicBezTo>
                <a:cubicBezTo>
                  <a:pt x="9335" y="4792"/>
                  <a:pt x="9335" y="4792"/>
                  <a:pt x="9323" y="4780"/>
                </a:cubicBezTo>
                <a:cubicBezTo>
                  <a:pt x="9335" y="4780"/>
                  <a:pt x="9335" y="4780"/>
                  <a:pt x="9347" y="4768"/>
                </a:cubicBezTo>
                <a:close/>
                <a:moveTo>
                  <a:pt x="9621" y="4828"/>
                </a:moveTo>
                <a:cubicBezTo>
                  <a:pt x="9621" y="4828"/>
                  <a:pt x="9621" y="4840"/>
                  <a:pt x="9621" y="4840"/>
                </a:cubicBezTo>
                <a:lnTo>
                  <a:pt x="9597" y="4840"/>
                </a:lnTo>
                <a:cubicBezTo>
                  <a:pt x="9609" y="4840"/>
                  <a:pt x="9621" y="4828"/>
                  <a:pt x="9621" y="4828"/>
                </a:cubicBezTo>
                <a:close/>
                <a:moveTo>
                  <a:pt x="4608" y="5066"/>
                </a:moveTo>
                <a:cubicBezTo>
                  <a:pt x="4608" y="5078"/>
                  <a:pt x="4608" y="5078"/>
                  <a:pt x="4608" y="5090"/>
                </a:cubicBezTo>
                <a:cubicBezTo>
                  <a:pt x="4597" y="5078"/>
                  <a:pt x="4597" y="5078"/>
                  <a:pt x="4585" y="5066"/>
                </a:cubicBezTo>
                <a:close/>
                <a:moveTo>
                  <a:pt x="3120" y="5221"/>
                </a:moveTo>
                <a:cubicBezTo>
                  <a:pt x="3120" y="5233"/>
                  <a:pt x="3120" y="5233"/>
                  <a:pt x="3108" y="5233"/>
                </a:cubicBezTo>
                <a:cubicBezTo>
                  <a:pt x="3120" y="5221"/>
                  <a:pt x="3120" y="5221"/>
                  <a:pt x="3120" y="5221"/>
                </a:cubicBezTo>
                <a:close/>
                <a:moveTo>
                  <a:pt x="10264" y="5209"/>
                </a:moveTo>
                <a:cubicBezTo>
                  <a:pt x="10252" y="5221"/>
                  <a:pt x="10228" y="5221"/>
                  <a:pt x="10216" y="5233"/>
                </a:cubicBezTo>
                <a:cubicBezTo>
                  <a:pt x="10216" y="5233"/>
                  <a:pt x="10216" y="5233"/>
                  <a:pt x="10216" y="5221"/>
                </a:cubicBezTo>
                <a:cubicBezTo>
                  <a:pt x="10216" y="5209"/>
                  <a:pt x="10240" y="5209"/>
                  <a:pt x="10252" y="5209"/>
                </a:cubicBezTo>
                <a:close/>
                <a:moveTo>
                  <a:pt x="6597" y="5483"/>
                </a:moveTo>
                <a:cubicBezTo>
                  <a:pt x="6597" y="5483"/>
                  <a:pt x="6609" y="5495"/>
                  <a:pt x="6621" y="5495"/>
                </a:cubicBezTo>
                <a:cubicBezTo>
                  <a:pt x="6621" y="5495"/>
                  <a:pt x="6621" y="5495"/>
                  <a:pt x="6621" y="5507"/>
                </a:cubicBezTo>
                <a:cubicBezTo>
                  <a:pt x="6609" y="5507"/>
                  <a:pt x="6597" y="5495"/>
                  <a:pt x="6585" y="5483"/>
                </a:cubicBezTo>
                <a:close/>
                <a:moveTo>
                  <a:pt x="9216" y="5471"/>
                </a:moveTo>
                <a:cubicBezTo>
                  <a:pt x="9216" y="5483"/>
                  <a:pt x="9228" y="5495"/>
                  <a:pt x="9228" y="5518"/>
                </a:cubicBezTo>
                <a:cubicBezTo>
                  <a:pt x="9204" y="5507"/>
                  <a:pt x="9192" y="5495"/>
                  <a:pt x="9216" y="5471"/>
                </a:cubicBezTo>
                <a:close/>
                <a:moveTo>
                  <a:pt x="7383" y="5483"/>
                </a:moveTo>
                <a:cubicBezTo>
                  <a:pt x="7394" y="5507"/>
                  <a:pt x="7406" y="5518"/>
                  <a:pt x="7430" y="5542"/>
                </a:cubicBezTo>
                <a:cubicBezTo>
                  <a:pt x="7394" y="5530"/>
                  <a:pt x="7359" y="5530"/>
                  <a:pt x="7323" y="5530"/>
                </a:cubicBezTo>
                <a:cubicBezTo>
                  <a:pt x="7335" y="5518"/>
                  <a:pt x="7359" y="5507"/>
                  <a:pt x="7383" y="5483"/>
                </a:cubicBezTo>
                <a:close/>
                <a:moveTo>
                  <a:pt x="6668" y="5578"/>
                </a:moveTo>
                <a:cubicBezTo>
                  <a:pt x="6668" y="5590"/>
                  <a:pt x="6668" y="5590"/>
                  <a:pt x="6680" y="5590"/>
                </a:cubicBezTo>
                <a:lnTo>
                  <a:pt x="6668" y="5590"/>
                </a:lnTo>
                <a:cubicBezTo>
                  <a:pt x="6668" y="5590"/>
                  <a:pt x="6668" y="5578"/>
                  <a:pt x="6668" y="5578"/>
                </a:cubicBezTo>
                <a:close/>
                <a:moveTo>
                  <a:pt x="3799" y="5709"/>
                </a:moveTo>
                <a:cubicBezTo>
                  <a:pt x="3799" y="5721"/>
                  <a:pt x="3799" y="5721"/>
                  <a:pt x="3787" y="5733"/>
                </a:cubicBezTo>
                <a:cubicBezTo>
                  <a:pt x="3787" y="5721"/>
                  <a:pt x="3799" y="5721"/>
                  <a:pt x="3799" y="5709"/>
                </a:cubicBezTo>
                <a:close/>
                <a:moveTo>
                  <a:pt x="2025" y="5721"/>
                </a:moveTo>
                <a:cubicBezTo>
                  <a:pt x="2025" y="5733"/>
                  <a:pt x="2037" y="5733"/>
                  <a:pt x="2025" y="5745"/>
                </a:cubicBezTo>
                <a:cubicBezTo>
                  <a:pt x="2025" y="5733"/>
                  <a:pt x="2025" y="5733"/>
                  <a:pt x="2025" y="5721"/>
                </a:cubicBezTo>
                <a:close/>
                <a:moveTo>
                  <a:pt x="12419" y="5757"/>
                </a:moveTo>
                <a:cubicBezTo>
                  <a:pt x="12419" y="5768"/>
                  <a:pt x="12419" y="5768"/>
                  <a:pt x="12407" y="5768"/>
                </a:cubicBezTo>
                <a:lnTo>
                  <a:pt x="12419" y="5757"/>
                </a:lnTo>
                <a:close/>
                <a:moveTo>
                  <a:pt x="6680" y="5768"/>
                </a:moveTo>
                <a:cubicBezTo>
                  <a:pt x="6668" y="5768"/>
                  <a:pt x="6668" y="5768"/>
                  <a:pt x="6668" y="5780"/>
                </a:cubicBezTo>
                <a:cubicBezTo>
                  <a:pt x="6668" y="5768"/>
                  <a:pt x="6668" y="5768"/>
                  <a:pt x="6668" y="5768"/>
                </a:cubicBezTo>
                <a:close/>
                <a:moveTo>
                  <a:pt x="8788" y="5828"/>
                </a:moveTo>
                <a:cubicBezTo>
                  <a:pt x="8776" y="5840"/>
                  <a:pt x="8776" y="5840"/>
                  <a:pt x="8776" y="5840"/>
                </a:cubicBezTo>
                <a:cubicBezTo>
                  <a:pt x="8776" y="5840"/>
                  <a:pt x="8776" y="5828"/>
                  <a:pt x="8776" y="5828"/>
                </a:cubicBezTo>
                <a:close/>
                <a:moveTo>
                  <a:pt x="12181" y="5899"/>
                </a:moveTo>
                <a:cubicBezTo>
                  <a:pt x="12169" y="5911"/>
                  <a:pt x="12169" y="5911"/>
                  <a:pt x="12169" y="5911"/>
                </a:cubicBezTo>
                <a:cubicBezTo>
                  <a:pt x="12169" y="5899"/>
                  <a:pt x="12169" y="5899"/>
                  <a:pt x="12169" y="5899"/>
                </a:cubicBezTo>
                <a:close/>
                <a:moveTo>
                  <a:pt x="3965" y="5959"/>
                </a:moveTo>
                <a:cubicBezTo>
                  <a:pt x="3977" y="5971"/>
                  <a:pt x="3965" y="5971"/>
                  <a:pt x="3965" y="5983"/>
                </a:cubicBezTo>
                <a:cubicBezTo>
                  <a:pt x="3965" y="5971"/>
                  <a:pt x="3965" y="5959"/>
                  <a:pt x="3965" y="5959"/>
                </a:cubicBezTo>
                <a:close/>
                <a:moveTo>
                  <a:pt x="3215" y="5971"/>
                </a:moveTo>
                <a:cubicBezTo>
                  <a:pt x="3215" y="5971"/>
                  <a:pt x="3227" y="5983"/>
                  <a:pt x="3227" y="5983"/>
                </a:cubicBezTo>
                <a:cubicBezTo>
                  <a:pt x="3227" y="5983"/>
                  <a:pt x="3215" y="5983"/>
                  <a:pt x="3215" y="5995"/>
                </a:cubicBezTo>
                <a:cubicBezTo>
                  <a:pt x="3215" y="5983"/>
                  <a:pt x="3215" y="5983"/>
                  <a:pt x="3215" y="5971"/>
                </a:cubicBezTo>
                <a:close/>
                <a:moveTo>
                  <a:pt x="12788" y="6054"/>
                </a:moveTo>
                <a:cubicBezTo>
                  <a:pt x="12800" y="6054"/>
                  <a:pt x="12800" y="6066"/>
                  <a:pt x="12800" y="6066"/>
                </a:cubicBezTo>
                <a:cubicBezTo>
                  <a:pt x="12788" y="6066"/>
                  <a:pt x="12788" y="6054"/>
                  <a:pt x="12776" y="6054"/>
                </a:cubicBezTo>
                <a:close/>
                <a:moveTo>
                  <a:pt x="3727" y="6185"/>
                </a:moveTo>
                <a:lnTo>
                  <a:pt x="3727" y="6185"/>
                </a:lnTo>
                <a:cubicBezTo>
                  <a:pt x="3739" y="6197"/>
                  <a:pt x="3751" y="6197"/>
                  <a:pt x="3751" y="6197"/>
                </a:cubicBezTo>
                <a:cubicBezTo>
                  <a:pt x="3739" y="6197"/>
                  <a:pt x="3739" y="6197"/>
                  <a:pt x="3727" y="6185"/>
                </a:cubicBezTo>
                <a:close/>
                <a:moveTo>
                  <a:pt x="8454" y="6376"/>
                </a:moveTo>
                <a:cubicBezTo>
                  <a:pt x="8454" y="6376"/>
                  <a:pt x="8454" y="6376"/>
                  <a:pt x="8466" y="6388"/>
                </a:cubicBezTo>
                <a:lnTo>
                  <a:pt x="8454" y="6388"/>
                </a:lnTo>
                <a:cubicBezTo>
                  <a:pt x="8454" y="6388"/>
                  <a:pt x="8454" y="6376"/>
                  <a:pt x="8454" y="6376"/>
                </a:cubicBezTo>
                <a:close/>
                <a:moveTo>
                  <a:pt x="8907" y="6399"/>
                </a:moveTo>
                <a:cubicBezTo>
                  <a:pt x="8913" y="6405"/>
                  <a:pt x="8915" y="6408"/>
                  <a:pt x="8918" y="6411"/>
                </a:cubicBezTo>
                <a:cubicBezTo>
                  <a:pt x="8907" y="6411"/>
                  <a:pt x="8918" y="6411"/>
                  <a:pt x="8907" y="6399"/>
                </a:cubicBezTo>
                <a:close/>
                <a:moveTo>
                  <a:pt x="8918" y="6411"/>
                </a:moveTo>
                <a:cubicBezTo>
                  <a:pt x="8921" y="6414"/>
                  <a:pt x="8924" y="6417"/>
                  <a:pt x="8930" y="6423"/>
                </a:cubicBezTo>
                <a:cubicBezTo>
                  <a:pt x="8918" y="6423"/>
                  <a:pt x="8918" y="6423"/>
                  <a:pt x="8918" y="6411"/>
                </a:cubicBezTo>
                <a:close/>
                <a:moveTo>
                  <a:pt x="12705" y="6495"/>
                </a:moveTo>
                <a:cubicBezTo>
                  <a:pt x="12705" y="6495"/>
                  <a:pt x="12705" y="6507"/>
                  <a:pt x="12693" y="6507"/>
                </a:cubicBezTo>
                <a:cubicBezTo>
                  <a:pt x="12693" y="6507"/>
                  <a:pt x="12693" y="6507"/>
                  <a:pt x="12693" y="6495"/>
                </a:cubicBezTo>
                <a:close/>
                <a:moveTo>
                  <a:pt x="7418" y="6614"/>
                </a:moveTo>
                <a:cubicBezTo>
                  <a:pt x="7406" y="6614"/>
                  <a:pt x="7406" y="6626"/>
                  <a:pt x="7406" y="6626"/>
                </a:cubicBezTo>
                <a:cubicBezTo>
                  <a:pt x="7406" y="6630"/>
                  <a:pt x="7406" y="6631"/>
                  <a:pt x="7406" y="6631"/>
                </a:cubicBezTo>
                <a:cubicBezTo>
                  <a:pt x="7405" y="6631"/>
                  <a:pt x="7402" y="6626"/>
                  <a:pt x="7394" y="6626"/>
                </a:cubicBezTo>
                <a:cubicBezTo>
                  <a:pt x="7394" y="6614"/>
                  <a:pt x="7406" y="6614"/>
                  <a:pt x="7418" y="6614"/>
                </a:cubicBezTo>
                <a:close/>
                <a:moveTo>
                  <a:pt x="11752" y="6626"/>
                </a:moveTo>
                <a:cubicBezTo>
                  <a:pt x="11764" y="6638"/>
                  <a:pt x="11764" y="6638"/>
                  <a:pt x="11764" y="6638"/>
                </a:cubicBezTo>
                <a:lnTo>
                  <a:pt x="11752" y="6638"/>
                </a:lnTo>
                <a:cubicBezTo>
                  <a:pt x="11752" y="6638"/>
                  <a:pt x="11752" y="6638"/>
                  <a:pt x="11752" y="6626"/>
                </a:cubicBezTo>
                <a:close/>
                <a:moveTo>
                  <a:pt x="4870" y="6650"/>
                </a:moveTo>
                <a:lnTo>
                  <a:pt x="4870" y="6661"/>
                </a:lnTo>
                <a:cubicBezTo>
                  <a:pt x="4858" y="6661"/>
                  <a:pt x="4858" y="6661"/>
                  <a:pt x="4858" y="6650"/>
                </a:cubicBezTo>
                <a:close/>
                <a:moveTo>
                  <a:pt x="8276" y="6709"/>
                </a:moveTo>
                <a:cubicBezTo>
                  <a:pt x="8276" y="6721"/>
                  <a:pt x="8276" y="6721"/>
                  <a:pt x="8264" y="6721"/>
                </a:cubicBezTo>
                <a:cubicBezTo>
                  <a:pt x="8275" y="6721"/>
                  <a:pt x="8276" y="6709"/>
                  <a:pt x="8276" y="6709"/>
                </a:cubicBezTo>
                <a:close/>
                <a:moveTo>
                  <a:pt x="2775" y="6757"/>
                </a:moveTo>
                <a:cubicBezTo>
                  <a:pt x="2775" y="6757"/>
                  <a:pt x="2770" y="6762"/>
                  <a:pt x="2766" y="6762"/>
                </a:cubicBezTo>
                <a:cubicBezTo>
                  <a:pt x="2764" y="6762"/>
                  <a:pt x="2763" y="6761"/>
                  <a:pt x="2763" y="6757"/>
                </a:cubicBezTo>
                <a:close/>
                <a:moveTo>
                  <a:pt x="2096" y="6769"/>
                </a:moveTo>
                <a:cubicBezTo>
                  <a:pt x="2108" y="6769"/>
                  <a:pt x="2108" y="6769"/>
                  <a:pt x="2120" y="6780"/>
                </a:cubicBezTo>
                <a:lnTo>
                  <a:pt x="2108" y="6780"/>
                </a:lnTo>
                <a:cubicBezTo>
                  <a:pt x="2108" y="6780"/>
                  <a:pt x="2096" y="6769"/>
                  <a:pt x="2096" y="6769"/>
                </a:cubicBezTo>
                <a:close/>
                <a:moveTo>
                  <a:pt x="4346" y="6947"/>
                </a:moveTo>
                <a:cubicBezTo>
                  <a:pt x="4346" y="6947"/>
                  <a:pt x="4346" y="6947"/>
                  <a:pt x="4346" y="6959"/>
                </a:cubicBezTo>
                <a:lnTo>
                  <a:pt x="4335" y="6959"/>
                </a:lnTo>
                <a:cubicBezTo>
                  <a:pt x="4346" y="6947"/>
                  <a:pt x="4346" y="6947"/>
                  <a:pt x="4346" y="6947"/>
                </a:cubicBezTo>
                <a:close/>
                <a:moveTo>
                  <a:pt x="12395" y="7102"/>
                </a:moveTo>
                <a:cubicBezTo>
                  <a:pt x="12395" y="7102"/>
                  <a:pt x="12395" y="7102"/>
                  <a:pt x="12395" y="7114"/>
                </a:cubicBezTo>
                <a:cubicBezTo>
                  <a:pt x="12395" y="7102"/>
                  <a:pt x="12395" y="7102"/>
                  <a:pt x="12383" y="7102"/>
                </a:cubicBezTo>
                <a:close/>
                <a:moveTo>
                  <a:pt x="7418" y="7150"/>
                </a:moveTo>
                <a:cubicBezTo>
                  <a:pt x="7418" y="7161"/>
                  <a:pt x="7418" y="7161"/>
                  <a:pt x="7418" y="7173"/>
                </a:cubicBezTo>
                <a:cubicBezTo>
                  <a:pt x="7406" y="7161"/>
                  <a:pt x="7418" y="7161"/>
                  <a:pt x="7418" y="7150"/>
                </a:cubicBezTo>
                <a:close/>
                <a:moveTo>
                  <a:pt x="2072" y="7304"/>
                </a:moveTo>
                <a:cubicBezTo>
                  <a:pt x="2072" y="7328"/>
                  <a:pt x="2072" y="7340"/>
                  <a:pt x="2072" y="7364"/>
                </a:cubicBezTo>
                <a:cubicBezTo>
                  <a:pt x="2072" y="7364"/>
                  <a:pt x="2060" y="7364"/>
                  <a:pt x="2060" y="7352"/>
                </a:cubicBezTo>
                <a:cubicBezTo>
                  <a:pt x="2060" y="7340"/>
                  <a:pt x="2072" y="7328"/>
                  <a:pt x="2072" y="7304"/>
                </a:cubicBezTo>
                <a:close/>
                <a:moveTo>
                  <a:pt x="4644" y="7340"/>
                </a:moveTo>
                <a:cubicBezTo>
                  <a:pt x="4644" y="7340"/>
                  <a:pt x="4644" y="7352"/>
                  <a:pt x="4656" y="7352"/>
                </a:cubicBezTo>
                <a:cubicBezTo>
                  <a:pt x="4656" y="7352"/>
                  <a:pt x="4656" y="7352"/>
                  <a:pt x="4656" y="7364"/>
                </a:cubicBezTo>
                <a:cubicBezTo>
                  <a:pt x="4644" y="7352"/>
                  <a:pt x="4644" y="7352"/>
                  <a:pt x="4644" y="7340"/>
                </a:cubicBezTo>
                <a:close/>
                <a:moveTo>
                  <a:pt x="7597" y="7971"/>
                </a:moveTo>
                <a:cubicBezTo>
                  <a:pt x="7585" y="7971"/>
                  <a:pt x="7585" y="7983"/>
                  <a:pt x="7573" y="7995"/>
                </a:cubicBezTo>
                <a:cubicBezTo>
                  <a:pt x="7573" y="7971"/>
                  <a:pt x="7573" y="7971"/>
                  <a:pt x="7597" y="7971"/>
                </a:cubicBezTo>
                <a:close/>
                <a:moveTo>
                  <a:pt x="10097" y="8054"/>
                </a:moveTo>
                <a:lnTo>
                  <a:pt x="10097" y="8066"/>
                </a:lnTo>
                <a:lnTo>
                  <a:pt x="10073" y="8066"/>
                </a:lnTo>
                <a:cubicBezTo>
                  <a:pt x="10085" y="8066"/>
                  <a:pt x="10085" y="8066"/>
                  <a:pt x="10097" y="8054"/>
                </a:cubicBezTo>
                <a:close/>
                <a:moveTo>
                  <a:pt x="8287" y="8173"/>
                </a:moveTo>
                <a:cubicBezTo>
                  <a:pt x="8287" y="8173"/>
                  <a:pt x="8287" y="8174"/>
                  <a:pt x="8276" y="8185"/>
                </a:cubicBezTo>
                <a:cubicBezTo>
                  <a:pt x="8276" y="8174"/>
                  <a:pt x="8287" y="8173"/>
                  <a:pt x="8287" y="8173"/>
                </a:cubicBezTo>
                <a:close/>
                <a:moveTo>
                  <a:pt x="10002" y="8316"/>
                </a:moveTo>
                <a:cubicBezTo>
                  <a:pt x="10002" y="8316"/>
                  <a:pt x="10014" y="8316"/>
                  <a:pt x="10014" y="8328"/>
                </a:cubicBezTo>
                <a:cubicBezTo>
                  <a:pt x="10014" y="8328"/>
                  <a:pt x="10002" y="8328"/>
                  <a:pt x="10002" y="8316"/>
                </a:cubicBezTo>
                <a:close/>
                <a:moveTo>
                  <a:pt x="5061" y="8459"/>
                </a:moveTo>
                <a:lnTo>
                  <a:pt x="5073" y="8471"/>
                </a:lnTo>
                <a:lnTo>
                  <a:pt x="5061" y="8471"/>
                </a:lnTo>
                <a:lnTo>
                  <a:pt x="5061" y="8459"/>
                </a:lnTo>
                <a:close/>
                <a:moveTo>
                  <a:pt x="7692" y="8721"/>
                </a:moveTo>
                <a:cubicBezTo>
                  <a:pt x="7692" y="8721"/>
                  <a:pt x="7692" y="8733"/>
                  <a:pt x="7692" y="8745"/>
                </a:cubicBezTo>
                <a:cubicBezTo>
                  <a:pt x="7680" y="8733"/>
                  <a:pt x="7680" y="8733"/>
                  <a:pt x="7692" y="8721"/>
                </a:cubicBezTo>
                <a:close/>
                <a:moveTo>
                  <a:pt x="10371" y="9031"/>
                </a:moveTo>
                <a:cubicBezTo>
                  <a:pt x="10383" y="9031"/>
                  <a:pt x="10395" y="9031"/>
                  <a:pt x="10407" y="9043"/>
                </a:cubicBezTo>
                <a:lnTo>
                  <a:pt x="10383" y="9043"/>
                </a:lnTo>
                <a:cubicBezTo>
                  <a:pt x="10371" y="9031"/>
                  <a:pt x="10371" y="9031"/>
                  <a:pt x="10371" y="9031"/>
                </a:cubicBezTo>
                <a:close/>
                <a:moveTo>
                  <a:pt x="7787" y="9090"/>
                </a:moveTo>
                <a:cubicBezTo>
                  <a:pt x="7799" y="9090"/>
                  <a:pt x="7799" y="9090"/>
                  <a:pt x="7799" y="9102"/>
                </a:cubicBezTo>
                <a:cubicBezTo>
                  <a:pt x="7799" y="9102"/>
                  <a:pt x="7799" y="9090"/>
                  <a:pt x="7787" y="9090"/>
                </a:cubicBezTo>
                <a:close/>
                <a:moveTo>
                  <a:pt x="8930" y="9257"/>
                </a:moveTo>
                <a:cubicBezTo>
                  <a:pt x="8930" y="9257"/>
                  <a:pt x="8930" y="9269"/>
                  <a:pt x="8930" y="9269"/>
                </a:cubicBezTo>
                <a:lnTo>
                  <a:pt x="8918" y="9269"/>
                </a:lnTo>
                <a:cubicBezTo>
                  <a:pt x="8918" y="9257"/>
                  <a:pt x="8918" y="9257"/>
                  <a:pt x="8930" y="9257"/>
                </a:cubicBezTo>
                <a:close/>
                <a:moveTo>
                  <a:pt x="8633" y="9293"/>
                </a:moveTo>
                <a:cubicBezTo>
                  <a:pt x="8633" y="9293"/>
                  <a:pt x="8633" y="9305"/>
                  <a:pt x="8645" y="9316"/>
                </a:cubicBezTo>
                <a:cubicBezTo>
                  <a:pt x="8633" y="9305"/>
                  <a:pt x="8633" y="9305"/>
                  <a:pt x="8621" y="9305"/>
                </a:cubicBezTo>
                <a:cubicBezTo>
                  <a:pt x="8621" y="9293"/>
                  <a:pt x="8633" y="9293"/>
                  <a:pt x="8633" y="9293"/>
                </a:cubicBezTo>
                <a:close/>
                <a:moveTo>
                  <a:pt x="9370" y="9385"/>
                </a:moveTo>
                <a:cubicBezTo>
                  <a:pt x="9374" y="9385"/>
                  <a:pt x="9378" y="9386"/>
                  <a:pt x="9383" y="9388"/>
                </a:cubicBezTo>
                <a:cubicBezTo>
                  <a:pt x="9383" y="9400"/>
                  <a:pt x="9383" y="9412"/>
                  <a:pt x="9383" y="9424"/>
                </a:cubicBezTo>
                <a:lnTo>
                  <a:pt x="9311" y="9424"/>
                </a:lnTo>
                <a:cubicBezTo>
                  <a:pt x="9311" y="9412"/>
                  <a:pt x="9311" y="9412"/>
                  <a:pt x="9335" y="9400"/>
                </a:cubicBezTo>
                <a:cubicBezTo>
                  <a:pt x="9345" y="9400"/>
                  <a:pt x="9354" y="9385"/>
                  <a:pt x="9370" y="9385"/>
                </a:cubicBezTo>
                <a:close/>
                <a:moveTo>
                  <a:pt x="7502" y="9471"/>
                </a:moveTo>
                <a:cubicBezTo>
                  <a:pt x="7514" y="9471"/>
                  <a:pt x="7514" y="9471"/>
                  <a:pt x="7525" y="9483"/>
                </a:cubicBezTo>
                <a:cubicBezTo>
                  <a:pt x="7514" y="9483"/>
                  <a:pt x="7502" y="9483"/>
                  <a:pt x="7502" y="9471"/>
                </a:cubicBezTo>
                <a:close/>
                <a:moveTo>
                  <a:pt x="7787" y="10019"/>
                </a:moveTo>
                <a:cubicBezTo>
                  <a:pt x="7787" y="10031"/>
                  <a:pt x="7787" y="10031"/>
                  <a:pt x="7787" y="10043"/>
                </a:cubicBezTo>
                <a:cubicBezTo>
                  <a:pt x="7787" y="10031"/>
                  <a:pt x="7775" y="10031"/>
                  <a:pt x="7775" y="10031"/>
                </a:cubicBezTo>
                <a:cubicBezTo>
                  <a:pt x="7775" y="10031"/>
                  <a:pt x="7775" y="10019"/>
                  <a:pt x="7775" y="10019"/>
                </a:cubicBezTo>
                <a:close/>
                <a:moveTo>
                  <a:pt x="7668" y="10221"/>
                </a:moveTo>
                <a:cubicBezTo>
                  <a:pt x="7668" y="10221"/>
                  <a:pt x="7680" y="10221"/>
                  <a:pt x="7680" y="10233"/>
                </a:cubicBezTo>
                <a:lnTo>
                  <a:pt x="7668" y="10233"/>
                </a:lnTo>
                <a:cubicBezTo>
                  <a:pt x="7668" y="10221"/>
                  <a:pt x="7668" y="10221"/>
                  <a:pt x="7668" y="10221"/>
                </a:cubicBezTo>
                <a:close/>
                <a:moveTo>
                  <a:pt x="7871" y="10245"/>
                </a:moveTo>
                <a:cubicBezTo>
                  <a:pt x="7871" y="10245"/>
                  <a:pt x="7871" y="10245"/>
                  <a:pt x="7871" y="10257"/>
                </a:cubicBezTo>
                <a:lnTo>
                  <a:pt x="7859" y="10257"/>
                </a:lnTo>
                <a:cubicBezTo>
                  <a:pt x="7859" y="10245"/>
                  <a:pt x="7859" y="10245"/>
                  <a:pt x="7871" y="10245"/>
                </a:cubicBezTo>
                <a:close/>
                <a:moveTo>
                  <a:pt x="7514" y="10436"/>
                </a:moveTo>
                <a:cubicBezTo>
                  <a:pt x="7514" y="10448"/>
                  <a:pt x="7514" y="10448"/>
                  <a:pt x="7514" y="10448"/>
                </a:cubicBezTo>
                <a:cubicBezTo>
                  <a:pt x="7511" y="10445"/>
                  <a:pt x="7508" y="10442"/>
                  <a:pt x="7502" y="10436"/>
                </a:cubicBezTo>
                <a:close/>
                <a:moveTo>
                  <a:pt x="7514" y="10448"/>
                </a:moveTo>
                <a:cubicBezTo>
                  <a:pt x="7514" y="10448"/>
                  <a:pt x="7525" y="10448"/>
                  <a:pt x="7525" y="10459"/>
                </a:cubicBezTo>
                <a:cubicBezTo>
                  <a:pt x="7519" y="10454"/>
                  <a:pt x="7517" y="10451"/>
                  <a:pt x="7514" y="10448"/>
                </a:cubicBezTo>
                <a:close/>
                <a:moveTo>
                  <a:pt x="6812" y="10680"/>
                </a:moveTo>
                <a:cubicBezTo>
                  <a:pt x="6815" y="10680"/>
                  <a:pt x="6819" y="10682"/>
                  <a:pt x="6823" y="10686"/>
                </a:cubicBezTo>
                <a:lnTo>
                  <a:pt x="6799" y="10686"/>
                </a:lnTo>
                <a:cubicBezTo>
                  <a:pt x="6799" y="10686"/>
                  <a:pt x="6804" y="10680"/>
                  <a:pt x="6812" y="10680"/>
                </a:cubicBezTo>
                <a:close/>
                <a:moveTo>
                  <a:pt x="6180" y="10769"/>
                </a:moveTo>
                <a:cubicBezTo>
                  <a:pt x="6180" y="10769"/>
                  <a:pt x="6180" y="10769"/>
                  <a:pt x="6180" y="10781"/>
                </a:cubicBezTo>
                <a:cubicBezTo>
                  <a:pt x="6168" y="10769"/>
                  <a:pt x="6168" y="10769"/>
                  <a:pt x="6168" y="10769"/>
                </a:cubicBezTo>
                <a:close/>
                <a:moveTo>
                  <a:pt x="11718" y="0"/>
                </a:moveTo>
                <a:cubicBezTo>
                  <a:pt x="11645" y="0"/>
                  <a:pt x="11573" y="5"/>
                  <a:pt x="11502" y="18"/>
                </a:cubicBezTo>
                <a:cubicBezTo>
                  <a:pt x="11383" y="18"/>
                  <a:pt x="11276" y="30"/>
                  <a:pt x="11157" y="65"/>
                </a:cubicBezTo>
                <a:cubicBezTo>
                  <a:pt x="11062" y="77"/>
                  <a:pt x="10954" y="89"/>
                  <a:pt x="10859" y="137"/>
                </a:cubicBezTo>
                <a:cubicBezTo>
                  <a:pt x="10835" y="161"/>
                  <a:pt x="10788" y="149"/>
                  <a:pt x="10764" y="161"/>
                </a:cubicBezTo>
                <a:cubicBezTo>
                  <a:pt x="10585" y="196"/>
                  <a:pt x="10419" y="268"/>
                  <a:pt x="10252" y="339"/>
                </a:cubicBezTo>
                <a:cubicBezTo>
                  <a:pt x="10204" y="351"/>
                  <a:pt x="10145" y="363"/>
                  <a:pt x="10109" y="399"/>
                </a:cubicBezTo>
                <a:cubicBezTo>
                  <a:pt x="9859" y="494"/>
                  <a:pt x="9645" y="637"/>
                  <a:pt x="9419" y="780"/>
                </a:cubicBezTo>
                <a:cubicBezTo>
                  <a:pt x="9347" y="827"/>
                  <a:pt x="9264" y="863"/>
                  <a:pt x="9192" y="935"/>
                </a:cubicBezTo>
                <a:cubicBezTo>
                  <a:pt x="9169" y="935"/>
                  <a:pt x="9145" y="958"/>
                  <a:pt x="9133" y="982"/>
                </a:cubicBezTo>
                <a:cubicBezTo>
                  <a:pt x="9097" y="994"/>
                  <a:pt x="9073" y="994"/>
                  <a:pt x="9061" y="1030"/>
                </a:cubicBezTo>
                <a:cubicBezTo>
                  <a:pt x="9061" y="1030"/>
                  <a:pt x="9061" y="1042"/>
                  <a:pt x="9061" y="1042"/>
                </a:cubicBezTo>
                <a:cubicBezTo>
                  <a:pt x="9002" y="1042"/>
                  <a:pt x="8978" y="1077"/>
                  <a:pt x="8942" y="1113"/>
                </a:cubicBezTo>
                <a:cubicBezTo>
                  <a:pt x="8835" y="1196"/>
                  <a:pt x="8728" y="1256"/>
                  <a:pt x="8645" y="1363"/>
                </a:cubicBezTo>
                <a:cubicBezTo>
                  <a:pt x="8597" y="1399"/>
                  <a:pt x="8537" y="1423"/>
                  <a:pt x="8514" y="1470"/>
                </a:cubicBezTo>
                <a:cubicBezTo>
                  <a:pt x="8490" y="1494"/>
                  <a:pt x="8478" y="1506"/>
                  <a:pt x="8466" y="1518"/>
                </a:cubicBezTo>
                <a:cubicBezTo>
                  <a:pt x="8323" y="1601"/>
                  <a:pt x="8228" y="1720"/>
                  <a:pt x="8121" y="1827"/>
                </a:cubicBezTo>
                <a:cubicBezTo>
                  <a:pt x="8109" y="1839"/>
                  <a:pt x="8109" y="1839"/>
                  <a:pt x="8097" y="1851"/>
                </a:cubicBezTo>
                <a:cubicBezTo>
                  <a:pt x="8073" y="1863"/>
                  <a:pt x="8049" y="1887"/>
                  <a:pt x="8037" y="1923"/>
                </a:cubicBezTo>
                <a:cubicBezTo>
                  <a:pt x="7942" y="1982"/>
                  <a:pt x="7883" y="2078"/>
                  <a:pt x="7811" y="2161"/>
                </a:cubicBezTo>
                <a:cubicBezTo>
                  <a:pt x="7740" y="2208"/>
                  <a:pt x="7728" y="2292"/>
                  <a:pt x="7680" y="2339"/>
                </a:cubicBezTo>
                <a:cubicBezTo>
                  <a:pt x="7585" y="2399"/>
                  <a:pt x="7525" y="2482"/>
                  <a:pt x="7478" y="2566"/>
                </a:cubicBezTo>
                <a:cubicBezTo>
                  <a:pt x="7442" y="2625"/>
                  <a:pt x="7406" y="2673"/>
                  <a:pt x="7359" y="2720"/>
                </a:cubicBezTo>
                <a:cubicBezTo>
                  <a:pt x="7335" y="2744"/>
                  <a:pt x="7299" y="2768"/>
                  <a:pt x="7299" y="2804"/>
                </a:cubicBezTo>
                <a:cubicBezTo>
                  <a:pt x="7252" y="2816"/>
                  <a:pt x="7240" y="2851"/>
                  <a:pt x="7228" y="2875"/>
                </a:cubicBezTo>
                <a:cubicBezTo>
                  <a:pt x="7204" y="2923"/>
                  <a:pt x="7180" y="2959"/>
                  <a:pt x="7121" y="2970"/>
                </a:cubicBezTo>
                <a:cubicBezTo>
                  <a:pt x="7049" y="2851"/>
                  <a:pt x="6978" y="2732"/>
                  <a:pt x="6883" y="2625"/>
                </a:cubicBezTo>
                <a:cubicBezTo>
                  <a:pt x="6883" y="2625"/>
                  <a:pt x="6883" y="2613"/>
                  <a:pt x="6871" y="2613"/>
                </a:cubicBezTo>
                <a:cubicBezTo>
                  <a:pt x="6811" y="2530"/>
                  <a:pt x="6752" y="2447"/>
                  <a:pt x="6668" y="2375"/>
                </a:cubicBezTo>
                <a:cubicBezTo>
                  <a:pt x="6668" y="2363"/>
                  <a:pt x="6656" y="2363"/>
                  <a:pt x="6656" y="2363"/>
                </a:cubicBezTo>
                <a:cubicBezTo>
                  <a:pt x="6656" y="2351"/>
                  <a:pt x="6656" y="2328"/>
                  <a:pt x="6632" y="2328"/>
                </a:cubicBezTo>
                <a:cubicBezTo>
                  <a:pt x="6609" y="2292"/>
                  <a:pt x="6597" y="2268"/>
                  <a:pt x="6561" y="2256"/>
                </a:cubicBezTo>
                <a:cubicBezTo>
                  <a:pt x="6549" y="2185"/>
                  <a:pt x="6478" y="2161"/>
                  <a:pt x="6430" y="2113"/>
                </a:cubicBezTo>
                <a:cubicBezTo>
                  <a:pt x="6394" y="2018"/>
                  <a:pt x="6299" y="1947"/>
                  <a:pt x="6228" y="1875"/>
                </a:cubicBezTo>
                <a:cubicBezTo>
                  <a:pt x="6228" y="1863"/>
                  <a:pt x="6216" y="1851"/>
                  <a:pt x="6204" y="1851"/>
                </a:cubicBezTo>
                <a:cubicBezTo>
                  <a:pt x="6204" y="1839"/>
                  <a:pt x="6192" y="1839"/>
                  <a:pt x="6180" y="1827"/>
                </a:cubicBezTo>
                <a:cubicBezTo>
                  <a:pt x="6001" y="1613"/>
                  <a:pt x="5775" y="1435"/>
                  <a:pt x="5561" y="1256"/>
                </a:cubicBezTo>
                <a:cubicBezTo>
                  <a:pt x="5549" y="1256"/>
                  <a:pt x="5525" y="1244"/>
                  <a:pt x="5513" y="1244"/>
                </a:cubicBezTo>
                <a:cubicBezTo>
                  <a:pt x="5489" y="1220"/>
                  <a:pt x="5478" y="1208"/>
                  <a:pt x="5454" y="1185"/>
                </a:cubicBezTo>
                <a:cubicBezTo>
                  <a:pt x="5430" y="1149"/>
                  <a:pt x="5394" y="1125"/>
                  <a:pt x="5359" y="1113"/>
                </a:cubicBezTo>
                <a:cubicBezTo>
                  <a:pt x="5335" y="1089"/>
                  <a:pt x="5299" y="1065"/>
                  <a:pt x="5275" y="1042"/>
                </a:cubicBezTo>
                <a:cubicBezTo>
                  <a:pt x="5144" y="935"/>
                  <a:pt x="5001" y="839"/>
                  <a:pt x="4847" y="756"/>
                </a:cubicBezTo>
                <a:cubicBezTo>
                  <a:pt x="4823" y="720"/>
                  <a:pt x="4775" y="708"/>
                  <a:pt x="4739" y="684"/>
                </a:cubicBezTo>
                <a:cubicBezTo>
                  <a:pt x="4585" y="589"/>
                  <a:pt x="4430" y="506"/>
                  <a:pt x="4263" y="446"/>
                </a:cubicBezTo>
                <a:cubicBezTo>
                  <a:pt x="4132" y="375"/>
                  <a:pt x="3989" y="303"/>
                  <a:pt x="3846" y="268"/>
                </a:cubicBezTo>
                <a:cubicBezTo>
                  <a:pt x="3787" y="232"/>
                  <a:pt x="3727" y="208"/>
                  <a:pt x="3656" y="208"/>
                </a:cubicBezTo>
                <a:cubicBezTo>
                  <a:pt x="3632" y="208"/>
                  <a:pt x="3620" y="184"/>
                  <a:pt x="3596" y="173"/>
                </a:cubicBezTo>
                <a:cubicBezTo>
                  <a:pt x="3549" y="149"/>
                  <a:pt x="3489" y="137"/>
                  <a:pt x="3442" y="137"/>
                </a:cubicBezTo>
                <a:cubicBezTo>
                  <a:pt x="3215" y="65"/>
                  <a:pt x="2977" y="30"/>
                  <a:pt x="2739" y="18"/>
                </a:cubicBezTo>
                <a:cubicBezTo>
                  <a:pt x="2697" y="6"/>
                  <a:pt x="2656" y="3"/>
                  <a:pt x="2613" y="3"/>
                </a:cubicBezTo>
                <a:cubicBezTo>
                  <a:pt x="2569" y="3"/>
                  <a:pt x="2525" y="6"/>
                  <a:pt x="2477" y="6"/>
                </a:cubicBezTo>
                <a:cubicBezTo>
                  <a:pt x="2263" y="18"/>
                  <a:pt x="2049" y="30"/>
                  <a:pt x="1846" y="113"/>
                </a:cubicBezTo>
                <a:cubicBezTo>
                  <a:pt x="1842" y="109"/>
                  <a:pt x="1840" y="108"/>
                  <a:pt x="1837" y="108"/>
                </a:cubicBezTo>
                <a:cubicBezTo>
                  <a:pt x="1833" y="108"/>
                  <a:pt x="1830" y="113"/>
                  <a:pt x="1822" y="113"/>
                </a:cubicBezTo>
                <a:cubicBezTo>
                  <a:pt x="1679" y="149"/>
                  <a:pt x="1525" y="184"/>
                  <a:pt x="1406" y="280"/>
                </a:cubicBezTo>
                <a:cubicBezTo>
                  <a:pt x="1382" y="303"/>
                  <a:pt x="1358" y="303"/>
                  <a:pt x="1334" y="315"/>
                </a:cubicBezTo>
                <a:cubicBezTo>
                  <a:pt x="1287" y="315"/>
                  <a:pt x="1251" y="339"/>
                  <a:pt x="1215" y="375"/>
                </a:cubicBezTo>
                <a:cubicBezTo>
                  <a:pt x="1144" y="411"/>
                  <a:pt x="1084" y="458"/>
                  <a:pt x="1025" y="518"/>
                </a:cubicBezTo>
                <a:cubicBezTo>
                  <a:pt x="977" y="542"/>
                  <a:pt x="941" y="565"/>
                  <a:pt x="906" y="601"/>
                </a:cubicBezTo>
                <a:cubicBezTo>
                  <a:pt x="882" y="613"/>
                  <a:pt x="858" y="637"/>
                  <a:pt x="846" y="673"/>
                </a:cubicBezTo>
                <a:cubicBezTo>
                  <a:pt x="834" y="673"/>
                  <a:pt x="822" y="684"/>
                  <a:pt x="822" y="684"/>
                </a:cubicBezTo>
                <a:cubicBezTo>
                  <a:pt x="763" y="732"/>
                  <a:pt x="727" y="768"/>
                  <a:pt x="691" y="827"/>
                </a:cubicBezTo>
                <a:cubicBezTo>
                  <a:pt x="620" y="887"/>
                  <a:pt x="572" y="946"/>
                  <a:pt x="536" y="1030"/>
                </a:cubicBezTo>
                <a:cubicBezTo>
                  <a:pt x="453" y="1113"/>
                  <a:pt x="394" y="1208"/>
                  <a:pt x="346" y="1316"/>
                </a:cubicBezTo>
                <a:cubicBezTo>
                  <a:pt x="298" y="1411"/>
                  <a:pt x="251" y="1506"/>
                  <a:pt x="215" y="1601"/>
                </a:cubicBezTo>
                <a:cubicBezTo>
                  <a:pt x="191" y="1649"/>
                  <a:pt x="167" y="1708"/>
                  <a:pt x="155" y="1768"/>
                </a:cubicBezTo>
                <a:cubicBezTo>
                  <a:pt x="144" y="1780"/>
                  <a:pt x="132" y="1804"/>
                  <a:pt x="132" y="1827"/>
                </a:cubicBezTo>
                <a:cubicBezTo>
                  <a:pt x="132" y="1839"/>
                  <a:pt x="120" y="1839"/>
                  <a:pt x="120" y="1851"/>
                </a:cubicBezTo>
                <a:cubicBezTo>
                  <a:pt x="96" y="1947"/>
                  <a:pt x="60" y="2042"/>
                  <a:pt x="60" y="2137"/>
                </a:cubicBezTo>
                <a:cubicBezTo>
                  <a:pt x="25" y="2197"/>
                  <a:pt x="48" y="2256"/>
                  <a:pt x="36" y="2328"/>
                </a:cubicBezTo>
                <a:cubicBezTo>
                  <a:pt x="36" y="2339"/>
                  <a:pt x="36" y="2351"/>
                  <a:pt x="36" y="2363"/>
                </a:cubicBezTo>
                <a:cubicBezTo>
                  <a:pt x="36" y="2375"/>
                  <a:pt x="36" y="2399"/>
                  <a:pt x="36" y="2411"/>
                </a:cubicBezTo>
                <a:cubicBezTo>
                  <a:pt x="1" y="2554"/>
                  <a:pt x="25" y="2697"/>
                  <a:pt x="25" y="2840"/>
                </a:cubicBezTo>
                <a:cubicBezTo>
                  <a:pt x="25" y="2947"/>
                  <a:pt x="1" y="3066"/>
                  <a:pt x="36" y="3173"/>
                </a:cubicBezTo>
                <a:cubicBezTo>
                  <a:pt x="48" y="3232"/>
                  <a:pt x="25" y="3292"/>
                  <a:pt x="60" y="3351"/>
                </a:cubicBezTo>
                <a:cubicBezTo>
                  <a:pt x="60" y="3399"/>
                  <a:pt x="48" y="3459"/>
                  <a:pt x="84" y="3506"/>
                </a:cubicBezTo>
                <a:cubicBezTo>
                  <a:pt x="84" y="3566"/>
                  <a:pt x="96" y="3613"/>
                  <a:pt x="108" y="3661"/>
                </a:cubicBezTo>
                <a:cubicBezTo>
                  <a:pt x="144" y="3709"/>
                  <a:pt x="96" y="3780"/>
                  <a:pt x="155" y="3816"/>
                </a:cubicBezTo>
                <a:cubicBezTo>
                  <a:pt x="167" y="3828"/>
                  <a:pt x="179" y="3840"/>
                  <a:pt x="191" y="3840"/>
                </a:cubicBezTo>
                <a:cubicBezTo>
                  <a:pt x="179" y="3863"/>
                  <a:pt x="144" y="3875"/>
                  <a:pt x="155" y="3923"/>
                </a:cubicBezTo>
                <a:cubicBezTo>
                  <a:pt x="251" y="4280"/>
                  <a:pt x="346" y="4649"/>
                  <a:pt x="513" y="4983"/>
                </a:cubicBezTo>
                <a:cubicBezTo>
                  <a:pt x="525" y="5054"/>
                  <a:pt x="560" y="5102"/>
                  <a:pt x="596" y="5161"/>
                </a:cubicBezTo>
                <a:cubicBezTo>
                  <a:pt x="691" y="5364"/>
                  <a:pt x="775" y="5566"/>
                  <a:pt x="917" y="5745"/>
                </a:cubicBezTo>
                <a:cubicBezTo>
                  <a:pt x="977" y="5899"/>
                  <a:pt x="1072" y="6054"/>
                  <a:pt x="1168" y="6185"/>
                </a:cubicBezTo>
                <a:cubicBezTo>
                  <a:pt x="1215" y="6280"/>
                  <a:pt x="1275" y="6364"/>
                  <a:pt x="1334" y="6435"/>
                </a:cubicBezTo>
                <a:cubicBezTo>
                  <a:pt x="1370" y="6483"/>
                  <a:pt x="1394" y="6519"/>
                  <a:pt x="1429" y="6566"/>
                </a:cubicBezTo>
                <a:cubicBezTo>
                  <a:pt x="1441" y="6602"/>
                  <a:pt x="1465" y="6614"/>
                  <a:pt x="1489" y="6638"/>
                </a:cubicBezTo>
                <a:cubicBezTo>
                  <a:pt x="1489" y="6638"/>
                  <a:pt x="1489" y="6650"/>
                  <a:pt x="1489" y="6661"/>
                </a:cubicBezTo>
                <a:cubicBezTo>
                  <a:pt x="1560" y="6757"/>
                  <a:pt x="1632" y="6876"/>
                  <a:pt x="1715" y="6971"/>
                </a:cubicBezTo>
                <a:cubicBezTo>
                  <a:pt x="1715" y="7007"/>
                  <a:pt x="1751" y="7042"/>
                  <a:pt x="1775" y="7066"/>
                </a:cubicBezTo>
                <a:cubicBezTo>
                  <a:pt x="1810" y="7102"/>
                  <a:pt x="1846" y="7138"/>
                  <a:pt x="1870" y="7197"/>
                </a:cubicBezTo>
                <a:cubicBezTo>
                  <a:pt x="1882" y="7233"/>
                  <a:pt x="1906" y="7257"/>
                  <a:pt x="1930" y="7281"/>
                </a:cubicBezTo>
                <a:cubicBezTo>
                  <a:pt x="2001" y="7376"/>
                  <a:pt x="2060" y="7471"/>
                  <a:pt x="2144" y="7554"/>
                </a:cubicBezTo>
                <a:cubicBezTo>
                  <a:pt x="2203" y="7638"/>
                  <a:pt x="2263" y="7721"/>
                  <a:pt x="2346" y="7792"/>
                </a:cubicBezTo>
                <a:cubicBezTo>
                  <a:pt x="2418" y="7912"/>
                  <a:pt x="2513" y="8007"/>
                  <a:pt x="2608" y="8114"/>
                </a:cubicBezTo>
                <a:cubicBezTo>
                  <a:pt x="2727" y="8269"/>
                  <a:pt x="2870" y="8412"/>
                  <a:pt x="3013" y="8554"/>
                </a:cubicBezTo>
                <a:cubicBezTo>
                  <a:pt x="3061" y="8614"/>
                  <a:pt x="3108" y="8662"/>
                  <a:pt x="3168" y="8709"/>
                </a:cubicBezTo>
                <a:cubicBezTo>
                  <a:pt x="3227" y="8757"/>
                  <a:pt x="3275" y="8828"/>
                  <a:pt x="3346" y="8864"/>
                </a:cubicBezTo>
                <a:cubicBezTo>
                  <a:pt x="3346" y="8888"/>
                  <a:pt x="3346" y="8900"/>
                  <a:pt x="3370" y="8912"/>
                </a:cubicBezTo>
                <a:cubicBezTo>
                  <a:pt x="3465" y="8995"/>
                  <a:pt x="3549" y="9090"/>
                  <a:pt x="3644" y="9174"/>
                </a:cubicBezTo>
                <a:cubicBezTo>
                  <a:pt x="3704" y="9233"/>
                  <a:pt x="3775" y="9281"/>
                  <a:pt x="3835" y="9340"/>
                </a:cubicBezTo>
                <a:cubicBezTo>
                  <a:pt x="3858" y="9388"/>
                  <a:pt x="3906" y="9412"/>
                  <a:pt x="3954" y="9447"/>
                </a:cubicBezTo>
                <a:cubicBezTo>
                  <a:pt x="4001" y="9483"/>
                  <a:pt x="4025" y="9531"/>
                  <a:pt x="4085" y="9555"/>
                </a:cubicBezTo>
                <a:cubicBezTo>
                  <a:pt x="4156" y="9614"/>
                  <a:pt x="4204" y="9686"/>
                  <a:pt x="4287" y="9721"/>
                </a:cubicBezTo>
                <a:cubicBezTo>
                  <a:pt x="4287" y="9733"/>
                  <a:pt x="4299" y="9733"/>
                  <a:pt x="4299" y="9745"/>
                </a:cubicBezTo>
                <a:cubicBezTo>
                  <a:pt x="4311" y="9757"/>
                  <a:pt x="4335" y="9769"/>
                  <a:pt x="4346" y="9781"/>
                </a:cubicBezTo>
                <a:cubicBezTo>
                  <a:pt x="4430" y="9852"/>
                  <a:pt x="4525" y="9924"/>
                  <a:pt x="4620" y="9983"/>
                </a:cubicBezTo>
                <a:cubicBezTo>
                  <a:pt x="4870" y="10233"/>
                  <a:pt x="5180" y="10424"/>
                  <a:pt x="5466" y="10638"/>
                </a:cubicBezTo>
                <a:cubicBezTo>
                  <a:pt x="5478" y="10638"/>
                  <a:pt x="5489" y="10650"/>
                  <a:pt x="5513" y="10662"/>
                </a:cubicBezTo>
                <a:cubicBezTo>
                  <a:pt x="5525" y="10686"/>
                  <a:pt x="5549" y="10698"/>
                  <a:pt x="5585" y="10698"/>
                </a:cubicBezTo>
                <a:cubicBezTo>
                  <a:pt x="5787" y="10876"/>
                  <a:pt x="6025" y="11007"/>
                  <a:pt x="6251" y="11150"/>
                </a:cubicBezTo>
                <a:cubicBezTo>
                  <a:pt x="6263" y="11162"/>
                  <a:pt x="6275" y="11162"/>
                  <a:pt x="6299" y="11162"/>
                </a:cubicBezTo>
                <a:cubicBezTo>
                  <a:pt x="6323" y="11186"/>
                  <a:pt x="6347" y="11198"/>
                  <a:pt x="6371" y="11210"/>
                </a:cubicBezTo>
                <a:cubicBezTo>
                  <a:pt x="6371" y="11233"/>
                  <a:pt x="6382" y="11233"/>
                  <a:pt x="6406" y="11233"/>
                </a:cubicBezTo>
                <a:cubicBezTo>
                  <a:pt x="6478" y="11305"/>
                  <a:pt x="6561" y="11352"/>
                  <a:pt x="6656" y="11388"/>
                </a:cubicBezTo>
                <a:cubicBezTo>
                  <a:pt x="6752" y="11460"/>
                  <a:pt x="6859" y="11519"/>
                  <a:pt x="6966" y="11567"/>
                </a:cubicBezTo>
                <a:cubicBezTo>
                  <a:pt x="6990" y="11591"/>
                  <a:pt x="7025" y="11602"/>
                  <a:pt x="7049" y="11614"/>
                </a:cubicBezTo>
                <a:cubicBezTo>
                  <a:pt x="7077" y="11649"/>
                  <a:pt x="7105" y="11668"/>
                  <a:pt x="7137" y="11668"/>
                </a:cubicBezTo>
                <a:cubicBezTo>
                  <a:pt x="7160" y="11668"/>
                  <a:pt x="7186" y="11658"/>
                  <a:pt x="7216" y="11638"/>
                </a:cubicBezTo>
                <a:cubicBezTo>
                  <a:pt x="7252" y="11602"/>
                  <a:pt x="7311" y="11614"/>
                  <a:pt x="7347" y="11567"/>
                </a:cubicBezTo>
                <a:cubicBezTo>
                  <a:pt x="7418" y="11543"/>
                  <a:pt x="7490" y="11507"/>
                  <a:pt x="7549" y="11460"/>
                </a:cubicBezTo>
                <a:cubicBezTo>
                  <a:pt x="7573" y="11448"/>
                  <a:pt x="7597" y="11436"/>
                  <a:pt x="7609" y="11412"/>
                </a:cubicBezTo>
                <a:cubicBezTo>
                  <a:pt x="7859" y="11281"/>
                  <a:pt x="8097" y="11138"/>
                  <a:pt x="8335" y="10971"/>
                </a:cubicBezTo>
                <a:cubicBezTo>
                  <a:pt x="8430" y="10924"/>
                  <a:pt x="8526" y="10852"/>
                  <a:pt x="8621" y="10781"/>
                </a:cubicBezTo>
                <a:cubicBezTo>
                  <a:pt x="8680" y="10745"/>
                  <a:pt x="8752" y="10710"/>
                  <a:pt x="8799" y="10662"/>
                </a:cubicBezTo>
                <a:cubicBezTo>
                  <a:pt x="8859" y="10638"/>
                  <a:pt x="8907" y="10590"/>
                  <a:pt x="8954" y="10543"/>
                </a:cubicBezTo>
                <a:cubicBezTo>
                  <a:pt x="9097" y="10471"/>
                  <a:pt x="9204" y="10376"/>
                  <a:pt x="9335" y="10269"/>
                </a:cubicBezTo>
                <a:cubicBezTo>
                  <a:pt x="9407" y="10233"/>
                  <a:pt x="9478" y="10186"/>
                  <a:pt x="9538" y="10114"/>
                </a:cubicBezTo>
                <a:cubicBezTo>
                  <a:pt x="9680" y="10031"/>
                  <a:pt x="9788" y="9912"/>
                  <a:pt x="9919" y="9805"/>
                </a:cubicBezTo>
                <a:cubicBezTo>
                  <a:pt x="9990" y="9745"/>
                  <a:pt x="10073" y="9686"/>
                  <a:pt x="10133" y="9614"/>
                </a:cubicBezTo>
                <a:cubicBezTo>
                  <a:pt x="10216" y="9578"/>
                  <a:pt x="10264" y="9507"/>
                  <a:pt x="10312" y="9459"/>
                </a:cubicBezTo>
                <a:cubicBezTo>
                  <a:pt x="10419" y="9400"/>
                  <a:pt x="10490" y="9305"/>
                  <a:pt x="10585" y="9233"/>
                </a:cubicBezTo>
                <a:cubicBezTo>
                  <a:pt x="10669" y="9162"/>
                  <a:pt x="10728" y="9078"/>
                  <a:pt x="10812" y="9007"/>
                </a:cubicBezTo>
                <a:cubicBezTo>
                  <a:pt x="10907" y="8947"/>
                  <a:pt x="10978" y="8864"/>
                  <a:pt x="11050" y="8781"/>
                </a:cubicBezTo>
                <a:cubicBezTo>
                  <a:pt x="11097" y="8745"/>
                  <a:pt x="11133" y="8709"/>
                  <a:pt x="11157" y="8662"/>
                </a:cubicBezTo>
                <a:cubicBezTo>
                  <a:pt x="11264" y="8590"/>
                  <a:pt x="11324" y="8495"/>
                  <a:pt x="11407" y="8400"/>
                </a:cubicBezTo>
                <a:cubicBezTo>
                  <a:pt x="11455" y="8376"/>
                  <a:pt x="11490" y="8328"/>
                  <a:pt x="11526" y="8281"/>
                </a:cubicBezTo>
                <a:cubicBezTo>
                  <a:pt x="11562" y="8269"/>
                  <a:pt x="11585" y="8245"/>
                  <a:pt x="11597" y="8197"/>
                </a:cubicBezTo>
                <a:cubicBezTo>
                  <a:pt x="11669" y="8138"/>
                  <a:pt x="11740" y="8066"/>
                  <a:pt x="11800" y="7971"/>
                </a:cubicBezTo>
                <a:cubicBezTo>
                  <a:pt x="11859" y="7923"/>
                  <a:pt x="11907" y="7864"/>
                  <a:pt x="11955" y="7792"/>
                </a:cubicBezTo>
                <a:cubicBezTo>
                  <a:pt x="11978" y="7781"/>
                  <a:pt x="12002" y="7745"/>
                  <a:pt x="12014" y="7709"/>
                </a:cubicBezTo>
                <a:cubicBezTo>
                  <a:pt x="12026" y="7697"/>
                  <a:pt x="12026" y="7697"/>
                  <a:pt x="12038" y="7685"/>
                </a:cubicBezTo>
                <a:cubicBezTo>
                  <a:pt x="12217" y="7483"/>
                  <a:pt x="12383" y="7269"/>
                  <a:pt x="12526" y="7031"/>
                </a:cubicBezTo>
                <a:cubicBezTo>
                  <a:pt x="12574" y="6983"/>
                  <a:pt x="12609" y="6935"/>
                  <a:pt x="12633" y="6876"/>
                </a:cubicBezTo>
                <a:cubicBezTo>
                  <a:pt x="12681" y="6828"/>
                  <a:pt x="12728" y="6769"/>
                  <a:pt x="12752" y="6709"/>
                </a:cubicBezTo>
                <a:cubicBezTo>
                  <a:pt x="12788" y="6685"/>
                  <a:pt x="12812" y="6650"/>
                  <a:pt x="12824" y="6614"/>
                </a:cubicBezTo>
                <a:cubicBezTo>
                  <a:pt x="12836" y="6590"/>
                  <a:pt x="12848" y="6566"/>
                  <a:pt x="12859" y="6554"/>
                </a:cubicBezTo>
                <a:cubicBezTo>
                  <a:pt x="12907" y="6507"/>
                  <a:pt x="12943" y="6459"/>
                  <a:pt x="12967" y="6411"/>
                </a:cubicBezTo>
                <a:cubicBezTo>
                  <a:pt x="12979" y="6399"/>
                  <a:pt x="12990" y="6376"/>
                  <a:pt x="13002" y="6364"/>
                </a:cubicBezTo>
                <a:cubicBezTo>
                  <a:pt x="13074" y="6280"/>
                  <a:pt x="13133" y="6173"/>
                  <a:pt x="13193" y="6078"/>
                </a:cubicBezTo>
                <a:cubicBezTo>
                  <a:pt x="13252" y="5995"/>
                  <a:pt x="13300" y="5911"/>
                  <a:pt x="13336" y="5804"/>
                </a:cubicBezTo>
                <a:cubicBezTo>
                  <a:pt x="13348" y="5792"/>
                  <a:pt x="13360" y="5780"/>
                  <a:pt x="13371" y="5768"/>
                </a:cubicBezTo>
                <a:cubicBezTo>
                  <a:pt x="13419" y="5685"/>
                  <a:pt x="13479" y="5602"/>
                  <a:pt x="13514" y="5518"/>
                </a:cubicBezTo>
                <a:cubicBezTo>
                  <a:pt x="13586" y="5399"/>
                  <a:pt x="13645" y="5280"/>
                  <a:pt x="13693" y="5161"/>
                </a:cubicBezTo>
                <a:cubicBezTo>
                  <a:pt x="13776" y="5042"/>
                  <a:pt x="13824" y="4899"/>
                  <a:pt x="13871" y="4756"/>
                </a:cubicBezTo>
                <a:cubicBezTo>
                  <a:pt x="13919" y="4661"/>
                  <a:pt x="13955" y="4554"/>
                  <a:pt x="13979" y="4447"/>
                </a:cubicBezTo>
                <a:cubicBezTo>
                  <a:pt x="14002" y="4399"/>
                  <a:pt x="14026" y="4340"/>
                  <a:pt x="14026" y="4292"/>
                </a:cubicBezTo>
                <a:cubicBezTo>
                  <a:pt x="14086" y="4137"/>
                  <a:pt x="14110" y="3971"/>
                  <a:pt x="14157" y="3816"/>
                </a:cubicBezTo>
                <a:cubicBezTo>
                  <a:pt x="14157" y="3804"/>
                  <a:pt x="14157" y="3792"/>
                  <a:pt x="14157" y="3780"/>
                </a:cubicBezTo>
                <a:cubicBezTo>
                  <a:pt x="14181" y="3685"/>
                  <a:pt x="14205" y="3602"/>
                  <a:pt x="14205" y="3506"/>
                </a:cubicBezTo>
                <a:cubicBezTo>
                  <a:pt x="14241" y="3471"/>
                  <a:pt x="14217" y="3423"/>
                  <a:pt x="14229" y="3375"/>
                </a:cubicBezTo>
                <a:cubicBezTo>
                  <a:pt x="14252" y="3304"/>
                  <a:pt x="14241" y="3244"/>
                  <a:pt x="14252" y="3173"/>
                </a:cubicBezTo>
                <a:cubicBezTo>
                  <a:pt x="14276" y="3149"/>
                  <a:pt x="14264" y="3113"/>
                  <a:pt x="14264" y="3078"/>
                </a:cubicBezTo>
                <a:cubicBezTo>
                  <a:pt x="14276" y="2792"/>
                  <a:pt x="14276" y="2506"/>
                  <a:pt x="14241" y="2220"/>
                </a:cubicBezTo>
                <a:cubicBezTo>
                  <a:pt x="14241" y="2208"/>
                  <a:pt x="14241" y="2185"/>
                  <a:pt x="14229" y="2161"/>
                </a:cubicBezTo>
                <a:cubicBezTo>
                  <a:pt x="14229" y="2137"/>
                  <a:pt x="14229" y="2125"/>
                  <a:pt x="14217" y="2101"/>
                </a:cubicBezTo>
                <a:cubicBezTo>
                  <a:pt x="14217" y="2042"/>
                  <a:pt x="14205" y="1994"/>
                  <a:pt x="14181" y="1935"/>
                </a:cubicBezTo>
                <a:cubicBezTo>
                  <a:pt x="14181" y="1935"/>
                  <a:pt x="14181" y="1923"/>
                  <a:pt x="14181" y="1923"/>
                </a:cubicBezTo>
                <a:cubicBezTo>
                  <a:pt x="14181" y="1899"/>
                  <a:pt x="14181" y="1875"/>
                  <a:pt x="14157" y="1851"/>
                </a:cubicBezTo>
                <a:cubicBezTo>
                  <a:pt x="14157" y="1827"/>
                  <a:pt x="14157" y="1804"/>
                  <a:pt x="14133" y="1792"/>
                </a:cubicBezTo>
                <a:cubicBezTo>
                  <a:pt x="14122" y="1697"/>
                  <a:pt x="14086" y="1625"/>
                  <a:pt x="14038" y="1542"/>
                </a:cubicBezTo>
                <a:cubicBezTo>
                  <a:pt x="14014" y="1446"/>
                  <a:pt x="13967" y="1351"/>
                  <a:pt x="13907" y="1280"/>
                </a:cubicBezTo>
                <a:cubicBezTo>
                  <a:pt x="13871" y="1196"/>
                  <a:pt x="13848" y="1101"/>
                  <a:pt x="13752" y="1054"/>
                </a:cubicBezTo>
                <a:cubicBezTo>
                  <a:pt x="13764" y="994"/>
                  <a:pt x="13729" y="970"/>
                  <a:pt x="13693" y="935"/>
                </a:cubicBezTo>
                <a:cubicBezTo>
                  <a:pt x="13657" y="887"/>
                  <a:pt x="13633" y="839"/>
                  <a:pt x="13574" y="804"/>
                </a:cubicBezTo>
                <a:cubicBezTo>
                  <a:pt x="13538" y="744"/>
                  <a:pt x="13502" y="708"/>
                  <a:pt x="13443" y="673"/>
                </a:cubicBezTo>
                <a:cubicBezTo>
                  <a:pt x="13407" y="625"/>
                  <a:pt x="13371" y="577"/>
                  <a:pt x="13312" y="554"/>
                </a:cubicBezTo>
                <a:cubicBezTo>
                  <a:pt x="13276" y="506"/>
                  <a:pt x="13217" y="482"/>
                  <a:pt x="13169" y="446"/>
                </a:cubicBezTo>
                <a:cubicBezTo>
                  <a:pt x="13145" y="411"/>
                  <a:pt x="13109" y="387"/>
                  <a:pt x="13062" y="375"/>
                </a:cubicBezTo>
                <a:cubicBezTo>
                  <a:pt x="13002" y="315"/>
                  <a:pt x="12931" y="292"/>
                  <a:pt x="12859" y="268"/>
                </a:cubicBezTo>
                <a:cubicBezTo>
                  <a:pt x="12800" y="220"/>
                  <a:pt x="12728" y="196"/>
                  <a:pt x="12657" y="173"/>
                </a:cubicBezTo>
                <a:cubicBezTo>
                  <a:pt x="12621" y="149"/>
                  <a:pt x="12574" y="137"/>
                  <a:pt x="12526" y="137"/>
                </a:cubicBezTo>
                <a:cubicBezTo>
                  <a:pt x="12395" y="77"/>
                  <a:pt x="12264" y="42"/>
                  <a:pt x="12133" y="42"/>
                </a:cubicBezTo>
                <a:cubicBezTo>
                  <a:pt x="11994" y="18"/>
                  <a:pt x="11854" y="0"/>
                  <a:pt x="11718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228" name="Google Shape;1228;p57"/>
          <p:cNvSpPr/>
          <p:nvPr/>
        </p:nvSpPr>
        <p:spPr>
          <a:xfrm>
            <a:off x="5345229" y="3571769"/>
            <a:ext cx="133169" cy="108862"/>
          </a:xfrm>
          <a:custGeom>
            <a:avLst/>
            <a:gdLst/>
            <a:ahLst/>
            <a:cxnLst/>
            <a:rect l="l" t="t" r="r" b="b"/>
            <a:pathLst>
              <a:path w="14277" h="11668" extrusionOk="0">
                <a:moveTo>
                  <a:pt x="10812" y="649"/>
                </a:moveTo>
                <a:cubicBezTo>
                  <a:pt x="10800" y="649"/>
                  <a:pt x="10800" y="661"/>
                  <a:pt x="10800" y="661"/>
                </a:cubicBezTo>
                <a:cubicBezTo>
                  <a:pt x="10800" y="649"/>
                  <a:pt x="10800" y="649"/>
                  <a:pt x="10812" y="649"/>
                </a:cubicBezTo>
                <a:close/>
                <a:moveTo>
                  <a:pt x="4096" y="684"/>
                </a:moveTo>
                <a:cubicBezTo>
                  <a:pt x="4132" y="696"/>
                  <a:pt x="4168" y="696"/>
                  <a:pt x="4180" y="696"/>
                </a:cubicBezTo>
                <a:cubicBezTo>
                  <a:pt x="4185" y="694"/>
                  <a:pt x="4188" y="693"/>
                  <a:pt x="4190" y="693"/>
                </a:cubicBezTo>
                <a:cubicBezTo>
                  <a:pt x="4199" y="693"/>
                  <a:pt x="4192" y="708"/>
                  <a:pt x="4192" y="708"/>
                </a:cubicBezTo>
                <a:cubicBezTo>
                  <a:pt x="4192" y="744"/>
                  <a:pt x="4204" y="768"/>
                  <a:pt x="4216" y="792"/>
                </a:cubicBezTo>
                <a:cubicBezTo>
                  <a:pt x="4180" y="756"/>
                  <a:pt x="4144" y="720"/>
                  <a:pt x="4096" y="684"/>
                </a:cubicBezTo>
                <a:close/>
                <a:moveTo>
                  <a:pt x="5108" y="1054"/>
                </a:moveTo>
                <a:cubicBezTo>
                  <a:pt x="5108" y="1065"/>
                  <a:pt x="5108" y="1065"/>
                  <a:pt x="5108" y="1065"/>
                </a:cubicBezTo>
                <a:cubicBezTo>
                  <a:pt x="5097" y="1065"/>
                  <a:pt x="5097" y="1077"/>
                  <a:pt x="5085" y="1077"/>
                </a:cubicBezTo>
                <a:lnTo>
                  <a:pt x="5085" y="1077"/>
                </a:lnTo>
                <a:cubicBezTo>
                  <a:pt x="5097" y="1077"/>
                  <a:pt x="5097" y="1065"/>
                  <a:pt x="5108" y="1054"/>
                </a:cubicBezTo>
                <a:close/>
                <a:moveTo>
                  <a:pt x="9097" y="1089"/>
                </a:moveTo>
                <a:cubicBezTo>
                  <a:pt x="9109" y="1089"/>
                  <a:pt x="9109" y="1089"/>
                  <a:pt x="9109" y="1101"/>
                </a:cubicBezTo>
                <a:lnTo>
                  <a:pt x="9097" y="1101"/>
                </a:lnTo>
                <a:cubicBezTo>
                  <a:pt x="9097" y="1101"/>
                  <a:pt x="9097" y="1089"/>
                  <a:pt x="9097" y="1089"/>
                </a:cubicBezTo>
                <a:close/>
                <a:moveTo>
                  <a:pt x="1965" y="1101"/>
                </a:moveTo>
                <a:cubicBezTo>
                  <a:pt x="1965" y="1113"/>
                  <a:pt x="1965" y="1125"/>
                  <a:pt x="1953" y="1125"/>
                </a:cubicBezTo>
                <a:cubicBezTo>
                  <a:pt x="1953" y="1113"/>
                  <a:pt x="1965" y="1113"/>
                  <a:pt x="1965" y="1101"/>
                </a:cubicBezTo>
                <a:close/>
                <a:moveTo>
                  <a:pt x="8930" y="1149"/>
                </a:moveTo>
                <a:cubicBezTo>
                  <a:pt x="8930" y="1161"/>
                  <a:pt x="8918" y="1161"/>
                  <a:pt x="8918" y="1173"/>
                </a:cubicBezTo>
                <a:cubicBezTo>
                  <a:pt x="8918" y="1161"/>
                  <a:pt x="8918" y="1161"/>
                  <a:pt x="8930" y="1149"/>
                </a:cubicBezTo>
                <a:close/>
                <a:moveTo>
                  <a:pt x="3799" y="1232"/>
                </a:moveTo>
                <a:cubicBezTo>
                  <a:pt x="3799" y="1244"/>
                  <a:pt x="3787" y="1244"/>
                  <a:pt x="3775" y="1244"/>
                </a:cubicBezTo>
                <a:cubicBezTo>
                  <a:pt x="3787" y="1244"/>
                  <a:pt x="3787" y="1232"/>
                  <a:pt x="3787" y="1232"/>
                </a:cubicBezTo>
                <a:close/>
                <a:moveTo>
                  <a:pt x="3971" y="1259"/>
                </a:moveTo>
                <a:cubicBezTo>
                  <a:pt x="3989" y="1259"/>
                  <a:pt x="4007" y="1262"/>
                  <a:pt x="4025" y="1268"/>
                </a:cubicBezTo>
                <a:cubicBezTo>
                  <a:pt x="4001" y="1280"/>
                  <a:pt x="3965" y="1292"/>
                  <a:pt x="3942" y="1316"/>
                </a:cubicBezTo>
                <a:cubicBezTo>
                  <a:pt x="3930" y="1304"/>
                  <a:pt x="3906" y="1292"/>
                  <a:pt x="3918" y="1268"/>
                </a:cubicBezTo>
                <a:cubicBezTo>
                  <a:pt x="3936" y="1262"/>
                  <a:pt x="3954" y="1259"/>
                  <a:pt x="3971" y="1259"/>
                </a:cubicBezTo>
                <a:close/>
                <a:moveTo>
                  <a:pt x="9359" y="1387"/>
                </a:moveTo>
                <a:cubicBezTo>
                  <a:pt x="9359" y="1387"/>
                  <a:pt x="9359" y="1387"/>
                  <a:pt x="9359" y="1399"/>
                </a:cubicBezTo>
                <a:lnTo>
                  <a:pt x="9347" y="1399"/>
                </a:lnTo>
                <a:cubicBezTo>
                  <a:pt x="9347" y="1387"/>
                  <a:pt x="9359" y="1387"/>
                  <a:pt x="9359" y="1387"/>
                </a:cubicBezTo>
                <a:close/>
                <a:moveTo>
                  <a:pt x="3870" y="1518"/>
                </a:moveTo>
                <a:cubicBezTo>
                  <a:pt x="3882" y="1530"/>
                  <a:pt x="3882" y="1530"/>
                  <a:pt x="3882" y="1530"/>
                </a:cubicBezTo>
                <a:lnTo>
                  <a:pt x="3870" y="1530"/>
                </a:lnTo>
                <a:cubicBezTo>
                  <a:pt x="3870" y="1530"/>
                  <a:pt x="3870" y="1530"/>
                  <a:pt x="3870" y="1518"/>
                </a:cubicBezTo>
                <a:close/>
                <a:moveTo>
                  <a:pt x="13800" y="1851"/>
                </a:moveTo>
                <a:cubicBezTo>
                  <a:pt x="13800" y="1863"/>
                  <a:pt x="13788" y="1863"/>
                  <a:pt x="13788" y="1863"/>
                </a:cubicBezTo>
                <a:cubicBezTo>
                  <a:pt x="13788" y="1863"/>
                  <a:pt x="13788" y="1863"/>
                  <a:pt x="13776" y="1851"/>
                </a:cubicBezTo>
                <a:close/>
                <a:moveTo>
                  <a:pt x="5489" y="1863"/>
                </a:moveTo>
                <a:cubicBezTo>
                  <a:pt x="5489" y="1875"/>
                  <a:pt x="5489" y="1875"/>
                  <a:pt x="5489" y="1875"/>
                </a:cubicBezTo>
                <a:cubicBezTo>
                  <a:pt x="5489" y="1875"/>
                  <a:pt x="5486" y="1872"/>
                  <a:pt x="5482" y="1871"/>
                </a:cubicBezTo>
                <a:lnTo>
                  <a:pt x="5482" y="1871"/>
                </a:lnTo>
                <a:cubicBezTo>
                  <a:pt x="5484" y="1869"/>
                  <a:pt x="5486" y="1866"/>
                  <a:pt x="5489" y="1863"/>
                </a:cubicBezTo>
                <a:close/>
                <a:moveTo>
                  <a:pt x="8180" y="1875"/>
                </a:moveTo>
                <a:cubicBezTo>
                  <a:pt x="8180" y="1887"/>
                  <a:pt x="8180" y="1887"/>
                  <a:pt x="8180" y="1887"/>
                </a:cubicBezTo>
                <a:cubicBezTo>
                  <a:pt x="8180" y="1887"/>
                  <a:pt x="8168" y="1887"/>
                  <a:pt x="8168" y="1875"/>
                </a:cubicBezTo>
                <a:close/>
                <a:moveTo>
                  <a:pt x="155" y="2054"/>
                </a:moveTo>
                <a:cubicBezTo>
                  <a:pt x="167" y="2078"/>
                  <a:pt x="167" y="2089"/>
                  <a:pt x="179" y="2101"/>
                </a:cubicBezTo>
                <a:cubicBezTo>
                  <a:pt x="167" y="2113"/>
                  <a:pt x="144" y="2125"/>
                  <a:pt x="120" y="2149"/>
                </a:cubicBezTo>
                <a:cubicBezTo>
                  <a:pt x="132" y="2113"/>
                  <a:pt x="144" y="2089"/>
                  <a:pt x="155" y="2054"/>
                </a:cubicBezTo>
                <a:close/>
                <a:moveTo>
                  <a:pt x="1239" y="2173"/>
                </a:moveTo>
                <a:cubicBezTo>
                  <a:pt x="1239" y="2185"/>
                  <a:pt x="1239" y="2185"/>
                  <a:pt x="1239" y="2185"/>
                </a:cubicBezTo>
                <a:lnTo>
                  <a:pt x="1227" y="2185"/>
                </a:lnTo>
                <a:cubicBezTo>
                  <a:pt x="1239" y="2185"/>
                  <a:pt x="1239" y="2185"/>
                  <a:pt x="1239" y="2173"/>
                </a:cubicBezTo>
                <a:close/>
                <a:moveTo>
                  <a:pt x="2322" y="2256"/>
                </a:moveTo>
                <a:cubicBezTo>
                  <a:pt x="2322" y="2268"/>
                  <a:pt x="2322" y="2268"/>
                  <a:pt x="2311" y="2280"/>
                </a:cubicBezTo>
                <a:cubicBezTo>
                  <a:pt x="2322" y="2268"/>
                  <a:pt x="2322" y="2256"/>
                  <a:pt x="2322" y="2256"/>
                </a:cubicBezTo>
                <a:close/>
                <a:moveTo>
                  <a:pt x="4323" y="2363"/>
                </a:moveTo>
                <a:cubicBezTo>
                  <a:pt x="4311" y="2363"/>
                  <a:pt x="4311" y="2363"/>
                  <a:pt x="4311" y="2375"/>
                </a:cubicBezTo>
                <a:cubicBezTo>
                  <a:pt x="4311" y="2363"/>
                  <a:pt x="4299" y="2363"/>
                  <a:pt x="4299" y="2363"/>
                </a:cubicBezTo>
                <a:close/>
                <a:moveTo>
                  <a:pt x="2632" y="2387"/>
                </a:moveTo>
                <a:cubicBezTo>
                  <a:pt x="2632" y="2399"/>
                  <a:pt x="2632" y="2399"/>
                  <a:pt x="2632" y="2399"/>
                </a:cubicBezTo>
                <a:cubicBezTo>
                  <a:pt x="2620" y="2399"/>
                  <a:pt x="2620" y="2399"/>
                  <a:pt x="2620" y="2387"/>
                </a:cubicBezTo>
                <a:close/>
                <a:moveTo>
                  <a:pt x="12645" y="2411"/>
                </a:moveTo>
                <a:cubicBezTo>
                  <a:pt x="12645" y="2417"/>
                  <a:pt x="12642" y="2420"/>
                  <a:pt x="12638" y="2420"/>
                </a:cubicBezTo>
                <a:cubicBezTo>
                  <a:pt x="12633" y="2420"/>
                  <a:pt x="12627" y="2417"/>
                  <a:pt x="12621" y="2411"/>
                </a:cubicBezTo>
                <a:close/>
                <a:moveTo>
                  <a:pt x="3180" y="2518"/>
                </a:moveTo>
                <a:cubicBezTo>
                  <a:pt x="3180" y="2518"/>
                  <a:pt x="3180" y="2518"/>
                  <a:pt x="3180" y="2530"/>
                </a:cubicBezTo>
                <a:cubicBezTo>
                  <a:pt x="3180" y="2518"/>
                  <a:pt x="3168" y="2518"/>
                  <a:pt x="3168" y="2518"/>
                </a:cubicBezTo>
                <a:close/>
                <a:moveTo>
                  <a:pt x="4549" y="2530"/>
                </a:moveTo>
                <a:cubicBezTo>
                  <a:pt x="4561" y="2530"/>
                  <a:pt x="4561" y="2530"/>
                  <a:pt x="4573" y="2542"/>
                </a:cubicBezTo>
                <a:cubicBezTo>
                  <a:pt x="4561" y="2542"/>
                  <a:pt x="4561" y="2530"/>
                  <a:pt x="4549" y="2530"/>
                </a:cubicBezTo>
                <a:close/>
                <a:moveTo>
                  <a:pt x="6513" y="2530"/>
                </a:moveTo>
                <a:cubicBezTo>
                  <a:pt x="6513" y="2530"/>
                  <a:pt x="6513" y="2542"/>
                  <a:pt x="6513" y="2542"/>
                </a:cubicBezTo>
                <a:lnTo>
                  <a:pt x="6502" y="2542"/>
                </a:lnTo>
                <a:cubicBezTo>
                  <a:pt x="6502" y="2542"/>
                  <a:pt x="6502" y="2530"/>
                  <a:pt x="6513" y="2530"/>
                </a:cubicBezTo>
                <a:close/>
                <a:moveTo>
                  <a:pt x="3858" y="2613"/>
                </a:moveTo>
                <a:cubicBezTo>
                  <a:pt x="3846" y="2625"/>
                  <a:pt x="3835" y="2637"/>
                  <a:pt x="3835" y="2637"/>
                </a:cubicBezTo>
                <a:cubicBezTo>
                  <a:pt x="3835" y="2637"/>
                  <a:pt x="3835" y="2625"/>
                  <a:pt x="3823" y="2625"/>
                </a:cubicBezTo>
                <a:cubicBezTo>
                  <a:pt x="3834" y="2625"/>
                  <a:pt x="3846" y="2625"/>
                  <a:pt x="3858" y="2613"/>
                </a:cubicBezTo>
                <a:close/>
                <a:moveTo>
                  <a:pt x="11990" y="2816"/>
                </a:moveTo>
                <a:cubicBezTo>
                  <a:pt x="11978" y="2828"/>
                  <a:pt x="11978" y="2828"/>
                  <a:pt x="11966" y="2840"/>
                </a:cubicBezTo>
                <a:cubicBezTo>
                  <a:pt x="11966" y="2828"/>
                  <a:pt x="11966" y="2828"/>
                  <a:pt x="11966" y="2828"/>
                </a:cubicBezTo>
                <a:cubicBezTo>
                  <a:pt x="11966" y="2816"/>
                  <a:pt x="11978" y="2816"/>
                  <a:pt x="11990" y="2816"/>
                </a:cubicBezTo>
                <a:close/>
                <a:moveTo>
                  <a:pt x="2489" y="2851"/>
                </a:moveTo>
                <a:cubicBezTo>
                  <a:pt x="2489" y="2863"/>
                  <a:pt x="2501" y="2887"/>
                  <a:pt x="2513" y="2899"/>
                </a:cubicBezTo>
                <a:cubicBezTo>
                  <a:pt x="2501" y="2899"/>
                  <a:pt x="2489" y="2887"/>
                  <a:pt x="2489" y="2875"/>
                </a:cubicBezTo>
                <a:cubicBezTo>
                  <a:pt x="2489" y="2863"/>
                  <a:pt x="2489" y="2851"/>
                  <a:pt x="2477" y="2851"/>
                </a:cubicBezTo>
                <a:close/>
                <a:moveTo>
                  <a:pt x="501" y="2947"/>
                </a:moveTo>
                <a:cubicBezTo>
                  <a:pt x="513" y="2959"/>
                  <a:pt x="513" y="2959"/>
                  <a:pt x="513" y="2959"/>
                </a:cubicBezTo>
                <a:cubicBezTo>
                  <a:pt x="513" y="2959"/>
                  <a:pt x="513" y="2970"/>
                  <a:pt x="501" y="2970"/>
                </a:cubicBezTo>
                <a:cubicBezTo>
                  <a:pt x="501" y="2959"/>
                  <a:pt x="501" y="2959"/>
                  <a:pt x="501" y="2947"/>
                </a:cubicBezTo>
                <a:close/>
                <a:moveTo>
                  <a:pt x="13229" y="2959"/>
                </a:moveTo>
                <a:cubicBezTo>
                  <a:pt x="13229" y="2970"/>
                  <a:pt x="13229" y="2970"/>
                  <a:pt x="13229" y="2982"/>
                </a:cubicBezTo>
                <a:cubicBezTo>
                  <a:pt x="13217" y="2982"/>
                  <a:pt x="13205" y="2982"/>
                  <a:pt x="13193" y="2970"/>
                </a:cubicBezTo>
                <a:cubicBezTo>
                  <a:pt x="13205" y="2970"/>
                  <a:pt x="13217" y="2970"/>
                  <a:pt x="13229" y="2959"/>
                </a:cubicBezTo>
                <a:close/>
                <a:moveTo>
                  <a:pt x="9169" y="2982"/>
                </a:moveTo>
                <a:lnTo>
                  <a:pt x="9169" y="2982"/>
                </a:lnTo>
                <a:cubicBezTo>
                  <a:pt x="9169" y="2994"/>
                  <a:pt x="9180" y="2994"/>
                  <a:pt x="9192" y="3006"/>
                </a:cubicBezTo>
                <a:lnTo>
                  <a:pt x="9180" y="3006"/>
                </a:lnTo>
                <a:cubicBezTo>
                  <a:pt x="9169" y="2994"/>
                  <a:pt x="9169" y="2994"/>
                  <a:pt x="9169" y="2982"/>
                </a:cubicBezTo>
                <a:close/>
                <a:moveTo>
                  <a:pt x="13074" y="2970"/>
                </a:moveTo>
                <a:cubicBezTo>
                  <a:pt x="13074" y="2982"/>
                  <a:pt x="13086" y="2982"/>
                  <a:pt x="13098" y="2982"/>
                </a:cubicBezTo>
                <a:cubicBezTo>
                  <a:pt x="13086" y="2994"/>
                  <a:pt x="13086" y="3006"/>
                  <a:pt x="13086" y="3018"/>
                </a:cubicBezTo>
                <a:cubicBezTo>
                  <a:pt x="13074" y="2994"/>
                  <a:pt x="13074" y="2982"/>
                  <a:pt x="13074" y="2970"/>
                </a:cubicBezTo>
                <a:close/>
                <a:moveTo>
                  <a:pt x="3013" y="3221"/>
                </a:moveTo>
                <a:cubicBezTo>
                  <a:pt x="3013" y="3232"/>
                  <a:pt x="3001" y="3244"/>
                  <a:pt x="3001" y="3256"/>
                </a:cubicBezTo>
                <a:cubicBezTo>
                  <a:pt x="3001" y="3244"/>
                  <a:pt x="3001" y="3232"/>
                  <a:pt x="2989" y="3232"/>
                </a:cubicBezTo>
                <a:cubicBezTo>
                  <a:pt x="3001" y="3232"/>
                  <a:pt x="3013" y="3221"/>
                  <a:pt x="3013" y="3221"/>
                </a:cubicBezTo>
                <a:close/>
                <a:moveTo>
                  <a:pt x="7502" y="3328"/>
                </a:moveTo>
                <a:cubicBezTo>
                  <a:pt x="7502" y="3328"/>
                  <a:pt x="7502" y="3328"/>
                  <a:pt x="7490" y="3340"/>
                </a:cubicBezTo>
                <a:cubicBezTo>
                  <a:pt x="7502" y="3328"/>
                  <a:pt x="7490" y="3328"/>
                  <a:pt x="7502" y="3328"/>
                </a:cubicBezTo>
                <a:close/>
                <a:moveTo>
                  <a:pt x="2584" y="3494"/>
                </a:moveTo>
                <a:cubicBezTo>
                  <a:pt x="2584" y="3494"/>
                  <a:pt x="2584" y="3494"/>
                  <a:pt x="2596" y="3506"/>
                </a:cubicBezTo>
                <a:cubicBezTo>
                  <a:pt x="2584" y="3506"/>
                  <a:pt x="2584" y="3494"/>
                  <a:pt x="2584" y="3494"/>
                </a:cubicBezTo>
                <a:close/>
                <a:moveTo>
                  <a:pt x="6740" y="3518"/>
                </a:moveTo>
                <a:cubicBezTo>
                  <a:pt x="6740" y="3518"/>
                  <a:pt x="6740" y="3518"/>
                  <a:pt x="6752" y="3530"/>
                </a:cubicBezTo>
                <a:lnTo>
                  <a:pt x="6740" y="3530"/>
                </a:lnTo>
                <a:cubicBezTo>
                  <a:pt x="6740" y="3530"/>
                  <a:pt x="6740" y="3518"/>
                  <a:pt x="6740" y="3518"/>
                </a:cubicBezTo>
                <a:close/>
                <a:moveTo>
                  <a:pt x="3906" y="3518"/>
                </a:moveTo>
                <a:cubicBezTo>
                  <a:pt x="3906" y="3518"/>
                  <a:pt x="3918" y="3530"/>
                  <a:pt x="3918" y="3530"/>
                </a:cubicBezTo>
                <a:cubicBezTo>
                  <a:pt x="3918" y="3530"/>
                  <a:pt x="3918" y="3530"/>
                  <a:pt x="3918" y="3542"/>
                </a:cubicBezTo>
                <a:cubicBezTo>
                  <a:pt x="3918" y="3530"/>
                  <a:pt x="3906" y="3530"/>
                  <a:pt x="3906" y="3518"/>
                </a:cubicBezTo>
                <a:close/>
                <a:moveTo>
                  <a:pt x="4763" y="3602"/>
                </a:moveTo>
                <a:cubicBezTo>
                  <a:pt x="4751" y="3613"/>
                  <a:pt x="4751" y="3613"/>
                  <a:pt x="4751" y="3613"/>
                </a:cubicBezTo>
                <a:cubicBezTo>
                  <a:pt x="4751" y="3613"/>
                  <a:pt x="4751" y="3613"/>
                  <a:pt x="4751" y="3602"/>
                </a:cubicBezTo>
                <a:close/>
                <a:moveTo>
                  <a:pt x="11764" y="3697"/>
                </a:moveTo>
                <a:lnTo>
                  <a:pt x="11764" y="3697"/>
                </a:lnTo>
                <a:cubicBezTo>
                  <a:pt x="11755" y="3714"/>
                  <a:pt x="11747" y="3725"/>
                  <a:pt x="11733" y="3725"/>
                </a:cubicBezTo>
                <a:cubicBezTo>
                  <a:pt x="11728" y="3725"/>
                  <a:pt x="11723" y="3724"/>
                  <a:pt x="11716" y="3721"/>
                </a:cubicBezTo>
                <a:cubicBezTo>
                  <a:pt x="11705" y="3721"/>
                  <a:pt x="11705" y="3709"/>
                  <a:pt x="11705" y="3709"/>
                </a:cubicBezTo>
                <a:lnTo>
                  <a:pt x="11764" y="3697"/>
                </a:lnTo>
                <a:close/>
                <a:moveTo>
                  <a:pt x="9133" y="3768"/>
                </a:moveTo>
                <a:cubicBezTo>
                  <a:pt x="9133" y="3768"/>
                  <a:pt x="9133" y="3768"/>
                  <a:pt x="9145" y="3780"/>
                </a:cubicBezTo>
                <a:lnTo>
                  <a:pt x="9133" y="3780"/>
                </a:lnTo>
                <a:cubicBezTo>
                  <a:pt x="9133" y="3768"/>
                  <a:pt x="9133" y="3768"/>
                  <a:pt x="9133" y="3768"/>
                </a:cubicBezTo>
                <a:close/>
                <a:moveTo>
                  <a:pt x="12955" y="3756"/>
                </a:moveTo>
                <a:cubicBezTo>
                  <a:pt x="12955" y="3768"/>
                  <a:pt x="12967" y="3768"/>
                  <a:pt x="12967" y="3780"/>
                </a:cubicBezTo>
                <a:lnTo>
                  <a:pt x="12955" y="3780"/>
                </a:lnTo>
                <a:cubicBezTo>
                  <a:pt x="12955" y="3768"/>
                  <a:pt x="12955" y="3768"/>
                  <a:pt x="12955" y="3756"/>
                </a:cubicBezTo>
                <a:close/>
                <a:moveTo>
                  <a:pt x="1941" y="3947"/>
                </a:moveTo>
                <a:cubicBezTo>
                  <a:pt x="1953" y="3947"/>
                  <a:pt x="1953" y="3947"/>
                  <a:pt x="1965" y="3959"/>
                </a:cubicBezTo>
                <a:lnTo>
                  <a:pt x="1930" y="3959"/>
                </a:lnTo>
                <a:cubicBezTo>
                  <a:pt x="1941" y="3947"/>
                  <a:pt x="1941" y="3947"/>
                  <a:pt x="1941" y="3947"/>
                </a:cubicBezTo>
                <a:close/>
                <a:moveTo>
                  <a:pt x="1977" y="4042"/>
                </a:moveTo>
                <a:cubicBezTo>
                  <a:pt x="1977" y="4042"/>
                  <a:pt x="1977" y="4054"/>
                  <a:pt x="1977" y="4054"/>
                </a:cubicBezTo>
                <a:lnTo>
                  <a:pt x="1965" y="4054"/>
                </a:lnTo>
                <a:cubicBezTo>
                  <a:pt x="1965" y="4054"/>
                  <a:pt x="1977" y="4042"/>
                  <a:pt x="1977" y="4042"/>
                </a:cubicBezTo>
                <a:close/>
                <a:moveTo>
                  <a:pt x="11514" y="4054"/>
                </a:moveTo>
                <a:cubicBezTo>
                  <a:pt x="11490" y="4090"/>
                  <a:pt x="11478" y="4102"/>
                  <a:pt x="11466" y="4113"/>
                </a:cubicBezTo>
                <a:cubicBezTo>
                  <a:pt x="11455" y="4102"/>
                  <a:pt x="11466" y="4078"/>
                  <a:pt x="11478" y="4066"/>
                </a:cubicBezTo>
                <a:cubicBezTo>
                  <a:pt x="11502" y="4054"/>
                  <a:pt x="11502" y="4054"/>
                  <a:pt x="11514" y="4054"/>
                </a:cubicBezTo>
                <a:close/>
                <a:moveTo>
                  <a:pt x="8994" y="4088"/>
                </a:moveTo>
                <a:cubicBezTo>
                  <a:pt x="8998" y="4088"/>
                  <a:pt x="9002" y="4095"/>
                  <a:pt x="9002" y="4102"/>
                </a:cubicBezTo>
                <a:cubicBezTo>
                  <a:pt x="9002" y="4102"/>
                  <a:pt x="8990" y="4113"/>
                  <a:pt x="8978" y="4125"/>
                </a:cubicBezTo>
                <a:cubicBezTo>
                  <a:pt x="8954" y="4137"/>
                  <a:pt x="8930" y="4173"/>
                  <a:pt x="8907" y="4173"/>
                </a:cubicBezTo>
                <a:cubicBezTo>
                  <a:pt x="8942" y="4149"/>
                  <a:pt x="8966" y="4137"/>
                  <a:pt x="8990" y="4102"/>
                </a:cubicBezTo>
                <a:cubicBezTo>
                  <a:pt x="8990" y="4092"/>
                  <a:pt x="8992" y="4088"/>
                  <a:pt x="8994" y="4088"/>
                </a:cubicBezTo>
                <a:close/>
                <a:moveTo>
                  <a:pt x="3906" y="4173"/>
                </a:moveTo>
                <a:cubicBezTo>
                  <a:pt x="3894" y="4185"/>
                  <a:pt x="3894" y="4185"/>
                  <a:pt x="3894" y="4185"/>
                </a:cubicBezTo>
                <a:cubicBezTo>
                  <a:pt x="3894" y="4185"/>
                  <a:pt x="3894" y="4185"/>
                  <a:pt x="3894" y="4173"/>
                </a:cubicBezTo>
                <a:close/>
                <a:moveTo>
                  <a:pt x="10228" y="4209"/>
                </a:moveTo>
                <a:cubicBezTo>
                  <a:pt x="10228" y="4209"/>
                  <a:pt x="10216" y="4209"/>
                  <a:pt x="10216" y="4221"/>
                </a:cubicBezTo>
                <a:cubicBezTo>
                  <a:pt x="10216" y="4221"/>
                  <a:pt x="10216" y="4221"/>
                  <a:pt x="10216" y="4209"/>
                </a:cubicBezTo>
                <a:close/>
                <a:moveTo>
                  <a:pt x="4418" y="4340"/>
                </a:moveTo>
                <a:cubicBezTo>
                  <a:pt x="4412" y="4346"/>
                  <a:pt x="4406" y="4349"/>
                  <a:pt x="4400" y="4349"/>
                </a:cubicBezTo>
                <a:cubicBezTo>
                  <a:pt x="4394" y="4349"/>
                  <a:pt x="4388" y="4346"/>
                  <a:pt x="4382" y="4340"/>
                </a:cubicBezTo>
                <a:close/>
                <a:moveTo>
                  <a:pt x="11097" y="4340"/>
                </a:moveTo>
                <a:cubicBezTo>
                  <a:pt x="11121" y="4352"/>
                  <a:pt x="11133" y="4364"/>
                  <a:pt x="11145" y="4364"/>
                </a:cubicBezTo>
                <a:cubicBezTo>
                  <a:pt x="11132" y="4368"/>
                  <a:pt x="11120" y="4371"/>
                  <a:pt x="11112" y="4371"/>
                </a:cubicBezTo>
                <a:cubicBezTo>
                  <a:pt x="11097" y="4371"/>
                  <a:pt x="11090" y="4362"/>
                  <a:pt x="11097" y="4340"/>
                </a:cubicBezTo>
                <a:close/>
                <a:moveTo>
                  <a:pt x="11097" y="4435"/>
                </a:moveTo>
                <a:cubicBezTo>
                  <a:pt x="11085" y="4447"/>
                  <a:pt x="11085" y="4447"/>
                  <a:pt x="11085" y="4459"/>
                </a:cubicBezTo>
                <a:cubicBezTo>
                  <a:pt x="11085" y="4447"/>
                  <a:pt x="11074" y="4447"/>
                  <a:pt x="11085" y="4435"/>
                </a:cubicBezTo>
                <a:close/>
                <a:moveTo>
                  <a:pt x="3977" y="4518"/>
                </a:moveTo>
                <a:cubicBezTo>
                  <a:pt x="3965" y="4530"/>
                  <a:pt x="3954" y="4530"/>
                  <a:pt x="3942" y="4530"/>
                </a:cubicBezTo>
                <a:cubicBezTo>
                  <a:pt x="3954" y="4518"/>
                  <a:pt x="3965" y="4518"/>
                  <a:pt x="3977" y="4518"/>
                </a:cubicBezTo>
                <a:close/>
                <a:moveTo>
                  <a:pt x="1846" y="4578"/>
                </a:moveTo>
                <a:cubicBezTo>
                  <a:pt x="1846" y="4590"/>
                  <a:pt x="1846" y="4590"/>
                  <a:pt x="1834" y="4602"/>
                </a:cubicBezTo>
                <a:cubicBezTo>
                  <a:pt x="1834" y="4590"/>
                  <a:pt x="1834" y="4590"/>
                  <a:pt x="1834" y="4578"/>
                </a:cubicBezTo>
                <a:close/>
                <a:moveTo>
                  <a:pt x="3846" y="4590"/>
                </a:moveTo>
                <a:cubicBezTo>
                  <a:pt x="3846" y="4602"/>
                  <a:pt x="3835" y="4602"/>
                  <a:pt x="3823" y="4614"/>
                </a:cubicBezTo>
                <a:cubicBezTo>
                  <a:pt x="3835" y="4602"/>
                  <a:pt x="3835" y="4590"/>
                  <a:pt x="3835" y="4590"/>
                </a:cubicBezTo>
                <a:close/>
                <a:moveTo>
                  <a:pt x="6871" y="4709"/>
                </a:moveTo>
                <a:cubicBezTo>
                  <a:pt x="6883" y="4721"/>
                  <a:pt x="6883" y="4721"/>
                  <a:pt x="6883" y="4721"/>
                </a:cubicBezTo>
                <a:lnTo>
                  <a:pt x="6871" y="4721"/>
                </a:lnTo>
                <a:cubicBezTo>
                  <a:pt x="6871" y="4721"/>
                  <a:pt x="6871" y="4721"/>
                  <a:pt x="6871" y="4709"/>
                </a:cubicBezTo>
                <a:close/>
                <a:moveTo>
                  <a:pt x="9692" y="4756"/>
                </a:moveTo>
                <a:cubicBezTo>
                  <a:pt x="9684" y="4756"/>
                  <a:pt x="9671" y="4762"/>
                  <a:pt x="9660" y="4762"/>
                </a:cubicBezTo>
                <a:cubicBezTo>
                  <a:pt x="9654" y="4762"/>
                  <a:pt x="9649" y="4760"/>
                  <a:pt x="9645" y="4756"/>
                </a:cubicBezTo>
                <a:close/>
                <a:moveTo>
                  <a:pt x="9347" y="4768"/>
                </a:moveTo>
                <a:cubicBezTo>
                  <a:pt x="9347" y="4780"/>
                  <a:pt x="9347" y="4780"/>
                  <a:pt x="9347" y="4792"/>
                </a:cubicBezTo>
                <a:cubicBezTo>
                  <a:pt x="9335" y="4792"/>
                  <a:pt x="9335" y="4792"/>
                  <a:pt x="9323" y="4780"/>
                </a:cubicBezTo>
                <a:cubicBezTo>
                  <a:pt x="9335" y="4780"/>
                  <a:pt x="9335" y="4780"/>
                  <a:pt x="9347" y="4768"/>
                </a:cubicBezTo>
                <a:close/>
                <a:moveTo>
                  <a:pt x="9621" y="4828"/>
                </a:moveTo>
                <a:cubicBezTo>
                  <a:pt x="9621" y="4828"/>
                  <a:pt x="9621" y="4840"/>
                  <a:pt x="9621" y="4840"/>
                </a:cubicBezTo>
                <a:lnTo>
                  <a:pt x="9597" y="4840"/>
                </a:lnTo>
                <a:cubicBezTo>
                  <a:pt x="9609" y="4840"/>
                  <a:pt x="9621" y="4828"/>
                  <a:pt x="9621" y="4828"/>
                </a:cubicBezTo>
                <a:close/>
                <a:moveTo>
                  <a:pt x="4608" y="5066"/>
                </a:moveTo>
                <a:cubicBezTo>
                  <a:pt x="4608" y="5078"/>
                  <a:pt x="4608" y="5078"/>
                  <a:pt x="4608" y="5090"/>
                </a:cubicBezTo>
                <a:cubicBezTo>
                  <a:pt x="4597" y="5078"/>
                  <a:pt x="4597" y="5078"/>
                  <a:pt x="4585" y="5066"/>
                </a:cubicBezTo>
                <a:close/>
                <a:moveTo>
                  <a:pt x="3120" y="5221"/>
                </a:moveTo>
                <a:cubicBezTo>
                  <a:pt x="3120" y="5233"/>
                  <a:pt x="3120" y="5233"/>
                  <a:pt x="3108" y="5233"/>
                </a:cubicBezTo>
                <a:cubicBezTo>
                  <a:pt x="3120" y="5221"/>
                  <a:pt x="3120" y="5221"/>
                  <a:pt x="3120" y="5221"/>
                </a:cubicBezTo>
                <a:close/>
                <a:moveTo>
                  <a:pt x="10264" y="5209"/>
                </a:moveTo>
                <a:cubicBezTo>
                  <a:pt x="10252" y="5221"/>
                  <a:pt x="10228" y="5221"/>
                  <a:pt x="10216" y="5233"/>
                </a:cubicBezTo>
                <a:cubicBezTo>
                  <a:pt x="10216" y="5233"/>
                  <a:pt x="10216" y="5233"/>
                  <a:pt x="10216" y="5221"/>
                </a:cubicBezTo>
                <a:cubicBezTo>
                  <a:pt x="10216" y="5209"/>
                  <a:pt x="10240" y="5209"/>
                  <a:pt x="10252" y="5209"/>
                </a:cubicBezTo>
                <a:close/>
                <a:moveTo>
                  <a:pt x="6597" y="5483"/>
                </a:moveTo>
                <a:cubicBezTo>
                  <a:pt x="6597" y="5483"/>
                  <a:pt x="6609" y="5495"/>
                  <a:pt x="6621" y="5495"/>
                </a:cubicBezTo>
                <a:cubicBezTo>
                  <a:pt x="6621" y="5495"/>
                  <a:pt x="6621" y="5495"/>
                  <a:pt x="6621" y="5507"/>
                </a:cubicBezTo>
                <a:cubicBezTo>
                  <a:pt x="6609" y="5507"/>
                  <a:pt x="6597" y="5495"/>
                  <a:pt x="6585" y="5483"/>
                </a:cubicBezTo>
                <a:close/>
                <a:moveTo>
                  <a:pt x="9216" y="5471"/>
                </a:moveTo>
                <a:cubicBezTo>
                  <a:pt x="9216" y="5483"/>
                  <a:pt x="9228" y="5495"/>
                  <a:pt x="9228" y="5518"/>
                </a:cubicBezTo>
                <a:cubicBezTo>
                  <a:pt x="9204" y="5507"/>
                  <a:pt x="9192" y="5495"/>
                  <a:pt x="9216" y="5471"/>
                </a:cubicBezTo>
                <a:close/>
                <a:moveTo>
                  <a:pt x="7383" y="5483"/>
                </a:moveTo>
                <a:cubicBezTo>
                  <a:pt x="7394" y="5507"/>
                  <a:pt x="7406" y="5518"/>
                  <a:pt x="7430" y="5542"/>
                </a:cubicBezTo>
                <a:cubicBezTo>
                  <a:pt x="7394" y="5530"/>
                  <a:pt x="7359" y="5530"/>
                  <a:pt x="7323" y="5530"/>
                </a:cubicBezTo>
                <a:cubicBezTo>
                  <a:pt x="7335" y="5518"/>
                  <a:pt x="7359" y="5507"/>
                  <a:pt x="7383" y="5483"/>
                </a:cubicBezTo>
                <a:close/>
                <a:moveTo>
                  <a:pt x="6668" y="5578"/>
                </a:moveTo>
                <a:cubicBezTo>
                  <a:pt x="6668" y="5590"/>
                  <a:pt x="6668" y="5590"/>
                  <a:pt x="6680" y="5590"/>
                </a:cubicBezTo>
                <a:lnTo>
                  <a:pt x="6668" y="5590"/>
                </a:lnTo>
                <a:cubicBezTo>
                  <a:pt x="6668" y="5590"/>
                  <a:pt x="6668" y="5578"/>
                  <a:pt x="6668" y="5578"/>
                </a:cubicBezTo>
                <a:close/>
                <a:moveTo>
                  <a:pt x="3799" y="5709"/>
                </a:moveTo>
                <a:cubicBezTo>
                  <a:pt x="3799" y="5721"/>
                  <a:pt x="3799" y="5721"/>
                  <a:pt x="3787" y="5733"/>
                </a:cubicBezTo>
                <a:cubicBezTo>
                  <a:pt x="3787" y="5721"/>
                  <a:pt x="3799" y="5721"/>
                  <a:pt x="3799" y="5709"/>
                </a:cubicBezTo>
                <a:close/>
                <a:moveTo>
                  <a:pt x="2025" y="5721"/>
                </a:moveTo>
                <a:cubicBezTo>
                  <a:pt x="2025" y="5733"/>
                  <a:pt x="2037" y="5733"/>
                  <a:pt x="2025" y="5745"/>
                </a:cubicBezTo>
                <a:cubicBezTo>
                  <a:pt x="2025" y="5733"/>
                  <a:pt x="2025" y="5733"/>
                  <a:pt x="2025" y="5721"/>
                </a:cubicBezTo>
                <a:close/>
                <a:moveTo>
                  <a:pt x="12419" y="5757"/>
                </a:moveTo>
                <a:cubicBezTo>
                  <a:pt x="12419" y="5768"/>
                  <a:pt x="12419" y="5768"/>
                  <a:pt x="12407" y="5768"/>
                </a:cubicBezTo>
                <a:lnTo>
                  <a:pt x="12419" y="5757"/>
                </a:lnTo>
                <a:close/>
                <a:moveTo>
                  <a:pt x="6680" y="5768"/>
                </a:moveTo>
                <a:cubicBezTo>
                  <a:pt x="6668" y="5768"/>
                  <a:pt x="6668" y="5768"/>
                  <a:pt x="6668" y="5780"/>
                </a:cubicBezTo>
                <a:cubicBezTo>
                  <a:pt x="6668" y="5768"/>
                  <a:pt x="6668" y="5768"/>
                  <a:pt x="6668" y="5768"/>
                </a:cubicBezTo>
                <a:close/>
                <a:moveTo>
                  <a:pt x="8788" y="5828"/>
                </a:moveTo>
                <a:cubicBezTo>
                  <a:pt x="8776" y="5840"/>
                  <a:pt x="8776" y="5840"/>
                  <a:pt x="8776" y="5840"/>
                </a:cubicBezTo>
                <a:cubicBezTo>
                  <a:pt x="8776" y="5840"/>
                  <a:pt x="8776" y="5828"/>
                  <a:pt x="8776" y="5828"/>
                </a:cubicBezTo>
                <a:close/>
                <a:moveTo>
                  <a:pt x="12181" y="5899"/>
                </a:moveTo>
                <a:cubicBezTo>
                  <a:pt x="12169" y="5911"/>
                  <a:pt x="12169" y="5911"/>
                  <a:pt x="12169" y="5911"/>
                </a:cubicBezTo>
                <a:cubicBezTo>
                  <a:pt x="12169" y="5899"/>
                  <a:pt x="12169" y="5899"/>
                  <a:pt x="12169" y="5899"/>
                </a:cubicBezTo>
                <a:close/>
                <a:moveTo>
                  <a:pt x="3965" y="5959"/>
                </a:moveTo>
                <a:cubicBezTo>
                  <a:pt x="3977" y="5971"/>
                  <a:pt x="3965" y="5971"/>
                  <a:pt x="3965" y="5983"/>
                </a:cubicBezTo>
                <a:cubicBezTo>
                  <a:pt x="3965" y="5971"/>
                  <a:pt x="3965" y="5959"/>
                  <a:pt x="3965" y="5959"/>
                </a:cubicBezTo>
                <a:close/>
                <a:moveTo>
                  <a:pt x="3215" y="5971"/>
                </a:moveTo>
                <a:cubicBezTo>
                  <a:pt x="3215" y="5971"/>
                  <a:pt x="3227" y="5983"/>
                  <a:pt x="3227" y="5983"/>
                </a:cubicBezTo>
                <a:cubicBezTo>
                  <a:pt x="3227" y="5983"/>
                  <a:pt x="3215" y="5983"/>
                  <a:pt x="3215" y="5995"/>
                </a:cubicBezTo>
                <a:cubicBezTo>
                  <a:pt x="3215" y="5983"/>
                  <a:pt x="3215" y="5983"/>
                  <a:pt x="3215" y="5971"/>
                </a:cubicBezTo>
                <a:close/>
                <a:moveTo>
                  <a:pt x="12788" y="6054"/>
                </a:moveTo>
                <a:cubicBezTo>
                  <a:pt x="12800" y="6054"/>
                  <a:pt x="12800" y="6066"/>
                  <a:pt x="12800" y="6066"/>
                </a:cubicBezTo>
                <a:cubicBezTo>
                  <a:pt x="12788" y="6066"/>
                  <a:pt x="12788" y="6054"/>
                  <a:pt x="12776" y="6054"/>
                </a:cubicBezTo>
                <a:close/>
                <a:moveTo>
                  <a:pt x="3727" y="6185"/>
                </a:moveTo>
                <a:lnTo>
                  <a:pt x="3727" y="6185"/>
                </a:lnTo>
                <a:cubicBezTo>
                  <a:pt x="3739" y="6197"/>
                  <a:pt x="3751" y="6197"/>
                  <a:pt x="3751" y="6197"/>
                </a:cubicBezTo>
                <a:cubicBezTo>
                  <a:pt x="3739" y="6197"/>
                  <a:pt x="3739" y="6197"/>
                  <a:pt x="3727" y="6185"/>
                </a:cubicBezTo>
                <a:close/>
                <a:moveTo>
                  <a:pt x="8454" y="6376"/>
                </a:moveTo>
                <a:cubicBezTo>
                  <a:pt x="8454" y="6376"/>
                  <a:pt x="8454" y="6376"/>
                  <a:pt x="8466" y="6388"/>
                </a:cubicBezTo>
                <a:lnTo>
                  <a:pt x="8454" y="6388"/>
                </a:lnTo>
                <a:cubicBezTo>
                  <a:pt x="8454" y="6388"/>
                  <a:pt x="8454" y="6376"/>
                  <a:pt x="8454" y="6376"/>
                </a:cubicBezTo>
                <a:close/>
                <a:moveTo>
                  <a:pt x="8907" y="6399"/>
                </a:moveTo>
                <a:cubicBezTo>
                  <a:pt x="8913" y="6405"/>
                  <a:pt x="8915" y="6408"/>
                  <a:pt x="8918" y="6411"/>
                </a:cubicBezTo>
                <a:cubicBezTo>
                  <a:pt x="8907" y="6411"/>
                  <a:pt x="8918" y="6411"/>
                  <a:pt x="8907" y="6399"/>
                </a:cubicBezTo>
                <a:close/>
                <a:moveTo>
                  <a:pt x="8918" y="6411"/>
                </a:moveTo>
                <a:cubicBezTo>
                  <a:pt x="8921" y="6414"/>
                  <a:pt x="8924" y="6417"/>
                  <a:pt x="8930" y="6423"/>
                </a:cubicBezTo>
                <a:cubicBezTo>
                  <a:pt x="8918" y="6423"/>
                  <a:pt x="8918" y="6423"/>
                  <a:pt x="8918" y="6411"/>
                </a:cubicBezTo>
                <a:close/>
                <a:moveTo>
                  <a:pt x="12705" y="6495"/>
                </a:moveTo>
                <a:cubicBezTo>
                  <a:pt x="12705" y="6495"/>
                  <a:pt x="12705" y="6507"/>
                  <a:pt x="12693" y="6507"/>
                </a:cubicBezTo>
                <a:cubicBezTo>
                  <a:pt x="12693" y="6507"/>
                  <a:pt x="12693" y="6507"/>
                  <a:pt x="12693" y="6495"/>
                </a:cubicBezTo>
                <a:close/>
                <a:moveTo>
                  <a:pt x="7418" y="6614"/>
                </a:moveTo>
                <a:cubicBezTo>
                  <a:pt x="7406" y="6614"/>
                  <a:pt x="7406" y="6626"/>
                  <a:pt x="7406" y="6626"/>
                </a:cubicBezTo>
                <a:cubicBezTo>
                  <a:pt x="7406" y="6630"/>
                  <a:pt x="7406" y="6631"/>
                  <a:pt x="7406" y="6631"/>
                </a:cubicBezTo>
                <a:cubicBezTo>
                  <a:pt x="7405" y="6631"/>
                  <a:pt x="7402" y="6626"/>
                  <a:pt x="7394" y="6626"/>
                </a:cubicBezTo>
                <a:cubicBezTo>
                  <a:pt x="7394" y="6614"/>
                  <a:pt x="7406" y="6614"/>
                  <a:pt x="7418" y="6614"/>
                </a:cubicBezTo>
                <a:close/>
                <a:moveTo>
                  <a:pt x="11752" y="6626"/>
                </a:moveTo>
                <a:cubicBezTo>
                  <a:pt x="11764" y="6638"/>
                  <a:pt x="11764" y="6638"/>
                  <a:pt x="11764" y="6638"/>
                </a:cubicBezTo>
                <a:lnTo>
                  <a:pt x="11752" y="6638"/>
                </a:lnTo>
                <a:cubicBezTo>
                  <a:pt x="11752" y="6638"/>
                  <a:pt x="11752" y="6638"/>
                  <a:pt x="11752" y="6626"/>
                </a:cubicBezTo>
                <a:close/>
                <a:moveTo>
                  <a:pt x="4870" y="6650"/>
                </a:moveTo>
                <a:lnTo>
                  <a:pt x="4870" y="6661"/>
                </a:lnTo>
                <a:cubicBezTo>
                  <a:pt x="4858" y="6661"/>
                  <a:pt x="4858" y="6661"/>
                  <a:pt x="4858" y="6650"/>
                </a:cubicBezTo>
                <a:close/>
                <a:moveTo>
                  <a:pt x="8276" y="6709"/>
                </a:moveTo>
                <a:cubicBezTo>
                  <a:pt x="8276" y="6721"/>
                  <a:pt x="8276" y="6721"/>
                  <a:pt x="8264" y="6721"/>
                </a:cubicBezTo>
                <a:cubicBezTo>
                  <a:pt x="8275" y="6721"/>
                  <a:pt x="8276" y="6709"/>
                  <a:pt x="8276" y="6709"/>
                </a:cubicBezTo>
                <a:close/>
                <a:moveTo>
                  <a:pt x="2775" y="6757"/>
                </a:moveTo>
                <a:cubicBezTo>
                  <a:pt x="2775" y="6757"/>
                  <a:pt x="2770" y="6762"/>
                  <a:pt x="2766" y="6762"/>
                </a:cubicBezTo>
                <a:cubicBezTo>
                  <a:pt x="2764" y="6762"/>
                  <a:pt x="2763" y="6761"/>
                  <a:pt x="2763" y="6757"/>
                </a:cubicBezTo>
                <a:close/>
                <a:moveTo>
                  <a:pt x="2096" y="6769"/>
                </a:moveTo>
                <a:cubicBezTo>
                  <a:pt x="2108" y="6769"/>
                  <a:pt x="2108" y="6769"/>
                  <a:pt x="2120" y="6780"/>
                </a:cubicBezTo>
                <a:lnTo>
                  <a:pt x="2108" y="6780"/>
                </a:lnTo>
                <a:cubicBezTo>
                  <a:pt x="2108" y="6780"/>
                  <a:pt x="2096" y="6769"/>
                  <a:pt x="2096" y="6769"/>
                </a:cubicBezTo>
                <a:close/>
                <a:moveTo>
                  <a:pt x="4346" y="6947"/>
                </a:moveTo>
                <a:cubicBezTo>
                  <a:pt x="4346" y="6947"/>
                  <a:pt x="4346" y="6947"/>
                  <a:pt x="4346" y="6959"/>
                </a:cubicBezTo>
                <a:lnTo>
                  <a:pt x="4335" y="6959"/>
                </a:lnTo>
                <a:cubicBezTo>
                  <a:pt x="4346" y="6947"/>
                  <a:pt x="4346" y="6947"/>
                  <a:pt x="4346" y="6947"/>
                </a:cubicBezTo>
                <a:close/>
                <a:moveTo>
                  <a:pt x="12395" y="7102"/>
                </a:moveTo>
                <a:cubicBezTo>
                  <a:pt x="12395" y="7102"/>
                  <a:pt x="12395" y="7102"/>
                  <a:pt x="12395" y="7114"/>
                </a:cubicBezTo>
                <a:cubicBezTo>
                  <a:pt x="12395" y="7102"/>
                  <a:pt x="12395" y="7102"/>
                  <a:pt x="12383" y="7102"/>
                </a:cubicBezTo>
                <a:close/>
                <a:moveTo>
                  <a:pt x="7418" y="7150"/>
                </a:moveTo>
                <a:cubicBezTo>
                  <a:pt x="7418" y="7161"/>
                  <a:pt x="7418" y="7161"/>
                  <a:pt x="7418" y="7173"/>
                </a:cubicBezTo>
                <a:cubicBezTo>
                  <a:pt x="7406" y="7161"/>
                  <a:pt x="7418" y="7161"/>
                  <a:pt x="7418" y="7150"/>
                </a:cubicBezTo>
                <a:close/>
                <a:moveTo>
                  <a:pt x="2072" y="7304"/>
                </a:moveTo>
                <a:cubicBezTo>
                  <a:pt x="2072" y="7328"/>
                  <a:pt x="2072" y="7340"/>
                  <a:pt x="2072" y="7364"/>
                </a:cubicBezTo>
                <a:cubicBezTo>
                  <a:pt x="2072" y="7364"/>
                  <a:pt x="2060" y="7364"/>
                  <a:pt x="2060" y="7352"/>
                </a:cubicBezTo>
                <a:cubicBezTo>
                  <a:pt x="2060" y="7340"/>
                  <a:pt x="2072" y="7328"/>
                  <a:pt x="2072" y="7304"/>
                </a:cubicBezTo>
                <a:close/>
                <a:moveTo>
                  <a:pt x="4644" y="7340"/>
                </a:moveTo>
                <a:cubicBezTo>
                  <a:pt x="4644" y="7340"/>
                  <a:pt x="4644" y="7352"/>
                  <a:pt x="4656" y="7352"/>
                </a:cubicBezTo>
                <a:cubicBezTo>
                  <a:pt x="4656" y="7352"/>
                  <a:pt x="4656" y="7352"/>
                  <a:pt x="4656" y="7364"/>
                </a:cubicBezTo>
                <a:cubicBezTo>
                  <a:pt x="4644" y="7352"/>
                  <a:pt x="4644" y="7352"/>
                  <a:pt x="4644" y="7340"/>
                </a:cubicBezTo>
                <a:close/>
                <a:moveTo>
                  <a:pt x="7597" y="7971"/>
                </a:moveTo>
                <a:cubicBezTo>
                  <a:pt x="7585" y="7971"/>
                  <a:pt x="7585" y="7983"/>
                  <a:pt x="7573" y="7995"/>
                </a:cubicBezTo>
                <a:cubicBezTo>
                  <a:pt x="7573" y="7971"/>
                  <a:pt x="7573" y="7971"/>
                  <a:pt x="7597" y="7971"/>
                </a:cubicBezTo>
                <a:close/>
                <a:moveTo>
                  <a:pt x="10097" y="8054"/>
                </a:moveTo>
                <a:lnTo>
                  <a:pt x="10097" y="8066"/>
                </a:lnTo>
                <a:lnTo>
                  <a:pt x="10073" y="8066"/>
                </a:lnTo>
                <a:cubicBezTo>
                  <a:pt x="10085" y="8066"/>
                  <a:pt x="10085" y="8066"/>
                  <a:pt x="10097" y="8054"/>
                </a:cubicBezTo>
                <a:close/>
                <a:moveTo>
                  <a:pt x="8287" y="8173"/>
                </a:moveTo>
                <a:cubicBezTo>
                  <a:pt x="8287" y="8173"/>
                  <a:pt x="8287" y="8174"/>
                  <a:pt x="8276" y="8185"/>
                </a:cubicBezTo>
                <a:cubicBezTo>
                  <a:pt x="8276" y="8174"/>
                  <a:pt x="8287" y="8173"/>
                  <a:pt x="8287" y="8173"/>
                </a:cubicBezTo>
                <a:close/>
                <a:moveTo>
                  <a:pt x="10002" y="8316"/>
                </a:moveTo>
                <a:cubicBezTo>
                  <a:pt x="10002" y="8316"/>
                  <a:pt x="10014" y="8316"/>
                  <a:pt x="10014" y="8328"/>
                </a:cubicBezTo>
                <a:cubicBezTo>
                  <a:pt x="10014" y="8328"/>
                  <a:pt x="10002" y="8328"/>
                  <a:pt x="10002" y="8316"/>
                </a:cubicBezTo>
                <a:close/>
                <a:moveTo>
                  <a:pt x="5061" y="8459"/>
                </a:moveTo>
                <a:lnTo>
                  <a:pt x="5073" y="8471"/>
                </a:lnTo>
                <a:lnTo>
                  <a:pt x="5061" y="8471"/>
                </a:lnTo>
                <a:lnTo>
                  <a:pt x="5061" y="8459"/>
                </a:lnTo>
                <a:close/>
                <a:moveTo>
                  <a:pt x="7692" y="8721"/>
                </a:moveTo>
                <a:cubicBezTo>
                  <a:pt x="7692" y="8721"/>
                  <a:pt x="7692" y="8733"/>
                  <a:pt x="7692" y="8745"/>
                </a:cubicBezTo>
                <a:cubicBezTo>
                  <a:pt x="7680" y="8733"/>
                  <a:pt x="7680" y="8733"/>
                  <a:pt x="7692" y="8721"/>
                </a:cubicBezTo>
                <a:close/>
                <a:moveTo>
                  <a:pt x="10371" y="9031"/>
                </a:moveTo>
                <a:cubicBezTo>
                  <a:pt x="10383" y="9031"/>
                  <a:pt x="10395" y="9031"/>
                  <a:pt x="10407" y="9043"/>
                </a:cubicBezTo>
                <a:lnTo>
                  <a:pt x="10383" y="9043"/>
                </a:lnTo>
                <a:cubicBezTo>
                  <a:pt x="10371" y="9031"/>
                  <a:pt x="10371" y="9031"/>
                  <a:pt x="10371" y="9031"/>
                </a:cubicBezTo>
                <a:close/>
                <a:moveTo>
                  <a:pt x="7787" y="9090"/>
                </a:moveTo>
                <a:cubicBezTo>
                  <a:pt x="7799" y="9090"/>
                  <a:pt x="7799" y="9090"/>
                  <a:pt x="7799" y="9102"/>
                </a:cubicBezTo>
                <a:cubicBezTo>
                  <a:pt x="7799" y="9102"/>
                  <a:pt x="7799" y="9090"/>
                  <a:pt x="7787" y="9090"/>
                </a:cubicBezTo>
                <a:close/>
                <a:moveTo>
                  <a:pt x="8930" y="9257"/>
                </a:moveTo>
                <a:cubicBezTo>
                  <a:pt x="8930" y="9257"/>
                  <a:pt x="8930" y="9269"/>
                  <a:pt x="8930" y="9269"/>
                </a:cubicBezTo>
                <a:lnTo>
                  <a:pt x="8918" y="9269"/>
                </a:lnTo>
                <a:cubicBezTo>
                  <a:pt x="8918" y="9257"/>
                  <a:pt x="8918" y="9257"/>
                  <a:pt x="8930" y="9257"/>
                </a:cubicBezTo>
                <a:close/>
                <a:moveTo>
                  <a:pt x="8633" y="9293"/>
                </a:moveTo>
                <a:cubicBezTo>
                  <a:pt x="8633" y="9293"/>
                  <a:pt x="8633" y="9305"/>
                  <a:pt x="8645" y="9316"/>
                </a:cubicBezTo>
                <a:cubicBezTo>
                  <a:pt x="8633" y="9305"/>
                  <a:pt x="8633" y="9305"/>
                  <a:pt x="8621" y="9305"/>
                </a:cubicBezTo>
                <a:cubicBezTo>
                  <a:pt x="8621" y="9293"/>
                  <a:pt x="8633" y="9293"/>
                  <a:pt x="8633" y="9293"/>
                </a:cubicBezTo>
                <a:close/>
                <a:moveTo>
                  <a:pt x="9370" y="9385"/>
                </a:moveTo>
                <a:cubicBezTo>
                  <a:pt x="9374" y="9385"/>
                  <a:pt x="9378" y="9386"/>
                  <a:pt x="9383" y="9388"/>
                </a:cubicBezTo>
                <a:cubicBezTo>
                  <a:pt x="9383" y="9400"/>
                  <a:pt x="9383" y="9412"/>
                  <a:pt x="9383" y="9424"/>
                </a:cubicBezTo>
                <a:lnTo>
                  <a:pt x="9311" y="9424"/>
                </a:lnTo>
                <a:cubicBezTo>
                  <a:pt x="9311" y="9412"/>
                  <a:pt x="9311" y="9412"/>
                  <a:pt x="9335" y="9400"/>
                </a:cubicBezTo>
                <a:cubicBezTo>
                  <a:pt x="9345" y="9400"/>
                  <a:pt x="9354" y="9385"/>
                  <a:pt x="9370" y="9385"/>
                </a:cubicBezTo>
                <a:close/>
                <a:moveTo>
                  <a:pt x="7502" y="9471"/>
                </a:moveTo>
                <a:cubicBezTo>
                  <a:pt x="7514" y="9471"/>
                  <a:pt x="7514" y="9471"/>
                  <a:pt x="7525" y="9483"/>
                </a:cubicBezTo>
                <a:cubicBezTo>
                  <a:pt x="7514" y="9483"/>
                  <a:pt x="7502" y="9483"/>
                  <a:pt x="7502" y="9471"/>
                </a:cubicBezTo>
                <a:close/>
                <a:moveTo>
                  <a:pt x="7787" y="10019"/>
                </a:moveTo>
                <a:cubicBezTo>
                  <a:pt x="7787" y="10031"/>
                  <a:pt x="7787" y="10031"/>
                  <a:pt x="7787" y="10043"/>
                </a:cubicBezTo>
                <a:cubicBezTo>
                  <a:pt x="7787" y="10031"/>
                  <a:pt x="7775" y="10031"/>
                  <a:pt x="7775" y="10031"/>
                </a:cubicBezTo>
                <a:cubicBezTo>
                  <a:pt x="7775" y="10031"/>
                  <a:pt x="7775" y="10019"/>
                  <a:pt x="7775" y="10019"/>
                </a:cubicBezTo>
                <a:close/>
                <a:moveTo>
                  <a:pt x="7668" y="10221"/>
                </a:moveTo>
                <a:cubicBezTo>
                  <a:pt x="7668" y="10221"/>
                  <a:pt x="7680" y="10221"/>
                  <a:pt x="7680" y="10233"/>
                </a:cubicBezTo>
                <a:lnTo>
                  <a:pt x="7668" y="10233"/>
                </a:lnTo>
                <a:cubicBezTo>
                  <a:pt x="7668" y="10221"/>
                  <a:pt x="7668" y="10221"/>
                  <a:pt x="7668" y="10221"/>
                </a:cubicBezTo>
                <a:close/>
                <a:moveTo>
                  <a:pt x="7871" y="10245"/>
                </a:moveTo>
                <a:cubicBezTo>
                  <a:pt x="7871" y="10245"/>
                  <a:pt x="7871" y="10245"/>
                  <a:pt x="7871" y="10257"/>
                </a:cubicBezTo>
                <a:lnTo>
                  <a:pt x="7859" y="10257"/>
                </a:lnTo>
                <a:cubicBezTo>
                  <a:pt x="7859" y="10245"/>
                  <a:pt x="7859" y="10245"/>
                  <a:pt x="7871" y="10245"/>
                </a:cubicBezTo>
                <a:close/>
                <a:moveTo>
                  <a:pt x="7514" y="10436"/>
                </a:moveTo>
                <a:cubicBezTo>
                  <a:pt x="7514" y="10448"/>
                  <a:pt x="7514" y="10448"/>
                  <a:pt x="7514" y="10448"/>
                </a:cubicBezTo>
                <a:cubicBezTo>
                  <a:pt x="7511" y="10445"/>
                  <a:pt x="7508" y="10442"/>
                  <a:pt x="7502" y="10436"/>
                </a:cubicBezTo>
                <a:close/>
                <a:moveTo>
                  <a:pt x="7514" y="10448"/>
                </a:moveTo>
                <a:cubicBezTo>
                  <a:pt x="7514" y="10448"/>
                  <a:pt x="7525" y="10448"/>
                  <a:pt x="7525" y="10459"/>
                </a:cubicBezTo>
                <a:cubicBezTo>
                  <a:pt x="7519" y="10454"/>
                  <a:pt x="7517" y="10451"/>
                  <a:pt x="7514" y="10448"/>
                </a:cubicBezTo>
                <a:close/>
                <a:moveTo>
                  <a:pt x="6812" y="10680"/>
                </a:moveTo>
                <a:cubicBezTo>
                  <a:pt x="6815" y="10680"/>
                  <a:pt x="6819" y="10682"/>
                  <a:pt x="6823" y="10686"/>
                </a:cubicBezTo>
                <a:lnTo>
                  <a:pt x="6799" y="10686"/>
                </a:lnTo>
                <a:cubicBezTo>
                  <a:pt x="6799" y="10686"/>
                  <a:pt x="6804" y="10680"/>
                  <a:pt x="6812" y="10680"/>
                </a:cubicBezTo>
                <a:close/>
                <a:moveTo>
                  <a:pt x="6180" y="10769"/>
                </a:moveTo>
                <a:cubicBezTo>
                  <a:pt x="6180" y="10769"/>
                  <a:pt x="6180" y="10769"/>
                  <a:pt x="6180" y="10781"/>
                </a:cubicBezTo>
                <a:cubicBezTo>
                  <a:pt x="6168" y="10769"/>
                  <a:pt x="6168" y="10769"/>
                  <a:pt x="6168" y="10769"/>
                </a:cubicBezTo>
                <a:close/>
                <a:moveTo>
                  <a:pt x="11718" y="0"/>
                </a:moveTo>
                <a:cubicBezTo>
                  <a:pt x="11645" y="0"/>
                  <a:pt x="11573" y="5"/>
                  <a:pt x="11502" y="18"/>
                </a:cubicBezTo>
                <a:cubicBezTo>
                  <a:pt x="11383" y="18"/>
                  <a:pt x="11276" y="30"/>
                  <a:pt x="11157" y="65"/>
                </a:cubicBezTo>
                <a:cubicBezTo>
                  <a:pt x="11062" y="77"/>
                  <a:pt x="10954" y="89"/>
                  <a:pt x="10859" y="137"/>
                </a:cubicBezTo>
                <a:cubicBezTo>
                  <a:pt x="10835" y="161"/>
                  <a:pt x="10788" y="149"/>
                  <a:pt x="10764" y="161"/>
                </a:cubicBezTo>
                <a:cubicBezTo>
                  <a:pt x="10585" y="196"/>
                  <a:pt x="10419" y="268"/>
                  <a:pt x="10252" y="339"/>
                </a:cubicBezTo>
                <a:cubicBezTo>
                  <a:pt x="10204" y="351"/>
                  <a:pt x="10145" y="363"/>
                  <a:pt x="10109" y="399"/>
                </a:cubicBezTo>
                <a:cubicBezTo>
                  <a:pt x="9859" y="494"/>
                  <a:pt x="9645" y="637"/>
                  <a:pt x="9419" y="780"/>
                </a:cubicBezTo>
                <a:cubicBezTo>
                  <a:pt x="9347" y="827"/>
                  <a:pt x="9264" y="863"/>
                  <a:pt x="9192" y="935"/>
                </a:cubicBezTo>
                <a:cubicBezTo>
                  <a:pt x="9169" y="935"/>
                  <a:pt x="9145" y="958"/>
                  <a:pt x="9133" y="982"/>
                </a:cubicBezTo>
                <a:cubicBezTo>
                  <a:pt x="9097" y="994"/>
                  <a:pt x="9073" y="994"/>
                  <a:pt x="9061" y="1030"/>
                </a:cubicBezTo>
                <a:cubicBezTo>
                  <a:pt x="9061" y="1030"/>
                  <a:pt x="9061" y="1042"/>
                  <a:pt x="9061" y="1042"/>
                </a:cubicBezTo>
                <a:cubicBezTo>
                  <a:pt x="9002" y="1042"/>
                  <a:pt x="8978" y="1077"/>
                  <a:pt x="8942" y="1113"/>
                </a:cubicBezTo>
                <a:cubicBezTo>
                  <a:pt x="8835" y="1196"/>
                  <a:pt x="8728" y="1256"/>
                  <a:pt x="8645" y="1363"/>
                </a:cubicBezTo>
                <a:cubicBezTo>
                  <a:pt x="8597" y="1399"/>
                  <a:pt x="8537" y="1423"/>
                  <a:pt x="8514" y="1470"/>
                </a:cubicBezTo>
                <a:cubicBezTo>
                  <a:pt x="8490" y="1494"/>
                  <a:pt x="8478" y="1506"/>
                  <a:pt x="8466" y="1518"/>
                </a:cubicBezTo>
                <a:cubicBezTo>
                  <a:pt x="8323" y="1601"/>
                  <a:pt x="8228" y="1720"/>
                  <a:pt x="8121" y="1827"/>
                </a:cubicBezTo>
                <a:cubicBezTo>
                  <a:pt x="8109" y="1839"/>
                  <a:pt x="8109" y="1839"/>
                  <a:pt x="8097" y="1851"/>
                </a:cubicBezTo>
                <a:cubicBezTo>
                  <a:pt x="8073" y="1863"/>
                  <a:pt x="8049" y="1887"/>
                  <a:pt x="8037" y="1923"/>
                </a:cubicBezTo>
                <a:cubicBezTo>
                  <a:pt x="7942" y="1982"/>
                  <a:pt x="7883" y="2078"/>
                  <a:pt x="7811" y="2161"/>
                </a:cubicBezTo>
                <a:cubicBezTo>
                  <a:pt x="7740" y="2208"/>
                  <a:pt x="7728" y="2292"/>
                  <a:pt x="7680" y="2339"/>
                </a:cubicBezTo>
                <a:cubicBezTo>
                  <a:pt x="7585" y="2399"/>
                  <a:pt x="7525" y="2482"/>
                  <a:pt x="7478" y="2566"/>
                </a:cubicBezTo>
                <a:cubicBezTo>
                  <a:pt x="7442" y="2625"/>
                  <a:pt x="7406" y="2673"/>
                  <a:pt x="7359" y="2720"/>
                </a:cubicBezTo>
                <a:cubicBezTo>
                  <a:pt x="7335" y="2744"/>
                  <a:pt x="7299" y="2768"/>
                  <a:pt x="7299" y="2804"/>
                </a:cubicBezTo>
                <a:cubicBezTo>
                  <a:pt x="7252" y="2816"/>
                  <a:pt x="7240" y="2851"/>
                  <a:pt x="7228" y="2875"/>
                </a:cubicBezTo>
                <a:cubicBezTo>
                  <a:pt x="7204" y="2923"/>
                  <a:pt x="7180" y="2959"/>
                  <a:pt x="7121" y="2970"/>
                </a:cubicBezTo>
                <a:cubicBezTo>
                  <a:pt x="7049" y="2851"/>
                  <a:pt x="6978" y="2732"/>
                  <a:pt x="6883" y="2625"/>
                </a:cubicBezTo>
                <a:cubicBezTo>
                  <a:pt x="6883" y="2625"/>
                  <a:pt x="6883" y="2613"/>
                  <a:pt x="6871" y="2613"/>
                </a:cubicBezTo>
                <a:cubicBezTo>
                  <a:pt x="6811" y="2530"/>
                  <a:pt x="6752" y="2447"/>
                  <a:pt x="6668" y="2375"/>
                </a:cubicBezTo>
                <a:cubicBezTo>
                  <a:pt x="6668" y="2363"/>
                  <a:pt x="6656" y="2363"/>
                  <a:pt x="6656" y="2363"/>
                </a:cubicBezTo>
                <a:cubicBezTo>
                  <a:pt x="6656" y="2351"/>
                  <a:pt x="6656" y="2328"/>
                  <a:pt x="6632" y="2328"/>
                </a:cubicBezTo>
                <a:cubicBezTo>
                  <a:pt x="6609" y="2292"/>
                  <a:pt x="6597" y="2268"/>
                  <a:pt x="6561" y="2256"/>
                </a:cubicBezTo>
                <a:cubicBezTo>
                  <a:pt x="6549" y="2185"/>
                  <a:pt x="6478" y="2161"/>
                  <a:pt x="6430" y="2113"/>
                </a:cubicBezTo>
                <a:cubicBezTo>
                  <a:pt x="6394" y="2018"/>
                  <a:pt x="6299" y="1947"/>
                  <a:pt x="6228" y="1875"/>
                </a:cubicBezTo>
                <a:cubicBezTo>
                  <a:pt x="6228" y="1863"/>
                  <a:pt x="6216" y="1851"/>
                  <a:pt x="6204" y="1851"/>
                </a:cubicBezTo>
                <a:cubicBezTo>
                  <a:pt x="6204" y="1839"/>
                  <a:pt x="6192" y="1839"/>
                  <a:pt x="6180" y="1827"/>
                </a:cubicBezTo>
                <a:cubicBezTo>
                  <a:pt x="6001" y="1613"/>
                  <a:pt x="5775" y="1435"/>
                  <a:pt x="5561" y="1256"/>
                </a:cubicBezTo>
                <a:cubicBezTo>
                  <a:pt x="5549" y="1256"/>
                  <a:pt x="5525" y="1244"/>
                  <a:pt x="5513" y="1244"/>
                </a:cubicBezTo>
                <a:cubicBezTo>
                  <a:pt x="5489" y="1220"/>
                  <a:pt x="5478" y="1208"/>
                  <a:pt x="5454" y="1185"/>
                </a:cubicBezTo>
                <a:cubicBezTo>
                  <a:pt x="5430" y="1149"/>
                  <a:pt x="5394" y="1125"/>
                  <a:pt x="5359" y="1113"/>
                </a:cubicBezTo>
                <a:cubicBezTo>
                  <a:pt x="5335" y="1089"/>
                  <a:pt x="5299" y="1065"/>
                  <a:pt x="5275" y="1042"/>
                </a:cubicBezTo>
                <a:cubicBezTo>
                  <a:pt x="5144" y="935"/>
                  <a:pt x="5001" y="839"/>
                  <a:pt x="4847" y="756"/>
                </a:cubicBezTo>
                <a:cubicBezTo>
                  <a:pt x="4823" y="720"/>
                  <a:pt x="4775" y="708"/>
                  <a:pt x="4739" y="684"/>
                </a:cubicBezTo>
                <a:cubicBezTo>
                  <a:pt x="4585" y="589"/>
                  <a:pt x="4430" y="506"/>
                  <a:pt x="4263" y="446"/>
                </a:cubicBezTo>
                <a:cubicBezTo>
                  <a:pt x="4132" y="375"/>
                  <a:pt x="3989" y="303"/>
                  <a:pt x="3846" y="268"/>
                </a:cubicBezTo>
                <a:cubicBezTo>
                  <a:pt x="3787" y="232"/>
                  <a:pt x="3727" y="208"/>
                  <a:pt x="3656" y="208"/>
                </a:cubicBezTo>
                <a:cubicBezTo>
                  <a:pt x="3632" y="208"/>
                  <a:pt x="3620" y="184"/>
                  <a:pt x="3596" y="173"/>
                </a:cubicBezTo>
                <a:cubicBezTo>
                  <a:pt x="3549" y="149"/>
                  <a:pt x="3489" y="137"/>
                  <a:pt x="3442" y="137"/>
                </a:cubicBezTo>
                <a:cubicBezTo>
                  <a:pt x="3215" y="65"/>
                  <a:pt x="2977" y="30"/>
                  <a:pt x="2739" y="18"/>
                </a:cubicBezTo>
                <a:cubicBezTo>
                  <a:pt x="2697" y="6"/>
                  <a:pt x="2656" y="3"/>
                  <a:pt x="2613" y="3"/>
                </a:cubicBezTo>
                <a:cubicBezTo>
                  <a:pt x="2569" y="3"/>
                  <a:pt x="2525" y="6"/>
                  <a:pt x="2477" y="6"/>
                </a:cubicBezTo>
                <a:cubicBezTo>
                  <a:pt x="2263" y="18"/>
                  <a:pt x="2049" y="30"/>
                  <a:pt x="1846" y="113"/>
                </a:cubicBezTo>
                <a:cubicBezTo>
                  <a:pt x="1842" y="109"/>
                  <a:pt x="1840" y="108"/>
                  <a:pt x="1837" y="108"/>
                </a:cubicBezTo>
                <a:cubicBezTo>
                  <a:pt x="1833" y="108"/>
                  <a:pt x="1830" y="113"/>
                  <a:pt x="1822" y="113"/>
                </a:cubicBezTo>
                <a:cubicBezTo>
                  <a:pt x="1679" y="149"/>
                  <a:pt x="1525" y="184"/>
                  <a:pt x="1406" y="280"/>
                </a:cubicBezTo>
                <a:cubicBezTo>
                  <a:pt x="1382" y="303"/>
                  <a:pt x="1358" y="303"/>
                  <a:pt x="1334" y="315"/>
                </a:cubicBezTo>
                <a:cubicBezTo>
                  <a:pt x="1287" y="315"/>
                  <a:pt x="1251" y="339"/>
                  <a:pt x="1215" y="375"/>
                </a:cubicBezTo>
                <a:cubicBezTo>
                  <a:pt x="1144" y="411"/>
                  <a:pt x="1084" y="458"/>
                  <a:pt x="1025" y="518"/>
                </a:cubicBezTo>
                <a:cubicBezTo>
                  <a:pt x="977" y="542"/>
                  <a:pt x="941" y="565"/>
                  <a:pt x="906" y="601"/>
                </a:cubicBezTo>
                <a:cubicBezTo>
                  <a:pt x="882" y="613"/>
                  <a:pt x="858" y="637"/>
                  <a:pt x="846" y="673"/>
                </a:cubicBezTo>
                <a:cubicBezTo>
                  <a:pt x="834" y="673"/>
                  <a:pt x="822" y="684"/>
                  <a:pt x="822" y="684"/>
                </a:cubicBezTo>
                <a:cubicBezTo>
                  <a:pt x="763" y="732"/>
                  <a:pt x="727" y="768"/>
                  <a:pt x="691" y="827"/>
                </a:cubicBezTo>
                <a:cubicBezTo>
                  <a:pt x="620" y="887"/>
                  <a:pt x="572" y="946"/>
                  <a:pt x="536" y="1030"/>
                </a:cubicBezTo>
                <a:cubicBezTo>
                  <a:pt x="453" y="1113"/>
                  <a:pt x="394" y="1208"/>
                  <a:pt x="346" y="1316"/>
                </a:cubicBezTo>
                <a:cubicBezTo>
                  <a:pt x="298" y="1411"/>
                  <a:pt x="251" y="1506"/>
                  <a:pt x="215" y="1601"/>
                </a:cubicBezTo>
                <a:cubicBezTo>
                  <a:pt x="191" y="1649"/>
                  <a:pt x="167" y="1708"/>
                  <a:pt x="155" y="1768"/>
                </a:cubicBezTo>
                <a:cubicBezTo>
                  <a:pt x="144" y="1780"/>
                  <a:pt x="132" y="1804"/>
                  <a:pt x="132" y="1827"/>
                </a:cubicBezTo>
                <a:cubicBezTo>
                  <a:pt x="132" y="1839"/>
                  <a:pt x="120" y="1839"/>
                  <a:pt x="120" y="1851"/>
                </a:cubicBezTo>
                <a:cubicBezTo>
                  <a:pt x="96" y="1947"/>
                  <a:pt x="60" y="2042"/>
                  <a:pt x="60" y="2137"/>
                </a:cubicBezTo>
                <a:cubicBezTo>
                  <a:pt x="25" y="2197"/>
                  <a:pt x="48" y="2256"/>
                  <a:pt x="36" y="2328"/>
                </a:cubicBezTo>
                <a:cubicBezTo>
                  <a:pt x="36" y="2339"/>
                  <a:pt x="36" y="2351"/>
                  <a:pt x="36" y="2363"/>
                </a:cubicBezTo>
                <a:cubicBezTo>
                  <a:pt x="36" y="2375"/>
                  <a:pt x="36" y="2399"/>
                  <a:pt x="36" y="2411"/>
                </a:cubicBezTo>
                <a:cubicBezTo>
                  <a:pt x="1" y="2554"/>
                  <a:pt x="25" y="2697"/>
                  <a:pt x="25" y="2840"/>
                </a:cubicBezTo>
                <a:cubicBezTo>
                  <a:pt x="25" y="2947"/>
                  <a:pt x="1" y="3066"/>
                  <a:pt x="36" y="3173"/>
                </a:cubicBezTo>
                <a:cubicBezTo>
                  <a:pt x="48" y="3232"/>
                  <a:pt x="25" y="3292"/>
                  <a:pt x="60" y="3351"/>
                </a:cubicBezTo>
                <a:cubicBezTo>
                  <a:pt x="60" y="3399"/>
                  <a:pt x="48" y="3459"/>
                  <a:pt x="84" y="3506"/>
                </a:cubicBezTo>
                <a:cubicBezTo>
                  <a:pt x="84" y="3566"/>
                  <a:pt x="96" y="3613"/>
                  <a:pt x="108" y="3661"/>
                </a:cubicBezTo>
                <a:cubicBezTo>
                  <a:pt x="144" y="3709"/>
                  <a:pt x="96" y="3780"/>
                  <a:pt x="155" y="3816"/>
                </a:cubicBezTo>
                <a:cubicBezTo>
                  <a:pt x="167" y="3828"/>
                  <a:pt x="179" y="3840"/>
                  <a:pt x="191" y="3840"/>
                </a:cubicBezTo>
                <a:cubicBezTo>
                  <a:pt x="179" y="3863"/>
                  <a:pt x="144" y="3875"/>
                  <a:pt x="155" y="3923"/>
                </a:cubicBezTo>
                <a:cubicBezTo>
                  <a:pt x="251" y="4280"/>
                  <a:pt x="346" y="4649"/>
                  <a:pt x="513" y="4983"/>
                </a:cubicBezTo>
                <a:cubicBezTo>
                  <a:pt x="525" y="5054"/>
                  <a:pt x="560" y="5102"/>
                  <a:pt x="596" y="5161"/>
                </a:cubicBezTo>
                <a:cubicBezTo>
                  <a:pt x="691" y="5364"/>
                  <a:pt x="775" y="5566"/>
                  <a:pt x="917" y="5745"/>
                </a:cubicBezTo>
                <a:cubicBezTo>
                  <a:pt x="977" y="5899"/>
                  <a:pt x="1072" y="6054"/>
                  <a:pt x="1168" y="6185"/>
                </a:cubicBezTo>
                <a:cubicBezTo>
                  <a:pt x="1215" y="6280"/>
                  <a:pt x="1275" y="6364"/>
                  <a:pt x="1334" y="6435"/>
                </a:cubicBezTo>
                <a:cubicBezTo>
                  <a:pt x="1370" y="6483"/>
                  <a:pt x="1394" y="6519"/>
                  <a:pt x="1429" y="6566"/>
                </a:cubicBezTo>
                <a:cubicBezTo>
                  <a:pt x="1441" y="6602"/>
                  <a:pt x="1465" y="6614"/>
                  <a:pt x="1489" y="6638"/>
                </a:cubicBezTo>
                <a:cubicBezTo>
                  <a:pt x="1489" y="6638"/>
                  <a:pt x="1489" y="6650"/>
                  <a:pt x="1489" y="6661"/>
                </a:cubicBezTo>
                <a:cubicBezTo>
                  <a:pt x="1560" y="6757"/>
                  <a:pt x="1632" y="6876"/>
                  <a:pt x="1715" y="6971"/>
                </a:cubicBezTo>
                <a:cubicBezTo>
                  <a:pt x="1715" y="7007"/>
                  <a:pt x="1751" y="7042"/>
                  <a:pt x="1775" y="7066"/>
                </a:cubicBezTo>
                <a:cubicBezTo>
                  <a:pt x="1810" y="7102"/>
                  <a:pt x="1846" y="7138"/>
                  <a:pt x="1870" y="7197"/>
                </a:cubicBezTo>
                <a:cubicBezTo>
                  <a:pt x="1882" y="7233"/>
                  <a:pt x="1906" y="7257"/>
                  <a:pt x="1930" y="7281"/>
                </a:cubicBezTo>
                <a:cubicBezTo>
                  <a:pt x="2001" y="7376"/>
                  <a:pt x="2060" y="7471"/>
                  <a:pt x="2144" y="7554"/>
                </a:cubicBezTo>
                <a:cubicBezTo>
                  <a:pt x="2203" y="7638"/>
                  <a:pt x="2263" y="7721"/>
                  <a:pt x="2346" y="7792"/>
                </a:cubicBezTo>
                <a:cubicBezTo>
                  <a:pt x="2418" y="7912"/>
                  <a:pt x="2513" y="8007"/>
                  <a:pt x="2608" y="8114"/>
                </a:cubicBezTo>
                <a:cubicBezTo>
                  <a:pt x="2727" y="8269"/>
                  <a:pt x="2870" y="8412"/>
                  <a:pt x="3013" y="8554"/>
                </a:cubicBezTo>
                <a:cubicBezTo>
                  <a:pt x="3061" y="8614"/>
                  <a:pt x="3108" y="8662"/>
                  <a:pt x="3168" y="8709"/>
                </a:cubicBezTo>
                <a:cubicBezTo>
                  <a:pt x="3227" y="8757"/>
                  <a:pt x="3275" y="8828"/>
                  <a:pt x="3346" y="8864"/>
                </a:cubicBezTo>
                <a:cubicBezTo>
                  <a:pt x="3346" y="8888"/>
                  <a:pt x="3346" y="8900"/>
                  <a:pt x="3370" y="8912"/>
                </a:cubicBezTo>
                <a:cubicBezTo>
                  <a:pt x="3465" y="8995"/>
                  <a:pt x="3549" y="9090"/>
                  <a:pt x="3644" y="9174"/>
                </a:cubicBezTo>
                <a:cubicBezTo>
                  <a:pt x="3704" y="9233"/>
                  <a:pt x="3775" y="9281"/>
                  <a:pt x="3835" y="9340"/>
                </a:cubicBezTo>
                <a:cubicBezTo>
                  <a:pt x="3858" y="9388"/>
                  <a:pt x="3906" y="9412"/>
                  <a:pt x="3954" y="9447"/>
                </a:cubicBezTo>
                <a:cubicBezTo>
                  <a:pt x="4001" y="9483"/>
                  <a:pt x="4025" y="9531"/>
                  <a:pt x="4085" y="9555"/>
                </a:cubicBezTo>
                <a:cubicBezTo>
                  <a:pt x="4156" y="9614"/>
                  <a:pt x="4204" y="9686"/>
                  <a:pt x="4287" y="9721"/>
                </a:cubicBezTo>
                <a:cubicBezTo>
                  <a:pt x="4287" y="9733"/>
                  <a:pt x="4299" y="9733"/>
                  <a:pt x="4299" y="9745"/>
                </a:cubicBezTo>
                <a:cubicBezTo>
                  <a:pt x="4311" y="9757"/>
                  <a:pt x="4335" y="9769"/>
                  <a:pt x="4346" y="9781"/>
                </a:cubicBezTo>
                <a:cubicBezTo>
                  <a:pt x="4430" y="9852"/>
                  <a:pt x="4525" y="9924"/>
                  <a:pt x="4620" y="9983"/>
                </a:cubicBezTo>
                <a:cubicBezTo>
                  <a:pt x="4870" y="10233"/>
                  <a:pt x="5180" y="10424"/>
                  <a:pt x="5466" y="10638"/>
                </a:cubicBezTo>
                <a:cubicBezTo>
                  <a:pt x="5478" y="10638"/>
                  <a:pt x="5489" y="10650"/>
                  <a:pt x="5513" y="10662"/>
                </a:cubicBezTo>
                <a:cubicBezTo>
                  <a:pt x="5525" y="10686"/>
                  <a:pt x="5549" y="10698"/>
                  <a:pt x="5585" y="10698"/>
                </a:cubicBezTo>
                <a:cubicBezTo>
                  <a:pt x="5787" y="10876"/>
                  <a:pt x="6025" y="11007"/>
                  <a:pt x="6251" y="11150"/>
                </a:cubicBezTo>
                <a:cubicBezTo>
                  <a:pt x="6263" y="11162"/>
                  <a:pt x="6275" y="11162"/>
                  <a:pt x="6299" y="11162"/>
                </a:cubicBezTo>
                <a:cubicBezTo>
                  <a:pt x="6323" y="11186"/>
                  <a:pt x="6347" y="11198"/>
                  <a:pt x="6371" y="11210"/>
                </a:cubicBezTo>
                <a:cubicBezTo>
                  <a:pt x="6371" y="11233"/>
                  <a:pt x="6382" y="11233"/>
                  <a:pt x="6406" y="11233"/>
                </a:cubicBezTo>
                <a:cubicBezTo>
                  <a:pt x="6478" y="11305"/>
                  <a:pt x="6561" y="11352"/>
                  <a:pt x="6656" y="11388"/>
                </a:cubicBezTo>
                <a:cubicBezTo>
                  <a:pt x="6752" y="11460"/>
                  <a:pt x="6859" y="11519"/>
                  <a:pt x="6966" y="11567"/>
                </a:cubicBezTo>
                <a:cubicBezTo>
                  <a:pt x="6990" y="11591"/>
                  <a:pt x="7025" y="11602"/>
                  <a:pt x="7049" y="11614"/>
                </a:cubicBezTo>
                <a:cubicBezTo>
                  <a:pt x="7077" y="11649"/>
                  <a:pt x="7105" y="11668"/>
                  <a:pt x="7137" y="11668"/>
                </a:cubicBezTo>
                <a:cubicBezTo>
                  <a:pt x="7160" y="11668"/>
                  <a:pt x="7186" y="11658"/>
                  <a:pt x="7216" y="11638"/>
                </a:cubicBezTo>
                <a:cubicBezTo>
                  <a:pt x="7252" y="11602"/>
                  <a:pt x="7311" y="11614"/>
                  <a:pt x="7347" y="11567"/>
                </a:cubicBezTo>
                <a:cubicBezTo>
                  <a:pt x="7418" y="11543"/>
                  <a:pt x="7490" y="11507"/>
                  <a:pt x="7549" y="11460"/>
                </a:cubicBezTo>
                <a:cubicBezTo>
                  <a:pt x="7573" y="11448"/>
                  <a:pt x="7597" y="11436"/>
                  <a:pt x="7609" y="11412"/>
                </a:cubicBezTo>
                <a:cubicBezTo>
                  <a:pt x="7859" y="11281"/>
                  <a:pt x="8097" y="11138"/>
                  <a:pt x="8335" y="10971"/>
                </a:cubicBezTo>
                <a:cubicBezTo>
                  <a:pt x="8430" y="10924"/>
                  <a:pt x="8526" y="10852"/>
                  <a:pt x="8621" y="10781"/>
                </a:cubicBezTo>
                <a:cubicBezTo>
                  <a:pt x="8680" y="10745"/>
                  <a:pt x="8752" y="10710"/>
                  <a:pt x="8799" y="10662"/>
                </a:cubicBezTo>
                <a:cubicBezTo>
                  <a:pt x="8859" y="10638"/>
                  <a:pt x="8907" y="10590"/>
                  <a:pt x="8954" y="10543"/>
                </a:cubicBezTo>
                <a:cubicBezTo>
                  <a:pt x="9097" y="10471"/>
                  <a:pt x="9204" y="10376"/>
                  <a:pt x="9335" y="10269"/>
                </a:cubicBezTo>
                <a:cubicBezTo>
                  <a:pt x="9407" y="10233"/>
                  <a:pt x="9478" y="10186"/>
                  <a:pt x="9538" y="10114"/>
                </a:cubicBezTo>
                <a:cubicBezTo>
                  <a:pt x="9680" y="10031"/>
                  <a:pt x="9788" y="9912"/>
                  <a:pt x="9919" y="9805"/>
                </a:cubicBezTo>
                <a:cubicBezTo>
                  <a:pt x="9990" y="9745"/>
                  <a:pt x="10073" y="9686"/>
                  <a:pt x="10133" y="9614"/>
                </a:cubicBezTo>
                <a:cubicBezTo>
                  <a:pt x="10216" y="9578"/>
                  <a:pt x="10264" y="9507"/>
                  <a:pt x="10312" y="9459"/>
                </a:cubicBezTo>
                <a:cubicBezTo>
                  <a:pt x="10419" y="9400"/>
                  <a:pt x="10490" y="9305"/>
                  <a:pt x="10585" y="9233"/>
                </a:cubicBezTo>
                <a:cubicBezTo>
                  <a:pt x="10669" y="9162"/>
                  <a:pt x="10728" y="9078"/>
                  <a:pt x="10812" y="9007"/>
                </a:cubicBezTo>
                <a:cubicBezTo>
                  <a:pt x="10907" y="8947"/>
                  <a:pt x="10978" y="8864"/>
                  <a:pt x="11050" y="8781"/>
                </a:cubicBezTo>
                <a:cubicBezTo>
                  <a:pt x="11097" y="8745"/>
                  <a:pt x="11133" y="8709"/>
                  <a:pt x="11157" y="8662"/>
                </a:cubicBezTo>
                <a:cubicBezTo>
                  <a:pt x="11264" y="8590"/>
                  <a:pt x="11324" y="8495"/>
                  <a:pt x="11407" y="8400"/>
                </a:cubicBezTo>
                <a:cubicBezTo>
                  <a:pt x="11455" y="8376"/>
                  <a:pt x="11490" y="8328"/>
                  <a:pt x="11526" y="8281"/>
                </a:cubicBezTo>
                <a:cubicBezTo>
                  <a:pt x="11562" y="8269"/>
                  <a:pt x="11585" y="8245"/>
                  <a:pt x="11597" y="8197"/>
                </a:cubicBezTo>
                <a:cubicBezTo>
                  <a:pt x="11669" y="8138"/>
                  <a:pt x="11740" y="8066"/>
                  <a:pt x="11800" y="7971"/>
                </a:cubicBezTo>
                <a:cubicBezTo>
                  <a:pt x="11859" y="7923"/>
                  <a:pt x="11907" y="7864"/>
                  <a:pt x="11955" y="7792"/>
                </a:cubicBezTo>
                <a:cubicBezTo>
                  <a:pt x="11978" y="7781"/>
                  <a:pt x="12002" y="7745"/>
                  <a:pt x="12014" y="7709"/>
                </a:cubicBezTo>
                <a:cubicBezTo>
                  <a:pt x="12026" y="7697"/>
                  <a:pt x="12026" y="7697"/>
                  <a:pt x="12038" y="7685"/>
                </a:cubicBezTo>
                <a:cubicBezTo>
                  <a:pt x="12217" y="7483"/>
                  <a:pt x="12383" y="7269"/>
                  <a:pt x="12526" y="7031"/>
                </a:cubicBezTo>
                <a:cubicBezTo>
                  <a:pt x="12574" y="6983"/>
                  <a:pt x="12609" y="6935"/>
                  <a:pt x="12633" y="6876"/>
                </a:cubicBezTo>
                <a:cubicBezTo>
                  <a:pt x="12681" y="6828"/>
                  <a:pt x="12728" y="6769"/>
                  <a:pt x="12752" y="6709"/>
                </a:cubicBezTo>
                <a:cubicBezTo>
                  <a:pt x="12788" y="6685"/>
                  <a:pt x="12812" y="6650"/>
                  <a:pt x="12824" y="6614"/>
                </a:cubicBezTo>
                <a:cubicBezTo>
                  <a:pt x="12836" y="6590"/>
                  <a:pt x="12848" y="6566"/>
                  <a:pt x="12859" y="6554"/>
                </a:cubicBezTo>
                <a:cubicBezTo>
                  <a:pt x="12907" y="6507"/>
                  <a:pt x="12943" y="6459"/>
                  <a:pt x="12967" y="6411"/>
                </a:cubicBezTo>
                <a:cubicBezTo>
                  <a:pt x="12979" y="6399"/>
                  <a:pt x="12990" y="6376"/>
                  <a:pt x="13002" y="6364"/>
                </a:cubicBezTo>
                <a:cubicBezTo>
                  <a:pt x="13074" y="6280"/>
                  <a:pt x="13133" y="6173"/>
                  <a:pt x="13193" y="6078"/>
                </a:cubicBezTo>
                <a:cubicBezTo>
                  <a:pt x="13252" y="5995"/>
                  <a:pt x="13300" y="5911"/>
                  <a:pt x="13336" y="5804"/>
                </a:cubicBezTo>
                <a:cubicBezTo>
                  <a:pt x="13348" y="5792"/>
                  <a:pt x="13360" y="5780"/>
                  <a:pt x="13371" y="5768"/>
                </a:cubicBezTo>
                <a:cubicBezTo>
                  <a:pt x="13419" y="5685"/>
                  <a:pt x="13479" y="5602"/>
                  <a:pt x="13514" y="5518"/>
                </a:cubicBezTo>
                <a:cubicBezTo>
                  <a:pt x="13586" y="5399"/>
                  <a:pt x="13645" y="5280"/>
                  <a:pt x="13693" y="5161"/>
                </a:cubicBezTo>
                <a:cubicBezTo>
                  <a:pt x="13776" y="5042"/>
                  <a:pt x="13824" y="4899"/>
                  <a:pt x="13871" y="4756"/>
                </a:cubicBezTo>
                <a:cubicBezTo>
                  <a:pt x="13919" y="4661"/>
                  <a:pt x="13955" y="4554"/>
                  <a:pt x="13979" y="4447"/>
                </a:cubicBezTo>
                <a:cubicBezTo>
                  <a:pt x="14002" y="4399"/>
                  <a:pt x="14026" y="4340"/>
                  <a:pt x="14026" y="4292"/>
                </a:cubicBezTo>
                <a:cubicBezTo>
                  <a:pt x="14086" y="4137"/>
                  <a:pt x="14110" y="3971"/>
                  <a:pt x="14157" y="3816"/>
                </a:cubicBezTo>
                <a:cubicBezTo>
                  <a:pt x="14157" y="3804"/>
                  <a:pt x="14157" y="3792"/>
                  <a:pt x="14157" y="3780"/>
                </a:cubicBezTo>
                <a:cubicBezTo>
                  <a:pt x="14181" y="3685"/>
                  <a:pt x="14205" y="3602"/>
                  <a:pt x="14205" y="3506"/>
                </a:cubicBezTo>
                <a:cubicBezTo>
                  <a:pt x="14241" y="3471"/>
                  <a:pt x="14217" y="3423"/>
                  <a:pt x="14229" y="3375"/>
                </a:cubicBezTo>
                <a:cubicBezTo>
                  <a:pt x="14252" y="3304"/>
                  <a:pt x="14241" y="3244"/>
                  <a:pt x="14252" y="3173"/>
                </a:cubicBezTo>
                <a:cubicBezTo>
                  <a:pt x="14276" y="3149"/>
                  <a:pt x="14264" y="3113"/>
                  <a:pt x="14264" y="3078"/>
                </a:cubicBezTo>
                <a:cubicBezTo>
                  <a:pt x="14276" y="2792"/>
                  <a:pt x="14276" y="2506"/>
                  <a:pt x="14241" y="2220"/>
                </a:cubicBezTo>
                <a:cubicBezTo>
                  <a:pt x="14241" y="2208"/>
                  <a:pt x="14241" y="2185"/>
                  <a:pt x="14229" y="2161"/>
                </a:cubicBezTo>
                <a:cubicBezTo>
                  <a:pt x="14229" y="2137"/>
                  <a:pt x="14229" y="2125"/>
                  <a:pt x="14217" y="2101"/>
                </a:cubicBezTo>
                <a:cubicBezTo>
                  <a:pt x="14217" y="2042"/>
                  <a:pt x="14205" y="1994"/>
                  <a:pt x="14181" y="1935"/>
                </a:cubicBezTo>
                <a:cubicBezTo>
                  <a:pt x="14181" y="1935"/>
                  <a:pt x="14181" y="1923"/>
                  <a:pt x="14181" y="1923"/>
                </a:cubicBezTo>
                <a:cubicBezTo>
                  <a:pt x="14181" y="1899"/>
                  <a:pt x="14181" y="1875"/>
                  <a:pt x="14157" y="1851"/>
                </a:cubicBezTo>
                <a:cubicBezTo>
                  <a:pt x="14157" y="1827"/>
                  <a:pt x="14157" y="1804"/>
                  <a:pt x="14133" y="1792"/>
                </a:cubicBezTo>
                <a:cubicBezTo>
                  <a:pt x="14122" y="1697"/>
                  <a:pt x="14086" y="1625"/>
                  <a:pt x="14038" y="1542"/>
                </a:cubicBezTo>
                <a:cubicBezTo>
                  <a:pt x="14014" y="1446"/>
                  <a:pt x="13967" y="1351"/>
                  <a:pt x="13907" y="1280"/>
                </a:cubicBezTo>
                <a:cubicBezTo>
                  <a:pt x="13871" y="1196"/>
                  <a:pt x="13848" y="1101"/>
                  <a:pt x="13752" y="1054"/>
                </a:cubicBezTo>
                <a:cubicBezTo>
                  <a:pt x="13764" y="994"/>
                  <a:pt x="13729" y="970"/>
                  <a:pt x="13693" y="935"/>
                </a:cubicBezTo>
                <a:cubicBezTo>
                  <a:pt x="13657" y="887"/>
                  <a:pt x="13633" y="839"/>
                  <a:pt x="13574" y="804"/>
                </a:cubicBezTo>
                <a:cubicBezTo>
                  <a:pt x="13538" y="744"/>
                  <a:pt x="13502" y="708"/>
                  <a:pt x="13443" y="673"/>
                </a:cubicBezTo>
                <a:cubicBezTo>
                  <a:pt x="13407" y="625"/>
                  <a:pt x="13371" y="577"/>
                  <a:pt x="13312" y="554"/>
                </a:cubicBezTo>
                <a:cubicBezTo>
                  <a:pt x="13276" y="506"/>
                  <a:pt x="13217" y="482"/>
                  <a:pt x="13169" y="446"/>
                </a:cubicBezTo>
                <a:cubicBezTo>
                  <a:pt x="13145" y="411"/>
                  <a:pt x="13109" y="387"/>
                  <a:pt x="13062" y="375"/>
                </a:cubicBezTo>
                <a:cubicBezTo>
                  <a:pt x="13002" y="315"/>
                  <a:pt x="12931" y="292"/>
                  <a:pt x="12859" y="268"/>
                </a:cubicBezTo>
                <a:cubicBezTo>
                  <a:pt x="12800" y="220"/>
                  <a:pt x="12728" y="196"/>
                  <a:pt x="12657" y="173"/>
                </a:cubicBezTo>
                <a:cubicBezTo>
                  <a:pt x="12621" y="149"/>
                  <a:pt x="12574" y="137"/>
                  <a:pt x="12526" y="137"/>
                </a:cubicBezTo>
                <a:cubicBezTo>
                  <a:pt x="12395" y="77"/>
                  <a:pt x="12264" y="42"/>
                  <a:pt x="12133" y="42"/>
                </a:cubicBezTo>
                <a:cubicBezTo>
                  <a:pt x="11994" y="18"/>
                  <a:pt x="11854" y="0"/>
                  <a:pt x="11718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grpSp>
        <p:nvGrpSpPr>
          <p:cNvPr id="1229" name="Google Shape;1229;p57"/>
          <p:cNvGrpSpPr/>
          <p:nvPr/>
        </p:nvGrpSpPr>
        <p:grpSpPr>
          <a:xfrm>
            <a:off x="5478398" y="3587199"/>
            <a:ext cx="530501" cy="676976"/>
            <a:chOff x="4734763" y="3301075"/>
            <a:chExt cx="530501" cy="676976"/>
          </a:xfrm>
        </p:grpSpPr>
        <p:sp>
          <p:nvSpPr>
            <p:cNvPr id="1230" name="Google Shape;1230;p57"/>
            <p:cNvSpPr/>
            <p:nvPr/>
          </p:nvSpPr>
          <p:spPr>
            <a:xfrm>
              <a:off x="4734763" y="3301075"/>
              <a:ext cx="118668" cy="161661"/>
            </a:xfrm>
            <a:custGeom>
              <a:avLst/>
              <a:gdLst/>
              <a:ahLst/>
              <a:cxnLst/>
              <a:rect l="l" t="t" r="r" b="b"/>
              <a:pathLst>
                <a:path w="4604" h="6272" extrusionOk="0">
                  <a:moveTo>
                    <a:pt x="2302" y="0"/>
                  </a:moveTo>
                  <a:lnTo>
                    <a:pt x="1335" y="1301"/>
                  </a:lnTo>
                  <a:cubicBezTo>
                    <a:pt x="367" y="2636"/>
                    <a:pt x="234" y="3169"/>
                    <a:pt x="167" y="3369"/>
                  </a:cubicBezTo>
                  <a:cubicBezTo>
                    <a:pt x="1" y="3970"/>
                    <a:pt x="67" y="4470"/>
                    <a:pt x="201" y="4871"/>
                  </a:cubicBezTo>
                  <a:cubicBezTo>
                    <a:pt x="267" y="5037"/>
                    <a:pt x="334" y="5171"/>
                    <a:pt x="434" y="5304"/>
                  </a:cubicBezTo>
                  <a:cubicBezTo>
                    <a:pt x="501" y="5404"/>
                    <a:pt x="568" y="5471"/>
                    <a:pt x="634" y="5571"/>
                  </a:cubicBezTo>
                  <a:cubicBezTo>
                    <a:pt x="834" y="5771"/>
                    <a:pt x="1068" y="5971"/>
                    <a:pt x="1368" y="6071"/>
                  </a:cubicBezTo>
                  <a:cubicBezTo>
                    <a:pt x="1635" y="6205"/>
                    <a:pt x="1969" y="6272"/>
                    <a:pt x="2302" y="6272"/>
                  </a:cubicBezTo>
                  <a:cubicBezTo>
                    <a:pt x="2636" y="6272"/>
                    <a:pt x="2936" y="6205"/>
                    <a:pt x="3236" y="6071"/>
                  </a:cubicBezTo>
                  <a:cubicBezTo>
                    <a:pt x="3503" y="5938"/>
                    <a:pt x="3770" y="5771"/>
                    <a:pt x="3970" y="5571"/>
                  </a:cubicBezTo>
                  <a:cubicBezTo>
                    <a:pt x="4037" y="5471"/>
                    <a:pt x="4103" y="5404"/>
                    <a:pt x="4170" y="5304"/>
                  </a:cubicBezTo>
                  <a:cubicBezTo>
                    <a:pt x="4237" y="5171"/>
                    <a:pt x="4337" y="5037"/>
                    <a:pt x="4404" y="4837"/>
                  </a:cubicBezTo>
                  <a:cubicBezTo>
                    <a:pt x="4537" y="4470"/>
                    <a:pt x="4604" y="3970"/>
                    <a:pt x="4404" y="3369"/>
                  </a:cubicBezTo>
                  <a:cubicBezTo>
                    <a:pt x="4370" y="3169"/>
                    <a:pt x="4204" y="2636"/>
                    <a:pt x="3236" y="1301"/>
                  </a:cubicBezTo>
                  <a:lnTo>
                    <a:pt x="230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231" name="Google Shape;1231;p57"/>
            <p:cNvSpPr/>
            <p:nvPr/>
          </p:nvSpPr>
          <p:spPr>
            <a:xfrm>
              <a:off x="4915317" y="3453251"/>
              <a:ext cx="118668" cy="161661"/>
            </a:xfrm>
            <a:custGeom>
              <a:avLst/>
              <a:gdLst/>
              <a:ahLst/>
              <a:cxnLst/>
              <a:rect l="l" t="t" r="r" b="b"/>
              <a:pathLst>
                <a:path w="4604" h="6272" extrusionOk="0">
                  <a:moveTo>
                    <a:pt x="2302" y="1"/>
                  </a:moveTo>
                  <a:lnTo>
                    <a:pt x="1368" y="1302"/>
                  </a:lnTo>
                  <a:cubicBezTo>
                    <a:pt x="401" y="2636"/>
                    <a:pt x="234" y="3170"/>
                    <a:pt x="201" y="3336"/>
                  </a:cubicBezTo>
                  <a:cubicBezTo>
                    <a:pt x="1" y="3970"/>
                    <a:pt x="67" y="4470"/>
                    <a:pt x="234" y="4837"/>
                  </a:cubicBezTo>
                  <a:cubicBezTo>
                    <a:pt x="267" y="5038"/>
                    <a:pt x="367" y="5171"/>
                    <a:pt x="434" y="5304"/>
                  </a:cubicBezTo>
                  <a:cubicBezTo>
                    <a:pt x="501" y="5371"/>
                    <a:pt x="568" y="5471"/>
                    <a:pt x="634" y="5538"/>
                  </a:cubicBezTo>
                  <a:cubicBezTo>
                    <a:pt x="868" y="5771"/>
                    <a:pt x="1101" y="5938"/>
                    <a:pt x="1368" y="6072"/>
                  </a:cubicBezTo>
                  <a:cubicBezTo>
                    <a:pt x="1668" y="6205"/>
                    <a:pt x="1969" y="6272"/>
                    <a:pt x="2302" y="6272"/>
                  </a:cubicBezTo>
                  <a:cubicBezTo>
                    <a:pt x="2636" y="6272"/>
                    <a:pt x="2969" y="6205"/>
                    <a:pt x="3270" y="6072"/>
                  </a:cubicBezTo>
                  <a:cubicBezTo>
                    <a:pt x="3536" y="5938"/>
                    <a:pt x="3770" y="5771"/>
                    <a:pt x="3970" y="5538"/>
                  </a:cubicBezTo>
                  <a:cubicBezTo>
                    <a:pt x="4037" y="5471"/>
                    <a:pt x="4103" y="5371"/>
                    <a:pt x="4170" y="5304"/>
                  </a:cubicBezTo>
                  <a:cubicBezTo>
                    <a:pt x="4270" y="5171"/>
                    <a:pt x="4337" y="5038"/>
                    <a:pt x="4404" y="4837"/>
                  </a:cubicBezTo>
                  <a:cubicBezTo>
                    <a:pt x="4537" y="4470"/>
                    <a:pt x="4604" y="3970"/>
                    <a:pt x="4437" y="3336"/>
                  </a:cubicBezTo>
                  <a:cubicBezTo>
                    <a:pt x="4370" y="3170"/>
                    <a:pt x="4237" y="2636"/>
                    <a:pt x="3270" y="1302"/>
                  </a:cubicBezTo>
                  <a:lnTo>
                    <a:pt x="230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232" name="Google Shape;1232;p57"/>
            <p:cNvSpPr/>
            <p:nvPr/>
          </p:nvSpPr>
          <p:spPr>
            <a:xfrm>
              <a:off x="4751955" y="3624345"/>
              <a:ext cx="118668" cy="161661"/>
            </a:xfrm>
            <a:custGeom>
              <a:avLst/>
              <a:gdLst/>
              <a:ahLst/>
              <a:cxnLst/>
              <a:rect l="l" t="t" r="r" b="b"/>
              <a:pathLst>
                <a:path w="4604" h="6272" extrusionOk="0">
                  <a:moveTo>
                    <a:pt x="2302" y="1"/>
                  </a:moveTo>
                  <a:lnTo>
                    <a:pt x="1368" y="1302"/>
                  </a:lnTo>
                  <a:cubicBezTo>
                    <a:pt x="401" y="2636"/>
                    <a:pt x="234" y="3170"/>
                    <a:pt x="201" y="3336"/>
                  </a:cubicBezTo>
                  <a:cubicBezTo>
                    <a:pt x="1" y="3970"/>
                    <a:pt x="67" y="4471"/>
                    <a:pt x="234" y="4837"/>
                  </a:cubicBezTo>
                  <a:cubicBezTo>
                    <a:pt x="268" y="5038"/>
                    <a:pt x="368" y="5171"/>
                    <a:pt x="434" y="5304"/>
                  </a:cubicBezTo>
                  <a:cubicBezTo>
                    <a:pt x="501" y="5405"/>
                    <a:pt x="568" y="5471"/>
                    <a:pt x="634" y="5538"/>
                  </a:cubicBezTo>
                  <a:cubicBezTo>
                    <a:pt x="868" y="5771"/>
                    <a:pt x="1101" y="5938"/>
                    <a:pt x="1368" y="6072"/>
                  </a:cubicBezTo>
                  <a:cubicBezTo>
                    <a:pt x="1669" y="6205"/>
                    <a:pt x="1969" y="6272"/>
                    <a:pt x="2302" y="6272"/>
                  </a:cubicBezTo>
                  <a:cubicBezTo>
                    <a:pt x="2636" y="6272"/>
                    <a:pt x="2969" y="6205"/>
                    <a:pt x="3270" y="6072"/>
                  </a:cubicBezTo>
                  <a:cubicBezTo>
                    <a:pt x="3537" y="5938"/>
                    <a:pt x="3770" y="5771"/>
                    <a:pt x="3970" y="5538"/>
                  </a:cubicBezTo>
                  <a:cubicBezTo>
                    <a:pt x="4037" y="5471"/>
                    <a:pt x="4104" y="5405"/>
                    <a:pt x="4170" y="5304"/>
                  </a:cubicBezTo>
                  <a:cubicBezTo>
                    <a:pt x="4270" y="5171"/>
                    <a:pt x="4337" y="5038"/>
                    <a:pt x="4404" y="4837"/>
                  </a:cubicBezTo>
                  <a:cubicBezTo>
                    <a:pt x="4537" y="4471"/>
                    <a:pt x="4604" y="3970"/>
                    <a:pt x="4437" y="3336"/>
                  </a:cubicBezTo>
                  <a:cubicBezTo>
                    <a:pt x="4370" y="3170"/>
                    <a:pt x="4237" y="2636"/>
                    <a:pt x="3270" y="1302"/>
                  </a:cubicBezTo>
                  <a:lnTo>
                    <a:pt x="230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233" name="Google Shape;1233;p57"/>
            <p:cNvSpPr/>
            <p:nvPr/>
          </p:nvSpPr>
          <p:spPr>
            <a:xfrm>
              <a:off x="5147446" y="3555578"/>
              <a:ext cx="117818" cy="161661"/>
            </a:xfrm>
            <a:custGeom>
              <a:avLst/>
              <a:gdLst/>
              <a:ahLst/>
              <a:cxnLst/>
              <a:rect l="l" t="t" r="r" b="b"/>
              <a:pathLst>
                <a:path w="4571" h="6272" extrusionOk="0">
                  <a:moveTo>
                    <a:pt x="2303" y="0"/>
                  </a:moveTo>
                  <a:lnTo>
                    <a:pt x="1335" y="1301"/>
                  </a:lnTo>
                  <a:cubicBezTo>
                    <a:pt x="368" y="2635"/>
                    <a:pt x="201" y="3169"/>
                    <a:pt x="168" y="3369"/>
                  </a:cubicBezTo>
                  <a:cubicBezTo>
                    <a:pt x="1" y="3970"/>
                    <a:pt x="68" y="4470"/>
                    <a:pt x="201" y="4837"/>
                  </a:cubicBezTo>
                  <a:cubicBezTo>
                    <a:pt x="268" y="5037"/>
                    <a:pt x="335" y="5170"/>
                    <a:pt x="435" y="5304"/>
                  </a:cubicBezTo>
                  <a:cubicBezTo>
                    <a:pt x="501" y="5404"/>
                    <a:pt x="568" y="5471"/>
                    <a:pt x="635" y="5571"/>
                  </a:cubicBezTo>
                  <a:cubicBezTo>
                    <a:pt x="835" y="5771"/>
                    <a:pt x="1068" y="5938"/>
                    <a:pt x="1335" y="6071"/>
                  </a:cubicBezTo>
                  <a:cubicBezTo>
                    <a:pt x="1635" y="6205"/>
                    <a:pt x="1969" y="6271"/>
                    <a:pt x="2303" y="6271"/>
                  </a:cubicBezTo>
                  <a:cubicBezTo>
                    <a:pt x="2636" y="6271"/>
                    <a:pt x="2936" y="6205"/>
                    <a:pt x="3237" y="6071"/>
                  </a:cubicBezTo>
                  <a:cubicBezTo>
                    <a:pt x="3503" y="5938"/>
                    <a:pt x="3737" y="5771"/>
                    <a:pt x="3937" y="5571"/>
                  </a:cubicBezTo>
                  <a:cubicBezTo>
                    <a:pt x="4037" y="5471"/>
                    <a:pt x="4104" y="5404"/>
                    <a:pt x="4137" y="5304"/>
                  </a:cubicBezTo>
                  <a:cubicBezTo>
                    <a:pt x="4237" y="5170"/>
                    <a:pt x="4304" y="5037"/>
                    <a:pt x="4371" y="4837"/>
                  </a:cubicBezTo>
                  <a:cubicBezTo>
                    <a:pt x="4538" y="4470"/>
                    <a:pt x="4571" y="3970"/>
                    <a:pt x="4404" y="3369"/>
                  </a:cubicBezTo>
                  <a:cubicBezTo>
                    <a:pt x="4371" y="3169"/>
                    <a:pt x="4204" y="2635"/>
                    <a:pt x="3237" y="1301"/>
                  </a:cubicBezTo>
                  <a:lnTo>
                    <a:pt x="230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234" name="Google Shape;1234;p57"/>
            <p:cNvSpPr/>
            <p:nvPr/>
          </p:nvSpPr>
          <p:spPr>
            <a:xfrm>
              <a:off x="5063188" y="3301075"/>
              <a:ext cx="117818" cy="161661"/>
            </a:xfrm>
            <a:custGeom>
              <a:avLst/>
              <a:gdLst/>
              <a:ahLst/>
              <a:cxnLst/>
              <a:rect l="l" t="t" r="r" b="b"/>
              <a:pathLst>
                <a:path w="4571" h="6272" extrusionOk="0">
                  <a:moveTo>
                    <a:pt x="2303" y="0"/>
                  </a:moveTo>
                  <a:lnTo>
                    <a:pt x="1335" y="1301"/>
                  </a:lnTo>
                  <a:cubicBezTo>
                    <a:pt x="368" y="2636"/>
                    <a:pt x="201" y="3169"/>
                    <a:pt x="168" y="3369"/>
                  </a:cubicBezTo>
                  <a:cubicBezTo>
                    <a:pt x="1" y="3970"/>
                    <a:pt x="68" y="4470"/>
                    <a:pt x="201" y="4871"/>
                  </a:cubicBezTo>
                  <a:cubicBezTo>
                    <a:pt x="268" y="5037"/>
                    <a:pt x="335" y="5171"/>
                    <a:pt x="435" y="5304"/>
                  </a:cubicBezTo>
                  <a:cubicBezTo>
                    <a:pt x="468" y="5404"/>
                    <a:pt x="535" y="5471"/>
                    <a:pt x="635" y="5571"/>
                  </a:cubicBezTo>
                  <a:cubicBezTo>
                    <a:pt x="835" y="5771"/>
                    <a:pt x="1068" y="5971"/>
                    <a:pt x="1335" y="6071"/>
                  </a:cubicBezTo>
                  <a:cubicBezTo>
                    <a:pt x="1635" y="6205"/>
                    <a:pt x="1969" y="6272"/>
                    <a:pt x="2303" y="6272"/>
                  </a:cubicBezTo>
                  <a:cubicBezTo>
                    <a:pt x="2603" y="6272"/>
                    <a:pt x="2936" y="6205"/>
                    <a:pt x="3237" y="6071"/>
                  </a:cubicBezTo>
                  <a:cubicBezTo>
                    <a:pt x="3503" y="5938"/>
                    <a:pt x="3737" y="5771"/>
                    <a:pt x="3937" y="5571"/>
                  </a:cubicBezTo>
                  <a:cubicBezTo>
                    <a:pt x="4037" y="5471"/>
                    <a:pt x="4104" y="5404"/>
                    <a:pt x="4137" y="5304"/>
                  </a:cubicBezTo>
                  <a:cubicBezTo>
                    <a:pt x="4237" y="5171"/>
                    <a:pt x="4304" y="5037"/>
                    <a:pt x="4371" y="4837"/>
                  </a:cubicBezTo>
                  <a:cubicBezTo>
                    <a:pt x="4538" y="4470"/>
                    <a:pt x="4571" y="3970"/>
                    <a:pt x="4404" y="3369"/>
                  </a:cubicBezTo>
                  <a:cubicBezTo>
                    <a:pt x="4371" y="3169"/>
                    <a:pt x="4204" y="2636"/>
                    <a:pt x="3237" y="1301"/>
                  </a:cubicBezTo>
                  <a:lnTo>
                    <a:pt x="2303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235" name="Google Shape;1235;p57"/>
            <p:cNvSpPr/>
            <p:nvPr/>
          </p:nvSpPr>
          <p:spPr>
            <a:xfrm>
              <a:off x="4923530" y="3816042"/>
              <a:ext cx="117818" cy="161661"/>
            </a:xfrm>
            <a:custGeom>
              <a:avLst/>
              <a:gdLst/>
              <a:ahLst/>
              <a:cxnLst/>
              <a:rect l="l" t="t" r="r" b="b"/>
              <a:pathLst>
                <a:path w="4571" h="6272" extrusionOk="0">
                  <a:moveTo>
                    <a:pt x="2302" y="1"/>
                  </a:moveTo>
                  <a:lnTo>
                    <a:pt x="1335" y="1302"/>
                  </a:lnTo>
                  <a:cubicBezTo>
                    <a:pt x="367" y="2636"/>
                    <a:pt x="200" y="3170"/>
                    <a:pt x="167" y="3370"/>
                  </a:cubicBezTo>
                  <a:cubicBezTo>
                    <a:pt x="0" y="3970"/>
                    <a:pt x="67" y="4471"/>
                    <a:pt x="200" y="4871"/>
                  </a:cubicBezTo>
                  <a:cubicBezTo>
                    <a:pt x="267" y="5038"/>
                    <a:pt x="334" y="5171"/>
                    <a:pt x="434" y="5305"/>
                  </a:cubicBezTo>
                  <a:cubicBezTo>
                    <a:pt x="501" y="5405"/>
                    <a:pt x="567" y="5471"/>
                    <a:pt x="634" y="5571"/>
                  </a:cubicBezTo>
                  <a:cubicBezTo>
                    <a:pt x="834" y="5772"/>
                    <a:pt x="1068" y="5938"/>
                    <a:pt x="1335" y="6072"/>
                  </a:cubicBezTo>
                  <a:cubicBezTo>
                    <a:pt x="1635" y="6205"/>
                    <a:pt x="1968" y="6272"/>
                    <a:pt x="2302" y="6272"/>
                  </a:cubicBezTo>
                  <a:cubicBezTo>
                    <a:pt x="2636" y="6272"/>
                    <a:pt x="2936" y="6205"/>
                    <a:pt x="3236" y="6072"/>
                  </a:cubicBezTo>
                  <a:cubicBezTo>
                    <a:pt x="3503" y="5938"/>
                    <a:pt x="3736" y="5772"/>
                    <a:pt x="3936" y="5571"/>
                  </a:cubicBezTo>
                  <a:cubicBezTo>
                    <a:pt x="4037" y="5471"/>
                    <a:pt x="4103" y="5405"/>
                    <a:pt x="4137" y="5305"/>
                  </a:cubicBezTo>
                  <a:cubicBezTo>
                    <a:pt x="4237" y="5171"/>
                    <a:pt x="4303" y="5038"/>
                    <a:pt x="4370" y="4838"/>
                  </a:cubicBezTo>
                  <a:cubicBezTo>
                    <a:pt x="4537" y="4471"/>
                    <a:pt x="4570" y="3970"/>
                    <a:pt x="4403" y="3370"/>
                  </a:cubicBezTo>
                  <a:cubicBezTo>
                    <a:pt x="4370" y="3170"/>
                    <a:pt x="4203" y="2636"/>
                    <a:pt x="3236" y="1302"/>
                  </a:cubicBezTo>
                  <a:lnTo>
                    <a:pt x="230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236" name="Google Shape;1236;p57"/>
            <p:cNvSpPr/>
            <p:nvPr/>
          </p:nvSpPr>
          <p:spPr>
            <a:xfrm>
              <a:off x="5147446" y="3816390"/>
              <a:ext cx="117818" cy="161661"/>
            </a:xfrm>
            <a:custGeom>
              <a:avLst/>
              <a:gdLst/>
              <a:ahLst/>
              <a:cxnLst/>
              <a:rect l="l" t="t" r="r" b="b"/>
              <a:pathLst>
                <a:path w="4571" h="6272" extrusionOk="0">
                  <a:moveTo>
                    <a:pt x="2303" y="0"/>
                  </a:moveTo>
                  <a:lnTo>
                    <a:pt x="1335" y="1301"/>
                  </a:lnTo>
                  <a:cubicBezTo>
                    <a:pt x="368" y="2635"/>
                    <a:pt x="201" y="3169"/>
                    <a:pt x="168" y="3369"/>
                  </a:cubicBezTo>
                  <a:cubicBezTo>
                    <a:pt x="1" y="3970"/>
                    <a:pt x="68" y="4470"/>
                    <a:pt x="201" y="4837"/>
                  </a:cubicBezTo>
                  <a:cubicBezTo>
                    <a:pt x="268" y="5037"/>
                    <a:pt x="335" y="5170"/>
                    <a:pt x="435" y="5304"/>
                  </a:cubicBezTo>
                  <a:cubicBezTo>
                    <a:pt x="501" y="5404"/>
                    <a:pt x="568" y="5471"/>
                    <a:pt x="635" y="5571"/>
                  </a:cubicBezTo>
                  <a:cubicBezTo>
                    <a:pt x="835" y="5771"/>
                    <a:pt x="1068" y="5938"/>
                    <a:pt x="1335" y="6071"/>
                  </a:cubicBezTo>
                  <a:cubicBezTo>
                    <a:pt x="1635" y="6205"/>
                    <a:pt x="1969" y="6271"/>
                    <a:pt x="2303" y="6271"/>
                  </a:cubicBezTo>
                  <a:cubicBezTo>
                    <a:pt x="2636" y="6271"/>
                    <a:pt x="2936" y="6205"/>
                    <a:pt x="3237" y="6071"/>
                  </a:cubicBezTo>
                  <a:cubicBezTo>
                    <a:pt x="3503" y="5938"/>
                    <a:pt x="3737" y="5771"/>
                    <a:pt x="3937" y="5571"/>
                  </a:cubicBezTo>
                  <a:cubicBezTo>
                    <a:pt x="4037" y="5471"/>
                    <a:pt x="4104" y="5404"/>
                    <a:pt x="4137" y="5304"/>
                  </a:cubicBezTo>
                  <a:cubicBezTo>
                    <a:pt x="4237" y="5170"/>
                    <a:pt x="4304" y="5037"/>
                    <a:pt x="4371" y="4837"/>
                  </a:cubicBezTo>
                  <a:cubicBezTo>
                    <a:pt x="4538" y="4470"/>
                    <a:pt x="4571" y="3970"/>
                    <a:pt x="4404" y="3369"/>
                  </a:cubicBezTo>
                  <a:cubicBezTo>
                    <a:pt x="4371" y="3169"/>
                    <a:pt x="4204" y="2635"/>
                    <a:pt x="3237" y="1301"/>
                  </a:cubicBezTo>
                  <a:lnTo>
                    <a:pt x="230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sp>
        <p:nvSpPr>
          <p:cNvPr id="2" name="Rectangle 1"/>
          <p:cNvSpPr/>
          <p:nvPr/>
        </p:nvSpPr>
        <p:spPr>
          <a:xfrm>
            <a:off x="1297919" y="1524977"/>
            <a:ext cx="66033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b="1" smtClean="0">
                <a:solidFill>
                  <a:srgbClr val="0070C0"/>
                </a:solidFill>
              </a:rPr>
              <a:t>Luyện tập bài hát: Con chim chích chòe</a:t>
            </a:r>
            <a:endParaRPr lang="en-US" sz="2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8712333"/>
      </p:ext>
    </p:extLst>
  </p:cSld>
  <p:clrMapOvr>
    <a:masterClrMapping/>
  </p:clrMapOvr>
  <p:transition spd="slow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9" grpId="0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" name="Google Shape;1515;p63"/>
          <p:cNvSpPr/>
          <p:nvPr/>
        </p:nvSpPr>
        <p:spPr>
          <a:xfrm>
            <a:off x="7992269" y="1705850"/>
            <a:ext cx="174251" cy="142437"/>
          </a:xfrm>
          <a:custGeom>
            <a:avLst/>
            <a:gdLst/>
            <a:ahLst/>
            <a:cxnLst/>
            <a:rect l="l" t="t" r="r" b="b"/>
            <a:pathLst>
              <a:path w="14277" h="11668" extrusionOk="0">
                <a:moveTo>
                  <a:pt x="10812" y="649"/>
                </a:moveTo>
                <a:cubicBezTo>
                  <a:pt x="10800" y="649"/>
                  <a:pt x="10800" y="661"/>
                  <a:pt x="10800" y="661"/>
                </a:cubicBezTo>
                <a:cubicBezTo>
                  <a:pt x="10800" y="649"/>
                  <a:pt x="10800" y="649"/>
                  <a:pt x="10812" y="649"/>
                </a:cubicBezTo>
                <a:close/>
                <a:moveTo>
                  <a:pt x="4096" y="684"/>
                </a:moveTo>
                <a:cubicBezTo>
                  <a:pt x="4132" y="696"/>
                  <a:pt x="4168" y="696"/>
                  <a:pt x="4180" y="696"/>
                </a:cubicBezTo>
                <a:cubicBezTo>
                  <a:pt x="4185" y="694"/>
                  <a:pt x="4188" y="693"/>
                  <a:pt x="4190" y="693"/>
                </a:cubicBezTo>
                <a:cubicBezTo>
                  <a:pt x="4199" y="693"/>
                  <a:pt x="4192" y="708"/>
                  <a:pt x="4192" y="708"/>
                </a:cubicBezTo>
                <a:cubicBezTo>
                  <a:pt x="4192" y="744"/>
                  <a:pt x="4204" y="768"/>
                  <a:pt x="4216" y="792"/>
                </a:cubicBezTo>
                <a:cubicBezTo>
                  <a:pt x="4180" y="756"/>
                  <a:pt x="4144" y="720"/>
                  <a:pt x="4096" y="684"/>
                </a:cubicBezTo>
                <a:close/>
                <a:moveTo>
                  <a:pt x="5108" y="1054"/>
                </a:moveTo>
                <a:cubicBezTo>
                  <a:pt x="5108" y="1065"/>
                  <a:pt x="5108" y="1065"/>
                  <a:pt x="5108" y="1065"/>
                </a:cubicBezTo>
                <a:cubicBezTo>
                  <a:pt x="5097" y="1065"/>
                  <a:pt x="5097" y="1077"/>
                  <a:pt x="5085" y="1077"/>
                </a:cubicBezTo>
                <a:lnTo>
                  <a:pt x="5085" y="1077"/>
                </a:lnTo>
                <a:cubicBezTo>
                  <a:pt x="5097" y="1077"/>
                  <a:pt x="5097" y="1065"/>
                  <a:pt x="5108" y="1054"/>
                </a:cubicBezTo>
                <a:close/>
                <a:moveTo>
                  <a:pt x="9097" y="1089"/>
                </a:moveTo>
                <a:cubicBezTo>
                  <a:pt x="9109" y="1089"/>
                  <a:pt x="9109" y="1089"/>
                  <a:pt x="9109" y="1101"/>
                </a:cubicBezTo>
                <a:lnTo>
                  <a:pt x="9097" y="1101"/>
                </a:lnTo>
                <a:cubicBezTo>
                  <a:pt x="9097" y="1101"/>
                  <a:pt x="9097" y="1089"/>
                  <a:pt x="9097" y="1089"/>
                </a:cubicBezTo>
                <a:close/>
                <a:moveTo>
                  <a:pt x="1965" y="1101"/>
                </a:moveTo>
                <a:cubicBezTo>
                  <a:pt x="1965" y="1113"/>
                  <a:pt x="1965" y="1125"/>
                  <a:pt x="1953" y="1125"/>
                </a:cubicBezTo>
                <a:cubicBezTo>
                  <a:pt x="1953" y="1113"/>
                  <a:pt x="1965" y="1113"/>
                  <a:pt x="1965" y="1101"/>
                </a:cubicBezTo>
                <a:close/>
                <a:moveTo>
                  <a:pt x="8930" y="1149"/>
                </a:moveTo>
                <a:cubicBezTo>
                  <a:pt x="8930" y="1161"/>
                  <a:pt x="8918" y="1161"/>
                  <a:pt x="8918" y="1173"/>
                </a:cubicBezTo>
                <a:cubicBezTo>
                  <a:pt x="8918" y="1161"/>
                  <a:pt x="8918" y="1161"/>
                  <a:pt x="8930" y="1149"/>
                </a:cubicBezTo>
                <a:close/>
                <a:moveTo>
                  <a:pt x="3799" y="1232"/>
                </a:moveTo>
                <a:cubicBezTo>
                  <a:pt x="3799" y="1244"/>
                  <a:pt x="3787" y="1244"/>
                  <a:pt x="3775" y="1244"/>
                </a:cubicBezTo>
                <a:cubicBezTo>
                  <a:pt x="3787" y="1244"/>
                  <a:pt x="3787" y="1232"/>
                  <a:pt x="3787" y="1232"/>
                </a:cubicBezTo>
                <a:close/>
                <a:moveTo>
                  <a:pt x="3971" y="1259"/>
                </a:moveTo>
                <a:cubicBezTo>
                  <a:pt x="3989" y="1259"/>
                  <a:pt x="4007" y="1262"/>
                  <a:pt x="4025" y="1268"/>
                </a:cubicBezTo>
                <a:cubicBezTo>
                  <a:pt x="4001" y="1280"/>
                  <a:pt x="3965" y="1292"/>
                  <a:pt x="3942" y="1316"/>
                </a:cubicBezTo>
                <a:cubicBezTo>
                  <a:pt x="3930" y="1304"/>
                  <a:pt x="3906" y="1292"/>
                  <a:pt x="3918" y="1268"/>
                </a:cubicBezTo>
                <a:cubicBezTo>
                  <a:pt x="3936" y="1262"/>
                  <a:pt x="3954" y="1259"/>
                  <a:pt x="3971" y="1259"/>
                </a:cubicBezTo>
                <a:close/>
                <a:moveTo>
                  <a:pt x="9359" y="1387"/>
                </a:moveTo>
                <a:cubicBezTo>
                  <a:pt x="9359" y="1387"/>
                  <a:pt x="9359" y="1387"/>
                  <a:pt x="9359" y="1399"/>
                </a:cubicBezTo>
                <a:lnTo>
                  <a:pt x="9347" y="1399"/>
                </a:lnTo>
                <a:cubicBezTo>
                  <a:pt x="9347" y="1387"/>
                  <a:pt x="9359" y="1387"/>
                  <a:pt x="9359" y="1387"/>
                </a:cubicBezTo>
                <a:close/>
                <a:moveTo>
                  <a:pt x="3870" y="1518"/>
                </a:moveTo>
                <a:cubicBezTo>
                  <a:pt x="3882" y="1530"/>
                  <a:pt x="3882" y="1530"/>
                  <a:pt x="3882" y="1530"/>
                </a:cubicBezTo>
                <a:lnTo>
                  <a:pt x="3870" y="1530"/>
                </a:lnTo>
                <a:cubicBezTo>
                  <a:pt x="3870" y="1530"/>
                  <a:pt x="3870" y="1530"/>
                  <a:pt x="3870" y="1518"/>
                </a:cubicBezTo>
                <a:close/>
                <a:moveTo>
                  <a:pt x="13800" y="1851"/>
                </a:moveTo>
                <a:cubicBezTo>
                  <a:pt x="13800" y="1863"/>
                  <a:pt x="13788" y="1863"/>
                  <a:pt x="13788" y="1863"/>
                </a:cubicBezTo>
                <a:cubicBezTo>
                  <a:pt x="13788" y="1863"/>
                  <a:pt x="13788" y="1863"/>
                  <a:pt x="13776" y="1851"/>
                </a:cubicBezTo>
                <a:close/>
                <a:moveTo>
                  <a:pt x="5489" y="1863"/>
                </a:moveTo>
                <a:cubicBezTo>
                  <a:pt x="5489" y="1875"/>
                  <a:pt x="5489" y="1875"/>
                  <a:pt x="5489" y="1875"/>
                </a:cubicBezTo>
                <a:cubicBezTo>
                  <a:pt x="5489" y="1875"/>
                  <a:pt x="5486" y="1872"/>
                  <a:pt x="5482" y="1871"/>
                </a:cubicBezTo>
                <a:lnTo>
                  <a:pt x="5482" y="1871"/>
                </a:lnTo>
                <a:cubicBezTo>
                  <a:pt x="5484" y="1869"/>
                  <a:pt x="5486" y="1866"/>
                  <a:pt x="5489" y="1863"/>
                </a:cubicBezTo>
                <a:close/>
                <a:moveTo>
                  <a:pt x="8180" y="1875"/>
                </a:moveTo>
                <a:cubicBezTo>
                  <a:pt x="8180" y="1887"/>
                  <a:pt x="8180" y="1887"/>
                  <a:pt x="8180" y="1887"/>
                </a:cubicBezTo>
                <a:cubicBezTo>
                  <a:pt x="8180" y="1887"/>
                  <a:pt x="8168" y="1887"/>
                  <a:pt x="8168" y="1875"/>
                </a:cubicBezTo>
                <a:close/>
                <a:moveTo>
                  <a:pt x="155" y="2054"/>
                </a:moveTo>
                <a:cubicBezTo>
                  <a:pt x="167" y="2078"/>
                  <a:pt x="167" y="2089"/>
                  <a:pt x="179" y="2101"/>
                </a:cubicBezTo>
                <a:cubicBezTo>
                  <a:pt x="167" y="2113"/>
                  <a:pt x="144" y="2125"/>
                  <a:pt x="120" y="2149"/>
                </a:cubicBezTo>
                <a:cubicBezTo>
                  <a:pt x="132" y="2113"/>
                  <a:pt x="144" y="2089"/>
                  <a:pt x="155" y="2054"/>
                </a:cubicBezTo>
                <a:close/>
                <a:moveTo>
                  <a:pt x="1239" y="2173"/>
                </a:moveTo>
                <a:cubicBezTo>
                  <a:pt x="1239" y="2185"/>
                  <a:pt x="1239" y="2185"/>
                  <a:pt x="1239" y="2185"/>
                </a:cubicBezTo>
                <a:lnTo>
                  <a:pt x="1227" y="2185"/>
                </a:lnTo>
                <a:cubicBezTo>
                  <a:pt x="1239" y="2185"/>
                  <a:pt x="1239" y="2185"/>
                  <a:pt x="1239" y="2173"/>
                </a:cubicBezTo>
                <a:close/>
                <a:moveTo>
                  <a:pt x="2322" y="2256"/>
                </a:moveTo>
                <a:cubicBezTo>
                  <a:pt x="2322" y="2268"/>
                  <a:pt x="2322" y="2268"/>
                  <a:pt x="2311" y="2280"/>
                </a:cubicBezTo>
                <a:cubicBezTo>
                  <a:pt x="2322" y="2268"/>
                  <a:pt x="2322" y="2256"/>
                  <a:pt x="2322" y="2256"/>
                </a:cubicBezTo>
                <a:close/>
                <a:moveTo>
                  <a:pt x="4323" y="2363"/>
                </a:moveTo>
                <a:cubicBezTo>
                  <a:pt x="4311" y="2363"/>
                  <a:pt x="4311" y="2363"/>
                  <a:pt x="4311" y="2375"/>
                </a:cubicBezTo>
                <a:cubicBezTo>
                  <a:pt x="4311" y="2363"/>
                  <a:pt x="4299" y="2363"/>
                  <a:pt x="4299" y="2363"/>
                </a:cubicBezTo>
                <a:close/>
                <a:moveTo>
                  <a:pt x="2632" y="2387"/>
                </a:moveTo>
                <a:cubicBezTo>
                  <a:pt x="2632" y="2399"/>
                  <a:pt x="2632" y="2399"/>
                  <a:pt x="2632" y="2399"/>
                </a:cubicBezTo>
                <a:cubicBezTo>
                  <a:pt x="2620" y="2399"/>
                  <a:pt x="2620" y="2399"/>
                  <a:pt x="2620" y="2387"/>
                </a:cubicBezTo>
                <a:close/>
                <a:moveTo>
                  <a:pt x="12645" y="2411"/>
                </a:moveTo>
                <a:cubicBezTo>
                  <a:pt x="12645" y="2417"/>
                  <a:pt x="12642" y="2420"/>
                  <a:pt x="12638" y="2420"/>
                </a:cubicBezTo>
                <a:cubicBezTo>
                  <a:pt x="12633" y="2420"/>
                  <a:pt x="12627" y="2417"/>
                  <a:pt x="12621" y="2411"/>
                </a:cubicBezTo>
                <a:close/>
                <a:moveTo>
                  <a:pt x="3180" y="2518"/>
                </a:moveTo>
                <a:cubicBezTo>
                  <a:pt x="3180" y="2518"/>
                  <a:pt x="3180" y="2518"/>
                  <a:pt x="3180" y="2530"/>
                </a:cubicBezTo>
                <a:cubicBezTo>
                  <a:pt x="3180" y="2518"/>
                  <a:pt x="3168" y="2518"/>
                  <a:pt x="3168" y="2518"/>
                </a:cubicBezTo>
                <a:close/>
                <a:moveTo>
                  <a:pt x="4549" y="2530"/>
                </a:moveTo>
                <a:cubicBezTo>
                  <a:pt x="4561" y="2530"/>
                  <a:pt x="4561" y="2530"/>
                  <a:pt x="4573" y="2542"/>
                </a:cubicBezTo>
                <a:cubicBezTo>
                  <a:pt x="4561" y="2542"/>
                  <a:pt x="4561" y="2530"/>
                  <a:pt x="4549" y="2530"/>
                </a:cubicBezTo>
                <a:close/>
                <a:moveTo>
                  <a:pt x="6513" y="2530"/>
                </a:moveTo>
                <a:cubicBezTo>
                  <a:pt x="6513" y="2530"/>
                  <a:pt x="6513" y="2542"/>
                  <a:pt x="6513" y="2542"/>
                </a:cubicBezTo>
                <a:lnTo>
                  <a:pt x="6502" y="2542"/>
                </a:lnTo>
                <a:cubicBezTo>
                  <a:pt x="6502" y="2542"/>
                  <a:pt x="6502" y="2530"/>
                  <a:pt x="6513" y="2530"/>
                </a:cubicBezTo>
                <a:close/>
                <a:moveTo>
                  <a:pt x="3858" y="2613"/>
                </a:moveTo>
                <a:cubicBezTo>
                  <a:pt x="3846" y="2625"/>
                  <a:pt x="3835" y="2637"/>
                  <a:pt x="3835" y="2637"/>
                </a:cubicBezTo>
                <a:cubicBezTo>
                  <a:pt x="3835" y="2637"/>
                  <a:pt x="3835" y="2625"/>
                  <a:pt x="3823" y="2625"/>
                </a:cubicBezTo>
                <a:cubicBezTo>
                  <a:pt x="3834" y="2625"/>
                  <a:pt x="3846" y="2625"/>
                  <a:pt x="3858" y="2613"/>
                </a:cubicBezTo>
                <a:close/>
                <a:moveTo>
                  <a:pt x="11990" y="2816"/>
                </a:moveTo>
                <a:cubicBezTo>
                  <a:pt x="11978" y="2828"/>
                  <a:pt x="11978" y="2828"/>
                  <a:pt x="11966" y="2840"/>
                </a:cubicBezTo>
                <a:cubicBezTo>
                  <a:pt x="11966" y="2828"/>
                  <a:pt x="11966" y="2828"/>
                  <a:pt x="11966" y="2828"/>
                </a:cubicBezTo>
                <a:cubicBezTo>
                  <a:pt x="11966" y="2816"/>
                  <a:pt x="11978" y="2816"/>
                  <a:pt x="11990" y="2816"/>
                </a:cubicBezTo>
                <a:close/>
                <a:moveTo>
                  <a:pt x="2489" y="2851"/>
                </a:moveTo>
                <a:cubicBezTo>
                  <a:pt x="2489" y="2863"/>
                  <a:pt x="2501" y="2887"/>
                  <a:pt x="2513" y="2899"/>
                </a:cubicBezTo>
                <a:cubicBezTo>
                  <a:pt x="2501" y="2899"/>
                  <a:pt x="2489" y="2887"/>
                  <a:pt x="2489" y="2875"/>
                </a:cubicBezTo>
                <a:cubicBezTo>
                  <a:pt x="2489" y="2863"/>
                  <a:pt x="2489" y="2851"/>
                  <a:pt x="2477" y="2851"/>
                </a:cubicBezTo>
                <a:close/>
                <a:moveTo>
                  <a:pt x="501" y="2947"/>
                </a:moveTo>
                <a:cubicBezTo>
                  <a:pt x="513" y="2959"/>
                  <a:pt x="513" y="2959"/>
                  <a:pt x="513" y="2959"/>
                </a:cubicBezTo>
                <a:cubicBezTo>
                  <a:pt x="513" y="2959"/>
                  <a:pt x="513" y="2970"/>
                  <a:pt x="501" y="2970"/>
                </a:cubicBezTo>
                <a:cubicBezTo>
                  <a:pt x="501" y="2959"/>
                  <a:pt x="501" y="2959"/>
                  <a:pt x="501" y="2947"/>
                </a:cubicBezTo>
                <a:close/>
                <a:moveTo>
                  <a:pt x="13229" y="2959"/>
                </a:moveTo>
                <a:cubicBezTo>
                  <a:pt x="13229" y="2970"/>
                  <a:pt x="13229" y="2970"/>
                  <a:pt x="13229" y="2982"/>
                </a:cubicBezTo>
                <a:cubicBezTo>
                  <a:pt x="13217" y="2982"/>
                  <a:pt x="13205" y="2982"/>
                  <a:pt x="13193" y="2970"/>
                </a:cubicBezTo>
                <a:cubicBezTo>
                  <a:pt x="13205" y="2970"/>
                  <a:pt x="13217" y="2970"/>
                  <a:pt x="13229" y="2959"/>
                </a:cubicBezTo>
                <a:close/>
                <a:moveTo>
                  <a:pt x="9169" y="2982"/>
                </a:moveTo>
                <a:lnTo>
                  <a:pt x="9169" y="2982"/>
                </a:lnTo>
                <a:cubicBezTo>
                  <a:pt x="9169" y="2994"/>
                  <a:pt x="9180" y="2994"/>
                  <a:pt x="9192" y="3006"/>
                </a:cubicBezTo>
                <a:lnTo>
                  <a:pt x="9180" y="3006"/>
                </a:lnTo>
                <a:cubicBezTo>
                  <a:pt x="9169" y="2994"/>
                  <a:pt x="9169" y="2994"/>
                  <a:pt x="9169" y="2982"/>
                </a:cubicBezTo>
                <a:close/>
                <a:moveTo>
                  <a:pt x="13074" y="2970"/>
                </a:moveTo>
                <a:cubicBezTo>
                  <a:pt x="13074" y="2982"/>
                  <a:pt x="13086" y="2982"/>
                  <a:pt x="13098" y="2982"/>
                </a:cubicBezTo>
                <a:cubicBezTo>
                  <a:pt x="13086" y="2994"/>
                  <a:pt x="13086" y="3006"/>
                  <a:pt x="13086" y="3018"/>
                </a:cubicBezTo>
                <a:cubicBezTo>
                  <a:pt x="13074" y="2994"/>
                  <a:pt x="13074" y="2982"/>
                  <a:pt x="13074" y="2970"/>
                </a:cubicBezTo>
                <a:close/>
                <a:moveTo>
                  <a:pt x="3013" y="3221"/>
                </a:moveTo>
                <a:cubicBezTo>
                  <a:pt x="3013" y="3232"/>
                  <a:pt x="3001" y="3244"/>
                  <a:pt x="3001" y="3256"/>
                </a:cubicBezTo>
                <a:cubicBezTo>
                  <a:pt x="3001" y="3244"/>
                  <a:pt x="3001" y="3232"/>
                  <a:pt x="2989" y="3232"/>
                </a:cubicBezTo>
                <a:cubicBezTo>
                  <a:pt x="3001" y="3232"/>
                  <a:pt x="3013" y="3221"/>
                  <a:pt x="3013" y="3221"/>
                </a:cubicBezTo>
                <a:close/>
                <a:moveTo>
                  <a:pt x="7502" y="3328"/>
                </a:moveTo>
                <a:cubicBezTo>
                  <a:pt x="7502" y="3328"/>
                  <a:pt x="7502" y="3328"/>
                  <a:pt x="7490" y="3340"/>
                </a:cubicBezTo>
                <a:cubicBezTo>
                  <a:pt x="7502" y="3328"/>
                  <a:pt x="7490" y="3328"/>
                  <a:pt x="7502" y="3328"/>
                </a:cubicBezTo>
                <a:close/>
                <a:moveTo>
                  <a:pt x="2584" y="3494"/>
                </a:moveTo>
                <a:cubicBezTo>
                  <a:pt x="2584" y="3494"/>
                  <a:pt x="2584" y="3494"/>
                  <a:pt x="2596" y="3506"/>
                </a:cubicBezTo>
                <a:cubicBezTo>
                  <a:pt x="2584" y="3506"/>
                  <a:pt x="2584" y="3494"/>
                  <a:pt x="2584" y="3494"/>
                </a:cubicBezTo>
                <a:close/>
                <a:moveTo>
                  <a:pt x="6740" y="3518"/>
                </a:moveTo>
                <a:cubicBezTo>
                  <a:pt x="6740" y="3518"/>
                  <a:pt x="6740" y="3518"/>
                  <a:pt x="6752" y="3530"/>
                </a:cubicBezTo>
                <a:lnTo>
                  <a:pt x="6740" y="3530"/>
                </a:lnTo>
                <a:cubicBezTo>
                  <a:pt x="6740" y="3530"/>
                  <a:pt x="6740" y="3518"/>
                  <a:pt x="6740" y="3518"/>
                </a:cubicBezTo>
                <a:close/>
                <a:moveTo>
                  <a:pt x="3906" y="3518"/>
                </a:moveTo>
                <a:cubicBezTo>
                  <a:pt x="3906" y="3518"/>
                  <a:pt x="3918" y="3530"/>
                  <a:pt x="3918" y="3530"/>
                </a:cubicBezTo>
                <a:cubicBezTo>
                  <a:pt x="3918" y="3530"/>
                  <a:pt x="3918" y="3530"/>
                  <a:pt x="3918" y="3542"/>
                </a:cubicBezTo>
                <a:cubicBezTo>
                  <a:pt x="3918" y="3530"/>
                  <a:pt x="3906" y="3530"/>
                  <a:pt x="3906" y="3518"/>
                </a:cubicBezTo>
                <a:close/>
                <a:moveTo>
                  <a:pt x="4763" y="3602"/>
                </a:moveTo>
                <a:cubicBezTo>
                  <a:pt x="4751" y="3613"/>
                  <a:pt x="4751" y="3613"/>
                  <a:pt x="4751" y="3613"/>
                </a:cubicBezTo>
                <a:cubicBezTo>
                  <a:pt x="4751" y="3613"/>
                  <a:pt x="4751" y="3613"/>
                  <a:pt x="4751" y="3602"/>
                </a:cubicBezTo>
                <a:close/>
                <a:moveTo>
                  <a:pt x="11764" y="3697"/>
                </a:moveTo>
                <a:lnTo>
                  <a:pt x="11764" y="3697"/>
                </a:lnTo>
                <a:cubicBezTo>
                  <a:pt x="11755" y="3714"/>
                  <a:pt x="11747" y="3725"/>
                  <a:pt x="11733" y="3725"/>
                </a:cubicBezTo>
                <a:cubicBezTo>
                  <a:pt x="11728" y="3725"/>
                  <a:pt x="11723" y="3724"/>
                  <a:pt x="11716" y="3721"/>
                </a:cubicBezTo>
                <a:cubicBezTo>
                  <a:pt x="11705" y="3721"/>
                  <a:pt x="11705" y="3709"/>
                  <a:pt x="11705" y="3709"/>
                </a:cubicBezTo>
                <a:lnTo>
                  <a:pt x="11764" y="3697"/>
                </a:lnTo>
                <a:close/>
                <a:moveTo>
                  <a:pt x="9133" y="3768"/>
                </a:moveTo>
                <a:cubicBezTo>
                  <a:pt x="9133" y="3768"/>
                  <a:pt x="9133" y="3768"/>
                  <a:pt x="9145" y="3780"/>
                </a:cubicBezTo>
                <a:lnTo>
                  <a:pt x="9133" y="3780"/>
                </a:lnTo>
                <a:cubicBezTo>
                  <a:pt x="9133" y="3768"/>
                  <a:pt x="9133" y="3768"/>
                  <a:pt x="9133" y="3768"/>
                </a:cubicBezTo>
                <a:close/>
                <a:moveTo>
                  <a:pt x="12955" y="3756"/>
                </a:moveTo>
                <a:cubicBezTo>
                  <a:pt x="12955" y="3768"/>
                  <a:pt x="12967" y="3768"/>
                  <a:pt x="12967" y="3780"/>
                </a:cubicBezTo>
                <a:lnTo>
                  <a:pt x="12955" y="3780"/>
                </a:lnTo>
                <a:cubicBezTo>
                  <a:pt x="12955" y="3768"/>
                  <a:pt x="12955" y="3768"/>
                  <a:pt x="12955" y="3756"/>
                </a:cubicBezTo>
                <a:close/>
                <a:moveTo>
                  <a:pt x="1941" y="3947"/>
                </a:moveTo>
                <a:cubicBezTo>
                  <a:pt x="1953" y="3947"/>
                  <a:pt x="1953" y="3947"/>
                  <a:pt x="1965" y="3959"/>
                </a:cubicBezTo>
                <a:lnTo>
                  <a:pt x="1930" y="3959"/>
                </a:lnTo>
                <a:cubicBezTo>
                  <a:pt x="1941" y="3947"/>
                  <a:pt x="1941" y="3947"/>
                  <a:pt x="1941" y="3947"/>
                </a:cubicBezTo>
                <a:close/>
                <a:moveTo>
                  <a:pt x="1977" y="4042"/>
                </a:moveTo>
                <a:cubicBezTo>
                  <a:pt x="1977" y="4042"/>
                  <a:pt x="1977" y="4054"/>
                  <a:pt x="1977" y="4054"/>
                </a:cubicBezTo>
                <a:lnTo>
                  <a:pt x="1965" y="4054"/>
                </a:lnTo>
                <a:cubicBezTo>
                  <a:pt x="1965" y="4054"/>
                  <a:pt x="1977" y="4042"/>
                  <a:pt x="1977" y="4042"/>
                </a:cubicBezTo>
                <a:close/>
                <a:moveTo>
                  <a:pt x="11514" y="4054"/>
                </a:moveTo>
                <a:cubicBezTo>
                  <a:pt x="11490" y="4090"/>
                  <a:pt x="11478" y="4102"/>
                  <a:pt x="11466" y="4113"/>
                </a:cubicBezTo>
                <a:cubicBezTo>
                  <a:pt x="11455" y="4102"/>
                  <a:pt x="11466" y="4078"/>
                  <a:pt x="11478" y="4066"/>
                </a:cubicBezTo>
                <a:cubicBezTo>
                  <a:pt x="11502" y="4054"/>
                  <a:pt x="11502" y="4054"/>
                  <a:pt x="11514" y="4054"/>
                </a:cubicBezTo>
                <a:close/>
                <a:moveTo>
                  <a:pt x="8994" y="4088"/>
                </a:moveTo>
                <a:cubicBezTo>
                  <a:pt x="8998" y="4088"/>
                  <a:pt x="9002" y="4095"/>
                  <a:pt x="9002" y="4102"/>
                </a:cubicBezTo>
                <a:cubicBezTo>
                  <a:pt x="9002" y="4102"/>
                  <a:pt x="8990" y="4113"/>
                  <a:pt x="8978" y="4125"/>
                </a:cubicBezTo>
                <a:cubicBezTo>
                  <a:pt x="8954" y="4137"/>
                  <a:pt x="8930" y="4173"/>
                  <a:pt x="8907" y="4173"/>
                </a:cubicBezTo>
                <a:cubicBezTo>
                  <a:pt x="8942" y="4149"/>
                  <a:pt x="8966" y="4137"/>
                  <a:pt x="8990" y="4102"/>
                </a:cubicBezTo>
                <a:cubicBezTo>
                  <a:pt x="8990" y="4092"/>
                  <a:pt x="8992" y="4088"/>
                  <a:pt x="8994" y="4088"/>
                </a:cubicBezTo>
                <a:close/>
                <a:moveTo>
                  <a:pt x="3906" y="4173"/>
                </a:moveTo>
                <a:cubicBezTo>
                  <a:pt x="3894" y="4185"/>
                  <a:pt x="3894" y="4185"/>
                  <a:pt x="3894" y="4185"/>
                </a:cubicBezTo>
                <a:cubicBezTo>
                  <a:pt x="3894" y="4185"/>
                  <a:pt x="3894" y="4185"/>
                  <a:pt x="3894" y="4173"/>
                </a:cubicBezTo>
                <a:close/>
                <a:moveTo>
                  <a:pt x="10228" y="4209"/>
                </a:moveTo>
                <a:cubicBezTo>
                  <a:pt x="10228" y="4209"/>
                  <a:pt x="10216" y="4209"/>
                  <a:pt x="10216" y="4221"/>
                </a:cubicBezTo>
                <a:cubicBezTo>
                  <a:pt x="10216" y="4221"/>
                  <a:pt x="10216" y="4221"/>
                  <a:pt x="10216" y="4209"/>
                </a:cubicBezTo>
                <a:close/>
                <a:moveTo>
                  <a:pt x="4418" y="4340"/>
                </a:moveTo>
                <a:cubicBezTo>
                  <a:pt x="4412" y="4346"/>
                  <a:pt x="4406" y="4349"/>
                  <a:pt x="4400" y="4349"/>
                </a:cubicBezTo>
                <a:cubicBezTo>
                  <a:pt x="4394" y="4349"/>
                  <a:pt x="4388" y="4346"/>
                  <a:pt x="4382" y="4340"/>
                </a:cubicBezTo>
                <a:close/>
                <a:moveTo>
                  <a:pt x="11097" y="4340"/>
                </a:moveTo>
                <a:cubicBezTo>
                  <a:pt x="11121" y="4352"/>
                  <a:pt x="11133" y="4364"/>
                  <a:pt x="11145" y="4364"/>
                </a:cubicBezTo>
                <a:cubicBezTo>
                  <a:pt x="11132" y="4368"/>
                  <a:pt x="11120" y="4371"/>
                  <a:pt x="11112" y="4371"/>
                </a:cubicBezTo>
                <a:cubicBezTo>
                  <a:pt x="11097" y="4371"/>
                  <a:pt x="11090" y="4362"/>
                  <a:pt x="11097" y="4340"/>
                </a:cubicBezTo>
                <a:close/>
                <a:moveTo>
                  <a:pt x="11097" y="4435"/>
                </a:moveTo>
                <a:cubicBezTo>
                  <a:pt x="11085" y="4447"/>
                  <a:pt x="11085" y="4447"/>
                  <a:pt x="11085" y="4459"/>
                </a:cubicBezTo>
                <a:cubicBezTo>
                  <a:pt x="11085" y="4447"/>
                  <a:pt x="11074" y="4447"/>
                  <a:pt x="11085" y="4435"/>
                </a:cubicBezTo>
                <a:close/>
                <a:moveTo>
                  <a:pt x="3977" y="4518"/>
                </a:moveTo>
                <a:cubicBezTo>
                  <a:pt x="3965" y="4530"/>
                  <a:pt x="3954" y="4530"/>
                  <a:pt x="3942" y="4530"/>
                </a:cubicBezTo>
                <a:cubicBezTo>
                  <a:pt x="3954" y="4518"/>
                  <a:pt x="3965" y="4518"/>
                  <a:pt x="3977" y="4518"/>
                </a:cubicBezTo>
                <a:close/>
                <a:moveTo>
                  <a:pt x="1846" y="4578"/>
                </a:moveTo>
                <a:cubicBezTo>
                  <a:pt x="1846" y="4590"/>
                  <a:pt x="1846" y="4590"/>
                  <a:pt x="1834" y="4602"/>
                </a:cubicBezTo>
                <a:cubicBezTo>
                  <a:pt x="1834" y="4590"/>
                  <a:pt x="1834" y="4590"/>
                  <a:pt x="1834" y="4578"/>
                </a:cubicBezTo>
                <a:close/>
                <a:moveTo>
                  <a:pt x="3846" y="4590"/>
                </a:moveTo>
                <a:cubicBezTo>
                  <a:pt x="3846" y="4602"/>
                  <a:pt x="3835" y="4602"/>
                  <a:pt x="3823" y="4614"/>
                </a:cubicBezTo>
                <a:cubicBezTo>
                  <a:pt x="3835" y="4602"/>
                  <a:pt x="3835" y="4590"/>
                  <a:pt x="3835" y="4590"/>
                </a:cubicBezTo>
                <a:close/>
                <a:moveTo>
                  <a:pt x="6871" y="4709"/>
                </a:moveTo>
                <a:cubicBezTo>
                  <a:pt x="6883" y="4721"/>
                  <a:pt x="6883" y="4721"/>
                  <a:pt x="6883" y="4721"/>
                </a:cubicBezTo>
                <a:lnTo>
                  <a:pt x="6871" y="4721"/>
                </a:lnTo>
                <a:cubicBezTo>
                  <a:pt x="6871" y="4721"/>
                  <a:pt x="6871" y="4721"/>
                  <a:pt x="6871" y="4709"/>
                </a:cubicBezTo>
                <a:close/>
                <a:moveTo>
                  <a:pt x="9692" y="4756"/>
                </a:moveTo>
                <a:cubicBezTo>
                  <a:pt x="9684" y="4756"/>
                  <a:pt x="9671" y="4762"/>
                  <a:pt x="9660" y="4762"/>
                </a:cubicBezTo>
                <a:cubicBezTo>
                  <a:pt x="9654" y="4762"/>
                  <a:pt x="9649" y="4760"/>
                  <a:pt x="9645" y="4756"/>
                </a:cubicBezTo>
                <a:close/>
                <a:moveTo>
                  <a:pt x="9347" y="4768"/>
                </a:moveTo>
                <a:cubicBezTo>
                  <a:pt x="9347" y="4780"/>
                  <a:pt x="9347" y="4780"/>
                  <a:pt x="9347" y="4792"/>
                </a:cubicBezTo>
                <a:cubicBezTo>
                  <a:pt x="9335" y="4792"/>
                  <a:pt x="9335" y="4792"/>
                  <a:pt x="9323" y="4780"/>
                </a:cubicBezTo>
                <a:cubicBezTo>
                  <a:pt x="9335" y="4780"/>
                  <a:pt x="9335" y="4780"/>
                  <a:pt x="9347" y="4768"/>
                </a:cubicBezTo>
                <a:close/>
                <a:moveTo>
                  <a:pt x="9621" y="4828"/>
                </a:moveTo>
                <a:cubicBezTo>
                  <a:pt x="9621" y="4828"/>
                  <a:pt x="9621" y="4840"/>
                  <a:pt x="9621" y="4840"/>
                </a:cubicBezTo>
                <a:lnTo>
                  <a:pt x="9597" y="4840"/>
                </a:lnTo>
                <a:cubicBezTo>
                  <a:pt x="9609" y="4840"/>
                  <a:pt x="9621" y="4828"/>
                  <a:pt x="9621" y="4828"/>
                </a:cubicBezTo>
                <a:close/>
                <a:moveTo>
                  <a:pt x="4608" y="5066"/>
                </a:moveTo>
                <a:cubicBezTo>
                  <a:pt x="4608" y="5078"/>
                  <a:pt x="4608" y="5078"/>
                  <a:pt x="4608" y="5090"/>
                </a:cubicBezTo>
                <a:cubicBezTo>
                  <a:pt x="4597" y="5078"/>
                  <a:pt x="4597" y="5078"/>
                  <a:pt x="4585" y="5066"/>
                </a:cubicBezTo>
                <a:close/>
                <a:moveTo>
                  <a:pt x="3120" y="5221"/>
                </a:moveTo>
                <a:cubicBezTo>
                  <a:pt x="3120" y="5233"/>
                  <a:pt x="3120" y="5233"/>
                  <a:pt x="3108" y="5233"/>
                </a:cubicBezTo>
                <a:cubicBezTo>
                  <a:pt x="3120" y="5221"/>
                  <a:pt x="3120" y="5221"/>
                  <a:pt x="3120" y="5221"/>
                </a:cubicBezTo>
                <a:close/>
                <a:moveTo>
                  <a:pt x="10264" y="5209"/>
                </a:moveTo>
                <a:cubicBezTo>
                  <a:pt x="10252" y="5221"/>
                  <a:pt x="10228" y="5221"/>
                  <a:pt x="10216" y="5233"/>
                </a:cubicBezTo>
                <a:cubicBezTo>
                  <a:pt x="10216" y="5233"/>
                  <a:pt x="10216" y="5233"/>
                  <a:pt x="10216" y="5221"/>
                </a:cubicBezTo>
                <a:cubicBezTo>
                  <a:pt x="10216" y="5209"/>
                  <a:pt x="10240" y="5209"/>
                  <a:pt x="10252" y="5209"/>
                </a:cubicBezTo>
                <a:close/>
                <a:moveTo>
                  <a:pt x="6597" y="5483"/>
                </a:moveTo>
                <a:cubicBezTo>
                  <a:pt x="6597" y="5483"/>
                  <a:pt x="6609" y="5495"/>
                  <a:pt x="6621" y="5495"/>
                </a:cubicBezTo>
                <a:cubicBezTo>
                  <a:pt x="6621" y="5495"/>
                  <a:pt x="6621" y="5495"/>
                  <a:pt x="6621" y="5507"/>
                </a:cubicBezTo>
                <a:cubicBezTo>
                  <a:pt x="6609" y="5507"/>
                  <a:pt x="6597" y="5495"/>
                  <a:pt x="6585" y="5483"/>
                </a:cubicBezTo>
                <a:close/>
                <a:moveTo>
                  <a:pt x="9216" y="5471"/>
                </a:moveTo>
                <a:cubicBezTo>
                  <a:pt x="9216" y="5483"/>
                  <a:pt x="9228" y="5495"/>
                  <a:pt x="9228" y="5518"/>
                </a:cubicBezTo>
                <a:cubicBezTo>
                  <a:pt x="9204" y="5507"/>
                  <a:pt x="9192" y="5495"/>
                  <a:pt x="9216" y="5471"/>
                </a:cubicBezTo>
                <a:close/>
                <a:moveTo>
                  <a:pt x="7383" y="5483"/>
                </a:moveTo>
                <a:cubicBezTo>
                  <a:pt x="7394" y="5507"/>
                  <a:pt x="7406" y="5518"/>
                  <a:pt x="7430" y="5542"/>
                </a:cubicBezTo>
                <a:cubicBezTo>
                  <a:pt x="7394" y="5530"/>
                  <a:pt x="7359" y="5530"/>
                  <a:pt x="7323" y="5530"/>
                </a:cubicBezTo>
                <a:cubicBezTo>
                  <a:pt x="7335" y="5518"/>
                  <a:pt x="7359" y="5507"/>
                  <a:pt x="7383" y="5483"/>
                </a:cubicBezTo>
                <a:close/>
                <a:moveTo>
                  <a:pt x="6668" y="5578"/>
                </a:moveTo>
                <a:cubicBezTo>
                  <a:pt x="6668" y="5590"/>
                  <a:pt x="6668" y="5590"/>
                  <a:pt x="6680" y="5590"/>
                </a:cubicBezTo>
                <a:lnTo>
                  <a:pt x="6668" y="5590"/>
                </a:lnTo>
                <a:cubicBezTo>
                  <a:pt x="6668" y="5590"/>
                  <a:pt x="6668" y="5578"/>
                  <a:pt x="6668" y="5578"/>
                </a:cubicBezTo>
                <a:close/>
                <a:moveTo>
                  <a:pt x="3799" y="5709"/>
                </a:moveTo>
                <a:cubicBezTo>
                  <a:pt x="3799" y="5721"/>
                  <a:pt x="3799" y="5721"/>
                  <a:pt x="3787" y="5733"/>
                </a:cubicBezTo>
                <a:cubicBezTo>
                  <a:pt x="3787" y="5721"/>
                  <a:pt x="3799" y="5721"/>
                  <a:pt x="3799" y="5709"/>
                </a:cubicBezTo>
                <a:close/>
                <a:moveTo>
                  <a:pt x="2025" y="5721"/>
                </a:moveTo>
                <a:cubicBezTo>
                  <a:pt x="2025" y="5733"/>
                  <a:pt x="2037" y="5733"/>
                  <a:pt x="2025" y="5745"/>
                </a:cubicBezTo>
                <a:cubicBezTo>
                  <a:pt x="2025" y="5733"/>
                  <a:pt x="2025" y="5733"/>
                  <a:pt x="2025" y="5721"/>
                </a:cubicBezTo>
                <a:close/>
                <a:moveTo>
                  <a:pt x="12419" y="5757"/>
                </a:moveTo>
                <a:cubicBezTo>
                  <a:pt x="12419" y="5768"/>
                  <a:pt x="12419" y="5768"/>
                  <a:pt x="12407" y="5768"/>
                </a:cubicBezTo>
                <a:lnTo>
                  <a:pt x="12419" y="5757"/>
                </a:lnTo>
                <a:close/>
                <a:moveTo>
                  <a:pt x="6680" y="5768"/>
                </a:moveTo>
                <a:cubicBezTo>
                  <a:pt x="6668" y="5768"/>
                  <a:pt x="6668" y="5768"/>
                  <a:pt x="6668" y="5780"/>
                </a:cubicBezTo>
                <a:cubicBezTo>
                  <a:pt x="6668" y="5768"/>
                  <a:pt x="6668" y="5768"/>
                  <a:pt x="6668" y="5768"/>
                </a:cubicBezTo>
                <a:close/>
                <a:moveTo>
                  <a:pt x="8788" y="5828"/>
                </a:moveTo>
                <a:cubicBezTo>
                  <a:pt x="8776" y="5840"/>
                  <a:pt x="8776" y="5840"/>
                  <a:pt x="8776" y="5840"/>
                </a:cubicBezTo>
                <a:cubicBezTo>
                  <a:pt x="8776" y="5840"/>
                  <a:pt x="8776" y="5828"/>
                  <a:pt x="8776" y="5828"/>
                </a:cubicBezTo>
                <a:close/>
                <a:moveTo>
                  <a:pt x="12181" y="5899"/>
                </a:moveTo>
                <a:cubicBezTo>
                  <a:pt x="12169" y="5911"/>
                  <a:pt x="12169" y="5911"/>
                  <a:pt x="12169" y="5911"/>
                </a:cubicBezTo>
                <a:cubicBezTo>
                  <a:pt x="12169" y="5899"/>
                  <a:pt x="12169" y="5899"/>
                  <a:pt x="12169" y="5899"/>
                </a:cubicBezTo>
                <a:close/>
                <a:moveTo>
                  <a:pt x="3965" y="5959"/>
                </a:moveTo>
                <a:cubicBezTo>
                  <a:pt x="3977" y="5971"/>
                  <a:pt x="3965" y="5971"/>
                  <a:pt x="3965" y="5983"/>
                </a:cubicBezTo>
                <a:cubicBezTo>
                  <a:pt x="3965" y="5971"/>
                  <a:pt x="3965" y="5959"/>
                  <a:pt x="3965" y="5959"/>
                </a:cubicBezTo>
                <a:close/>
                <a:moveTo>
                  <a:pt x="3215" y="5971"/>
                </a:moveTo>
                <a:cubicBezTo>
                  <a:pt x="3215" y="5971"/>
                  <a:pt x="3227" y="5983"/>
                  <a:pt x="3227" y="5983"/>
                </a:cubicBezTo>
                <a:cubicBezTo>
                  <a:pt x="3227" y="5983"/>
                  <a:pt x="3215" y="5983"/>
                  <a:pt x="3215" y="5995"/>
                </a:cubicBezTo>
                <a:cubicBezTo>
                  <a:pt x="3215" y="5983"/>
                  <a:pt x="3215" y="5983"/>
                  <a:pt x="3215" y="5971"/>
                </a:cubicBezTo>
                <a:close/>
                <a:moveTo>
                  <a:pt x="12788" y="6054"/>
                </a:moveTo>
                <a:cubicBezTo>
                  <a:pt x="12800" y="6054"/>
                  <a:pt x="12800" y="6066"/>
                  <a:pt x="12800" y="6066"/>
                </a:cubicBezTo>
                <a:cubicBezTo>
                  <a:pt x="12788" y="6066"/>
                  <a:pt x="12788" y="6054"/>
                  <a:pt x="12776" y="6054"/>
                </a:cubicBezTo>
                <a:close/>
                <a:moveTo>
                  <a:pt x="3727" y="6185"/>
                </a:moveTo>
                <a:lnTo>
                  <a:pt x="3727" y="6185"/>
                </a:lnTo>
                <a:cubicBezTo>
                  <a:pt x="3739" y="6197"/>
                  <a:pt x="3751" y="6197"/>
                  <a:pt x="3751" y="6197"/>
                </a:cubicBezTo>
                <a:cubicBezTo>
                  <a:pt x="3739" y="6197"/>
                  <a:pt x="3739" y="6197"/>
                  <a:pt x="3727" y="6185"/>
                </a:cubicBezTo>
                <a:close/>
                <a:moveTo>
                  <a:pt x="8454" y="6376"/>
                </a:moveTo>
                <a:cubicBezTo>
                  <a:pt x="8454" y="6376"/>
                  <a:pt x="8454" y="6376"/>
                  <a:pt x="8466" y="6388"/>
                </a:cubicBezTo>
                <a:lnTo>
                  <a:pt x="8454" y="6388"/>
                </a:lnTo>
                <a:cubicBezTo>
                  <a:pt x="8454" y="6388"/>
                  <a:pt x="8454" y="6376"/>
                  <a:pt x="8454" y="6376"/>
                </a:cubicBezTo>
                <a:close/>
                <a:moveTo>
                  <a:pt x="8907" y="6399"/>
                </a:moveTo>
                <a:cubicBezTo>
                  <a:pt x="8913" y="6405"/>
                  <a:pt x="8915" y="6408"/>
                  <a:pt x="8918" y="6411"/>
                </a:cubicBezTo>
                <a:cubicBezTo>
                  <a:pt x="8907" y="6411"/>
                  <a:pt x="8918" y="6411"/>
                  <a:pt x="8907" y="6399"/>
                </a:cubicBezTo>
                <a:close/>
                <a:moveTo>
                  <a:pt x="8918" y="6411"/>
                </a:moveTo>
                <a:cubicBezTo>
                  <a:pt x="8921" y="6414"/>
                  <a:pt x="8924" y="6417"/>
                  <a:pt x="8930" y="6423"/>
                </a:cubicBezTo>
                <a:cubicBezTo>
                  <a:pt x="8918" y="6423"/>
                  <a:pt x="8918" y="6423"/>
                  <a:pt x="8918" y="6411"/>
                </a:cubicBezTo>
                <a:close/>
                <a:moveTo>
                  <a:pt x="12705" y="6495"/>
                </a:moveTo>
                <a:cubicBezTo>
                  <a:pt x="12705" y="6495"/>
                  <a:pt x="12705" y="6507"/>
                  <a:pt x="12693" y="6507"/>
                </a:cubicBezTo>
                <a:cubicBezTo>
                  <a:pt x="12693" y="6507"/>
                  <a:pt x="12693" y="6507"/>
                  <a:pt x="12693" y="6495"/>
                </a:cubicBezTo>
                <a:close/>
                <a:moveTo>
                  <a:pt x="7418" y="6614"/>
                </a:moveTo>
                <a:cubicBezTo>
                  <a:pt x="7406" y="6614"/>
                  <a:pt x="7406" y="6626"/>
                  <a:pt x="7406" y="6626"/>
                </a:cubicBezTo>
                <a:cubicBezTo>
                  <a:pt x="7406" y="6630"/>
                  <a:pt x="7406" y="6631"/>
                  <a:pt x="7406" y="6631"/>
                </a:cubicBezTo>
                <a:cubicBezTo>
                  <a:pt x="7405" y="6631"/>
                  <a:pt x="7402" y="6626"/>
                  <a:pt x="7394" y="6626"/>
                </a:cubicBezTo>
                <a:cubicBezTo>
                  <a:pt x="7394" y="6614"/>
                  <a:pt x="7406" y="6614"/>
                  <a:pt x="7418" y="6614"/>
                </a:cubicBezTo>
                <a:close/>
                <a:moveTo>
                  <a:pt x="11752" y="6626"/>
                </a:moveTo>
                <a:cubicBezTo>
                  <a:pt x="11764" y="6638"/>
                  <a:pt x="11764" y="6638"/>
                  <a:pt x="11764" y="6638"/>
                </a:cubicBezTo>
                <a:lnTo>
                  <a:pt x="11752" y="6638"/>
                </a:lnTo>
                <a:cubicBezTo>
                  <a:pt x="11752" y="6638"/>
                  <a:pt x="11752" y="6638"/>
                  <a:pt x="11752" y="6626"/>
                </a:cubicBezTo>
                <a:close/>
                <a:moveTo>
                  <a:pt x="4870" y="6650"/>
                </a:moveTo>
                <a:lnTo>
                  <a:pt x="4870" y="6661"/>
                </a:lnTo>
                <a:cubicBezTo>
                  <a:pt x="4858" y="6661"/>
                  <a:pt x="4858" y="6661"/>
                  <a:pt x="4858" y="6650"/>
                </a:cubicBezTo>
                <a:close/>
                <a:moveTo>
                  <a:pt x="8276" y="6709"/>
                </a:moveTo>
                <a:cubicBezTo>
                  <a:pt x="8276" y="6721"/>
                  <a:pt x="8276" y="6721"/>
                  <a:pt x="8264" y="6721"/>
                </a:cubicBezTo>
                <a:cubicBezTo>
                  <a:pt x="8275" y="6721"/>
                  <a:pt x="8276" y="6709"/>
                  <a:pt x="8276" y="6709"/>
                </a:cubicBezTo>
                <a:close/>
                <a:moveTo>
                  <a:pt x="2775" y="6757"/>
                </a:moveTo>
                <a:cubicBezTo>
                  <a:pt x="2775" y="6757"/>
                  <a:pt x="2770" y="6762"/>
                  <a:pt x="2766" y="6762"/>
                </a:cubicBezTo>
                <a:cubicBezTo>
                  <a:pt x="2764" y="6762"/>
                  <a:pt x="2763" y="6761"/>
                  <a:pt x="2763" y="6757"/>
                </a:cubicBezTo>
                <a:close/>
                <a:moveTo>
                  <a:pt x="2096" y="6769"/>
                </a:moveTo>
                <a:cubicBezTo>
                  <a:pt x="2108" y="6769"/>
                  <a:pt x="2108" y="6769"/>
                  <a:pt x="2120" y="6780"/>
                </a:cubicBezTo>
                <a:lnTo>
                  <a:pt x="2108" y="6780"/>
                </a:lnTo>
                <a:cubicBezTo>
                  <a:pt x="2108" y="6780"/>
                  <a:pt x="2096" y="6769"/>
                  <a:pt x="2096" y="6769"/>
                </a:cubicBezTo>
                <a:close/>
                <a:moveTo>
                  <a:pt x="4346" y="6947"/>
                </a:moveTo>
                <a:cubicBezTo>
                  <a:pt x="4346" y="6947"/>
                  <a:pt x="4346" y="6947"/>
                  <a:pt x="4346" y="6959"/>
                </a:cubicBezTo>
                <a:lnTo>
                  <a:pt x="4335" y="6959"/>
                </a:lnTo>
                <a:cubicBezTo>
                  <a:pt x="4346" y="6947"/>
                  <a:pt x="4346" y="6947"/>
                  <a:pt x="4346" y="6947"/>
                </a:cubicBezTo>
                <a:close/>
                <a:moveTo>
                  <a:pt x="12395" y="7102"/>
                </a:moveTo>
                <a:cubicBezTo>
                  <a:pt x="12395" y="7102"/>
                  <a:pt x="12395" y="7102"/>
                  <a:pt x="12395" y="7114"/>
                </a:cubicBezTo>
                <a:cubicBezTo>
                  <a:pt x="12395" y="7102"/>
                  <a:pt x="12395" y="7102"/>
                  <a:pt x="12383" y="7102"/>
                </a:cubicBezTo>
                <a:close/>
                <a:moveTo>
                  <a:pt x="7418" y="7150"/>
                </a:moveTo>
                <a:cubicBezTo>
                  <a:pt x="7418" y="7161"/>
                  <a:pt x="7418" y="7161"/>
                  <a:pt x="7418" y="7173"/>
                </a:cubicBezTo>
                <a:cubicBezTo>
                  <a:pt x="7406" y="7161"/>
                  <a:pt x="7418" y="7161"/>
                  <a:pt x="7418" y="7150"/>
                </a:cubicBezTo>
                <a:close/>
                <a:moveTo>
                  <a:pt x="2072" y="7304"/>
                </a:moveTo>
                <a:cubicBezTo>
                  <a:pt x="2072" y="7328"/>
                  <a:pt x="2072" y="7340"/>
                  <a:pt x="2072" y="7364"/>
                </a:cubicBezTo>
                <a:cubicBezTo>
                  <a:pt x="2072" y="7364"/>
                  <a:pt x="2060" y="7364"/>
                  <a:pt x="2060" y="7352"/>
                </a:cubicBezTo>
                <a:cubicBezTo>
                  <a:pt x="2060" y="7340"/>
                  <a:pt x="2072" y="7328"/>
                  <a:pt x="2072" y="7304"/>
                </a:cubicBezTo>
                <a:close/>
                <a:moveTo>
                  <a:pt x="4644" y="7340"/>
                </a:moveTo>
                <a:cubicBezTo>
                  <a:pt x="4644" y="7340"/>
                  <a:pt x="4644" y="7352"/>
                  <a:pt x="4656" y="7352"/>
                </a:cubicBezTo>
                <a:cubicBezTo>
                  <a:pt x="4656" y="7352"/>
                  <a:pt x="4656" y="7352"/>
                  <a:pt x="4656" y="7364"/>
                </a:cubicBezTo>
                <a:cubicBezTo>
                  <a:pt x="4644" y="7352"/>
                  <a:pt x="4644" y="7352"/>
                  <a:pt x="4644" y="7340"/>
                </a:cubicBezTo>
                <a:close/>
                <a:moveTo>
                  <a:pt x="7597" y="7971"/>
                </a:moveTo>
                <a:cubicBezTo>
                  <a:pt x="7585" y="7971"/>
                  <a:pt x="7585" y="7983"/>
                  <a:pt x="7573" y="7995"/>
                </a:cubicBezTo>
                <a:cubicBezTo>
                  <a:pt x="7573" y="7971"/>
                  <a:pt x="7573" y="7971"/>
                  <a:pt x="7597" y="7971"/>
                </a:cubicBezTo>
                <a:close/>
                <a:moveTo>
                  <a:pt x="10097" y="8054"/>
                </a:moveTo>
                <a:lnTo>
                  <a:pt x="10097" y="8066"/>
                </a:lnTo>
                <a:lnTo>
                  <a:pt x="10073" y="8066"/>
                </a:lnTo>
                <a:cubicBezTo>
                  <a:pt x="10085" y="8066"/>
                  <a:pt x="10085" y="8066"/>
                  <a:pt x="10097" y="8054"/>
                </a:cubicBezTo>
                <a:close/>
                <a:moveTo>
                  <a:pt x="8287" y="8173"/>
                </a:moveTo>
                <a:cubicBezTo>
                  <a:pt x="8287" y="8173"/>
                  <a:pt x="8287" y="8174"/>
                  <a:pt x="8276" y="8185"/>
                </a:cubicBezTo>
                <a:cubicBezTo>
                  <a:pt x="8276" y="8174"/>
                  <a:pt x="8287" y="8173"/>
                  <a:pt x="8287" y="8173"/>
                </a:cubicBezTo>
                <a:close/>
                <a:moveTo>
                  <a:pt x="10002" y="8316"/>
                </a:moveTo>
                <a:cubicBezTo>
                  <a:pt x="10002" y="8316"/>
                  <a:pt x="10014" y="8316"/>
                  <a:pt x="10014" y="8328"/>
                </a:cubicBezTo>
                <a:cubicBezTo>
                  <a:pt x="10014" y="8328"/>
                  <a:pt x="10002" y="8328"/>
                  <a:pt x="10002" y="8316"/>
                </a:cubicBezTo>
                <a:close/>
                <a:moveTo>
                  <a:pt x="5061" y="8459"/>
                </a:moveTo>
                <a:lnTo>
                  <a:pt x="5073" y="8471"/>
                </a:lnTo>
                <a:lnTo>
                  <a:pt x="5061" y="8471"/>
                </a:lnTo>
                <a:lnTo>
                  <a:pt x="5061" y="8459"/>
                </a:lnTo>
                <a:close/>
                <a:moveTo>
                  <a:pt x="7692" y="8721"/>
                </a:moveTo>
                <a:cubicBezTo>
                  <a:pt x="7692" y="8721"/>
                  <a:pt x="7692" y="8733"/>
                  <a:pt x="7692" y="8745"/>
                </a:cubicBezTo>
                <a:cubicBezTo>
                  <a:pt x="7680" y="8733"/>
                  <a:pt x="7680" y="8733"/>
                  <a:pt x="7692" y="8721"/>
                </a:cubicBezTo>
                <a:close/>
                <a:moveTo>
                  <a:pt x="10371" y="9031"/>
                </a:moveTo>
                <a:cubicBezTo>
                  <a:pt x="10383" y="9031"/>
                  <a:pt x="10395" y="9031"/>
                  <a:pt x="10407" y="9043"/>
                </a:cubicBezTo>
                <a:lnTo>
                  <a:pt x="10383" y="9043"/>
                </a:lnTo>
                <a:cubicBezTo>
                  <a:pt x="10371" y="9031"/>
                  <a:pt x="10371" y="9031"/>
                  <a:pt x="10371" y="9031"/>
                </a:cubicBezTo>
                <a:close/>
                <a:moveTo>
                  <a:pt x="7787" y="9090"/>
                </a:moveTo>
                <a:cubicBezTo>
                  <a:pt x="7799" y="9090"/>
                  <a:pt x="7799" y="9090"/>
                  <a:pt x="7799" y="9102"/>
                </a:cubicBezTo>
                <a:cubicBezTo>
                  <a:pt x="7799" y="9102"/>
                  <a:pt x="7799" y="9090"/>
                  <a:pt x="7787" y="9090"/>
                </a:cubicBezTo>
                <a:close/>
                <a:moveTo>
                  <a:pt x="8930" y="9257"/>
                </a:moveTo>
                <a:cubicBezTo>
                  <a:pt x="8930" y="9257"/>
                  <a:pt x="8930" y="9269"/>
                  <a:pt x="8930" y="9269"/>
                </a:cubicBezTo>
                <a:lnTo>
                  <a:pt x="8918" y="9269"/>
                </a:lnTo>
                <a:cubicBezTo>
                  <a:pt x="8918" y="9257"/>
                  <a:pt x="8918" y="9257"/>
                  <a:pt x="8930" y="9257"/>
                </a:cubicBezTo>
                <a:close/>
                <a:moveTo>
                  <a:pt x="8633" y="9293"/>
                </a:moveTo>
                <a:cubicBezTo>
                  <a:pt x="8633" y="9293"/>
                  <a:pt x="8633" y="9305"/>
                  <a:pt x="8645" y="9316"/>
                </a:cubicBezTo>
                <a:cubicBezTo>
                  <a:pt x="8633" y="9305"/>
                  <a:pt x="8633" y="9305"/>
                  <a:pt x="8621" y="9305"/>
                </a:cubicBezTo>
                <a:cubicBezTo>
                  <a:pt x="8621" y="9293"/>
                  <a:pt x="8633" y="9293"/>
                  <a:pt x="8633" y="9293"/>
                </a:cubicBezTo>
                <a:close/>
                <a:moveTo>
                  <a:pt x="9370" y="9385"/>
                </a:moveTo>
                <a:cubicBezTo>
                  <a:pt x="9374" y="9385"/>
                  <a:pt x="9378" y="9386"/>
                  <a:pt x="9383" y="9388"/>
                </a:cubicBezTo>
                <a:cubicBezTo>
                  <a:pt x="9383" y="9400"/>
                  <a:pt x="9383" y="9412"/>
                  <a:pt x="9383" y="9424"/>
                </a:cubicBezTo>
                <a:lnTo>
                  <a:pt x="9311" y="9424"/>
                </a:lnTo>
                <a:cubicBezTo>
                  <a:pt x="9311" y="9412"/>
                  <a:pt x="9311" y="9412"/>
                  <a:pt x="9335" y="9400"/>
                </a:cubicBezTo>
                <a:cubicBezTo>
                  <a:pt x="9345" y="9400"/>
                  <a:pt x="9354" y="9385"/>
                  <a:pt x="9370" y="9385"/>
                </a:cubicBezTo>
                <a:close/>
                <a:moveTo>
                  <a:pt x="7502" y="9471"/>
                </a:moveTo>
                <a:cubicBezTo>
                  <a:pt x="7514" y="9471"/>
                  <a:pt x="7514" y="9471"/>
                  <a:pt x="7525" y="9483"/>
                </a:cubicBezTo>
                <a:cubicBezTo>
                  <a:pt x="7514" y="9483"/>
                  <a:pt x="7502" y="9483"/>
                  <a:pt x="7502" y="9471"/>
                </a:cubicBezTo>
                <a:close/>
                <a:moveTo>
                  <a:pt x="7787" y="10019"/>
                </a:moveTo>
                <a:cubicBezTo>
                  <a:pt x="7787" y="10031"/>
                  <a:pt x="7787" y="10031"/>
                  <a:pt x="7787" y="10043"/>
                </a:cubicBezTo>
                <a:cubicBezTo>
                  <a:pt x="7787" y="10031"/>
                  <a:pt x="7775" y="10031"/>
                  <a:pt x="7775" y="10031"/>
                </a:cubicBezTo>
                <a:cubicBezTo>
                  <a:pt x="7775" y="10031"/>
                  <a:pt x="7775" y="10019"/>
                  <a:pt x="7775" y="10019"/>
                </a:cubicBezTo>
                <a:close/>
                <a:moveTo>
                  <a:pt x="7668" y="10221"/>
                </a:moveTo>
                <a:cubicBezTo>
                  <a:pt x="7668" y="10221"/>
                  <a:pt x="7680" y="10221"/>
                  <a:pt x="7680" y="10233"/>
                </a:cubicBezTo>
                <a:lnTo>
                  <a:pt x="7668" y="10233"/>
                </a:lnTo>
                <a:cubicBezTo>
                  <a:pt x="7668" y="10221"/>
                  <a:pt x="7668" y="10221"/>
                  <a:pt x="7668" y="10221"/>
                </a:cubicBezTo>
                <a:close/>
                <a:moveTo>
                  <a:pt x="7871" y="10245"/>
                </a:moveTo>
                <a:cubicBezTo>
                  <a:pt x="7871" y="10245"/>
                  <a:pt x="7871" y="10245"/>
                  <a:pt x="7871" y="10257"/>
                </a:cubicBezTo>
                <a:lnTo>
                  <a:pt x="7859" y="10257"/>
                </a:lnTo>
                <a:cubicBezTo>
                  <a:pt x="7859" y="10245"/>
                  <a:pt x="7859" y="10245"/>
                  <a:pt x="7871" y="10245"/>
                </a:cubicBezTo>
                <a:close/>
                <a:moveTo>
                  <a:pt x="7514" y="10436"/>
                </a:moveTo>
                <a:cubicBezTo>
                  <a:pt x="7514" y="10448"/>
                  <a:pt x="7514" y="10448"/>
                  <a:pt x="7514" y="10448"/>
                </a:cubicBezTo>
                <a:cubicBezTo>
                  <a:pt x="7511" y="10445"/>
                  <a:pt x="7508" y="10442"/>
                  <a:pt x="7502" y="10436"/>
                </a:cubicBezTo>
                <a:close/>
                <a:moveTo>
                  <a:pt x="7514" y="10448"/>
                </a:moveTo>
                <a:cubicBezTo>
                  <a:pt x="7514" y="10448"/>
                  <a:pt x="7525" y="10448"/>
                  <a:pt x="7525" y="10459"/>
                </a:cubicBezTo>
                <a:cubicBezTo>
                  <a:pt x="7519" y="10454"/>
                  <a:pt x="7517" y="10451"/>
                  <a:pt x="7514" y="10448"/>
                </a:cubicBezTo>
                <a:close/>
                <a:moveTo>
                  <a:pt x="6812" y="10680"/>
                </a:moveTo>
                <a:cubicBezTo>
                  <a:pt x="6815" y="10680"/>
                  <a:pt x="6819" y="10682"/>
                  <a:pt x="6823" y="10686"/>
                </a:cubicBezTo>
                <a:lnTo>
                  <a:pt x="6799" y="10686"/>
                </a:lnTo>
                <a:cubicBezTo>
                  <a:pt x="6799" y="10686"/>
                  <a:pt x="6804" y="10680"/>
                  <a:pt x="6812" y="10680"/>
                </a:cubicBezTo>
                <a:close/>
                <a:moveTo>
                  <a:pt x="6180" y="10769"/>
                </a:moveTo>
                <a:cubicBezTo>
                  <a:pt x="6180" y="10769"/>
                  <a:pt x="6180" y="10769"/>
                  <a:pt x="6180" y="10781"/>
                </a:cubicBezTo>
                <a:cubicBezTo>
                  <a:pt x="6168" y="10769"/>
                  <a:pt x="6168" y="10769"/>
                  <a:pt x="6168" y="10769"/>
                </a:cubicBezTo>
                <a:close/>
                <a:moveTo>
                  <a:pt x="11718" y="0"/>
                </a:moveTo>
                <a:cubicBezTo>
                  <a:pt x="11645" y="0"/>
                  <a:pt x="11573" y="5"/>
                  <a:pt x="11502" y="18"/>
                </a:cubicBezTo>
                <a:cubicBezTo>
                  <a:pt x="11383" y="18"/>
                  <a:pt x="11276" y="30"/>
                  <a:pt x="11157" y="65"/>
                </a:cubicBezTo>
                <a:cubicBezTo>
                  <a:pt x="11062" y="77"/>
                  <a:pt x="10954" y="89"/>
                  <a:pt x="10859" y="137"/>
                </a:cubicBezTo>
                <a:cubicBezTo>
                  <a:pt x="10835" y="161"/>
                  <a:pt x="10788" y="149"/>
                  <a:pt x="10764" y="161"/>
                </a:cubicBezTo>
                <a:cubicBezTo>
                  <a:pt x="10585" y="196"/>
                  <a:pt x="10419" y="268"/>
                  <a:pt x="10252" y="339"/>
                </a:cubicBezTo>
                <a:cubicBezTo>
                  <a:pt x="10204" y="351"/>
                  <a:pt x="10145" y="363"/>
                  <a:pt x="10109" y="399"/>
                </a:cubicBezTo>
                <a:cubicBezTo>
                  <a:pt x="9859" y="494"/>
                  <a:pt x="9645" y="637"/>
                  <a:pt x="9419" y="780"/>
                </a:cubicBezTo>
                <a:cubicBezTo>
                  <a:pt x="9347" y="827"/>
                  <a:pt x="9264" y="863"/>
                  <a:pt x="9192" y="935"/>
                </a:cubicBezTo>
                <a:cubicBezTo>
                  <a:pt x="9169" y="935"/>
                  <a:pt x="9145" y="958"/>
                  <a:pt x="9133" y="982"/>
                </a:cubicBezTo>
                <a:cubicBezTo>
                  <a:pt x="9097" y="994"/>
                  <a:pt x="9073" y="994"/>
                  <a:pt x="9061" y="1030"/>
                </a:cubicBezTo>
                <a:cubicBezTo>
                  <a:pt x="9061" y="1030"/>
                  <a:pt x="9061" y="1042"/>
                  <a:pt x="9061" y="1042"/>
                </a:cubicBezTo>
                <a:cubicBezTo>
                  <a:pt x="9002" y="1042"/>
                  <a:pt x="8978" y="1077"/>
                  <a:pt x="8942" y="1113"/>
                </a:cubicBezTo>
                <a:cubicBezTo>
                  <a:pt x="8835" y="1196"/>
                  <a:pt x="8728" y="1256"/>
                  <a:pt x="8645" y="1363"/>
                </a:cubicBezTo>
                <a:cubicBezTo>
                  <a:pt x="8597" y="1399"/>
                  <a:pt x="8537" y="1423"/>
                  <a:pt x="8514" y="1470"/>
                </a:cubicBezTo>
                <a:cubicBezTo>
                  <a:pt x="8490" y="1494"/>
                  <a:pt x="8478" y="1506"/>
                  <a:pt x="8466" y="1518"/>
                </a:cubicBezTo>
                <a:cubicBezTo>
                  <a:pt x="8323" y="1601"/>
                  <a:pt x="8228" y="1720"/>
                  <a:pt x="8121" y="1827"/>
                </a:cubicBezTo>
                <a:cubicBezTo>
                  <a:pt x="8109" y="1839"/>
                  <a:pt x="8109" y="1839"/>
                  <a:pt x="8097" y="1851"/>
                </a:cubicBezTo>
                <a:cubicBezTo>
                  <a:pt x="8073" y="1863"/>
                  <a:pt x="8049" y="1887"/>
                  <a:pt x="8037" y="1923"/>
                </a:cubicBezTo>
                <a:cubicBezTo>
                  <a:pt x="7942" y="1982"/>
                  <a:pt x="7883" y="2078"/>
                  <a:pt x="7811" y="2161"/>
                </a:cubicBezTo>
                <a:cubicBezTo>
                  <a:pt x="7740" y="2208"/>
                  <a:pt x="7728" y="2292"/>
                  <a:pt x="7680" y="2339"/>
                </a:cubicBezTo>
                <a:cubicBezTo>
                  <a:pt x="7585" y="2399"/>
                  <a:pt x="7525" y="2482"/>
                  <a:pt x="7478" y="2566"/>
                </a:cubicBezTo>
                <a:cubicBezTo>
                  <a:pt x="7442" y="2625"/>
                  <a:pt x="7406" y="2673"/>
                  <a:pt x="7359" y="2720"/>
                </a:cubicBezTo>
                <a:cubicBezTo>
                  <a:pt x="7335" y="2744"/>
                  <a:pt x="7299" y="2768"/>
                  <a:pt x="7299" y="2804"/>
                </a:cubicBezTo>
                <a:cubicBezTo>
                  <a:pt x="7252" y="2816"/>
                  <a:pt x="7240" y="2851"/>
                  <a:pt x="7228" y="2875"/>
                </a:cubicBezTo>
                <a:cubicBezTo>
                  <a:pt x="7204" y="2923"/>
                  <a:pt x="7180" y="2959"/>
                  <a:pt x="7121" y="2970"/>
                </a:cubicBezTo>
                <a:cubicBezTo>
                  <a:pt x="7049" y="2851"/>
                  <a:pt x="6978" y="2732"/>
                  <a:pt x="6883" y="2625"/>
                </a:cubicBezTo>
                <a:cubicBezTo>
                  <a:pt x="6883" y="2625"/>
                  <a:pt x="6883" y="2613"/>
                  <a:pt x="6871" y="2613"/>
                </a:cubicBezTo>
                <a:cubicBezTo>
                  <a:pt x="6811" y="2530"/>
                  <a:pt x="6752" y="2447"/>
                  <a:pt x="6668" y="2375"/>
                </a:cubicBezTo>
                <a:cubicBezTo>
                  <a:pt x="6668" y="2363"/>
                  <a:pt x="6656" y="2363"/>
                  <a:pt x="6656" y="2363"/>
                </a:cubicBezTo>
                <a:cubicBezTo>
                  <a:pt x="6656" y="2351"/>
                  <a:pt x="6656" y="2328"/>
                  <a:pt x="6632" y="2328"/>
                </a:cubicBezTo>
                <a:cubicBezTo>
                  <a:pt x="6609" y="2292"/>
                  <a:pt x="6597" y="2268"/>
                  <a:pt x="6561" y="2256"/>
                </a:cubicBezTo>
                <a:cubicBezTo>
                  <a:pt x="6549" y="2185"/>
                  <a:pt x="6478" y="2161"/>
                  <a:pt x="6430" y="2113"/>
                </a:cubicBezTo>
                <a:cubicBezTo>
                  <a:pt x="6394" y="2018"/>
                  <a:pt x="6299" y="1947"/>
                  <a:pt x="6228" y="1875"/>
                </a:cubicBezTo>
                <a:cubicBezTo>
                  <a:pt x="6228" y="1863"/>
                  <a:pt x="6216" y="1851"/>
                  <a:pt x="6204" y="1851"/>
                </a:cubicBezTo>
                <a:cubicBezTo>
                  <a:pt x="6204" y="1839"/>
                  <a:pt x="6192" y="1839"/>
                  <a:pt x="6180" y="1827"/>
                </a:cubicBezTo>
                <a:cubicBezTo>
                  <a:pt x="6001" y="1613"/>
                  <a:pt x="5775" y="1435"/>
                  <a:pt x="5561" y="1256"/>
                </a:cubicBezTo>
                <a:cubicBezTo>
                  <a:pt x="5549" y="1256"/>
                  <a:pt x="5525" y="1244"/>
                  <a:pt x="5513" y="1244"/>
                </a:cubicBezTo>
                <a:cubicBezTo>
                  <a:pt x="5489" y="1220"/>
                  <a:pt x="5478" y="1208"/>
                  <a:pt x="5454" y="1185"/>
                </a:cubicBezTo>
                <a:cubicBezTo>
                  <a:pt x="5430" y="1149"/>
                  <a:pt x="5394" y="1125"/>
                  <a:pt x="5359" y="1113"/>
                </a:cubicBezTo>
                <a:cubicBezTo>
                  <a:pt x="5335" y="1089"/>
                  <a:pt x="5299" y="1065"/>
                  <a:pt x="5275" y="1042"/>
                </a:cubicBezTo>
                <a:cubicBezTo>
                  <a:pt x="5144" y="935"/>
                  <a:pt x="5001" y="839"/>
                  <a:pt x="4847" y="756"/>
                </a:cubicBezTo>
                <a:cubicBezTo>
                  <a:pt x="4823" y="720"/>
                  <a:pt x="4775" y="708"/>
                  <a:pt x="4739" y="684"/>
                </a:cubicBezTo>
                <a:cubicBezTo>
                  <a:pt x="4585" y="589"/>
                  <a:pt x="4430" y="506"/>
                  <a:pt x="4263" y="446"/>
                </a:cubicBezTo>
                <a:cubicBezTo>
                  <a:pt x="4132" y="375"/>
                  <a:pt x="3989" y="303"/>
                  <a:pt x="3846" y="268"/>
                </a:cubicBezTo>
                <a:cubicBezTo>
                  <a:pt x="3787" y="232"/>
                  <a:pt x="3727" y="208"/>
                  <a:pt x="3656" y="208"/>
                </a:cubicBezTo>
                <a:cubicBezTo>
                  <a:pt x="3632" y="208"/>
                  <a:pt x="3620" y="184"/>
                  <a:pt x="3596" y="173"/>
                </a:cubicBezTo>
                <a:cubicBezTo>
                  <a:pt x="3549" y="149"/>
                  <a:pt x="3489" y="137"/>
                  <a:pt x="3442" y="137"/>
                </a:cubicBezTo>
                <a:cubicBezTo>
                  <a:pt x="3215" y="65"/>
                  <a:pt x="2977" y="30"/>
                  <a:pt x="2739" y="18"/>
                </a:cubicBezTo>
                <a:cubicBezTo>
                  <a:pt x="2697" y="6"/>
                  <a:pt x="2656" y="3"/>
                  <a:pt x="2613" y="3"/>
                </a:cubicBezTo>
                <a:cubicBezTo>
                  <a:pt x="2569" y="3"/>
                  <a:pt x="2525" y="6"/>
                  <a:pt x="2477" y="6"/>
                </a:cubicBezTo>
                <a:cubicBezTo>
                  <a:pt x="2263" y="18"/>
                  <a:pt x="2049" y="30"/>
                  <a:pt x="1846" y="113"/>
                </a:cubicBezTo>
                <a:cubicBezTo>
                  <a:pt x="1842" y="109"/>
                  <a:pt x="1840" y="108"/>
                  <a:pt x="1837" y="108"/>
                </a:cubicBezTo>
                <a:cubicBezTo>
                  <a:pt x="1833" y="108"/>
                  <a:pt x="1830" y="113"/>
                  <a:pt x="1822" y="113"/>
                </a:cubicBezTo>
                <a:cubicBezTo>
                  <a:pt x="1679" y="149"/>
                  <a:pt x="1525" y="184"/>
                  <a:pt x="1406" y="280"/>
                </a:cubicBezTo>
                <a:cubicBezTo>
                  <a:pt x="1382" y="303"/>
                  <a:pt x="1358" y="303"/>
                  <a:pt x="1334" y="315"/>
                </a:cubicBezTo>
                <a:cubicBezTo>
                  <a:pt x="1287" y="315"/>
                  <a:pt x="1251" y="339"/>
                  <a:pt x="1215" y="375"/>
                </a:cubicBezTo>
                <a:cubicBezTo>
                  <a:pt x="1144" y="411"/>
                  <a:pt x="1084" y="458"/>
                  <a:pt x="1025" y="518"/>
                </a:cubicBezTo>
                <a:cubicBezTo>
                  <a:pt x="977" y="542"/>
                  <a:pt x="941" y="565"/>
                  <a:pt x="906" y="601"/>
                </a:cubicBezTo>
                <a:cubicBezTo>
                  <a:pt x="882" y="613"/>
                  <a:pt x="858" y="637"/>
                  <a:pt x="846" y="673"/>
                </a:cubicBezTo>
                <a:cubicBezTo>
                  <a:pt x="834" y="673"/>
                  <a:pt x="822" y="684"/>
                  <a:pt x="822" y="684"/>
                </a:cubicBezTo>
                <a:cubicBezTo>
                  <a:pt x="763" y="732"/>
                  <a:pt x="727" y="768"/>
                  <a:pt x="691" y="827"/>
                </a:cubicBezTo>
                <a:cubicBezTo>
                  <a:pt x="620" y="887"/>
                  <a:pt x="572" y="946"/>
                  <a:pt x="536" y="1030"/>
                </a:cubicBezTo>
                <a:cubicBezTo>
                  <a:pt x="453" y="1113"/>
                  <a:pt x="394" y="1208"/>
                  <a:pt x="346" y="1316"/>
                </a:cubicBezTo>
                <a:cubicBezTo>
                  <a:pt x="298" y="1411"/>
                  <a:pt x="251" y="1506"/>
                  <a:pt x="215" y="1601"/>
                </a:cubicBezTo>
                <a:cubicBezTo>
                  <a:pt x="191" y="1649"/>
                  <a:pt x="167" y="1708"/>
                  <a:pt x="155" y="1768"/>
                </a:cubicBezTo>
                <a:cubicBezTo>
                  <a:pt x="144" y="1780"/>
                  <a:pt x="132" y="1804"/>
                  <a:pt x="132" y="1827"/>
                </a:cubicBezTo>
                <a:cubicBezTo>
                  <a:pt x="132" y="1839"/>
                  <a:pt x="120" y="1839"/>
                  <a:pt x="120" y="1851"/>
                </a:cubicBezTo>
                <a:cubicBezTo>
                  <a:pt x="96" y="1947"/>
                  <a:pt x="60" y="2042"/>
                  <a:pt x="60" y="2137"/>
                </a:cubicBezTo>
                <a:cubicBezTo>
                  <a:pt x="25" y="2197"/>
                  <a:pt x="48" y="2256"/>
                  <a:pt x="36" y="2328"/>
                </a:cubicBezTo>
                <a:cubicBezTo>
                  <a:pt x="36" y="2339"/>
                  <a:pt x="36" y="2351"/>
                  <a:pt x="36" y="2363"/>
                </a:cubicBezTo>
                <a:cubicBezTo>
                  <a:pt x="36" y="2375"/>
                  <a:pt x="36" y="2399"/>
                  <a:pt x="36" y="2411"/>
                </a:cubicBezTo>
                <a:cubicBezTo>
                  <a:pt x="1" y="2554"/>
                  <a:pt x="25" y="2697"/>
                  <a:pt x="25" y="2840"/>
                </a:cubicBezTo>
                <a:cubicBezTo>
                  <a:pt x="25" y="2947"/>
                  <a:pt x="1" y="3066"/>
                  <a:pt x="36" y="3173"/>
                </a:cubicBezTo>
                <a:cubicBezTo>
                  <a:pt x="48" y="3232"/>
                  <a:pt x="25" y="3292"/>
                  <a:pt x="60" y="3351"/>
                </a:cubicBezTo>
                <a:cubicBezTo>
                  <a:pt x="60" y="3399"/>
                  <a:pt x="48" y="3459"/>
                  <a:pt x="84" y="3506"/>
                </a:cubicBezTo>
                <a:cubicBezTo>
                  <a:pt x="84" y="3566"/>
                  <a:pt x="96" y="3613"/>
                  <a:pt x="108" y="3661"/>
                </a:cubicBezTo>
                <a:cubicBezTo>
                  <a:pt x="144" y="3709"/>
                  <a:pt x="96" y="3780"/>
                  <a:pt x="155" y="3816"/>
                </a:cubicBezTo>
                <a:cubicBezTo>
                  <a:pt x="167" y="3828"/>
                  <a:pt x="179" y="3840"/>
                  <a:pt x="191" y="3840"/>
                </a:cubicBezTo>
                <a:cubicBezTo>
                  <a:pt x="179" y="3863"/>
                  <a:pt x="144" y="3875"/>
                  <a:pt x="155" y="3923"/>
                </a:cubicBezTo>
                <a:cubicBezTo>
                  <a:pt x="251" y="4280"/>
                  <a:pt x="346" y="4649"/>
                  <a:pt x="513" y="4983"/>
                </a:cubicBezTo>
                <a:cubicBezTo>
                  <a:pt x="525" y="5054"/>
                  <a:pt x="560" y="5102"/>
                  <a:pt x="596" y="5161"/>
                </a:cubicBezTo>
                <a:cubicBezTo>
                  <a:pt x="691" y="5364"/>
                  <a:pt x="775" y="5566"/>
                  <a:pt x="917" y="5745"/>
                </a:cubicBezTo>
                <a:cubicBezTo>
                  <a:pt x="977" y="5899"/>
                  <a:pt x="1072" y="6054"/>
                  <a:pt x="1168" y="6185"/>
                </a:cubicBezTo>
                <a:cubicBezTo>
                  <a:pt x="1215" y="6280"/>
                  <a:pt x="1275" y="6364"/>
                  <a:pt x="1334" y="6435"/>
                </a:cubicBezTo>
                <a:cubicBezTo>
                  <a:pt x="1370" y="6483"/>
                  <a:pt x="1394" y="6519"/>
                  <a:pt x="1429" y="6566"/>
                </a:cubicBezTo>
                <a:cubicBezTo>
                  <a:pt x="1441" y="6602"/>
                  <a:pt x="1465" y="6614"/>
                  <a:pt x="1489" y="6638"/>
                </a:cubicBezTo>
                <a:cubicBezTo>
                  <a:pt x="1489" y="6638"/>
                  <a:pt x="1489" y="6650"/>
                  <a:pt x="1489" y="6661"/>
                </a:cubicBezTo>
                <a:cubicBezTo>
                  <a:pt x="1560" y="6757"/>
                  <a:pt x="1632" y="6876"/>
                  <a:pt x="1715" y="6971"/>
                </a:cubicBezTo>
                <a:cubicBezTo>
                  <a:pt x="1715" y="7007"/>
                  <a:pt x="1751" y="7042"/>
                  <a:pt x="1775" y="7066"/>
                </a:cubicBezTo>
                <a:cubicBezTo>
                  <a:pt x="1810" y="7102"/>
                  <a:pt x="1846" y="7138"/>
                  <a:pt x="1870" y="7197"/>
                </a:cubicBezTo>
                <a:cubicBezTo>
                  <a:pt x="1882" y="7233"/>
                  <a:pt x="1906" y="7257"/>
                  <a:pt x="1930" y="7281"/>
                </a:cubicBezTo>
                <a:cubicBezTo>
                  <a:pt x="2001" y="7376"/>
                  <a:pt x="2060" y="7471"/>
                  <a:pt x="2144" y="7554"/>
                </a:cubicBezTo>
                <a:cubicBezTo>
                  <a:pt x="2203" y="7638"/>
                  <a:pt x="2263" y="7721"/>
                  <a:pt x="2346" y="7792"/>
                </a:cubicBezTo>
                <a:cubicBezTo>
                  <a:pt x="2418" y="7912"/>
                  <a:pt x="2513" y="8007"/>
                  <a:pt x="2608" y="8114"/>
                </a:cubicBezTo>
                <a:cubicBezTo>
                  <a:pt x="2727" y="8269"/>
                  <a:pt x="2870" y="8412"/>
                  <a:pt x="3013" y="8554"/>
                </a:cubicBezTo>
                <a:cubicBezTo>
                  <a:pt x="3061" y="8614"/>
                  <a:pt x="3108" y="8662"/>
                  <a:pt x="3168" y="8709"/>
                </a:cubicBezTo>
                <a:cubicBezTo>
                  <a:pt x="3227" y="8757"/>
                  <a:pt x="3275" y="8828"/>
                  <a:pt x="3346" y="8864"/>
                </a:cubicBezTo>
                <a:cubicBezTo>
                  <a:pt x="3346" y="8888"/>
                  <a:pt x="3346" y="8900"/>
                  <a:pt x="3370" y="8912"/>
                </a:cubicBezTo>
                <a:cubicBezTo>
                  <a:pt x="3465" y="8995"/>
                  <a:pt x="3549" y="9090"/>
                  <a:pt x="3644" y="9174"/>
                </a:cubicBezTo>
                <a:cubicBezTo>
                  <a:pt x="3704" y="9233"/>
                  <a:pt x="3775" y="9281"/>
                  <a:pt x="3835" y="9340"/>
                </a:cubicBezTo>
                <a:cubicBezTo>
                  <a:pt x="3858" y="9388"/>
                  <a:pt x="3906" y="9412"/>
                  <a:pt x="3954" y="9447"/>
                </a:cubicBezTo>
                <a:cubicBezTo>
                  <a:pt x="4001" y="9483"/>
                  <a:pt x="4025" y="9531"/>
                  <a:pt x="4085" y="9555"/>
                </a:cubicBezTo>
                <a:cubicBezTo>
                  <a:pt x="4156" y="9614"/>
                  <a:pt x="4204" y="9686"/>
                  <a:pt x="4287" y="9721"/>
                </a:cubicBezTo>
                <a:cubicBezTo>
                  <a:pt x="4287" y="9733"/>
                  <a:pt x="4299" y="9733"/>
                  <a:pt x="4299" y="9745"/>
                </a:cubicBezTo>
                <a:cubicBezTo>
                  <a:pt x="4311" y="9757"/>
                  <a:pt x="4335" y="9769"/>
                  <a:pt x="4346" y="9781"/>
                </a:cubicBezTo>
                <a:cubicBezTo>
                  <a:pt x="4430" y="9852"/>
                  <a:pt x="4525" y="9924"/>
                  <a:pt x="4620" y="9983"/>
                </a:cubicBezTo>
                <a:cubicBezTo>
                  <a:pt x="4870" y="10233"/>
                  <a:pt x="5180" y="10424"/>
                  <a:pt x="5466" y="10638"/>
                </a:cubicBezTo>
                <a:cubicBezTo>
                  <a:pt x="5478" y="10638"/>
                  <a:pt x="5489" y="10650"/>
                  <a:pt x="5513" y="10662"/>
                </a:cubicBezTo>
                <a:cubicBezTo>
                  <a:pt x="5525" y="10686"/>
                  <a:pt x="5549" y="10698"/>
                  <a:pt x="5585" y="10698"/>
                </a:cubicBezTo>
                <a:cubicBezTo>
                  <a:pt x="5787" y="10876"/>
                  <a:pt x="6025" y="11007"/>
                  <a:pt x="6251" y="11150"/>
                </a:cubicBezTo>
                <a:cubicBezTo>
                  <a:pt x="6263" y="11162"/>
                  <a:pt x="6275" y="11162"/>
                  <a:pt x="6299" y="11162"/>
                </a:cubicBezTo>
                <a:cubicBezTo>
                  <a:pt x="6323" y="11186"/>
                  <a:pt x="6347" y="11198"/>
                  <a:pt x="6371" y="11210"/>
                </a:cubicBezTo>
                <a:cubicBezTo>
                  <a:pt x="6371" y="11233"/>
                  <a:pt x="6382" y="11233"/>
                  <a:pt x="6406" y="11233"/>
                </a:cubicBezTo>
                <a:cubicBezTo>
                  <a:pt x="6478" y="11305"/>
                  <a:pt x="6561" y="11352"/>
                  <a:pt x="6656" y="11388"/>
                </a:cubicBezTo>
                <a:cubicBezTo>
                  <a:pt x="6752" y="11460"/>
                  <a:pt x="6859" y="11519"/>
                  <a:pt x="6966" y="11567"/>
                </a:cubicBezTo>
                <a:cubicBezTo>
                  <a:pt x="6990" y="11591"/>
                  <a:pt x="7025" y="11602"/>
                  <a:pt x="7049" y="11614"/>
                </a:cubicBezTo>
                <a:cubicBezTo>
                  <a:pt x="7077" y="11649"/>
                  <a:pt x="7105" y="11668"/>
                  <a:pt x="7137" y="11668"/>
                </a:cubicBezTo>
                <a:cubicBezTo>
                  <a:pt x="7160" y="11668"/>
                  <a:pt x="7186" y="11658"/>
                  <a:pt x="7216" y="11638"/>
                </a:cubicBezTo>
                <a:cubicBezTo>
                  <a:pt x="7252" y="11602"/>
                  <a:pt x="7311" y="11614"/>
                  <a:pt x="7347" y="11567"/>
                </a:cubicBezTo>
                <a:cubicBezTo>
                  <a:pt x="7418" y="11543"/>
                  <a:pt x="7490" y="11507"/>
                  <a:pt x="7549" y="11460"/>
                </a:cubicBezTo>
                <a:cubicBezTo>
                  <a:pt x="7573" y="11448"/>
                  <a:pt x="7597" y="11436"/>
                  <a:pt x="7609" y="11412"/>
                </a:cubicBezTo>
                <a:cubicBezTo>
                  <a:pt x="7859" y="11281"/>
                  <a:pt x="8097" y="11138"/>
                  <a:pt x="8335" y="10971"/>
                </a:cubicBezTo>
                <a:cubicBezTo>
                  <a:pt x="8430" y="10924"/>
                  <a:pt x="8526" y="10852"/>
                  <a:pt x="8621" y="10781"/>
                </a:cubicBezTo>
                <a:cubicBezTo>
                  <a:pt x="8680" y="10745"/>
                  <a:pt x="8752" y="10710"/>
                  <a:pt x="8799" y="10662"/>
                </a:cubicBezTo>
                <a:cubicBezTo>
                  <a:pt x="8859" y="10638"/>
                  <a:pt x="8907" y="10590"/>
                  <a:pt x="8954" y="10543"/>
                </a:cubicBezTo>
                <a:cubicBezTo>
                  <a:pt x="9097" y="10471"/>
                  <a:pt x="9204" y="10376"/>
                  <a:pt x="9335" y="10269"/>
                </a:cubicBezTo>
                <a:cubicBezTo>
                  <a:pt x="9407" y="10233"/>
                  <a:pt x="9478" y="10186"/>
                  <a:pt x="9538" y="10114"/>
                </a:cubicBezTo>
                <a:cubicBezTo>
                  <a:pt x="9680" y="10031"/>
                  <a:pt x="9788" y="9912"/>
                  <a:pt x="9919" y="9805"/>
                </a:cubicBezTo>
                <a:cubicBezTo>
                  <a:pt x="9990" y="9745"/>
                  <a:pt x="10073" y="9686"/>
                  <a:pt x="10133" y="9614"/>
                </a:cubicBezTo>
                <a:cubicBezTo>
                  <a:pt x="10216" y="9578"/>
                  <a:pt x="10264" y="9507"/>
                  <a:pt x="10312" y="9459"/>
                </a:cubicBezTo>
                <a:cubicBezTo>
                  <a:pt x="10419" y="9400"/>
                  <a:pt x="10490" y="9305"/>
                  <a:pt x="10585" y="9233"/>
                </a:cubicBezTo>
                <a:cubicBezTo>
                  <a:pt x="10669" y="9162"/>
                  <a:pt x="10728" y="9078"/>
                  <a:pt x="10812" y="9007"/>
                </a:cubicBezTo>
                <a:cubicBezTo>
                  <a:pt x="10907" y="8947"/>
                  <a:pt x="10978" y="8864"/>
                  <a:pt x="11050" y="8781"/>
                </a:cubicBezTo>
                <a:cubicBezTo>
                  <a:pt x="11097" y="8745"/>
                  <a:pt x="11133" y="8709"/>
                  <a:pt x="11157" y="8662"/>
                </a:cubicBezTo>
                <a:cubicBezTo>
                  <a:pt x="11264" y="8590"/>
                  <a:pt x="11324" y="8495"/>
                  <a:pt x="11407" y="8400"/>
                </a:cubicBezTo>
                <a:cubicBezTo>
                  <a:pt x="11455" y="8376"/>
                  <a:pt x="11490" y="8328"/>
                  <a:pt x="11526" y="8281"/>
                </a:cubicBezTo>
                <a:cubicBezTo>
                  <a:pt x="11562" y="8269"/>
                  <a:pt x="11585" y="8245"/>
                  <a:pt x="11597" y="8197"/>
                </a:cubicBezTo>
                <a:cubicBezTo>
                  <a:pt x="11669" y="8138"/>
                  <a:pt x="11740" y="8066"/>
                  <a:pt x="11800" y="7971"/>
                </a:cubicBezTo>
                <a:cubicBezTo>
                  <a:pt x="11859" y="7923"/>
                  <a:pt x="11907" y="7864"/>
                  <a:pt x="11955" y="7792"/>
                </a:cubicBezTo>
                <a:cubicBezTo>
                  <a:pt x="11978" y="7781"/>
                  <a:pt x="12002" y="7745"/>
                  <a:pt x="12014" y="7709"/>
                </a:cubicBezTo>
                <a:cubicBezTo>
                  <a:pt x="12026" y="7697"/>
                  <a:pt x="12026" y="7697"/>
                  <a:pt x="12038" y="7685"/>
                </a:cubicBezTo>
                <a:cubicBezTo>
                  <a:pt x="12217" y="7483"/>
                  <a:pt x="12383" y="7269"/>
                  <a:pt x="12526" y="7031"/>
                </a:cubicBezTo>
                <a:cubicBezTo>
                  <a:pt x="12574" y="6983"/>
                  <a:pt x="12609" y="6935"/>
                  <a:pt x="12633" y="6876"/>
                </a:cubicBezTo>
                <a:cubicBezTo>
                  <a:pt x="12681" y="6828"/>
                  <a:pt x="12728" y="6769"/>
                  <a:pt x="12752" y="6709"/>
                </a:cubicBezTo>
                <a:cubicBezTo>
                  <a:pt x="12788" y="6685"/>
                  <a:pt x="12812" y="6650"/>
                  <a:pt x="12824" y="6614"/>
                </a:cubicBezTo>
                <a:cubicBezTo>
                  <a:pt x="12836" y="6590"/>
                  <a:pt x="12848" y="6566"/>
                  <a:pt x="12859" y="6554"/>
                </a:cubicBezTo>
                <a:cubicBezTo>
                  <a:pt x="12907" y="6507"/>
                  <a:pt x="12943" y="6459"/>
                  <a:pt x="12967" y="6411"/>
                </a:cubicBezTo>
                <a:cubicBezTo>
                  <a:pt x="12979" y="6399"/>
                  <a:pt x="12990" y="6376"/>
                  <a:pt x="13002" y="6364"/>
                </a:cubicBezTo>
                <a:cubicBezTo>
                  <a:pt x="13074" y="6280"/>
                  <a:pt x="13133" y="6173"/>
                  <a:pt x="13193" y="6078"/>
                </a:cubicBezTo>
                <a:cubicBezTo>
                  <a:pt x="13252" y="5995"/>
                  <a:pt x="13300" y="5911"/>
                  <a:pt x="13336" y="5804"/>
                </a:cubicBezTo>
                <a:cubicBezTo>
                  <a:pt x="13348" y="5792"/>
                  <a:pt x="13360" y="5780"/>
                  <a:pt x="13371" y="5768"/>
                </a:cubicBezTo>
                <a:cubicBezTo>
                  <a:pt x="13419" y="5685"/>
                  <a:pt x="13479" y="5602"/>
                  <a:pt x="13514" y="5518"/>
                </a:cubicBezTo>
                <a:cubicBezTo>
                  <a:pt x="13586" y="5399"/>
                  <a:pt x="13645" y="5280"/>
                  <a:pt x="13693" y="5161"/>
                </a:cubicBezTo>
                <a:cubicBezTo>
                  <a:pt x="13776" y="5042"/>
                  <a:pt x="13824" y="4899"/>
                  <a:pt x="13871" y="4756"/>
                </a:cubicBezTo>
                <a:cubicBezTo>
                  <a:pt x="13919" y="4661"/>
                  <a:pt x="13955" y="4554"/>
                  <a:pt x="13979" y="4447"/>
                </a:cubicBezTo>
                <a:cubicBezTo>
                  <a:pt x="14002" y="4399"/>
                  <a:pt x="14026" y="4340"/>
                  <a:pt x="14026" y="4292"/>
                </a:cubicBezTo>
                <a:cubicBezTo>
                  <a:pt x="14086" y="4137"/>
                  <a:pt x="14110" y="3971"/>
                  <a:pt x="14157" y="3816"/>
                </a:cubicBezTo>
                <a:cubicBezTo>
                  <a:pt x="14157" y="3804"/>
                  <a:pt x="14157" y="3792"/>
                  <a:pt x="14157" y="3780"/>
                </a:cubicBezTo>
                <a:cubicBezTo>
                  <a:pt x="14181" y="3685"/>
                  <a:pt x="14205" y="3602"/>
                  <a:pt x="14205" y="3506"/>
                </a:cubicBezTo>
                <a:cubicBezTo>
                  <a:pt x="14241" y="3471"/>
                  <a:pt x="14217" y="3423"/>
                  <a:pt x="14229" y="3375"/>
                </a:cubicBezTo>
                <a:cubicBezTo>
                  <a:pt x="14252" y="3304"/>
                  <a:pt x="14241" y="3244"/>
                  <a:pt x="14252" y="3173"/>
                </a:cubicBezTo>
                <a:cubicBezTo>
                  <a:pt x="14276" y="3149"/>
                  <a:pt x="14264" y="3113"/>
                  <a:pt x="14264" y="3078"/>
                </a:cubicBezTo>
                <a:cubicBezTo>
                  <a:pt x="14276" y="2792"/>
                  <a:pt x="14276" y="2506"/>
                  <a:pt x="14241" y="2220"/>
                </a:cubicBezTo>
                <a:cubicBezTo>
                  <a:pt x="14241" y="2208"/>
                  <a:pt x="14241" y="2185"/>
                  <a:pt x="14229" y="2161"/>
                </a:cubicBezTo>
                <a:cubicBezTo>
                  <a:pt x="14229" y="2137"/>
                  <a:pt x="14229" y="2125"/>
                  <a:pt x="14217" y="2101"/>
                </a:cubicBezTo>
                <a:cubicBezTo>
                  <a:pt x="14217" y="2042"/>
                  <a:pt x="14205" y="1994"/>
                  <a:pt x="14181" y="1935"/>
                </a:cubicBezTo>
                <a:cubicBezTo>
                  <a:pt x="14181" y="1935"/>
                  <a:pt x="14181" y="1923"/>
                  <a:pt x="14181" y="1923"/>
                </a:cubicBezTo>
                <a:cubicBezTo>
                  <a:pt x="14181" y="1899"/>
                  <a:pt x="14181" y="1875"/>
                  <a:pt x="14157" y="1851"/>
                </a:cubicBezTo>
                <a:cubicBezTo>
                  <a:pt x="14157" y="1827"/>
                  <a:pt x="14157" y="1804"/>
                  <a:pt x="14133" y="1792"/>
                </a:cubicBezTo>
                <a:cubicBezTo>
                  <a:pt x="14122" y="1697"/>
                  <a:pt x="14086" y="1625"/>
                  <a:pt x="14038" y="1542"/>
                </a:cubicBezTo>
                <a:cubicBezTo>
                  <a:pt x="14014" y="1446"/>
                  <a:pt x="13967" y="1351"/>
                  <a:pt x="13907" y="1280"/>
                </a:cubicBezTo>
                <a:cubicBezTo>
                  <a:pt x="13871" y="1196"/>
                  <a:pt x="13848" y="1101"/>
                  <a:pt x="13752" y="1054"/>
                </a:cubicBezTo>
                <a:cubicBezTo>
                  <a:pt x="13764" y="994"/>
                  <a:pt x="13729" y="970"/>
                  <a:pt x="13693" y="935"/>
                </a:cubicBezTo>
                <a:cubicBezTo>
                  <a:pt x="13657" y="887"/>
                  <a:pt x="13633" y="839"/>
                  <a:pt x="13574" y="804"/>
                </a:cubicBezTo>
                <a:cubicBezTo>
                  <a:pt x="13538" y="744"/>
                  <a:pt x="13502" y="708"/>
                  <a:pt x="13443" y="673"/>
                </a:cubicBezTo>
                <a:cubicBezTo>
                  <a:pt x="13407" y="625"/>
                  <a:pt x="13371" y="577"/>
                  <a:pt x="13312" y="554"/>
                </a:cubicBezTo>
                <a:cubicBezTo>
                  <a:pt x="13276" y="506"/>
                  <a:pt x="13217" y="482"/>
                  <a:pt x="13169" y="446"/>
                </a:cubicBezTo>
                <a:cubicBezTo>
                  <a:pt x="13145" y="411"/>
                  <a:pt x="13109" y="387"/>
                  <a:pt x="13062" y="375"/>
                </a:cubicBezTo>
                <a:cubicBezTo>
                  <a:pt x="13002" y="315"/>
                  <a:pt x="12931" y="292"/>
                  <a:pt x="12859" y="268"/>
                </a:cubicBezTo>
                <a:cubicBezTo>
                  <a:pt x="12800" y="220"/>
                  <a:pt x="12728" y="196"/>
                  <a:pt x="12657" y="173"/>
                </a:cubicBezTo>
                <a:cubicBezTo>
                  <a:pt x="12621" y="149"/>
                  <a:pt x="12574" y="137"/>
                  <a:pt x="12526" y="137"/>
                </a:cubicBezTo>
                <a:cubicBezTo>
                  <a:pt x="12395" y="77"/>
                  <a:pt x="12264" y="42"/>
                  <a:pt x="12133" y="42"/>
                </a:cubicBezTo>
                <a:cubicBezTo>
                  <a:pt x="11994" y="18"/>
                  <a:pt x="11854" y="0"/>
                  <a:pt x="11718" y="0"/>
                </a:cubicBezTo>
                <a:close/>
              </a:path>
            </a:pathLst>
          </a:custGeom>
          <a:solidFill>
            <a:srgbClr val="FE676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516" name="Google Shape;1516;p63"/>
          <p:cNvSpPr/>
          <p:nvPr/>
        </p:nvSpPr>
        <p:spPr>
          <a:xfrm>
            <a:off x="7635338" y="1385313"/>
            <a:ext cx="356925" cy="291700"/>
          </a:xfrm>
          <a:custGeom>
            <a:avLst/>
            <a:gdLst/>
            <a:ahLst/>
            <a:cxnLst/>
            <a:rect l="l" t="t" r="r" b="b"/>
            <a:pathLst>
              <a:path w="14277" h="11668" extrusionOk="0">
                <a:moveTo>
                  <a:pt x="10812" y="649"/>
                </a:moveTo>
                <a:cubicBezTo>
                  <a:pt x="10800" y="649"/>
                  <a:pt x="10800" y="661"/>
                  <a:pt x="10800" y="661"/>
                </a:cubicBezTo>
                <a:cubicBezTo>
                  <a:pt x="10800" y="649"/>
                  <a:pt x="10800" y="649"/>
                  <a:pt x="10812" y="649"/>
                </a:cubicBezTo>
                <a:close/>
                <a:moveTo>
                  <a:pt x="4096" y="684"/>
                </a:moveTo>
                <a:cubicBezTo>
                  <a:pt x="4132" y="696"/>
                  <a:pt x="4168" y="696"/>
                  <a:pt x="4180" y="696"/>
                </a:cubicBezTo>
                <a:cubicBezTo>
                  <a:pt x="4185" y="694"/>
                  <a:pt x="4188" y="693"/>
                  <a:pt x="4190" y="693"/>
                </a:cubicBezTo>
                <a:cubicBezTo>
                  <a:pt x="4199" y="693"/>
                  <a:pt x="4192" y="708"/>
                  <a:pt x="4192" y="708"/>
                </a:cubicBezTo>
                <a:cubicBezTo>
                  <a:pt x="4192" y="744"/>
                  <a:pt x="4204" y="768"/>
                  <a:pt x="4216" y="792"/>
                </a:cubicBezTo>
                <a:cubicBezTo>
                  <a:pt x="4180" y="756"/>
                  <a:pt x="4144" y="720"/>
                  <a:pt x="4096" y="684"/>
                </a:cubicBezTo>
                <a:close/>
                <a:moveTo>
                  <a:pt x="5108" y="1054"/>
                </a:moveTo>
                <a:cubicBezTo>
                  <a:pt x="5108" y="1065"/>
                  <a:pt x="5108" y="1065"/>
                  <a:pt x="5108" y="1065"/>
                </a:cubicBezTo>
                <a:cubicBezTo>
                  <a:pt x="5097" y="1065"/>
                  <a:pt x="5097" y="1077"/>
                  <a:pt x="5085" y="1077"/>
                </a:cubicBezTo>
                <a:lnTo>
                  <a:pt x="5085" y="1077"/>
                </a:lnTo>
                <a:cubicBezTo>
                  <a:pt x="5097" y="1077"/>
                  <a:pt x="5097" y="1065"/>
                  <a:pt x="5108" y="1054"/>
                </a:cubicBezTo>
                <a:close/>
                <a:moveTo>
                  <a:pt x="9097" y="1089"/>
                </a:moveTo>
                <a:cubicBezTo>
                  <a:pt x="9109" y="1089"/>
                  <a:pt x="9109" y="1089"/>
                  <a:pt x="9109" y="1101"/>
                </a:cubicBezTo>
                <a:lnTo>
                  <a:pt x="9097" y="1101"/>
                </a:lnTo>
                <a:cubicBezTo>
                  <a:pt x="9097" y="1101"/>
                  <a:pt x="9097" y="1089"/>
                  <a:pt x="9097" y="1089"/>
                </a:cubicBezTo>
                <a:close/>
                <a:moveTo>
                  <a:pt x="1965" y="1101"/>
                </a:moveTo>
                <a:cubicBezTo>
                  <a:pt x="1965" y="1113"/>
                  <a:pt x="1965" y="1125"/>
                  <a:pt x="1953" y="1125"/>
                </a:cubicBezTo>
                <a:cubicBezTo>
                  <a:pt x="1953" y="1113"/>
                  <a:pt x="1965" y="1113"/>
                  <a:pt x="1965" y="1101"/>
                </a:cubicBezTo>
                <a:close/>
                <a:moveTo>
                  <a:pt x="8930" y="1149"/>
                </a:moveTo>
                <a:cubicBezTo>
                  <a:pt x="8930" y="1161"/>
                  <a:pt x="8918" y="1161"/>
                  <a:pt x="8918" y="1173"/>
                </a:cubicBezTo>
                <a:cubicBezTo>
                  <a:pt x="8918" y="1161"/>
                  <a:pt x="8918" y="1161"/>
                  <a:pt x="8930" y="1149"/>
                </a:cubicBezTo>
                <a:close/>
                <a:moveTo>
                  <a:pt x="3799" y="1232"/>
                </a:moveTo>
                <a:cubicBezTo>
                  <a:pt x="3799" y="1244"/>
                  <a:pt x="3787" y="1244"/>
                  <a:pt x="3775" y="1244"/>
                </a:cubicBezTo>
                <a:cubicBezTo>
                  <a:pt x="3787" y="1244"/>
                  <a:pt x="3787" y="1232"/>
                  <a:pt x="3787" y="1232"/>
                </a:cubicBezTo>
                <a:close/>
                <a:moveTo>
                  <a:pt x="3971" y="1259"/>
                </a:moveTo>
                <a:cubicBezTo>
                  <a:pt x="3989" y="1259"/>
                  <a:pt x="4007" y="1262"/>
                  <a:pt x="4025" y="1268"/>
                </a:cubicBezTo>
                <a:cubicBezTo>
                  <a:pt x="4001" y="1280"/>
                  <a:pt x="3965" y="1292"/>
                  <a:pt x="3942" y="1316"/>
                </a:cubicBezTo>
                <a:cubicBezTo>
                  <a:pt x="3930" y="1304"/>
                  <a:pt x="3906" y="1292"/>
                  <a:pt x="3918" y="1268"/>
                </a:cubicBezTo>
                <a:cubicBezTo>
                  <a:pt x="3936" y="1262"/>
                  <a:pt x="3954" y="1259"/>
                  <a:pt x="3971" y="1259"/>
                </a:cubicBezTo>
                <a:close/>
                <a:moveTo>
                  <a:pt x="9359" y="1387"/>
                </a:moveTo>
                <a:cubicBezTo>
                  <a:pt x="9359" y="1387"/>
                  <a:pt x="9359" y="1387"/>
                  <a:pt x="9359" y="1399"/>
                </a:cubicBezTo>
                <a:lnTo>
                  <a:pt x="9347" y="1399"/>
                </a:lnTo>
                <a:cubicBezTo>
                  <a:pt x="9347" y="1387"/>
                  <a:pt x="9359" y="1387"/>
                  <a:pt x="9359" y="1387"/>
                </a:cubicBezTo>
                <a:close/>
                <a:moveTo>
                  <a:pt x="3870" y="1518"/>
                </a:moveTo>
                <a:cubicBezTo>
                  <a:pt x="3882" y="1530"/>
                  <a:pt x="3882" y="1530"/>
                  <a:pt x="3882" y="1530"/>
                </a:cubicBezTo>
                <a:lnTo>
                  <a:pt x="3870" y="1530"/>
                </a:lnTo>
                <a:cubicBezTo>
                  <a:pt x="3870" y="1530"/>
                  <a:pt x="3870" y="1530"/>
                  <a:pt x="3870" y="1518"/>
                </a:cubicBezTo>
                <a:close/>
                <a:moveTo>
                  <a:pt x="13800" y="1851"/>
                </a:moveTo>
                <a:cubicBezTo>
                  <a:pt x="13800" y="1863"/>
                  <a:pt x="13788" y="1863"/>
                  <a:pt x="13788" y="1863"/>
                </a:cubicBezTo>
                <a:cubicBezTo>
                  <a:pt x="13788" y="1863"/>
                  <a:pt x="13788" y="1863"/>
                  <a:pt x="13776" y="1851"/>
                </a:cubicBezTo>
                <a:close/>
                <a:moveTo>
                  <a:pt x="5489" y="1863"/>
                </a:moveTo>
                <a:cubicBezTo>
                  <a:pt x="5489" y="1875"/>
                  <a:pt x="5489" y="1875"/>
                  <a:pt x="5489" y="1875"/>
                </a:cubicBezTo>
                <a:cubicBezTo>
                  <a:pt x="5489" y="1875"/>
                  <a:pt x="5486" y="1872"/>
                  <a:pt x="5482" y="1871"/>
                </a:cubicBezTo>
                <a:lnTo>
                  <a:pt x="5482" y="1871"/>
                </a:lnTo>
                <a:cubicBezTo>
                  <a:pt x="5484" y="1869"/>
                  <a:pt x="5486" y="1866"/>
                  <a:pt x="5489" y="1863"/>
                </a:cubicBezTo>
                <a:close/>
                <a:moveTo>
                  <a:pt x="8180" y="1875"/>
                </a:moveTo>
                <a:cubicBezTo>
                  <a:pt x="8180" y="1887"/>
                  <a:pt x="8180" y="1887"/>
                  <a:pt x="8180" y="1887"/>
                </a:cubicBezTo>
                <a:cubicBezTo>
                  <a:pt x="8180" y="1887"/>
                  <a:pt x="8168" y="1887"/>
                  <a:pt x="8168" y="1875"/>
                </a:cubicBezTo>
                <a:close/>
                <a:moveTo>
                  <a:pt x="155" y="2054"/>
                </a:moveTo>
                <a:cubicBezTo>
                  <a:pt x="167" y="2078"/>
                  <a:pt x="167" y="2089"/>
                  <a:pt x="179" y="2101"/>
                </a:cubicBezTo>
                <a:cubicBezTo>
                  <a:pt x="167" y="2113"/>
                  <a:pt x="144" y="2125"/>
                  <a:pt x="120" y="2149"/>
                </a:cubicBezTo>
                <a:cubicBezTo>
                  <a:pt x="132" y="2113"/>
                  <a:pt x="144" y="2089"/>
                  <a:pt x="155" y="2054"/>
                </a:cubicBezTo>
                <a:close/>
                <a:moveTo>
                  <a:pt x="1239" y="2173"/>
                </a:moveTo>
                <a:cubicBezTo>
                  <a:pt x="1239" y="2185"/>
                  <a:pt x="1239" y="2185"/>
                  <a:pt x="1239" y="2185"/>
                </a:cubicBezTo>
                <a:lnTo>
                  <a:pt x="1227" y="2185"/>
                </a:lnTo>
                <a:cubicBezTo>
                  <a:pt x="1239" y="2185"/>
                  <a:pt x="1239" y="2185"/>
                  <a:pt x="1239" y="2173"/>
                </a:cubicBezTo>
                <a:close/>
                <a:moveTo>
                  <a:pt x="2322" y="2256"/>
                </a:moveTo>
                <a:cubicBezTo>
                  <a:pt x="2322" y="2268"/>
                  <a:pt x="2322" y="2268"/>
                  <a:pt x="2311" y="2280"/>
                </a:cubicBezTo>
                <a:cubicBezTo>
                  <a:pt x="2322" y="2268"/>
                  <a:pt x="2322" y="2256"/>
                  <a:pt x="2322" y="2256"/>
                </a:cubicBezTo>
                <a:close/>
                <a:moveTo>
                  <a:pt x="4323" y="2363"/>
                </a:moveTo>
                <a:cubicBezTo>
                  <a:pt x="4311" y="2363"/>
                  <a:pt x="4311" y="2363"/>
                  <a:pt x="4311" y="2375"/>
                </a:cubicBezTo>
                <a:cubicBezTo>
                  <a:pt x="4311" y="2363"/>
                  <a:pt x="4299" y="2363"/>
                  <a:pt x="4299" y="2363"/>
                </a:cubicBezTo>
                <a:close/>
                <a:moveTo>
                  <a:pt x="2632" y="2387"/>
                </a:moveTo>
                <a:cubicBezTo>
                  <a:pt x="2632" y="2399"/>
                  <a:pt x="2632" y="2399"/>
                  <a:pt x="2632" y="2399"/>
                </a:cubicBezTo>
                <a:cubicBezTo>
                  <a:pt x="2620" y="2399"/>
                  <a:pt x="2620" y="2399"/>
                  <a:pt x="2620" y="2387"/>
                </a:cubicBezTo>
                <a:close/>
                <a:moveTo>
                  <a:pt x="12645" y="2411"/>
                </a:moveTo>
                <a:cubicBezTo>
                  <a:pt x="12645" y="2417"/>
                  <a:pt x="12642" y="2420"/>
                  <a:pt x="12638" y="2420"/>
                </a:cubicBezTo>
                <a:cubicBezTo>
                  <a:pt x="12633" y="2420"/>
                  <a:pt x="12627" y="2417"/>
                  <a:pt x="12621" y="2411"/>
                </a:cubicBezTo>
                <a:close/>
                <a:moveTo>
                  <a:pt x="3180" y="2518"/>
                </a:moveTo>
                <a:cubicBezTo>
                  <a:pt x="3180" y="2518"/>
                  <a:pt x="3180" y="2518"/>
                  <a:pt x="3180" y="2530"/>
                </a:cubicBezTo>
                <a:cubicBezTo>
                  <a:pt x="3180" y="2518"/>
                  <a:pt x="3168" y="2518"/>
                  <a:pt x="3168" y="2518"/>
                </a:cubicBezTo>
                <a:close/>
                <a:moveTo>
                  <a:pt x="4549" y="2530"/>
                </a:moveTo>
                <a:cubicBezTo>
                  <a:pt x="4561" y="2530"/>
                  <a:pt x="4561" y="2530"/>
                  <a:pt x="4573" y="2542"/>
                </a:cubicBezTo>
                <a:cubicBezTo>
                  <a:pt x="4561" y="2542"/>
                  <a:pt x="4561" y="2530"/>
                  <a:pt x="4549" y="2530"/>
                </a:cubicBezTo>
                <a:close/>
                <a:moveTo>
                  <a:pt x="6513" y="2530"/>
                </a:moveTo>
                <a:cubicBezTo>
                  <a:pt x="6513" y="2530"/>
                  <a:pt x="6513" y="2542"/>
                  <a:pt x="6513" y="2542"/>
                </a:cubicBezTo>
                <a:lnTo>
                  <a:pt x="6502" y="2542"/>
                </a:lnTo>
                <a:cubicBezTo>
                  <a:pt x="6502" y="2542"/>
                  <a:pt x="6502" y="2530"/>
                  <a:pt x="6513" y="2530"/>
                </a:cubicBezTo>
                <a:close/>
                <a:moveTo>
                  <a:pt x="3858" y="2613"/>
                </a:moveTo>
                <a:cubicBezTo>
                  <a:pt x="3846" y="2625"/>
                  <a:pt x="3835" y="2637"/>
                  <a:pt x="3835" y="2637"/>
                </a:cubicBezTo>
                <a:cubicBezTo>
                  <a:pt x="3835" y="2637"/>
                  <a:pt x="3835" y="2625"/>
                  <a:pt x="3823" y="2625"/>
                </a:cubicBezTo>
                <a:cubicBezTo>
                  <a:pt x="3834" y="2625"/>
                  <a:pt x="3846" y="2625"/>
                  <a:pt x="3858" y="2613"/>
                </a:cubicBezTo>
                <a:close/>
                <a:moveTo>
                  <a:pt x="11990" y="2816"/>
                </a:moveTo>
                <a:cubicBezTo>
                  <a:pt x="11978" y="2828"/>
                  <a:pt x="11978" y="2828"/>
                  <a:pt x="11966" y="2840"/>
                </a:cubicBezTo>
                <a:cubicBezTo>
                  <a:pt x="11966" y="2828"/>
                  <a:pt x="11966" y="2828"/>
                  <a:pt x="11966" y="2828"/>
                </a:cubicBezTo>
                <a:cubicBezTo>
                  <a:pt x="11966" y="2816"/>
                  <a:pt x="11978" y="2816"/>
                  <a:pt x="11990" y="2816"/>
                </a:cubicBezTo>
                <a:close/>
                <a:moveTo>
                  <a:pt x="2489" y="2851"/>
                </a:moveTo>
                <a:cubicBezTo>
                  <a:pt x="2489" y="2863"/>
                  <a:pt x="2501" y="2887"/>
                  <a:pt x="2513" y="2899"/>
                </a:cubicBezTo>
                <a:cubicBezTo>
                  <a:pt x="2501" y="2899"/>
                  <a:pt x="2489" y="2887"/>
                  <a:pt x="2489" y="2875"/>
                </a:cubicBezTo>
                <a:cubicBezTo>
                  <a:pt x="2489" y="2863"/>
                  <a:pt x="2489" y="2851"/>
                  <a:pt x="2477" y="2851"/>
                </a:cubicBezTo>
                <a:close/>
                <a:moveTo>
                  <a:pt x="501" y="2947"/>
                </a:moveTo>
                <a:cubicBezTo>
                  <a:pt x="513" y="2959"/>
                  <a:pt x="513" y="2959"/>
                  <a:pt x="513" y="2959"/>
                </a:cubicBezTo>
                <a:cubicBezTo>
                  <a:pt x="513" y="2959"/>
                  <a:pt x="513" y="2970"/>
                  <a:pt x="501" y="2970"/>
                </a:cubicBezTo>
                <a:cubicBezTo>
                  <a:pt x="501" y="2959"/>
                  <a:pt x="501" y="2959"/>
                  <a:pt x="501" y="2947"/>
                </a:cubicBezTo>
                <a:close/>
                <a:moveTo>
                  <a:pt x="13229" y="2959"/>
                </a:moveTo>
                <a:cubicBezTo>
                  <a:pt x="13229" y="2970"/>
                  <a:pt x="13229" y="2970"/>
                  <a:pt x="13229" y="2982"/>
                </a:cubicBezTo>
                <a:cubicBezTo>
                  <a:pt x="13217" y="2982"/>
                  <a:pt x="13205" y="2982"/>
                  <a:pt x="13193" y="2970"/>
                </a:cubicBezTo>
                <a:cubicBezTo>
                  <a:pt x="13205" y="2970"/>
                  <a:pt x="13217" y="2970"/>
                  <a:pt x="13229" y="2959"/>
                </a:cubicBezTo>
                <a:close/>
                <a:moveTo>
                  <a:pt x="9169" y="2982"/>
                </a:moveTo>
                <a:lnTo>
                  <a:pt x="9169" y="2982"/>
                </a:lnTo>
                <a:cubicBezTo>
                  <a:pt x="9169" y="2994"/>
                  <a:pt x="9180" y="2994"/>
                  <a:pt x="9192" y="3006"/>
                </a:cubicBezTo>
                <a:lnTo>
                  <a:pt x="9180" y="3006"/>
                </a:lnTo>
                <a:cubicBezTo>
                  <a:pt x="9169" y="2994"/>
                  <a:pt x="9169" y="2994"/>
                  <a:pt x="9169" y="2982"/>
                </a:cubicBezTo>
                <a:close/>
                <a:moveTo>
                  <a:pt x="13074" y="2970"/>
                </a:moveTo>
                <a:cubicBezTo>
                  <a:pt x="13074" y="2982"/>
                  <a:pt x="13086" y="2982"/>
                  <a:pt x="13098" y="2982"/>
                </a:cubicBezTo>
                <a:cubicBezTo>
                  <a:pt x="13086" y="2994"/>
                  <a:pt x="13086" y="3006"/>
                  <a:pt x="13086" y="3018"/>
                </a:cubicBezTo>
                <a:cubicBezTo>
                  <a:pt x="13074" y="2994"/>
                  <a:pt x="13074" y="2982"/>
                  <a:pt x="13074" y="2970"/>
                </a:cubicBezTo>
                <a:close/>
                <a:moveTo>
                  <a:pt x="3013" y="3221"/>
                </a:moveTo>
                <a:cubicBezTo>
                  <a:pt x="3013" y="3232"/>
                  <a:pt x="3001" y="3244"/>
                  <a:pt x="3001" y="3256"/>
                </a:cubicBezTo>
                <a:cubicBezTo>
                  <a:pt x="3001" y="3244"/>
                  <a:pt x="3001" y="3232"/>
                  <a:pt x="2989" y="3232"/>
                </a:cubicBezTo>
                <a:cubicBezTo>
                  <a:pt x="3001" y="3232"/>
                  <a:pt x="3013" y="3221"/>
                  <a:pt x="3013" y="3221"/>
                </a:cubicBezTo>
                <a:close/>
                <a:moveTo>
                  <a:pt x="7502" y="3328"/>
                </a:moveTo>
                <a:cubicBezTo>
                  <a:pt x="7502" y="3328"/>
                  <a:pt x="7502" y="3328"/>
                  <a:pt x="7490" y="3340"/>
                </a:cubicBezTo>
                <a:cubicBezTo>
                  <a:pt x="7502" y="3328"/>
                  <a:pt x="7490" y="3328"/>
                  <a:pt x="7502" y="3328"/>
                </a:cubicBezTo>
                <a:close/>
                <a:moveTo>
                  <a:pt x="2584" y="3494"/>
                </a:moveTo>
                <a:cubicBezTo>
                  <a:pt x="2584" y="3494"/>
                  <a:pt x="2584" y="3494"/>
                  <a:pt x="2596" y="3506"/>
                </a:cubicBezTo>
                <a:cubicBezTo>
                  <a:pt x="2584" y="3506"/>
                  <a:pt x="2584" y="3494"/>
                  <a:pt x="2584" y="3494"/>
                </a:cubicBezTo>
                <a:close/>
                <a:moveTo>
                  <a:pt x="6740" y="3518"/>
                </a:moveTo>
                <a:cubicBezTo>
                  <a:pt x="6740" y="3518"/>
                  <a:pt x="6740" y="3518"/>
                  <a:pt x="6752" y="3530"/>
                </a:cubicBezTo>
                <a:lnTo>
                  <a:pt x="6740" y="3530"/>
                </a:lnTo>
                <a:cubicBezTo>
                  <a:pt x="6740" y="3530"/>
                  <a:pt x="6740" y="3518"/>
                  <a:pt x="6740" y="3518"/>
                </a:cubicBezTo>
                <a:close/>
                <a:moveTo>
                  <a:pt x="3906" y="3518"/>
                </a:moveTo>
                <a:cubicBezTo>
                  <a:pt x="3906" y="3518"/>
                  <a:pt x="3918" y="3530"/>
                  <a:pt x="3918" y="3530"/>
                </a:cubicBezTo>
                <a:cubicBezTo>
                  <a:pt x="3918" y="3530"/>
                  <a:pt x="3918" y="3530"/>
                  <a:pt x="3918" y="3542"/>
                </a:cubicBezTo>
                <a:cubicBezTo>
                  <a:pt x="3918" y="3530"/>
                  <a:pt x="3906" y="3530"/>
                  <a:pt x="3906" y="3518"/>
                </a:cubicBezTo>
                <a:close/>
                <a:moveTo>
                  <a:pt x="4763" y="3602"/>
                </a:moveTo>
                <a:cubicBezTo>
                  <a:pt x="4751" y="3613"/>
                  <a:pt x="4751" y="3613"/>
                  <a:pt x="4751" y="3613"/>
                </a:cubicBezTo>
                <a:cubicBezTo>
                  <a:pt x="4751" y="3613"/>
                  <a:pt x="4751" y="3613"/>
                  <a:pt x="4751" y="3602"/>
                </a:cubicBezTo>
                <a:close/>
                <a:moveTo>
                  <a:pt x="11764" y="3697"/>
                </a:moveTo>
                <a:lnTo>
                  <a:pt x="11764" y="3697"/>
                </a:lnTo>
                <a:cubicBezTo>
                  <a:pt x="11755" y="3714"/>
                  <a:pt x="11747" y="3725"/>
                  <a:pt x="11733" y="3725"/>
                </a:cubicBezTo>
                <a:cubicBezTo>
                  <a:pt x="11728" y="3725"/>
                  <a:pt x="11723" y="3724"/>
                  <a:pt x="11716" y="3721"/>
                </a:cubicBezTo>
                <a:cubicBezTo>
                  <a:pt x="11705" y="3721"/>
                  <a:pt x="11705" y="3709"/>
                  <a:pt x="11705" y="3709"/>
                </a:cubicBezTo>
                <a:lnTo>
                  <a:pt x="11764" y="3697"/>
                </a:lnTo>
                <a:close/>
                <a:moveTo>
                  <a:pt x="9133" y="3768"/>
                </a:moveTo>
                <a:cubicBezTo>
                  <a:pt x="9133" y="3768"/>
                  <a:pt x="9133" y="3768"/>
                  <a:pt x="9145" y="3780"/>
                </a:cubicBezTo>
                <a:lnTo>
                  <a:pt x="9133" y="3780"/>
                </a:lnTo>
                <a:cubicBezTo>
                  <a:pt x="9133" y="3768"/>
                  <a:pt x="9133" y="3768"/>
                  <a:pt x="9133" y="3768"/>
                </a:cubicBezTo>
                <a:close/>
                <a:moveTo>
                  <a:pt x="12955" y="3756"/>
                </a:moveTo>
                <a:cubicBezTo>
                  <a:pt x="12955" y="3768"/>
                  <a:pt x="12967" y="3768"/>
                  <a:pt x="12967" y="3780"/>
                </a:cubicBezTo>
                <a:lnTo>
                  <a:pt x="12955" y="3780"/>
                </a:lnTo>
                <a:cubicBezTo>
                  <a:pt x="12955" y="3768"/>
                  <a:pt x="12955" y="3768"/>
                  <a:pt x="12955" y="3756"/>
                </a:cubicBezTo>
                <a:close/>
                <a:moveTo>
                  <a:pt x="1941" y="3947"/>
                </a:moveTo>
                <a:cubicBezTo>
                  <a:pt x="1953" y="3947"/>
                  <a:pt x="1953" y="3947"/>
                  <a:pt x="1965" y="3959"/>
                </a:cubicBezTo>
                <a:lnTo>
                  <a:pt x="1930" y="3959"/>
                </a:lnTo>
                <a:cubicBezTo>
                  <a:pt x="1941" y="3947"/>
                  <a:pt x="1941" y="3947"/>
                  <a:pt x="1941" y="3947"/>
                </a:cubicBezTo>
                <a:close/>
                <a:moveTo>
                  <a:pt x="1977" y="4042"/>
                </a:moveTo>
                <a:cubicBezTo>
                  <a:pt x="1977" y="4042"/>
                  <a:pt x="1977" y="4054"/>
                  <a:pt x="1977" y="4054"/>
                </a:cubicBezTo>
                <a:lnTo>
                  <a:pt x="1965" y="4054"/>
                </a:lnTo>
                <a:cubicBezTo>
                  <a:pt x="1965" y="4054"/>
                  <a:pt x="1977" y="4042"/>
                  <a:pt x="1977" y="4042"/>
                </a:cubicBezTo>
                <a:close/>
                <a:moveTo>
                  <a:pt x="11514" y="4054"/>
                </a:moveTo>
                <a:cubicBezTo>
                  <a:pt x="11490" y="4090"/>
                  <a:pt x="11478" y="4102"/>
                  <a:pt x="11466" y="4113"/>
                </a:cubicBezTo>
                <a:cubicBezTo>
                  <a:pt x="11455" y="4102"/>
                  <a:pt x="11466" y="4078"/>
                  <a:pt x="11478" y="4066"/>
                </a:cubicBezTo>
                <a:cubicBezTo>
                  <a:pt x="11502" y="4054"/>
                  <a:pt x="11502" y="4054"/>
                  <a:pt x="11514" y="4054"/>
                </a:cubicBezTo>
                <a:close/>
                <a:moveTo>
                  <a:pt x="8994" y="4088"/>
                </a:moveTo>
                <a:cubicBezTo>
                  <a:pt x="8998" y="4088"/>
                  <a:pt x="9002" y="4095"/>
                  <a:pt x="9002" y="4102"/>
                </a:cubicBezTo>
                <a:cubicBezTo>
                  <a:pt x="9002" y="4102"/>
                  <a:pt x="8990" y="4113"/>
                  <a:pt x="8978" y="4125"/>
                </a:cubicBezTo>
                <a:cubicBezTo>
                  <a:pt x="8954" y="4137"/>
                  <a:pt x="8930" y="4173"/>
                  <a:pt x="8907" y="4173"/>
                </a:cubicBezTo>
                <a:cubicBezTo>
                  <a:pt x="8942" y="4149"/>
                  <a:pt x="8966" y="4137"/>
                  <a:pt x="8990" y="4102"/>
                </a:cubicBezTo>
                <a:cubicBezTo>
                  <a:pt x="8990" y="4092"/>
                  <a:pt x="8992" y="4088"/>
                  <a:pt x="8994" y="4088"/>
                </a:cubicBezTo>
                <a:close/>
                <a:moveTo>
                  <a:pt x="3906" y="4173"/>
                </a:moveTo>
                <a:cubicBezTo>
                  <a:pt x="3894" y="4185"/>
                  <a:pt x="3894" y="4185"/>
                  <a:pt x="3894" y="4185"/>
                </a:cubicBezTo>
                <a:cubicBezTo>
                  <a:pt x="3894" y="4185"/>
                  <a:pt x="3894" y="4185"/>
                  <a:pt x="3894" y="4173"/>
                </a:cubicBezTo>
                <a:close/>
                <a:moveTo>
                  <a:pt x="10228" y="4209"/>
                </a:moveTo>
                <a:cubicBezTo>
                  <a:pt x="10228" y="4209"/>
                  <a:pt x="10216" y="4209"/>
                  <a:pt x="10216" y="4221"/>
                </a:cubicBezTo>
                <a:cubicBezTo>
                  <a:pt x="10216" y="4221"/>
                  <a:pt x="10216" y="4221"/>
                  <a:pt x="10216" y="4209"/>
                </a:cubicBezTo>
                <a:close/>
                <a:moveTo>
                  <a:pt x="4418" y="4340"/>
                </a:moveTo>
                <a:cubicBezTo>
                  <a:pt x="4412" y="4346"/>
                  <a:pt x="4406" y="4349"/>
                  <a:pt x="4400" y="4349"/>
                </a:cubicBezTo>
                <a:cubicBezTo>
                  <a:pt x="4394" y="4349"/>
                  <a:pt x="4388" y="4346"/>
                  <a:pt x="4382" y="4340"/>
                </a:cubicBezTo>
                <a:close/>
                <a:moveTo>
                  <a:pt x="11097" y="4340"/>
                </a:moveTo>
                <a:cubicBezTo>
                  <a:pt x="11121" y="4352"/>
                  <a:pt x="11133" y="4364"/>
                  <a:pt x="11145" y="4364"/>
                </a:cubicBezTo>
                <a:cubicBezTo>
                  <a:pt x="11132" y="4368"/>
                  <a:pt x="11120" y="4371"/>
                  <a:pt x="11112" y="4371"/>
                </a:cubicBezTo>
                <a:cubicBezTo>
                  <a:pt x="11097" y="4371"/>
                  <a:pt x="11090" y="4362"/>
                  <a:pt x="11097" y="4340"/>
                </a:cubicBezTo>
                <a:close/>
                <a:moveTo>
                  <a:pt x="11097" y="4435"/>
                </a:moveTo>
                <a:cubicBezTo>
                  <a:pt x="11085" y="4447"/>
                  <a:pt x="11085" y="4447"/>
                  <a:pt x="11085" y="4459"/>
                </a:cubicBezTo>
                <a:cubicBezTo>
                  <a:pt x="11085" y="4447"/>
                  <a:pt x="11074" y="4447"/>
                  <a:pt x="11085" y="4435"/>
                </a:cubicBezTo>
                <a:close/>
                <a:moveTo>
                  <a:pt x="3977" y="4518"/>
                </a:moveTo>
                <a:cubicBezTo>
                  <a:pt x="3965" y="4530"/>
                  <a:pt x="3954" y="4530"/>
                  <a:pt x="3942" y="4530"/>
                </a:cubicBezTo>
                <a:cubicBezTo>
                  <a:pt x="3954" y="4518"/>
                  <a:pt x="3965" y="4518"/>
                  <a:pt x="3977" y="4518"/>
                </a:cubicBezTo>
                <a:close/>
                <a:moveTo>
                  <a:pt x="1846" y="4578"/>
                </a:moveTo>
                <a:cubicBezTo>
                  <a:pt x="1846" y="4590"/>
                  <a:pt x="1846" y="4590"/>
                  <a:pt x="1834" y="4602"/>
                </a:cubicBezTo>
                <a:cubicBezTo>
                  <a:pt x="1834" y="4590"/>
                  <a:pt x="1834" y="4590"/>
                  <a:pt x="1834" y="4578"/>
                </a:cubicBezTo>
                <a:close/>
                <a:moveTo>
                  <a:pt x="3846" y="4590"/>
                </a:moveTo>
                <a:cubicBezTo>
                  <a:pt x="3846" y="4602"/>
                  <a:pt x="3835" y="4602"/>
                  <a:pt x="3823" y="4614"/>
                </a:cubicBezTo>
                <a:cubicBezTo>
                  <a:pt x="3835" y="4602"/>
                  <a:pt x="3835" y="4590"/>
                  <a:pt x="3835" y="4590"/>
                </a:cubicBezTo>
                <a:close/>
                <a:moveTo>
                  <a:pt x="6871" y="4709"/>
                </a:moveTo>
                <a:cubicBezTo>
                  <a:pt x="6883" y="4721"/>
                  <a:pt x="6883" y="4721"/>
                  <a:pt x="6883" y="4721"/>
                </a:cubicBezTo>
                <a:lnTo>
                  <a:pt x="6871" y="4721"/>
                </a:lnTo>
                <a:cubicBezTo>
                  <a:pt x="6871" y="4721"/>
                  <a:pt x="6871" y="4721"/>
                  <a:pt x="6871" y="4709"/>
                </a:cubicBezTo>
                <a:close/>
                <a:moveTo>
                  <a:pt x="9692" y="4756"/>
                </a:moveTo>
                <a:cubicBezTo>
                  <a:pt x="9684" y="4756"/>
                  <a:pt x="9671" y="4762"/>
                  <a:pt x="9660" y="4762"/>
                </a:cubicBezTo>
                <a:cubicBezTo>
                  <a:pt x="9654" y="4762"/>
                  <a:pt x="9649" y="4760"/>
                  <a:pt x="9645" y="4756"/>
                </a:cubicBezTo>
                <a:close/>
                <a:moveTo>
                  <a:pt x="9347" y="4768"/>
                </a:moveTo>
                <a:cubicBezTo>
                  <a:pt x="9347" y="4780"/>
                  <a:pt x="9347" y="4780"/>
                  <a:pt x="9347" y="4792"/>
                </a:cubicBezTo>
                <a:cubicBezTo>
                  <a:pt x="9335" y="4792"/>
                  <a:pt x="9335" y="4792"/>
                  <a:pt x="9323" y="4780"/>
                </a:cubicBezTo>
                <a:cubicBezTo>
                  <a:pt x="9335" y="4780"/>
                  <a:pt x="9335" y="4780"/>
                  <a:pt x="9347" y="4768"/>
                </a:cubicBezTo>
                <a:close/>
                <a:moveTo>
                  <a:pt x="9621" y="4828"/>
                </a:moveTo>
                <a:cubicBezTo>
                  <a:pt x="9621" y="4828"/>
                  <a:pt x="9621" y="4840"/>
                  <a:pt x="9621" y="4840"/>
                </a:cubicBezTo>
                <a:lnTo>
                  <a:pt x="9597" y="4840"/>
                </a:lnTo>
                <a:cubicBezTo>
                  <a:pt x="9609" y="4840"/>
                  <a:pt x="9621" y="4828"/>
                  <a:pt x="9621" y="4828"/>
                </a:cubicBezTo>
                <a:close/>
                <a:moveTo>
                  <a:pt x="4608" y="5066"/>
                </a:moveTo>
                <a:cubicBezTo>
                  <a:pt x="4608" y="5078"/>
                  <a:pt x="4608" y="5078"/>
                  <a:pt x="4608" y="5090"/>
                </a:cubicBezTo>
                <a:cubicBezTo>
                  <a:pt x="4597" y="5078"/>
                  <a:pt x="4597" y="5078"/>
                  <a:pt x="4585" y="5066"/>
                </a:cubicBezTo>
                <a:close/>
                <a:moveTo>
                  <a:pt x="3120" y="5221"/>
                </a:moveTo>
                <a:cubicBezTo>
                  <a:pt x="3120" y="5233"/>
                  <a:pt x="3120" y="5233"/>
                  <a:pt x="3108" y="5233"/>
                </a:cubicBezTo>
                <a:cubicBezTo>
                  <a:pt x="3120" y="5221"/>
                  <a:pt x="3120" y="5221"/>
                  <a:pt x="3120" y="5221"/>
                </a:cubicBezTo>
                <a:close/>
                <a:moveTo>
                  <a:pt x="10264" y="5209"/>
                </a:moveTo>
                <a:cubicBezTo>
                  <a:pt x="10252" y="5221"/>
                  <a:pt x="10228" y="5221"/>
                  <a:pt x="10216" y="5233"/>
                </a:cubicBezTo>
                <a:cubicBezTo>
                  <a:pt x="10216" y="5233"/>
                  <a:pt x="10216" y="5233"/>
                  <a:pt x="10216" y="5221"/>
                </a:cubicBezTo>
                <a:cubicBezTo>
                  <a:pt x="10216" y="5209"/>
                  <a:pt x="10240" y="5209"/>
                  <a:pt x="10252" y="5209"/>
                </a:cubicBezTo>
                <a:close/>
                <a:moveTo>
                  <a:pt x="6597" y="5483"/>
                </a:moveTo>
                <a:cubicBezTo>
                  <a:pt x="6597" y="5483"/>
                  <a:pt x="6609" y="5495"/>
                  <a:pt x="6621" y="5495"/>
                </a:cubicBezTo>
                <a:cubicBezTo>
                  <a:pt x="6621" y="5495"/>
                  <a:pt x="6621" y="5495"/>
                  <a:pt x="6621" y="5507"/>
                </a:cubicBezTo>
                <a:cubicBezTo>
                  <a:pt x="6609" y="5507"/>
                  <a:pt x="6597" y="5495"/>
                  <a:pt x="6585" y="5483"/>
                </a:cubicBezTo>
                <a:close/>
                <a:moveTo>
                  <a:pt x="9216" y="5471"/>
                </a:moveTo>
                <a:cubicBezTo>
                  <a:pt x="9216" y="5483"/>
                  <a:pt x="9228" y="5495"/>
                  <a:pt x="9228" y="5518"/>
                </a:cubicBezTo>
                <a:cubicBezTo>
                  <a:pt x="9204" y="5507"/>
                  <a:pt x="9192" y="5495"/>
                  <a:pt x="9216" y="5471"/>
                </a:cubicBezTo>
                <a:close/>
                <a:moveTo>
                  <a:pt x="7383" y="5483"/>
                </a:moveTo>
                <a:cubicBezTo>
                  <a:pt x="7394" y="5507"/>
                  <a:pt x="7406" y="5518"/>
                  <a:pt x="7430" y="5542"/>
                </a:cubicBezTo>
                <a:cubicBezTo>
                  <a:pt x="7394" y="5530"/>
                  <a:pt x="7359" y="5530"/>
                  <a:pt x="7323" y="5530"/>
                </a:cubicBezTo>
                <a:cubicBezTo>
                  <a:pt x="7335" y="5518"/>
                  <a:pt x="7359" y="5507"/>
                  <a:pt x="7383" y="5483"/>
                </a:cubicBezTo>
                <a:close/>
                <a:moveTo>
                  <a:pt x="6668" y="5578"/>
                </a:moveTo>
                <a:cubicBezTo>
                  <a:pt x="6668" y="5590"/>
                  <a:pt x="6668" y="5590"/>
                  <a:pt x="6680" y="5590"/>
                </a:cubicBezTo>
                <a:lnTo>
                  <a:pt x="6668" y="5590"/>
                </a:lnTo>
                <a:cubicBezTo>
                  <a:pt x="6668" y="5590"/>
                  <a:pt x="6668" y="5578"/>
                  <a:pt x="6668" y="5578"/>
                </a:cubicBezTo>
                <a:close/>
                <a:moveTo>
                  <a:pt x="3799" y="5709"/>
                </a:moveTo>
                <a:cubicBezTo>
                  <a:pt x="3799" y="5721"/>
                  <a:pt x="3799" y="5721"/>
                  <a:pt x="3787" y="5733"/>
                </a:cubicBezTo>
                <a:cubicBezTo>
                  <a:pt x="3787" y="5721"/>
                  <a:pt x="3799" y="5721"/>
                  <a:pt x="3799" y="5709"/>
                </a:cubicBezTo>
                <a:close/>
                <a:moveTo>
                  <a:pt x="2025" y="5721"/>
                </a:moveTo>
                <a:cubicBezTo>
                  <a:pt x="2025" y="5733"/>
                  <a:pt x="2037" y="5733"/>
                  <a:pt x="2025" y="5745"/>
                </a:cubicBezTo>
                <a:cubicBezTo>
                  <a:pt x="2025" y="5733"/>
                  <a:pt x="2025" y="5733"/>
                  <a:pt x="2025" y="5721"/>
                </a:cubicBezTo>
                <a:close/>
                <a:moveTo>
                  <a:pt x="12419" y="5757"/>
                </a:moveTo>
                <a:cubicBezTo>
                  <a:pt x="12419" y="5768"/>
                  <a:pt x="12419" y="5768"/>
                  <a:pt x="12407" y="5768"/>
                </a:cubicBezTo>
                <a:lnTo>
                  <a:pt x="12419" y="5757"/>
                </a:lnTo>
                <a:close/>
                <a:moveTo>
                  <a:pt x="6680" y="5768"/>
                </a:moveTo>
                <a:cubicBezTo>
                  <a:pt x="6668" y="5768"/>
                  <a:pt x="6668" y="5768"/>
                  <a:pt x="6668" y="5780"/>
                </a:cubicBezTo>
                <a:cubicBezTo>
                  <a:pt x="6668" y="5768"/>
                  <a:pt x="6668" y="5768"/>
                  <a:pt x="6668" y="5768"/>
                </a:cubicBezTo>
                <a:close/>
                <a:moveTo>
                  <a:pt x="8788" y="5828"/>
                </a:moveTo>
                <a:cubicBezTo>
                  <a:pt x="8776" y="5840"/>
                  <a:pt x="8776" y="5840"/>
                  <a:pt x="8776" y="5840"/>
                </a:cubicBezTo>
                <a:cubicBezTo>
                  <a:pt x="8776" y="5840"/>
                  <a:pt x="8776" y="5828"/>
                  <a:pt x="8776" y="5828"/>
                </a:cubicBezTo>
                <a:close/>
                <a:moveTo>
                  <a:pt x="12181" y="5899"/>
                </a:moveTo>
                <a:cubicBezTo>
                  <a:pt x="12169" y="5911"/>
                  <a:pt x="12169" y="5911"/>
                  <a:pt x="12169" y="5911"/>
                </a:cubicBezTo>
                <a:cubicBezTo>
                  <a:pt x="12169" y="5899"/>
                  <a:pt x="12169" y="5899"/>
                  <a:pt x="12169" y="5899"/>
                </a:cubicBezTo>
                <a:close/>
                <a:moveTo>
                  <a:pt x="3965" y="5959"/>
                </a:moveTo>
                <a:cubicBezTo>
                  <a:pt x="3977" y="5971"/>
                  <a:pt x="3965" y="5971"/>
                  <a:pt x="3965" y="5983"/>
                </a:cubicBezTo>
                <a:cubicBezTo>
                  <a:pt x="3965" y="5971"/>
                  <a:pt x="3965" y="5959"/>
                  <a:pt x="3965" y="5959"/>
                </a:cubicBezTo>
                <a:close/>
                <a:moveTo>
                  <a:pt x="3215" y="5971"/>
                </a:moveTo>
                <a:cubicBezTo>
                  <a:pt x="3215" y="5971"/>
                  <a:pt x="3227" y="5983"/>
                  <a:pt x="3227" y="5983"/>
                </a:cubicBezTo>
                <a:cubicBezTo>
                  <a:pt x="3227" y="5983"/>
                  <a:pt x="3215" y="5983"/>
                  <a:pt x="3215" y="5995"/>
                </a:cubicBezTo>
                <a:cubicBezTo>
                  <a:pt x="3215" y="5983"/>
                  <a:pt x="3215" y="5983"/>
                  <a:pt x="3215" y="5971"/>
                </a:cubicBezTo>
                <a:close/>
                <a:moveTo>
                  <a:pt x="12788" y="6054"/>
                </a:moveTo>
                <a:cubicBezTo>
                  <a:pt x="12800" y="6054"/>
                  <a:pt x="12800" y="6066"/>
                  <a:pt x="12800" y="6066"/>
                </a:cubicBezTo>
                <a:cubicBezTo>
                  <a:pt x="12788" y="6066"/>
                  <a:pt x="12788" y="6054"/>
                  <a:pt x="12776" y="6054"/>
                </a:cubicBezTo>
                <a:close/>
                <a:moveTo>
                  <a:pt x="3727" y="6185"/>
                </a:moveTo>
                <a:lnTo>
                  <a:pt x="3727" y="6185"/>
                </a:lnTo>
                <a:cubicBezTo>
                  <a:pt x="3739" y="6197"/>
                  <a:pt x="3751" y="6197"/>
                  <a:pt x="3751" y="6197"/>
                </a:cubicBezTo>
                <a:cubicBezTo>
                  <a:pt x="3739" y="6197"/>
                  <a:pt x="3739" y="6197"/>
                  <a:pt x="3727" y="6185"/>
                </a:cubicBezTo>
                <a:close/>
                <a:moveTo>
                  <a:pt x="8454" y="6376"/>
                </a:moveTo>
                <a:cubicBezTo>
                  <a:pt x="8454" y="6376"/>
                  <a:pt x="8454" y="6376"/>
                  <a:pt x="8466" y="6388"/>
                </a:cubicBezTo>
                <a:lnTo>
                  <a:pt x="8454" y="6388"/>
                </a:lnTo>
                <a:cubicBezTo>
                  <a:pt x="8454" y="6388"/>
                  <a:pt x="8454" y="6376"/>
                  <a:pt x="8454" y="6376"/>
                </a:cubicBezTo>
                <a:close/>
                <a:moveTo>
                  <a:pt x="8907" y="6399"/>
                </a:moveTo>
                <a:cubicBezTo>
                  <a:pt x="8913" y="6405"/>
                  <a:pt x="8915" y="6408"/>
                  <a:pt x="8918" y="6411"/>
                </a:cubicBezTo>
                <a:cubicBezTo>
                  <a:pt x="8907" y="6411"/>
                  <a:pt x="8918" y="6411"/>
                  <a:pt x="8907" y="6399"/>
                </a:cubicBezTo>
                <a:close/>
                <a:moveTo>
                  <a:pt x="8918" y="6411"/>
                </a:moveTo>
                <a:cubicBezTo>
                  <a:pt x="8921" y="6414"/>
                  <a:pt x="8924" y="6417"/>
                  <a:pt x="8930" y="6423"/>
                </a:cubicBezTo>
                <a:cubicBezTo>
                  <a:pt x="8918" y="6423"/>
                  <a:pt x="8918" y="6423"/>
                  <a:pt x="8918" y="6411"/>
                </a:cubicBezTo>
                <a:close/>
                <a:moveTo>
                  <a:pt x="12705" y="6495"/>
                </a:moveTo>
                <a:cubicBezTo>
                  <a:pt x="12705" y="6495"/>
                  <a:pt x="12705" y="6507"/>
                  <a:pt x="12693" y="6507"/>
                </a:cubicBezTo>
                <a:cubicBezTo>
                  <a:pt x="12693" y="6507"/>
                  <a:pt x="12693" y="6507"/>
                  <a:pt x="12693" y="6495"/>
                </a:cubicBezTo>
                <a:close/>
                <a:moveTo>
                  <a:pt x="7418" y="6614"/>
                </a:moveTo>
                <a:cubicBezTo>
                  <a:pt x="7406" y="6614"/>
                  <a:pt x="7406" y="6626"/>
                  <a:pt x="7406" y="6626"/>
                </a:cubicBezTo>
                <a:cubicBezTo>
                  <a:pt x="7406" y="6630"/>
                  <a:pt x="7406" y="6631"/>
                  <a:pt x="7406" y="6631"/>
                </a:cubicBezTo>
                <a:cubicBezTo>
                  <a:pt x="7405" y="6631"/>
                  <a:pt x="7402" y="6626"/>
                  <a:pt x="7394" y="6626"/>
                </a:cubicBezTo>
                <a:cubicBezTo>
                  <a:pt x="7394" y="6614"/>
                  <a:pt x="7406" y="6614"/>
                  <a:pt x="7418" y="6614"/>
                </a:cubicBezTo>
                <a:close/>
                <a:moveTo>
                  <a:pt x="11752" y="6626"/>
                </a:moveTo>
                <a:cubicBezTo>
                  <a:pt x="11764" y="6638"/>
                  <a:pt x="11764" y="6638"/>
                  <a:pt x="11764" y="6638"/>
                </a:cubicBezTo>
                <a:lnTo>
                  <a:pt x="11752" y="6638"/>
                </a:lnTo>
                <a:cubicBezTo>
                  <a:pt x="11752" y="6638"/>
                  <a:pt x="11752" y="6638"/>
                  <a:pt x="11752" y="6626"/>
                </a:cubicBezTo>
                <a:close/>
                <a:moveTo>
                  <a:pt x="4870" y="6650"/>
                </a:moveTo>
                <a:lnTo>
                  <a:pt x="4870" y="6661"/>
                </a:lnTo>
                <a:cubicBezTo>
                  <a:pt x="4858" y="6661"/>
                  <a:pt x="4858" y="6661"/>
                  <a:pt x="4858" y="6650"/>
                </a:cubicBezTo>
                <a:close/>
                <a:moveTo>
                  <a:pt x="8276" y="6709"/>
                </a:moveTo>
                <a:cubicBezTo>
                  <a:pt x="8276" y="6721"/>
                  <a:pt x="8276" y="6721"/>
                  <a:pt x="8264" y="6721"/>
                </a:cubicBezTo>
                <a:cubicBezTo>
                  <a:pt x="8275" y="6721"/>
                  <a:pt x="8276" y="6709"/>
                  <a:pt x="8276" y="6709"/>
                </a:cubicBezTo>
                <a:close/>
                <a:moveTo>
                  <a:pt x="2775" y="6757"/>
                </a:moveTo>
                <a:cubicBezTo>
                  <a:pt x="2775" y="6757"/>
                  <a:pt x="2770" y="6762"/>
                  <a:pt x="2766" y="6762"/>
                </a:cubicBezTo>
                <a:cubicBezTo>
                  <a:pt x="2764" y="6762"/>
                  <a:pt x="2763" y="6761"/>
                  <a:pt x="2763" y="6757"/>
                </a:cubicBezTo>
                <a:close/>
                <a:moveTo>
                  <a:pt x="2096" y="6769"/>
                </a:moveTo>
                <a:cubicBezTo>
                  <a:pt x="2108" y="6769"/>
                  <a:pt x="2108" y="6769"/>
                  <a:pt x="2120" y="6780"/>
                </a:cubicBezTo>
                <a:lnTo>
                  <a:pt x="2108" y="6780"/>
                </a:lnTo>
                <a:cubicBezTo>
                  <a:pt x="2108" y="6780"/>
                  <a:pt x="2096" y="6769"/>
                  <a:pt x="2096" y="6769"/>
                </a:cubicBezTo>
                <a:close/>
                <a:moveTo>
                  <a:pt x="4346" y="6947"/>
                </a:moveTo>
                <a:cubicBezTo>
                  <a:pt x="4346" y="6947"/>
                  <a:pt x="4346" y="6947"/>
                  <a:pt x="4346" y="6959"/>
                </a:cubicBezTo>
                <a:lnTo>
                  <a:pt x="4335" y="6959"/>
                </a:lnTo>
                <a:cubicBezTo>
                  <a:pt x="4346" y="6947"/>
                  <a:pt x="4346" y="6947"/>
                  <a:pt x="4346" y="6947"/>
                </a:cubicBezTo>
                <a:close/>
                <a:moveTo>
                  <a:pt x="12395" y="7102"/>
                </a:moveTo>
                <a:cubicBezTo>
                  <a:pt x="12395" y="7102"/>
                  <a:pt x="12395" y="7102"/>
                  <a:pt x="12395" y="7114"/>
                </a:cubicBezTo>
                <a:cubicBezTo>
                  <a:pt x="12395" y="7102"/>
                  <a:pt x="12395" y="7102"/>
                  <a:pt x="12383" y="7102"/>
                </a:cubicBezTo>
                <a:close/>
                <a:moveTo>
                  <a:pt x="7418" y="7150"/>
                </a:moveTo>
                <a:cubicBezTo>
                  <a:pt x="7418" y="7161"/>
                  <a:pt x="7418" y="7161"/>
                  <a:pt x="7418" y="7173"/>
                </a:cubicBezTo>
                <a:cubicBezTo>
                  <a:pt x="7406" y="7161"/>
                  <a:pt x="7418" y="7161"/>
                  <a:pt x="7418" y="7150"/>
                </a:cubicBezTo>
                <a:close/>
                <a:moveTo>
                  <a:pt x="2072" y="7304"/>
                </a:moveTo>
                <a:cubicBezTo>
                  <a:pt x="2072" y="7328"/>
                  <a:pt x="2072" y="7340"/>
                  <a:pt x="2072" y="7364"/>
                </a:cubicBezTo>
                <a:cubicBezTo>
                  <a:pt x="2072" y="7364"/>
                  <a:pt x="2060" y="7364"/>
                  <a:pt x="2060" y="7352"/>
                </a:cubicBezTo>
                <a:cubicBezTo>
                  <a:pt x="2060" y="7340"/>
                  <a:pt x="2072" y="7328"/>
                  <a:pt x="2072" y="7304"/>
                </a:cubicBezTo>
                <a:close/>
                <a:moveTo>
                  <a:pt x="4644" y="7340"/>
                </a:moveTo>
                <a:cubicBezTo>
                  <a:pt x="4644" y="7340"/>
                  <a:pt x="4644" y="7352"/>
                  <a:pt x="4656" y="7352"/>
                </a:cubicBezTo>
                <a:cubicBezTo>
                  <a:pt x="4656" y="7352"/>
                  <a:pt x="4656" y="7352"/>
                  <a:pt x="4656" y="7364"/>
                </a:cubicBezTo>
                <a:cubicBezTo>
                  <a:pt x="4644" y="7352"/>
                  <a:pt x="4644" y="7352"/>
                  <a:pt x="4644" y="7340"/>
                </a:cubicBezTo>
                <a:close/>
                <a:moveTo>
                  <a:pt x="7597" y="7971"/>
                </a:moveTo>
                <a:cubicBezTo>
                  <a:pt x="7585" y="7971"/>
                  <a:pt x="7585" y="7983"/>
                  <a:pt x="7573" y="7995"/>
                </a:cubicBezTo>
                <a:cubicBezTo>
                  <a:pt x="7573" y="7971"/>
                  <a:pt x="7573" y="7971"/>
                  <a:pt x="7597" y="7971"/>
                </a:cubicBezTo>
                <a:close/>
                <a:moveTo>
                  <a:pt x="10097" y="8054"/>
                </a:moveTo>
                <a:lnTo>
                  <a:pt x="10097" y="8066"/>
                </a:lnTo>
                <a:lnTo>
                  <a:pt x="10073" y="8066"/>
                </a:lnTo>
                <a:cubicBezTo>
                  <a:pt x="10085" y="8066"/>
                  <a:pt x="10085" y="8066"/>
                  <a:pt x="10097" y="8054"/>
                </a:cubicBezTo>
                <a:close/>
                <a:moveTo>
                  <a:pt x="8287" y="8173"/>
                </a:moveTo>
                <a:cubicBezTo>
                  <a:pt x="8287" y="8173"/>
                  <a:pt x="8287" y="8174"/>
                  <a:pt x="8276" y="8185"/>
                </a:cubicBezTo>
                <a:cubicBezTo>
                  <a:pt x="8276" y="8174"/>
                  <a:pt x="8287" y="8173"/>
                  <a:pt x="8287" y="8173"/>
                </a:cubicBezTo>
                <a:close/>
                <a:moveTo>
                  <a:pt x="10002" y="8316"/>
                </a:moveTo>
                <a:cubicBezTo>
                  <a:pt x="10002" y="8316"/>
                  <a:pt x="10014" y="8316"/>
                  <a:pt x="10014" y="8328"/>
                </a:cubicBezTo>
                <a:cubicBezTo>
                  <a:pt x="10014" y="8328"/>
                  <a:pt x="10002" y="8328"/>
                  <a:pt x="10002" y="8316"/>
                </a:cubicBezTo>
                <a:close/>
                <a:moveTo>
                  <a:pt x="5061" y="8459"/>
                </a:moveTo>
                <a:lnTo>
                  <a:pt x="5073" y="8471"/>
                </a:lnTo>
                <a:lnTo>
                  <a:pt x="5061" y="8471"/>
                </a:lnTo>
                <a:lnTo>
                  <a:pt x="5061" y="8459"/>
                </a:lnTo>
                <a:close/>
                <a:moveTo>
                  <a:pt x="7692" y="8721"/>
                </a:moveTo>
                <a:cubicBezTo>
                  <a:pt x="7692" y="8721"/>
                  <a:pt x="7692" y="8733"/>
                  <a:pt x="7692" y="8745"/>
                </a:cubicBezTo>
                <a:cubicBezTo>
                  <a:pt x="7680" y="8733"/>
                  <a:pt x="7680" y="8733"/>
                  <a:pt x="7692" y="8721"/>
                </a:cubicBezTo>
                <a:close/>
                <a:moveTo>
                  <a:pt x="10371" y="9031"/>
                </a:moveTo>
                <a:cubicBezTo>
                  <a:pt x="10383" y="9031"/>
                  <a:pt x="10395" y="9031"/>
                  <a:pt x="10407" y="9043"/>
                </a:cubicBezTo>
                <a:lnTo>
                  <a:pt x="10383" y="9043"/>
                </a:lnTo>
                <a:cubicBezTo>
                  <a:pt x="10371" y="9031"/>
                  <a:pt x="10371" y="9031"/>
                  <a:pt x="10371" y="9031"/>
                </a:cubicBezTo>
                <a:close/>
                <a:moveTo>
                  <a:pt x="7787" y="9090"/>
                </a:moveTo>
                <a:cubicBezTo>
                  <a:pt x="7799" y="9090"/>
                  <a:pt x="7799" y="9090"/>
                  <a:pt x="7799" y="9102"/>
                </a:cubicBezTo>
                <a:cubicBezTo>
                  <a:pt x="7799" y="9102"/>
                  <a:pt x="7799" y="9090"/>
                  <a:pt x="7787" y="9090"/>
                </a:cubicBezTo>
                <a:close/>
                <a:moveTo>
                  <a:pt x="8930" y="9257"/>
                </a:moveTo>
                <a:cubicBezTo>
                  <a:pt x="8930" y="9257"/>
                  <a:pt x="8930" y="9269"/>
                  <a:pt x="8930" y="9269"/>
                </a:cubicBezTo>
                <a:lnTo>
                  <a:pt x="8918" y="9269"/>
                </a:lnTo>
                <a:cubicBezTo>
                  <a:pt x="8918" y="9257"/>
                  <a:pt x="8918" y="9257"/>
                  <a:pt x="8930" y="9257"/>
                </a:cubicBezTo>
                <a:close/>
                <a:moveTo>
                  <a:pt x="8633" y="9293"/>
                </a:moveTo>
                <a:cubicBezTo>
                  <a:pt x="8633" y="9293"/>
                  <a:pt x="8633" y="9305"/>
                  <a:pt x="8645" y="9316"/>
                </a:cubicBezTo>
                <a:cubicBezTo>
                  <a:pt x="8633" y="9305"/>
                  <a:pt x="8633" y="9305"/>
                  <a:pt x="8621" y="9305"/>
                </a:cubicBezTo>
                <a:cubicBezTo>
                  <a:pt x="8621" y="9293"/>
                  <a:pt x="8633" y="9293"/>
                  <a:pt x="8633" y="9293"/>
                </a:cubicBezTo>
                <a:close/>
                <a:moveTo>
                  <a:pt x="9370" y="9385"/>
                </a:moveTo>
                <a:cubicBezTo>
                  <a:pt x="9374" y="9385"/>
                  <a:pt x="9378" y="9386"/>
                  <a:pt x="9383" y="9388"/>
                </a:cubicBezTo>
                <a:cubicBezTo>
                  <a:pt x="9383" y="9400"/>
                  <a:pt x="9383" y="9412"/>
                  <a:pt x="9383" y="9424"/>
                </a:cubicBezTo>
                <a:lnTo>
                  <a:pt x="9311" y="9424"/>
                </a:lnTo>
                <a:cubicBezTo>
                  <a:pt x="9311" y="9412"/>
                  <a:pt x="9311" y="9412"/>
                  <a:pt x="9335" y="9400"/>
                </a:cubicBezTo>
                <a:cubicBezTo>
                  <a:pt x="9345" y="9400"/>
                  <a:pt x="9354" y="9385"/>
                  <a:pt x="9370" y="9385"/>
                </a:cubicBezTo>
                <a:close/>
                <a:moveTo>
                  <a:pt x="7502" y="9471"/>
                </a:moveTo>
                <a:cubicBezTo>
                  <a:pt x="7514" y="9471"/>
                  <a:pt x="7514" y="9471"/>
                  <a:pt x="7525" y="9483"/>
                </a:cubicBezTo>
                <a:cubicBezTo>
                  <a:pt x="7514" y="9483"/>
                  <a:pt x="7502" y="9483"/>
                  <a:pt x="7502" y="9471"/>
                </a:cubicBezTo>
                <a:close/>
                <a:moveTo>
                  <a:pt x="7787" y="10019"/>
                </a:moveTo>
                <a:cubicBezTo>
                  <a:pt x="7787" y="10031"/>
                  <a:pt x="7787" y="10031"/>
                  <a:pt x="7787" y="10043"/>
                </a:cubicBezTo>
                <a:cubicBezTo>
                  <a:pt x="7787" y="10031"/>
                  <a:pt x="7775" y="10031"/>
                  <a:pt x="7775" y="10031"/>
                </a:cubicBezTo>
                <a:cubicBezTo>
                  <a:pt x="7775" y="10031"/>
                  <a:pt x="7775" y="10019"/>
                  <a:pt x="7775" y="10019"/>
                </a:cubicBezTo>
                <a:close/>
                <a:moveTo>
                  <a:pt x="7668" y="10221"/>
                </a:moveTo>
                <a:cubicBezTo>
                  <a:pt x="7668" y="10221"/>
                  <a:pt x="7680" y="10221"/>
                  <a:pt x="7680" y="10233"/>
                </a:cubicBezTo>
                <a:lnTo>
                  <a:pt x="7668" y="10233"/>
                </a:lnTo>
                <a:cubicBezTo>
                  <a:pt x="7668" y="10221"/>
                  <a:pt x="7668" y="10221"/>
                  <a:pt x="7668" y="10221"/>
                </a:cubicBezTo>
                <a:close/>
                <a:moveTo>
                  <a:pt x="7871" y="10245"/>
                </a:moveTo>
                <a:cubicBezTo>
                  <a:pt x="7871" y="10245"/>
                  <a:pt x="7871" y="10245"/>
                  <a:pt x="7871" y="10257"/>
                </a:cubicBezTo>
                <a:lnTo>
                  <a:pt x="7859" y="10257"/>
                </a:lnTo>
                <a:cubicBezTo>
                  <a:pt x="7859" y="10245"/>
                  <a:pt x="7859" y="10245"/>
                  <a:pt x="7871" y="10245"/>
                </a:cubicBezTo>
                <a:close/>
                <a:moveTo>
                  <a:pt x="7514" y="10436"/>
                </a:moveTo>
                <a:cubicBezTo>
                  <a:pt x="7514" y="10448"/>
                  <a:pt x="7514" y="10448"/>
                  <a:pt x="7514" y="10448"/>
                </a:cubicBezTo>
                <a:cubicBezTo>
                  <a:pt x="7511" y="10445"/>
                  <a:pt x="7508" y="10442"/>
                  <a:pt x="7502" y="10436"/>
                </a:cubicBezTo>
                <a:close/>
                <a:moveTo>
                  <a:pt x="7514" y="10448"/>
                </a:moveTo>
                <a:cubicBezTo>
                  <a:pt x="7514" y="10448"/>
                  <a:pt x="7525" y="10448"/>
                  <a:pt x="7525" y="10459"/>
                </a:cubicBezTo>
                <a:cubicBezTo>
                  <a:pt x="7519" y="10454"/>
                  <a:pt x="7517" y="10451"/>
                  <a:pt x="7514" y="10448"/>
                </a:cubicBezTo>
                <a:close/>
                <a:moveTo>
                  <a:pt x="6812" y="10680"/>
                </a:moveTo>
                <a:cubicBezTo>
                  <a:pt x="6815" y="10680"/>
                  <a:pt x="6819" y="10682"/>
                  <a:pt x="6823" y="10686"/>
                </a:cubicBezTo>
                <a:lnTo>
                  <a:pt x="6799" y="10686"/>
                </a:lnTo>
                <a:cubicBezTo>
                  <a:pt x="6799" y="10686"/>
                  <a:pt x="6804" y="10680"/>
                  <a:pt x="6812" y="10680"/>
                </a:cubicBezTo>
                <a:close/>
                <a:moveTo>
                  <a:pt x="6180" y="10769"/>
                </a:moveTo>
                <a:cubicBezTo>
                  <a:pt x="6180" y="10769"/>
                  <a:pt x="6180" y="10769"/>
                  <a:pt x="6180" y="10781"/>
                </a:cubicBezTo>
                <a:cubicBezTo>
                  <a:pt x="6168" y="10769"/>
                  <a:pt x="6168" y="10769"/>
                  <a:pt x="6168" y="10769"/>
                </a:cubicBezTo>
                <a:close/>
                <a:moveTo>
                  <a:pt x="11718" y="0"/>
                </a:moveTo>
                <a:cubicBezTo>
                  <a:pt x="11645" y="0"/>
                  <a:pt x="11573" y="5"/>
                  <a:pt x="11502" y="18"/>
                </a:cubicBezTo>
                <a:cubicBezTo>
                  <a:pt x="11383" y="18"/>
                  <a:pt x="11276" y="30"/>
                  <a:pt x="11157" y="65"/>
                </a:cubicBezTo>
                <a:cubicBezTo>
                  <a:pt x="11062" y="77"/>
                  <a:pt x="10954" y="89"/>
                  <a:pt x="10859" y="137"/>
                </a:cubicBezTo>
                <a:cubicBezTo>
                  <a:pt x="10835" y="161"/>
                  <a:pt x="10788" y="149"/>
                  <a:pt x="10764" y="161"/>
                </a:cubicBezTo>
                <a:cubicBezTo>
                  <a:pt x="10585" y="196"/>
                  <a:pt x="10419" y="268"/>
                  <a:pt x="10252" y="339"/>
                </a:cubicBezTo>
                <a:cubicBezTo>
                  <a:pt x="10204" y="351"/>
                  <a:pt x="10145" y="363"/>
                  <a:pt x="10109" y="399"/>
                </a:cubicBezTo>
                <a:cubicBezTo>
                  <a:pt x="9859" y="494"/>
                  <a:pt x="9645" y="637"/>
                  <a:pt x="9419" y="780"/>
                </a:cubicBezTo>
                <a:cubicBezTo>
                  <a:pt x="9347" y="827"/>
                  <a:pt x="9264" y="863"/>
                  <a:pt x="9192" y="935"/>
                </a:cubicBezTo>
                <a:cubicBezTo>
                  <a:pt x="9169" y="935"/>
                  <a:pt x="9145" y="958"/>
                  <a:pt x="9133" y="982"/>
                </a:cubicBezTo>
                <a:cubicBezTo>
                  <a:pt x="9097" y="994"/>
                  <a:pt x="9073" y="994"/>
                  <a:pt x="9061" y="1030"/>
                </a:cubicBezTo>
                <a:cubicBezTo>
                  <a:pt x="9061" y="1030"/>
                  <a:pt x="9061" y="1042"/>
                  <a:pt x="9061" y="1042"/>
                </a:cubicBezTo>
                <a:cubicBezTo>
                  <a:pt x="9002" y="1042"/>
                  <a:pt x="8978" y="1077"/>
                  <a:pt x="8942" y="1113"/>
                </a:cubicBezTo>
                <a:cubicBezTo>
                  <a:pt x="8835" y="1196"/>
                  <a:pt x="8728" y="1256"/>
                  <a:pt x="8645" y="1363"/>
                </a:cubicBezTo>
                <a:cubicBezTo>
                  <a:pt x="8597" y="1399"/>
                  <a:pt x="8537" y="1423"/>
                  <a:pt x="8514" y="1470"/>
                </a:cubicBezTo>
                <a:cubicBezTo>
                  <a:pt x="8490" y="1494"/>
                  <a:pt x="8478" y="1506"/>
                  <a:pt x="8466" y="1518"/>
                </a:cubicBezTo>
                <a:cubicBezTo>
                  <a:pt x="8323" y="1601"/>
                  <a:pt x="8228" y="1720"/>
                  <a:pt x="8121" y="1827"/>
                </a:cubicBezTo>
                <a:cubicBezTo>
                  <a:pt x="8109" y="1839"/>
                  <a:pt x="8109" y="1839"/>
                  <a:pt x="8097" y="1851"/>
                </a:cubicBezTo>
                <a:cubicBezTo>
                  <a:pt x="8073" y="1863"/>
                  <a:pt x="8049" y="1887"/>
                  <a:pt x="8037" y="1923"/>
                </a:cubicBezTo>
                <a:cubicBezTo>
                  <a:pt x="7942" y="1982"/>
                  <a:pt x="7883" y="2078"/>
                  <a:pt x="7811" y="2161"/>
                </a:cubicBezTo>
                <a:cubicBezTo>
                  <a:pt x="7740" y="2208"/>
                  <a:pt x="7728" y="2292"/>
                  <a:pt x="7680" y="2339"/>
                </a:cubicBezTo>
                <a:cubicBezTo>
                  <a:pt x="7585" y="2399"/>
                  <a:pt x="7525" y="2482"/>
                  <a:pt x="7478" y="2566"/>
                </a:cubicBezTo>
                <a:cubicBezTo>
                  <a:pt x="7442" y="2625"/>
                  <a:pt x="7406" y="2673"/>
                  <a:pt x="7359" y="2720"/>
                </a:cubicBezTo>
                <a:cubicBezTo>
                  <a:pt x="7335" y="2744"/>
                  <a:pt x="7299" y="2768"/>
                  <a:pt x="7299" y="2804"/>
                </a:cubicBezTo>
                <a:cubicBezTo>
                  <a:pt x="7252" y="2816"/>
                  <a:pt x="7240" y="2851"/>
                  <a:pt x="7228" y="2875"/>
                </a:cubicBezTo>
                <a:cubicBezTo>
                  <a:pt x="7204" y="2923"/>
                  <a:pt x="7180" y="2959"/>
                  <a:pt x="7121" y="2970"/>
                </a:cubicBezTo>
                <a:cubicBezTo>
                  <a:pt x="7049" y="2851"/>
                  <a:pt x="6978" y="2732"/>
                  <a:pt x="6883" y="2625"/>
                </a:cubicBezTo>
                <a:cubicBezTo>
                  <a:pt x="6883" y="2625"/>
                  <a:pt x="6883" y="2613"/>
                  <a:pt x="6871" y="2613"/>
                </a:cubicBezTo>
                <a:cubicBezTo>
                  <a:pt x="6811" y="2530"/>
                  <a:pt x="6752" y="2447"/>
                  <a:pt x="6668" y="2375"/>
                </a:cubicBezTo>
                <a:cubicBezTo>
                  <a:pt x="6668" y="2363"/>
                  <a:pt x="6656" y="2363"/>
                  <a:pt x="6656" y="2363"/>
                </a:cubicBezTo>
                <a:cubicBezTo>
                  <a:pt x="6656" y="2351"/>
                  <a:pt x="6656" y="2328"/>
                  <a:pt x="6632" y="2328"/>
                </a:cubicBezTo>
                <a:cubicBezTo>
                  <a:pt x="6609" y="2292"/>
                  <a:pt x="6597" y="2268"/>
                  <a:pt x="6561" y="2256"/>
                </a:cubicBezTo>
                <a:cubicBezTo>
                  <a:pt x="6549" y="2185"/>
                  <a:pt x="6478" y="2161"/>
                  <a:pt x="6430" y="2113"/>
                </a:cubicBezTo>
                <a:cubicBezTo>
                  <a:pt x="6394" y="2018"/>
                  <a:pt x="6299" y="1947"/>
                  <a:pt x="6228" y="1875"/>
                </a:cubicBezTo>
                <a:cubicBezTo>
                  <a:pt x="6228" y="1863"/>
                  <a:pt x="6216" y="1851"/>
                  <a:pt x="6204" y="1851"/>
                </a:cubicBezTo>
                <a:cubicBezTo>
                  <a:pt x="6204" y="1839"/>
                  <a:pt x="6192" y="1839"/>
                  <a:pt x="6180" y="1827"/>
                </a:cubicBezTo>
                <a:cubicBezTo>
                  <a:pt x="6001" y="1613"/>
                  <a:pt x="5775" y="1435"/>
                  <a:pt x="5561" y="1256"/>
                </a:cubicBezTo>
                <a:cubicBezTo>
                  <a:pt x="5549" y="1256"/>
                  <a:pt x="5525" y="1244"/>
                  <a:pt x="5513" y="1244"/>
                </a:cubicBezTo>
                <a:cubicBezTo>
                  <a:pt x="5489" y="1220"/>
                  <a:pt x="5478" y="1208"/>
                  <a:pt x="5454" y="1185"/>
                </a:cubicBezTo>
                <a:cubicBezTo>
                  <a:pt x="5430" y="1149"/>
                  <a:pt x="5394" y="1125"/>
                  <a:pt x="5359" y="1113"/>
                </a:cubicBezTo>
                <a:cubicBezTo>
                  <a:pt x="5335" y="1089"/>
                  <a:pt x="5299" y="1065"/>
                  <a:pt x="5275" y="1042"/>
                </a:cubicBezTo>
                <a:cubicBezTo>
                  <a:pt x="5144" y="935"/>
                  <a:pt x="5001" y="839"/>
                  <a:pt x="4847" y="756"/>
                </a:cubicBezTo>
                <a:cubicBezTo>
                  <a:pt x="4823" y="720"/>
                  <a:pt x="4775" y="708"/>
                  <a:pt x="4739" y="684"/>
                </a:cubicBezTo>
                <a:cubicBezTo>
                  <a:pt x="4585" y="589"/>
                  <a:pt x="4430" y="506"/>
                  <a:pt x="4263" y="446"/>
                </a:cubicBezTo>
                <a:cubicBezTo>
                  <a:pt x="4132" y="375"/>
                  <a:pt x="3989" y="303"/>
                  <a:pt x="3846" y="268"/>
                </a:cubicBezTo>
                <a:cubicBezTo>
                  <a:pt x="3787" y="232"/>
                  <a:pt x="3727" y="208"/>
                  <a:pt x="3656" y="208"/>
                </a:cubicBezTo>
                <a:cubicBezTo>
                  <a:pt x="3632" y="208"/>
                  <a:pt x="3620" y="184"/>
                  <a:pt x="3596" y="173"/>
                </a:cubicBezTo>
                <a:cubicBezTo>
                  <a:pt x="3549" y="149"/>
                  <a:pt x="3489" y="137"/>
                  <a:pt x="3442" y="137"/>
                </a:cubicBezTo>
                <a:cubicBezTo>
                  <a:pt x="3215" y="65"/>
                  <a:pt x="2977" y="30"/>
                  <a:pt x="2739" y="18"/>
                </a:cubicBezTo>
                <a:cubicBezTo>
                  <a:pt x="2697" y="6"/>
                  <a:pt x="2656" y="3"/>
                  <a:pt x="2613" y="3"/>
                </a:cubicBezTo>
                <a:cubicBezTo>
                  <a:pt x="2569" y="3"/>
                  <a:pt x="2525" y="6"/>
                  <a:pt x="2477" y="6"/>
                </a:cubicBezTo>
                <a:cubicBezTo>
                  <a:pt x="2263" y="18"/>
                  <a:pt x="2049" y="30"/>
                  <a:pt x="1846" y="113"/>
                </a:cubicBezTo>
                <a:cubicBezTo>
                  <a:pt x="1842" y="109"/>
                  <a:pt x="1840" y="108"/>
                  <a:pt x="1837" y="108"/>
                </a:cubicBezTo>
                <a:cubicBezTo>
                  <a:pt x="1833" y="108"/>
                  <a:pt x="1830" y="113"/>
                  <a:pt x="1822" y="113"/>
                </a:cubicBezTo>
                <a:cubicBezTo>
                  <a:pt x="1679" y="149"/>
                  <a:pt x="1525" y="184"/>
                  <a:pt x="1406" y="280"/>
                </a:cubicBezTo>
                <a:cubicBezTo>
                  <a:pt x="1382" y="303"/>
                  <a:pt x="1358" y="303"/>
                  <a:pt x="1334" y="315"/>
                </a:cubicBezTo>
                <a:cubicBezTo>
                  <a:pt x="1287" y="315"/>
                  <a:pt x="1251" y="339"/>
                  <a:pt x="1215" y="375"/>
                </a:cubicBezTo>
                <a:cubicBezTo>
                  <a:pt x="1144" y="411"/>
                  <a:pt x="1084" y="458"/>
                  <a:pt x="1025" y="518"/>
                </a:cubicBezTo>
                <a:cubicBezTo>
                  <a:pt x="977" y="542"/>
                  <a:pt x="941" y="565"/>
                  <a:pt x="906" y="601"/>
                </a:cubicBezTo>
                <a:cubicBezTo>
                  <a:pt x="882" y="613"/>
                  <a:pt x="858" y="637"/>
                  <a:pt x="846" y="673"/>
                </a:cubicBezTo>
                <a:cubicBezTo>
                  <a:pt x="834" y="673"/>
                  <a:pt x="822" y="684"/>
                  <a:pt x="822" y="684"/>
                </a:cubicBezTo>
                <a:cubicBezTo>
                  <a:pt x="763" y="732"/>
                  <a:pt x="727" y="768"/>
                  <a:pt x="691" y="827"/>
                </a:cubicBezTo>
                <a:cubicBezTo>
                  <a:pt x="620" y="887"/>
                  <a:pt x="572" y="946"/>
                  <a:pt x="536" y="1030"/>
                </a:cubicBezTo>
                <a:cubicBezTo>
                  <a:pt x="453" y="1113"/>
                  <a:pt x="394" y="1208"/>
                  <a:pt x="346" y="1316"/>
                </a:cubicBezTo>
                <a:cubicBezTo>
                  <a:pt x="298" y="1411"/>
                  <a:pt x="251" y="1506"/>
                  <a:pt x="215" y="1601"/>
                </a:cubicBezTo>
                <a:cubicBezTo>
                  <a:pt x="191" y="1649"/>
                  <a:pt x="167" y="1708"/>
                  <a:pt x="155" y="1768"/>
                </a:cubicBezTo>
                <a:cubicBezTo>
                  <a:pt x="144" y="1780"/>
                  <a:pt x="132" y="1804"/>
                  <a:pt x="132" y="1827"/>
                </a:cubicBezTo>
                <a:cubicBezTo>
                  <a:pt x="132" y="1839"/>
                  <a:pt x="120" y="1839"/>
                  <a:pt x="120" y="1851"/>
                </a:cubicBezTo>
                <a:cubicBezTo>
                  <a:pt x="96" y="1947"/>
                  <a:pt x="60" y="2042"/>
                  <a:pt x="60" y="2137"/>
                </a:cubicBezTo>
                <a:cubicBezTo>
                  <a:pt x="25" y="2197"/>
                  <a:pt x="48" y="2256"/>
                  <a:pt x="36" y="2328"/>
                </a:cubicBezTo>
                <a:cubicBezTo>
                  <a:pt x="36" y="2339"/>
                  <a:pt x="36" y="2351"/>
                  <a:pt x="36" y="2363"/>
                </a:cubicBezTo>
                <a:cubicBezTo>
                  <a:pt x="36" y="2375"/>
                  <a:pt x="36" y="2399"/>
                  <a:pt x="36" y="2411"/>
                </a:cubicBezTo>
                <a:cubicBezTo>
                  <a:pt x="1" y="2554"/>
                  <a:pt x="25" y="2697"/>
                  <a:pt x="25" y="2840"/>
                </a:cubicBezTo>
                <a:cubicBezTo>
                  <a:pt x="25" y="2947"/>
                  <a:pt x="1" y="3066"/>
                  <a:pt x="36" y="3173"/>
                </a:cubicBezTo>
                <a:cubicBezTo>
                  <a:pt x="48" y="3232"/>
                  <a:pt x="25" y="3292"/>
                  <a:pt x="60" y="3351"/>
                </a:cubicBezTo>
                <a:cubicBezTo>
                  <a:pt x="60" y="3399"/>
                  <a:pt x="48" y="3459"/>
                  <a:pt x="84" y="3506"/>
                </a:cubicBezTo>
                <a:cubicBezTo>
                  <a:pt x="84" y="3566"/>
                  <a:pt x="96" y="3613"/>
                  <a:pt x="108" y="3661"/>
                </a:cubicBezTo>
                <a:cubicBezTo>
                  <a:pt x="144" y="3709"/>
                  <a:pt x="96" y="3780"/>
                  <a:pt x="155" y="3816"/>
                </a:cubicBezTo>
                <a:cubicBezTo>
                  <a:pt x="167" y="3828"/>
                  <a:pt x="179" y="3840"/>
                  <a:pt x="191" y="3840"/>
                </a:cubicBezTo>
                <a:cubicBezTo>
                  <a:pt x="179" y="3863"/>
                  <a:pt x="144" y="3875"/>
                  <a:pt x="155" y="3923"/>
                </a:cubicBezTo>
                <a:cubicBezTo>
                  <a:pt x="251" y="4280"/>
                  <a:pt x="346" y="4649"/>
                  <a:pt x="513" y="4983"/>
                </a:cubicBezTo>
                <a:cubicBezTo>
                  <a:pt x="525" y="5054"/>
                  <a:pt x="560" y="5102"/>
                  <a:pt x="596" y="5161"/>
                </a:cubicBezTo>
                <a:cubicBezTo>
                  <a:pt x="691" y="5364"/>
                  <a:pt x="775" y="5566"/>
                  <a:pt x="917" y="5745"/>
                </a:cubicBezTo>
                <a:cubicBezTo>
                  <a:pt x="977" y="5899"/>
                  <a:pt x="1072" y="6054"/>
                  <a:pt x="1168" y="6185"/>
                </a:cubicBezTo>
                <a:cubicBezTo>
                  <a:pt x="1215" y="6280"/>
                  <a:pt x="1275" y="6364"/>
                  <a:pt x="1334" y="6435"/>
                </a:cubicBezTo>
                <a:cubicBezTo>
                  <a:pt x="1370" y="6483"/>
                  <a:pt x="1394" y="6519"/>
                  <a:pt x="1429" y="6566"/>
                </a:cubicBezTo>
                <a:cubicBezTo>
                  <a:pt x="1441" y="6602"/>
                  <a:pt x="1465" y="6614"/>
                  <a:pt x="1489" y="6638"/>
                </a:cubicBezTo>
                <a:cubicBezTo>
                  <a:pt x="1489" y="6638"/>
                  <a:pt x="1489" y="6650"/>
                  <a:pt x="1489" y="6661"/>
                </a:cubicBezTo>
                <a:cubicBezTo>
                  <a:pt x="1560" y="6757"/>
                  <a:pt x="1632" y="6876"/>
                  <a:pt x="1715" y="6971"/>
                </a:cubicBezTo>
                <a:cubicBezTo>
                  <a:pt x="1715" y="7007"/>
                  <a:pt x="1751" y="7042"/>
                  <a:pt x="1775" y="7066"/>
                </a:cubicBezTo>
                <a:cubicBezTo>
                  <a:pt x="1810" y="7102"/>
                  <a:pt x="1846" y="7138"/>
                  <a:pt x="1870" y="7197"/>
                </a:cubicBezTo>
                <a:cubicBezTo>
                  <a:pt x="1882" y="7233"/>
                  <a:pt x="1906" y="7257"/>
                  <a:pt x="1930" y="7281"/>
                </a:cubicBezTo>
                <a:cubicBezTo>
                  <a:pt x="2001" y="7376"/>
                  <a:pt x="2060" y="7471"/>
                  <a:pt x="2144" y="7554"/>
                </a:cubicBezTo>
                <a:cubicBezTo>
                  <a:pt x="2203" y="7638"/>
                  <a:pt x="2263" y="7721"/>
                  <a:pt x="2346" y="7792"/>
                </a:cubicBezTo>
                <a:cubicBezTo>
                  <a:pt x="2418" y="7912"/>
                  <a:pt x="2513" y="8007"/>
                  <a:pt x="2608" y="8114"/>
                </a:cubicBezTo>
                <a:cubicBezTo>
                  <a:pt x="2727" y="8269"/>
                  <a:pt x="2870" y="8412"/>
                  <a:pt x="3013" y="8554"/>
                </a:cubicBezTo>
                <a:cubicBezTo>
                  <a:pt x="3061" y="8614"/>
                  <a:pt x="3108" y="8662"/>
                  <a:pt x="3168" y="8709"/>
                </a:cubicBezTo>
                <a:cubicBezTo>
                  <a:pt x="3227" y="8757"/>
                  <a:pt x="3275" y="8828"/>
                  <a:pt x="3346" y="8864"/>
                </a:cubicBezTo>
                <a:cubicBezTo>
                  <a:pt x="3346" y="8888"/>
                  <a:pt x="3346" y="8900"/>
                  <a:pt x="3370" y="8912"/>
                </a:cubicBezTo>
                <a:cubicBezTo>
                  <a:pt x="3465" y="8995"/>
                  <a:pt x="3549" y="9090"/>
                  <a:pt x="3644" y="9174"/>
                </a:cubicBezTo>
                <a:cubicBezTo>
                  <a:pt x="3704" y="9233"/>
                  <a:pt x="3775" y="9281"/>
                  <a:pt x="3835" y="9340"/>
                </a:cubicBezTo>
                <a:cubicBezTo>
                  <a:pt x="3858" y="9388"/>
                  <a:pt x="3906" y="9412"/>
                  <a:pt x="3954" y="9447"/>
                </a:cubicBezTo>
                <a:cubicBezTo>
                  <a:pt x="4001" y="9483"/>
                  <a:pt x="4025" y="9531"/>
                  <a:pt x="4085" y="9555"/>
                </a:cubicBezTo>
                <a:cubicBezTo>
                  <a:pt x="4156" y="9614"/>
                  <a:pt x="4204" y="9686"/>
                  <a:pt x="4287" y="9721"/>
                </a:cubicBezTo>
                <a:cubicBezTo>
                  <a:pt x="4287" y="9733"/>
                  <a:pt x="4299" y="9733"/>
                  <a:pt x="4299" y="9745"/>
                </a:cubicBezTo>
                <a:cubicBezTo>
                  <a:pt x="4311" y="9757"/>
                  <a:pt x="4335" y="9769"/>
                  <a:pt x="4346" y="9781"/>
                </a:cubicBezTo>
                <a:cubicBezTo>
                  <a:pt x="4430" y="9852"/>
                  <a:pt x="4525" y="9924"/>
                  <a:pt x="4620" y="9983"/>
                </a:cubicBezTo>
                <a:cubicBezTo>
                  <a:pt x="4870" y="10233"/>
                  <a:pt x="5180" y="10424"/>
                  <a:pt x="5466" y="10638"/>
                </a:cubicBezTo>
                <a:cubicBezTo>
                  <a:pt x="5478" y="10638"/>
                  <a:pt x="5489" y="10650"/>
                  <a:pt x="5513" y="10662"/>
                </a:cubicBezTo>
                <a:cubicBezTo>
                  <a:pt x="5525" y="10686"/>
                  <a:pt x="5549" y="10698"/>
                  <a:pt x="5585" y="10698"/>
                </a:cubicBezTo>
                <a:cubicBezTo>
                  <a:pt x="5787" y="10876"/>
                  <a:pt x="6025" y="11007"/>
                  <a:pt x="6251" y="11150"/>
                </a:cubicBezTo>
                <a:cubicBezTo>
                  <a:pt x="6263" y="11162"/>
                  <a:pt x="6275" y="11162"/>
                  <a:pt x="6299" y="11162"/>
                </a:cubicBezTo>
                <a:cubicBezTo>
                  <a:pt x="6323" y="11186"/>
                  <a:pt x="6347" y="11198"/>
                  <a:pt x="6371" y="11210"/>
                </a:cubicBezTo>
                <a:cubicBezTo>
                  <a:pt x="6371" y="11233"/>
                  <a:pt x="6382" y="11233"/>
                  <a:pt x="6406" y="11233"/>
                </a:cubicBezTo>
                <a:cubicBezTo>
                  <a:pt x="6478" y="11305"/>
                  <a:pt x="6561" y="11352"/>
                  <a:pt x="6656" y="11388"/>
                </a:cubicBezTo>
                <a:cubicBezTo>
                  <a:pt x="6752" y="11460"/>
                  <a:pt x="6859" y="11519"/>
                  <a:pt x="6966" y="11567"/>
                </a:cubicBezTo>
                <a:cubicBezTo>
                  <a:pt x="6990" y="11591"/>
                  <a:pt x="7025" y="11602"/>
                  <a:pt x="7049" y="11614"/>
                </a:cubicBezTo>
                <a:cubicBezTo>
                  <a:pt x="7077" y="11649"/>
                  <a:pt x="7105" y="11668"/>
                  <a:pt x="7137" y="11668"/>
                </a:cubicBezTo>
                <a:cubicBezTo>
                  <a:pt x="7160" y="11668"/>
                  <a:pt x="7186" y="11658"/>
                  <a:pt x="7216" y="11638"/>
                </a:cubicBezTo>
                <a:cubicBezTo>
                  <a:pt x="7252" y="11602"/>
                  <a:pt x="7311" y="11614"/>
                  <a:pt x="7347" y="11567"/>
                </a:cubicBezTo>
                <a:cubicBezTo>
                  <a:pt x="7418" y="11543"/>
                  <a:pt x="7490" y="11507"/>
                  <a:pt x="7549" y="11460"/>
                </a:cubicBezTo>
                <a:cubicBezTo>
                  <a:pt x="7573" y="11448"/>
                  <a:pt x="7597" y="11436"/>
                  <a:pt x="7609" y="11412"/>
                </a:cubicBezTo>
                <a:cubicBezTo>
                  <a:pt x="7859" y="11281"/>
                  <a:pt x="8097" y="11138"/>
                  <a:pt x="8335" y="10971"/>
                </a:cubicBezTo>
                <a:cubicBezTo>
                  <a:pt x="8430" y="10924"/>
                  <a:pt x="8526" y="10852"/>
                  <a:pt x="8621" y="10781"/>
                </a:cubicBezTo>
                <a:cubicBezTo>
                  <a:pt x="8680" y="10745"/>
                  <a:pt x="8752" y="10710"/>
                  <a:pt x="8799" y="10662"/>
                </a:cubicBezTo>
                <a:cubicBezTo>
                  <a:pt x="8859" y="10638"/>
                  <a:pt x="8907" y="10590"/>
                  <a:pt x="8954" y="10543"/>
                </a:cubicBezTo>
                <a:cubicBezTo>
                  <a:pt x="9097" y="10471"/>
                  <a:pt x="9204" y="10376"/>
                  <a:pt x="9335" y="10269"/>
                </a:cubicBezTo>
                <a:cubicBezTo>
                  <a:pt x="9407" y="10233"/>
                  <a:pt x="9478" y="10186"/>
                  <a:pt x="9538" y="10114"/>
                </a:cubicBezTo>
                <a:cubicBezTo>
                  <a:pt x="9680" y="10031"/>
                  <a:pt x="9788" y="9912"/>
                  <a:pt x="9919" y="9805"/>
                </a:cubicBezTo>
                <a:cubicBezTo>
                  <a:pt x="9990" y="9745"/>
                  <a:pt x="10073" y="9686"/>
                  <a:pt x="10133" y="9614"/>
                </a:cubicBezTo>
                <a:cubicBezTo>
                  <a:pt x="10216" y="9578"/>
                  <a:pt x="10264" y="9507"/>
                  <a:pt x="10312" y="9459"/>
                </a:cubicBezTo>
                <a:cubicBezTo>
                  <a:pt x="10419" y="9400"/>
                  <a:pt x="10490" y="9305"/>
                  <a:pt x="10585" y="9233"/>
                </a:cubicBezTo>
                <a:cubicBezTo>
                  <a:pt x="10669" y="9162"/>
                  <a:pt x="10728" y="9078"/>
                  <a:pt x="10812" y="9007"/>
                </a:cubicBezTo>
                <a:cubicBezTo>
                  <a:pt x="10907" y="8947"/>
                  <a:pt x="10978" y="8864"/>
                  <a:pt x="11050" y="8781"/>
                </a:cubicBezTo>
                <a:cubicBezTo>
                  <a:pt x="11097" y="8745"/>
                  <a:pt x="11133" y="8709"/>
                  <a:pt x="11157" y="8662"/>
                </a:cubicBezTo>
                <a:cubicBezTo>
                  <a:pt x="11264" y="8590"/>
                  <a:pt x="11324" y="8495"/>
                  <a:pt x="11407" y="8400"/>
                </a:cubicBezTo>
                <a:cubicBezTo>
                  <a:pt x="11455" y="8376"/>
                  <a:pt x="11490" y="8328"/>
                  <a:pt x="11526" y="8281"/>
                </a:cubicBezTo>
                <a:cubicBezTo>
                  <a:pt x="11562" y="8269"/>
                  <a:pt x="11585" y="8245"/>
                  <a:pt x="11597" y="8197"/>
                </a:cubicBezTo>
                <a:cubicBezTo>
                  <a:pt x="11669" y="8138"/>
                  <a:pt x="11740" y="8066"/>
                  <a:pt x="11800" y="7971"/>
                </a:cubicBezTo>
                <a:cubicBezTo>
                  <a:pt x="11859" y="7923"/>
                  <a:pt x="11907" y="7864"/>
                  <a:pt x="11955" y="7792"/>
                </a:cubicBezTo>
                <a:cubicBezTo>
                  <a:pt x="11978" y="7781"/>
                  <a:pt x="12002" y="7745"/>
                  <a:pt x="12014" y="7709"/>
                </a:cubicBezTo>
                <a:cubicBezTo>
                  <a:pt x="12026" y="7697"/>
                  <a:pt x="12026" y="7697"/>
                  <a:pt x="12038" y="7685"/>
                </a:cubicBezTo>
                <a:cubicBezTo>
                  <a:pt x="12217" y="7483"/>
                  <a:pt x="12383" y="7269"/>
                  <a:pt x="12526" y="7031"/>
                </a:cubicBezTo>
                <a:cubicBezTo>
                  <a:pt x="12574" y="6983"/>
                  <a:pt x="12609" y="6935"/>
                  <a:pt x="12633" y="6876"/>
                </a:cubicBezTo>
                <a:cubicBezTo>
                  <a:pt x="12681" y="6828"/>
                  <a:pt x="12728" y="6769"/>
                  <a:pt x="12752" y="6709"/>
                </a:cubicBezTo>
                <a:cubicBezTo>
                  <a:pt x="12788" y="6685"/>
                  <a:pt x="12812" y="6650"/>
                  <a:pt x="12824" y="6614"/>
                </a:cubicBezTo>
                <a:cubicBezTo>
                  <a:pt x="12836" y="6590"/>
                  <a:pt x="12848" y="6566"/>
                  <a:pt x="12859" y="6554"/>
                </a:cubicBezTo>
                <a:cubicBezTo>
                  <a:pt x="12907" y="6507"/>
                  <a:pt x="12943" y="6459"/>
                  <a:pt x="12967" y="6411"/>
                </a:cubicBezTo>
                <a:cubicBezTo>
                  <a:pt x="12979" y="6399"/>
                  <a:pt x="12990" y="6376"/>
                  <a:pt x="13002" y="6364"/>
                </a:cubicBezTo>
                <a:cubicBezTo>
                  <a:pt x="13074" y="6280"/>
                  <a:pt x="13133" y="6173"/>
                  <a:pt x="13193" y="6078"/>
                </a:cubicBezTo>
                <a:cubicBezTo>
                  <a:pt x="13252" y="5995"/>
                  <a:pt x="13300" y="5911"/>
                  <a:pt x="13336" y="5804"/>
                </a:cubicBezTo>
                <a:cubicBezTo>
                  <a:pt x="13348" y="5792"/>
                  <a:pt x="13360" y="5780"/>
                  <a:pt x="13371" y="5768"/>
                </a:cubicBezTo>
                <a:cubicBezTo>
                  <a:pt x="13419" y="5685"/>
                  <a:pt x="13479" y="5602"/>
                  <a:pt x="13514" y="5518"/>
                </a:cubicBezTo>
                <a:cubicBezTo>
                  <a:pt x="13586" y="5399"/>
                  <a:pt x="13645" y="5280"/>
                  <a:pt x="13693" y="5161"/>
                </a:cubicBezTo>
                <a:cubicBezTo>
                  <a:pt x="13776" y="5042"/>
                  <a:pt x="13824" y="4899"/>
                  <a:pt x="13871" y="4756"/>
                </a:cubicBezTo>
                <a:cubicBezTo>
                  <a:pt x="13919" y="4661"/>
                  <a:pt x="13955" y="4554"/>
                  <a:pt x="13979" y="4447"/>
                </a:cubicBezTo>
                <a:cubicBezTo>
                  <a:pt x="14002" y="4399"/>
                  <a:pt x="14026" y="4340"/>
                  <a:pt x="14026" y="4292"/>
                </a:cubicBezTo>
                <a:cubicBezTo>
                  <a:pt x="14086" y="4137"/>
                  <a:pt x="14110" y="3971"/>
                  <a:pt x="14157" y="3816"/>
                </a:cubicBezTo>
                <a:cubicBezTo>
                  <a:pt x="14157" y="3804"/>
                  <a:pt x="14157" y="3792"/>
                  <a:pt x="14157" y="3780"/>
                </a:cubicBezTo>
                <a:cubicBezTo>
                  <a:pt x="14181" y="3685"/>
                  <a:pt x="14205" y="3602"/>
                  <a:pt x="14205" y="3506"/>
                </a:cubicBezTo>
                <a:cubicBezTo>
                  <a:pt x="14241" y="3471"/>
                  <a:pt x="14217" y="3423"/>
                  <a:pt x="14229" y="3375"/>
                </a:cubicBezTo>
                <a:cubicBezTo>
                  <a:pt x="14252" y="3304"/>
                  <a:pt x="14241" y="3244"/>
                  <a:pt x="14252" y="3173"/>
                </a:cubicBezTo>
                <a:cubicBezTo>
                  <a:pt x="14276" y="3149"/>
                  <a:pt x="14264" y="3113"/>
                  <a:pt x="14264" y="3078"/>
                </a:cubicBezTo>
                <a:cubicBezTo>
                  <a:pt x="14276" y="2792"/>
                  <a:pt x="14276" y="2506"/>
                  <a:pt x="14241" y="2220"/>
                </a:cubicBezTo>
                <a:cubicBezTo>
                  <a:pt x="14241" y="2208"/>
                  <a:pt x="14241" y="2185"/>
                  <a:pt x="14229" y="2161"/>
                </a:cubicBezTo>
                <a:cubicBezTo>
                  <a:pt x="14229" y="2137"/>
                  <a:pt x="14229" y="2125"/>
                  <a:pt x="14217" y="2101"/>
                </a:cubicBezTo>
                <a:cubicBezTo>
                  <a:pt x="14217" y="2042"/>
                  <a:pt x="14205" y="1994"/>
                  <a:pt x="14181" y="1935"/>
                </a:cubicBezTo>
                <a:cubicBezTo>
                  <a:pt x="14181" y="1935"/>
                  <a:pt x="14181" y="1923"/>
                  <a:pt x="14181" y="1923"/>
                </a:cubicBezTo>
                <a:cubicBezTo>
                  <a:pt x="14181" y="1899"/>
                  <a:pt x="14181" y="1875"/>
                  <a:pt x="14157" y="1851"/>
                </a:cubicBezTo>
                <a:cubicBezTo>
                  <a:pt x="14157" y="1827"/>
                  <a:pt x="14157" y="1804"/>
                  <a:pt x="14133" y="1792"/>
                </a:cubicBezTo>
                <a:cubicBezTo>
                  <a:pt x="14122" y="1697"/>
                  <a:pt x="14086" y="1625"/>
                  <a:pt x="14038" y="1542"/>
                </a:cubicBezTo>
                <a:cubicBezTo>
                  <a:pt x="14014" y="1446"/>
                  <a:pt x="13967" y="1351"/>
                  <a:pt x="13907" y="1280"/>
                </a:cubicBezTo>
                <a:cubicBezTo>
                  <a:pt x="13871" y="1196"/>
                  <a:pt x="13848" y="1101"/>
                  <a:pt x="13752" y="1054"/>
                </a:cubicBezTo>
                <a:cubicBezTo>
                  <a:pt x="13764" y="994"/>
                  <a:pt x="13729" y="970"/>
                  <a:pt x="13693" y="935"/>
                </a:cubicBezTo>
                <a:cubicBezTo>
                  <a:pt x="13657" y="887"/>
                  <a:pt x="13633" y="839"/>
                  <a:pt x="13574" y="804"/>
                </a:cubicBezTo>
                <a:cubicBezTo>
                  <a:pt x="13538" y="744"/>
                  <a:pt x="13502" y="708"/>
                  <a:pt x="13443" y="673"/>
                </a:cubicBezTo>
                <a:cubicBezTo>
                  <a:pt x="13407" y="625"/>
                  <a:pt x="13371" y="577"/>
                  <a:pt x="13312" y="554"/>
                </a:cubicBezTo>
                <a:cubicBezTo>
                  <a:pt x="13276" y="506"/>
                  <a:pt x="13217" y="482"/>
                  <a:pt x="13169" y="446"/>
                </a:cubicBezTo>
                <a:cubicBezTo>
                  <a:pt x="13145" y="411"/>
                  <a:pt x="13109" y="387"/>
                  <a:pt x="13062" y="375"/>
                </a:cubicBezTo>
                <a:cubicBezTo>
                  <a:pt x="13002" y="315"/>
                  <a:pt x="12931" y="292"/>
                  <a:pt x="12859" y="268"/>
                </a:cubicBezTo>
                <a:cubicBezTo>
                  <a:pt x="12800" y="220"/>
                  <a:pt x="12728" y="196"/>
                  <a:pt x="12657" y="173"/>
                </a:cubicBezTo>
                <a:cubicBezTo>
                  <a:pt x="12621" y="149"/>
                  <a:pt x="12574" y="137"/>
                  <a:pt x="12526" y="137"/>
                </a:cubicBezTo>
                <a:cubicBezTo>
                  <a:pt x="12395" y="77"/>
                  <a:pt x="12264" y="42"/>
                  <a:pt x="12133" y="42"/>
                </a:cubicBezTo>
                <a:cubicBezTo>
                  <a:pt x="11994" y="18"/>
                  <a:pt x="11854" y="0"/>
                  <a:pt x="11718" y="0"/>
                </a:cubicBezTo>
                <a:close/>
              </a:path>
            </a:pathLst>
          </a:custGeom>
          <a:solidFill>
            <a:srgbClr val="FE676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517" name="Google Shape;1517;p63"/>
          <p:cNvSpPr/>
          <p:nvPr/>
        </p:nvSpPr>
        <p:spPr>
          <a:xfrm>
            <a:off x="1232994" y="2764588"/>
            <a:ext cx="174251" cy="142437"/>
          </a:xfrm>
          <a:custGeom>
            <a:avLst/>
            <a:gdLst/>
            <a:ahLst/>
            <a:cxnLst/>
            <a:rect l="l" t="t" r="r" b="b"/>
            <a:pathLst>
              <a:path w="14277" h="11668" extrusionOk="0">
                <a:moveTo>
                  <a:pt x="10812" y="649"/>
                </a:moveTo>
                <a:cubicBezTo>
                  <a:pt x="10800" y="649"/>
                  <a:pt x="10800" y="661"/>
                  <a:pt x="10800" y="661"/>
                </a:cubicBezTo>
                <a:cubicBezTo>
                  <a:pt x="10800" y="649"/>
                  <a:pt x="10800" y="649"/>
                  <a:pt x="10812" y="649"/>
                </a:cubicBezTo>
                <a:close/>
                <a:moveTo>
                  <a:pt x="4096" y="684"/>
                </a:moveTo>
                <a:cubicBezTo>
                  <a:pt x="4132" y="696"/>
                  <a:pt x="4168" y="696"/>
                  <a:pt x="4180" y="696"/>
                </a:cubicBezTo>
                <a:cubicBezTo>
                  <a:pt x="4185" y="694"/>
                  <a:pt x="4188" y="693"/>
                  <a:pt x="4190" y="693"/>
                </a:cubicBezTo>
                <a:cubicBezTo>
                  <a:pt x="4199" y="693"/>
                  <a:pt x="4192" y="708"/>
                  <a:pt x="4192" y="708"/>
                </a:cubicBezTo>
                <a:cubicBezTo>
                  <a:pt x="4192" y="744"/>
                  <a:pt x="4204" y="768"/>
                  <a:pt x="4216" y="792"/>
                </a:cubicBezTo>
                <a:cubicBezTo>
                  <a:pt x="4180" y="756"/>
                  <a:pt x="4144" y="720"/>
                  <a:pt x="4096" y="684"/>
                </a:cubicBezTo>
                <a:close/>
                <a:moveTo>
                  <a:pt x="5108" y="1054"/>
                </a:moveTo>
                <a:cubicBezTo>
                  <a:pt x="5108" y="1065"/>
                  <a:pt x="5108" y="1065"/>
                  <a:pt x="5108" y="1065"/>
                </a:cubicBezTo>
                <a:cubicBezTo>
                  <a:pt x="5097" y="1065"/>
                  <a:pt x="5097" y="1077"/>
                  <a:pt x="5085" y="1077"/>
                </a:cubicBezTo>
                <a:lnTo>
                  <a:pt x="5085" y="1077"/>
                </a:lnTo>
                <a:cubicBezTo>
                  <a:pt x="5097" y="1077"/>
                  <a:pt x="5097" y="1065"/>
                  <a:pt x="5108" y="1054"/>
                </a:cubicBezTo>
                <a:close/>
                <a:moveTo>
                  <a:pt x="9097" y="1089"/>
                </a:moveTo>
                <a:cubicBezTo>
                  <a:pt x="9109" y="1089"/>
                  <a:pt x="9109" y="1089"/>
                  <a:pt x="9109" y="1101"/>
                </a:cubicBezTo>
                <a:lnTo>
                  <a:pt x="9097" y="1101"/>
                </a:lnTo>
                <a:cubicBezTo>
                  <a:pt x="9097" y="1101"/>
                  <a:pt x="9097" y="1089"/>
                  <a:pt x="9097" y="1089"/>
                </a:cubicBezTo>
                <a:close/>
                <a:moveTo>
                  <a:pt x="1965" y="1101"/>
                </a:moveTo>
                <a:cubicBezTo>
                  <a:pt x="1965" y="1113"/>
                  <a:pt x="1965" y="1125"/>
                  <a:pt x="1953" y="1125"/>
                </a:cubicBezTo>
                <a:cubicBezTo>
                  <a:pt x="1953" y="1113"/>
                  <a:pt x="1965" y="1113"/>
                  <a:pt x="1965" y="1101"/>
                </a:cubicBezTo>
                <a:close/>
                <a:moveTo>
                  <a:pt x="8930" y="1149"/>
                </a:moveTo>
                <a:cubicBezTo>
                  <a:pt x="8930" y="1161"/>
                  <a:pt x="8918" y="1161"/>
                  <a:pt x="8918" y="1173"/>
                </a:cubicBezTo>
                <a:cubicBezTo>
                  <a:pt x="8918" y="1161"/>
                  <a:pt x="8918" y="1161"/>
                  <a:pt x="8930" y="1149"/>
                </a:cubicBezTo>
                <a:close/>
                <a:moveTo>
                  <a:pt x="3799" y="1232"/>
                </a:moveTo>
                <a:cubicBezTo>
                  <a:pt x="3799" y="1244"/>
                  <a:pt x="3787" y="1244"/>
                  <a:pt x="3775" y="1244"/>
                </a:cubicBezTo>
                <a:cubicBezTo>
                  <a:pt x="3787" y="1244"/>
                  <a:pt x="3787" y="1232"/>
                  <a:pt x="3787" y="1232"/>
                </a:cubicBezTo>
                <a:close/>
                <a:moveTo>
                  <a:pt x="3971" y="1259"/>
                </a:moveTo>
                <a:cubicBezTo>
                  <a:pt x="3989" y="1259"/>
                  <a:pt x="4007" y="1262"/>
                  <a:pt x="4025" y="1268"/>
                </a:cubicBezTo>
                <a:cubicBezTo>
                  <a:pt x="4001" y="1280"/>
                  <a:pt x="3965" y="1292"/>
                  <a:pt x="3942" y="1316"/>
                </a:cubicBezTo>
                <a:cubicBezTo>
                  <a:pt x="3930" y="1304"/>
                  <a:pt x="3906" y="1292"/>
                  <a:pt x="3918" y="1268"/>
                </a:cubicBezTo>
                <a:cubicBezTo>
                  <a:pt x="3936" y="1262"/>
                  <a:pt x="3954" y="1259"/>
                  <a:pt x="3971" y="1259"/>
                </a:cubicBezTo>
                <a:close/>
                <a:moveTo>
                  <a:pt x="9359" y="1387"/>
                </a:moveTo>
                <a:cubicBezTo>
                  <a:pt x="9359" y="1387"/>
                  <a:pt x="9359" y="1387"/>
                  <a:pt x="9359" y="1399"/>
                </a:cubicBezTo>
                <a:lnTo>
                  <a:pt x="9347" y="1399"/>
                </a:lnTo>
                <a:cubicBezTo>
                  <a:pt x="9347" y="1387"/>
                  <a:pt x="9359" y="1387"/>
                  <a:pt x="9359" y="1387"/>
                </a:cubicBezTo>
                <a:close/>
                <a:moveTo>
                  <a:pt x="3870" y="1518"/>
                </a:moveTo>
                <a:cubicBezTo>
                  <a:pt x="3882" y="1530"/>
                  <a:pt x="3882" y="1530"/>
                  <a:pt x="3882" y="1530"/>
                </a:cubicBezTo>
                <a:lnTo>
                  <a:pt x="3870" y="1530"/>
                </a:lnTo>
                <a:cubicBezTo>
                  <a:pt x="3870" y="1530"/>
                  <a:pt x="3870" y="1530"/>
                  <a:pt x="3870" y="1518"/>
                </a:cubicBezTo>
                <a:close/>
                <a:moveTo>
                  <a:pt x="13800" y="1851"/>
                </a:moveTo>
                <a:cubicBezTo>
                  <a:pt x="13800" y="1863"/>
                  <a:pt x="13788" y="1863"/>
                  <a:pt x="13788" y="1863"/>
                </a:cubicBezTo>
                <a:cubicBezTo>
                  <a:pt x="13788" y="1863"/>
                  <a:pt x="13788" y="1863"/>
                  <a:pt x="13776" y="1851"/>
                </a:cubicBezTo>
                <a:close/>
                <a:moveTo>
                  <a:pt x="5489" y="1863"/>
                </a:moveTo>
                <a:cubicBezTo>
                  <a:pt x="5489" y="1875"/>
                  <a:pt x="5489" y="1875"/>
                  <a:pt x="5489" y="1875"/>
                </a:cubicBezTo>
                <a:cubicBezTo>
                  <a:pt x="5489" y="1875"/>
                  <a:pt x="5486" y="1872"/>
                  <a:pt x="5482" y="1871"/>
                </a:cubicBezTo>
                <a:lnTo>
                  <a:pt x="5482" y="1871"/>
                </a:lnTo>
                <a:cubicBezTo>
                  <a:pt x="5484" y="1869"/>
                  <a:pt x="5486" y="1866"/>
                  <a:pt x="5489" y="1863"/>
                </a:cubicBezTo>
                <a:close/>
                <a:moveTo>
                  <a:pt x="8180" y="1875"/>
                </a:moveTo>
                <a:cubicBezTo>
                  <a:pt x="8180" y="1887"/>
                  <a:pt x="8180" y="1887"/>
                  <a:pt x="8180" y="1887"/>
                </a:cubicBezTo>
                <a:cubicBezTo>
                  <a:pt x="8180" y="1887"/>
                  <a:pt x="8168" y="1887"/>
                  <a:pt x="8168" y="1875"/>
                </a:cubicBezTo>
                <a:close/>
                <a:moveTo>
                  <a:pt x="155" y="2054"/>
                </a:moveTo>
                <a:cubicBezTo>
                  <a:pt x="167" y="2078"/>
                  <a:pt x="167" y="2089"/>
                  <a:pt x="179" y="2101"/>
                </a:cubicBezTo>
                <a:cubicBezTo>
                  <a:pt x="167" y="2113"/>
                  <a:pt x="144" y="2125"/>
                  <a:pt x="120" y="2149"/>
                </a:cubicBezTo>
                <a:cubicBezTo>
                  <a:pt x="132" y="2113"/>
                  <a:pt x="144" y="2089"/>
                  <a:pt x="155" y="2054"/>
                </a:cubicBezTo>
                <a:close/>
                <a:moveTo>
                  <a:pt x="1239" y="2173"/>
                </a:moveTo>
                <a:cubicBezTo>
                  <a:pt x="1239" y="2185"/>
                  <a:pt x="1239" y="2185"/>
                  <a:pt x="1239" y="2185"/>
                </a:cubicBezTo>
                <a:lnTo>
                  <a:pt x="1227" y="2185"/>
                </a:lnTo>
                <a:cubicBezTo>
                  <a:pt x="1239" y="2185"/>
                  <a:pt x="1239" y="2185"/>
                  <a:pt x="1239" y="2173"/>
                </a:cubicBezTo>
                <a:close/>
                <a:moveTo>
                  <a:pt x="2322" y="2256"/>
                </a:moveTo>
                <a:cubicBezTo>
                  <a:pt x="2322" y="2268"/>
                  <a:pt x="2322" y="2268"/>
                  <a:pt x="2311" y="2280"/>
                </a:cubicBezTo>
                <a:cubicBezTo>
                  <a:pt x="2322" y="2268"/>
                  <a:pt x="2322" y="2256"/>
                  <a:pt x="2322" y="2256"/>
                </a:cubicBezTo>
                <a:close/>
                <a:moveTo>
                  <a:pt x="4323" y="2363"/>
                </a:moveTo>
                <a:cubicBezTo>
                  <a:pt x="4311" y="2363"/>
                  <a:pt x="4311" y="2363"/>
                  <a:pt x="4311" y="2375"/>
                </a:cubicBezTo>
                <a:cubicBezTo>
                  <a:pt x="4311" y="2363"/>
                  <a:pt x="4299" y="2363"/>
                  <a:pt x="4299" y="2363"/>
                </a:cubicBezTo>
                <a:close/>
                <a:moveTo>
                  <a:pt x="2632" y="2387"/>
                </a:moveTo>
                <a:cubicBezTo>
                  <a:pt x="2632" y="2399"/>
                  <a:pt x="2632" y="2399"/>
                  <a:pt x="2632" y="2399"/>
                </a:cubicBezTo>
                <a:cubicBezTo>
                  <a:pt x="2620" y="2399"/>
                  <a:pt x="2620" y="2399"/>
                  <a:pt x="2620" y="2387"/>
                </a:cubicBezTo>
                <a:close/>
                <a:moveTo>
                  <a:pt x="12645" y="2411"/>
                </a:moveTo>
                <a:cubicBezTo>
                  <a:pt x="12645" y="2417"/>
                  <a:pt x="12642" y="2420"/>
                  <a:pt x="12638" y="2420"/>
                </a:cubicBezTo>
                <a:cubicBezTo>
                  <a:pt x="12633" y="2420"/>
                  <a:pt x="12627" y="2417"/>
                  <a:pt x="12621" y="2411"/>
                </a:cubicBezTo>
                <a:close/>
                <a:moveTo>
                  <a:pt x="3180" y="2518"/>
                </a:moveTo>
                <a:cubicBezTo>
                  <a:pt x="3180" y="2518"/>
                  <a:pt x="3180" y="2518"/>
                  <a:pt x="3180" y="2530"/>
                </a:cubicBezTo>
                <a:cubicBezTo>
                  <a:pt x="3180" y="2518"/>
                  <a:pt x="3168" y="2518"/>
                  <a:pt x="3168" y="2518"/>
                </a:cubicBezTo>
                <a:close/>
                <a:moveTo>
                  <a:pt x="4549" y="2530"/>
                </a:moveTo>
                <a:cubicBezTo>
                  <a:pt x="4561" y="2530"/>
                  <a:pt x="4561" y="2530"/>
                  <a:pt x="4573" y="2542"/>
                </a:cubicBezTo>
                <a:cubicBezTo>
                  <a:pt x="4561" y="2542"/>
                  <a:pt x="4561" y="2530"/>
                  <a:pt x="4549" y="2530"/>
                </a:cubicBezTo>
                <a:close/>
                <a:moveTo>
                  <a:pt x="6513" y="2530"/>
                </a:moveTo>
                <a:cubicBezTo>
                  <a:pt x="6513" y="2530"/>
                  <a:pt x="6513" y="2542"/>
                  <a:pt x="6513" y="2542"/>
                </a:cubicBezTo>
                <a:lnTo>
                  <a:pt x="6502" y="2542"/>
                </a:lnTo>
                <a:cubicBezTo>
                  <a:pt x="6502" y="2542"/>
                  <a:pt x="6502" y="2530"/>
                  <a:pt x="6513" y="2530"/>
                </a:cubicBezTo>
                <a:close/>
                <a:moveTo>
                  <a:pt x="3858" y="2613"/>
                </a:moveTo>
                <a:cubicBezTo>
                  <a:pt x="3846" y="2625"/>
                  <a:pt x="3835" y="2637"/>
                  <a:pt x="3835" y="2637"/>
                </a:cubicBezTo>
                <a:cubicBezTo>
                  <a:pt x="3835" y="2637"/>
                  <a:pt x="3835" y="2625"/>
                  <a:pt x="3823" y="2625"/>
                </a:cubicBezTo>
                <a:cubicBezTo>
                  <a:pt x="3834" y="2625"/>
                  <a:pt x="3846" y="2625"/>
                  <a:pt x="3858" y="2613"/>
                </a:cubicBezTo>
                <a:close/>
                <a:moveTo>
                  <a:pt x="11990" y="2816"/>
                </a:moveTo>
                <a:cubicBezTo>
                  <a:pt x="11978" y="2828"/>
                  <a:pt x="11978" y="2828"/>
                  <a:pt x="11966" y="2840"/>
                </a:cubicBezTo>
                <a:cubicBezTo>
                  <a:pt x="11966" y="2828"/>
                  <a:pt x="11966" y="2828"/>
                  <a:pt x="11966" y="2828"/>
                </a:cubicBezTo>
                <a:cubicBezTo>
                  <a:pt x="11966" y="2816"/>
                  <a:pt x="11978" y="2816"/>
                  <a:pt x="11990" y="2816"/>
                </a:cubicBezTo>
                <a:close/>
                <a:moveTo>
                  <a:pt x="2489" y="2851"/>
                </a:moveTo>
                <a:cubicBezTo>
                  <a:pt x="2489" y="2863"/>
                  <a:pt x="2501" y="2887"/>
                  <a:pt x="2513" y="2899"/>
                </a:cubicBezTo>
                <a:cubicBezTo>
                  <a:pt x="2501" y="2899"/>
                  <a:pt x="2489" y="2887"/>
                  <a:pt x="2489" y="2875"/>
                </a:cubicBezTo>
                <a:cubicBezTo>
                  <a:pt x="2489" y="2863"/>
                  <a:pt x="2489" y="2851"/>
                  <a:pt x="2477" y="2851"/>
                </a:cubicBezTo>
                <a:close/>
                <a:moveTo>
                  <a:pt x="501" y="2947"/>
                </a:moveTo>
                <a:cubicBezTo>
                  <a:pt x="513" y="2959"/>
                  <a:pt x="513" y="2959"/>
                  <a:pt x="513" y="2959"/>
                </a:cubicBezTo>
                <a:cubicBezTo>
                  <a:pt x="513" y="2959"/>
                  <a:pt x="513" y="2970"/>
                  <a:pt x="501" y="2970"/>
                </a:cubicBezTo>
                <a:cubicBezTo>
                  <a:pt x="501" y="2959"/>
                  <a:pt x="501" y="2959"/>
                  <a:pt x="501" y="2947"/>
                </a:cubicBezTo>
                <a:close/>
                <a:moveTo>
                  <a:pt x="13229" y="2959"/>
                </a:moveTo>
                <a:cubicBezTo>
                  <a:pt x="13229" y="2970"/>
                  <a:pt x="13229" y="2970"/>
                  <a:pt x="13229" y="2982"/>
                </a:cubicBezTo>
                <a:cubicBezTo>
                  <a:pt x="13217" y="2982"/>
                  <a:pt x="13205" y="2982"/>
                  <a:pt x="13193" y="2970"/>
                </a:cubicBezTo>
                <a:cubicBezTo>
                  <a:pt x="13205" y="2970"/>
                  <a:pt x="13217" y="2970"/>
                  <a:pt x="13229" y="2959"/>
                </a:cubicBezTo>
                <a:close/>
                <a:moveTo>
                  <a:pt x="9169" y="2982"/>
                </a:moveTo>
                <a:lnTo>
                  <a:pt x="9169" y="2982"/>
                </a:lnTo>
                <a:cubicBezTo>
                  <a:pt x="9169" y="2994"/>
                  <a:pt x="9180" y="2994"/>
                  <a:pt x="9192" y="3006"/>
                </a:cubicBezTo>
                <a:lnTo>
                  <a:pt x="9180" y="3006"/>
                </a:lnTo>
                <a:cubicBezTo>
                  <a:pt x="9169" y="2994"/>
                  <a:pt x="9169" y="2994"/>
                  <a:pt x="9169" y="2982"/>
                </a:cubicBezTo>
                <a:close/>
                <a:moveTo>
                  <a:pt x="13074" y="2970"/>
                </a:moveTo>
                <a:cubicBezTo>
                  <a:pt x="13074" y="2982"/>
                  <a:pt x="13086" y="2982"/>
                  <a:pt x="13098" y="2982"/>
                </a:cubicBezTo>
                <a:cubicBezTo>
                  <a:pt x="13086" y="2994"/>
                  <a:pt x="13086" y="3006"/>
                  <a:pt x="13086" y="3018"/>
                </a:cubicBezTo>
                <a:cubicBezTo>
                  <a:pt x="13074" y="2994"/>
                  <a:pt x="13074" y="2982"/>
                  <a:pt x="13074" y="2970"/>
                </a:cubicBezTo>
                <a:close/>
                <a:moveTo>
                  <a:pt x="3013" y="3221"/>
                </a:moveTo>
                <a:cubicBezTo>
                  <a:pt x="3013" y="3232"/>
                  <a:pt x="3001" y="3244"/>
                  <a:pt x="3001" y="3256"/>
                </a:cubicBezTo>
                <a:cubicBezTo>
                  <a:pt x="3001" y="3244"/>
                  <a:pt x="3001" y="3232"/>
                  <a:pt x="2989" y="3232"/>
                </a:cubicBezTo>
                <a:cubicBezTo>
                  <a:pt x="3001" y="3232"/>
                  <a:pt x="3013" y="3221"/>
                  <a:pt x="3013" y="3221"/>
                </a:cubicBezTo>
                <a:close/>
                <a:moveTo>
                  <a:pt x="7502" y="3328"/>
                </a:moveTo>
                <a:cubicBezTo>
                  <a:pt x="7502" y="3328"/>
                  <a:pt x="7502" y="3328"/>
                  <a:pt x="7490" y="3340"/>
                </a:cubicBezTo>
                <a:cubicBezTo>
                  <a:pt x="7502" y="3328"/>
                  <a:pt x="7490" y="3328"/>
                  <a:pt x="7502" y="3328"/>
                </a:cubicBezTo>
                <a:close/>
                <a:moveTo>
                  <a:pt x="2584" y="3494"/>
                </a:moveTo>
                <a:cubicBezTo>
                  <a:pt x="2584" y="3494"/>
                  <a:pt x="2584" y="3494"/>
                  <a:pt x="2596" y="3506"/>
                </a:cubicBezTo>
                <a:cubicBezTo>
                  <a:pt x="2584" y="3506"/>
                  <a:pt x="2584" y="3494"/>
                  <a:pt x="2584" y="3494"/>
                </a:cubicBezTo>
                <a:close/>
                <a:moveTo>
                  <a:pt x="6740" y="3518"/>
                </a:moveTo>
                <a:cubicBezTo>
                  <a:pt x="6740" y="3518"/>
                  <a:pt x="6740" y="3518"/>
                  <a:pt x="6752" y="3530"/>
                </a:cubicBezTo>
                <a:lnTo>
                  <a:pt x="6740" y="3530"/>
                </a:lnTo>
                <a:cubicBezTo>
                  <a:pt x="6740" y="3530"/>
                  <a:pt x="6740" y="3518"/>
                  <a:pt x="6740" y="3518"/>
                </a:cubicBezTo>
                <a:close/>
                <a:moveTo>
                  <a:pt x="3906" y="3518"/>
                </a:moveTo>
                <a:cubicBezTo>
                  <a:pt x="3906" y="3518"/>
                  <a:pt x="3918" y="3530"/>
                  <a:pt x="3918" y="3530"/>
                </a:cubicBezTo>
                <a:cubicBezTo>
                  <a:pt x="3918" y="3530"/>
                  <a:pt x="3918" y="3530"/>
                  <a:pt x="3918" y="3542"/>
                </a:cubicBezTo>
                <a:cubicBezTo>
                  <a:pt x="3918" y="3530"/>
                  <a:pt x="3906" y="3530"/>
                  <a:pt x="3906" y="3518"/>
                </a:cubicBezTo>
                <a:close/>
                <a:moveTo>
                  <a:pt x="4763" y="3602"/>
                </a:moveTo>
                <a:cubicBezTo>
                  <a:pt x="4751" y="3613"/>
                  <a:pt x="4751" y="3613"/>
                  <a:pt x="4751" y="3613"/>
                </a:cubicBezTo>
                <a:cubicBezTo>
                  <a:pt x="4751" y="3613"/>
                  <a:pt x="4751" y="3613"/>
                  <a:pt x="4751" y="3602"/>
                </a:cubicBezTo>
                <a:close/>
                <a:moveTo>
                  <a:pt x="11764" y="3697"/>
                </a:moveTo>
                <a:lnTo>
                  <a:pt x="11764" y="3697"/>
                </a:lnTo>
                <a:cubicBezTo>
                  <a:pt x="11755" y="3714"/>
                  <a:pt x="11747" y="3725"/>
                  <a:pt x="11733" y="3725"/>
                </a:cubicBezTo>
                <a:cubicBezTo>
                  <a:pt x="11728" y="3725"/>
                  <a:pt x="11723" y="3724"/>
                  <a:pt x="11716" y="3721"/>
                </a:cubicBezTo>
                <a:cubicBezTo>
                  <a:pt x="11705" y="3721"/>
                  <a:pt x="11705" y="3709"/>
                  <a:pt x="11705" y="3709"/>
                </a:cubicBezTo>
                <a:lnTo>
                  <a:pt x="11764" y="3697"/>
                </a:lnTo>
                <a:close/>
                <a:moveTo>
                  <a:pt x="9133" y="3768"/>
                </a:moveTo>
                <a:cubicBezTo>
                  <a:pt x="9133" y="3768"/>
                  <a:pt x="9133" y="3768"/>
                  <a:pt x="9145" y="3780"/>
                </a:cubicBezTo>
                <a:lnTo>
                  <a:pt x="9133" y="3780"/>
                </a:lnTo>
                <a:cubicBezTo>
                  <a:pt x="9133" y="3768"/>
                  <a:pt x="9133" y="3768"/>
                  <a:pt x="9133" y="3768"/>
                </a:cubicBezTo>
                <a:close/>
                <a:moveTo>
                  <a:pt x="12955" y="3756"/>
                </a:moveTo>
                <a:cubicBezTo>
                  <a:pt x="12955" y="3768"/>
                  <a:pt x="12967" y="3768"/>
                  <a:pt x="12967" y="3780"/>
                </a:cubicBezTo>
                <a:lnTo>
                  <a:pt x="12955" y="3780"/>
                </a:lnTo>
                <a:cubicBezTo>
                  <a:pt x="12955" y="3768"/>
                  <a:pt x="12955" y="3768"/>
                  <a:pt x="12955" y="3756"/>
                </a:cubicBezTo>
                <a:close/>
                <a:moveTo>
                  <a:pt x="1941" y="3947"/>
                </a:moveTo>
                <a:cubicBezTo>
                  <a:pt x="1953" y="3947"/>
                  <a:pt x="1953" y="3947"/>
                  <a:pt x="1965" y="3959"/>
                </a:cubicBezTo>
                <a:lnTo>
                  <a:pt x="1930" y="3959"/>
                </a:lnTo>
                <a:cubicBezTo>
                  <a:pt x="1941" y="3947"/>
                  <a:pt x="1941" y="3947"/>
                  <a:pt x="1941" y="3947"/>
                </a:cubicBezTo>
                <a:close/>
                <a:moveTo>
                  <a:pt x="1977" y="4042"/>
                </a:moveTo>
                <a:cubicBezTo>
                  <a:pt x="1977" y="4042"/>
                  <a:pt x="1977" y="4054"/>
                  <a:pt x="1977" y="4054"/>
                </a:cubicBezTo>
                <a:lnTo>
                  <a:pt x="1965" y="4054"/>
                </a:lnTo>
                <a:cubicBezTo>
                  <a:pt x="1965" y="4054"/>
                  <a:pt x="1977" y="4042"/>
                  <a:pt x="1977" y="4042"/>
                </a:cubicBezTo>
                <a:close/>
                <a:moveTo>
                  <a:pt x="11514" y="4054"/>
                </a:moveTo>
                <a:cubicBezTo>
                  <a:pt x="11490" y="4090"/>
                  <a:pt x="11478" y="4102"/>
                  <a:pt x="11466" y="4113"/>
                </a:cubicBezTo>
                <a:cubicBezTo>
                  <a:pt x="11455" y="4102"/>
                  <a:pt x="11466" y="4078"/>
                  <a:pt x="11478" y="4066"/>
                </a:cubicBezTo>
                <a:cubicBezTo>
                  <a:pt x="11502" y="4054"/>
                  <a:pt x="11502" y="4054"/>
                  <a:pt x="11514" y="4054"/>
                </a:cubicBezTo>
                <a:close/>
                <a:moveTo>
                  <a:pt x="8994" y="4088"/>
                </a:moveTo>
                <a:cubicBezTo>
                  <a:pt x="8998" y="4088"/>
                  <a:pt x="9002" y="4095"/>
                  <a:pt x="9002" y="4102"/>
                </a:cubicBezTo>
                <a:cubicBezTo>
                  <a:pt x="9002" y="4102"/>
                  <a:pt x="8990" y="4113"/>
                  <a:pt x="8978" y="4125"/>
                </a:cubicBezTo>
                <a:cubicBezTo>
                  <a:pt x="8954" y="4137"/>
                  <a:pt x="8930" y="4173"/>
                  <a:pt x="8907" y="4173"/>
                </a:cubicBezTo>
                <a:cubicBezTo>
                  <a:pt x="8942" y="4149"/>
                  <a:pt x="8966" y="4137"/>
                  <a:pt x="8990" y="4102"/>
                </a:cubicBezTo>
                <a:cubicBezTo>
                  <a:pt x="8990" y="4092"/>
                  <a:pt x="8992" y="4088"/>
                  <a:pt x="8994" y="4088"/>
                </a:cubicBezTo>
                <a:close/>
                <a:moveTo>
                  <a:pt x="3906" y="4173"/>
                </a:moveTo>
                <a:cubicBezTo>
                  <a:pt x="3894" y="4185"/>
                  <a:pt x="3894" y="4185"/>
                  <a:pt x="3894" y="4185"/>
                </a:cubicBezTo>
                <a:cubicBezTo>
                  <a:pt x="3894" y="4185"/>
                  <a:pt x="3894" y="4185"/>
                  <a:pt x="3894" y="4173"/>
                </a:cubicBezTo>
                <a:close/>
                <a:moveTo>
                  <a:pt x="10228" y="4209"/>
                </a:moveTo>
                <a:cubicBezTo>
                  <a:pt x="10228" y="4209"/>
                  <a:pt x="10216" y="4209"/>
                  <a:pt x="10216" y="4221"/>
                </a:cubicBezTo>
                <a:cubicBezTo>
                  <a:pt x="10216" y="4221"/>
                  <a:pt x="10216" y="4221"/>
                  <a:pt x="10216" y="4209"/>
                </a:cubicBezTo>
                <a:close/>
                <a:moveTo>
                  <a:pt x="4418" y="4340"/>
                </a:moveTo>
                <a:cubicBezTo>
                  <a:pt x="4412" y="4346"/>
                  <a:pt x="4406" y="4349"/>
                  <a:pt x="4400" y="4349"/>
                </a:cubicBezTo>
                <a:cubicBezTo>
                  <a:pt x="4394" y="4349"/>
                  <a:pt x="4388" y="4346"/>
                  <a:pt x="4382" y="4340"/>
                </a:cubicBezTo>
                <a:close/>
                <a:moveTo>
                  <a:pt x="11097" y="4340"/>
                </a:moveTo>
                <a:cubicBezTo>
                  <a:pt x="11121" y="4352"/>
                  <a:pt x="11133" y="4364"/>
                  <a:pt x="11145" y="4364"/>
                </a:cubicBezTo>
                <a:cubicBezTo>
                  <a:pt x="11132" y="4368"/>
                  <a:pt x="11120" y="4371"/>
                  <a:pt x="11112" y="4371"/>
                </a:cubicBezTo>
                <a:cubicBezTo>
                  <a:pt x="11097" y="4371"/>
                  <a:pt x="11090" y="4362"/>
                  <a:pt x="11097" y="4340"/>
                </a:cubicBezTo>
                <a:close/>
                <a:moveTo>
                  <a:pt x="11097" y="4435"/>
                </a:moveTo>
                <a:cubicBezTo>
                  <a:pt x="11085" y="4447"/>
                  <a:pt x="11085" y="4447"/>
                  <a:pt x="11085" y="4459"/>
                </a:cubicBezTo>
                <a:cubicBezTo>
                  <a:pt x="11085" y="4447"/>
                  <a:pt x="11074" y="4447"/>
                  <a:pt x="11085" y="4435"/>
                </a:cubicBezTo>
                <a:close/>
                <a:moveTo>
                  <a:pt x="3977" y="4518"/>
                </a:moveTo>
                <a:cubicBezTo>
                  <a:pt x="3965" y="4530"/>
                  <a:pt x="3954" y="4530"/>
                  <a:pt x="3942" y="4530"/>
                </a:cubicBezTo>
                <a:cubicBezTo>
                  <a:pt x="3954" y="4518"/>
                  <a:pt x="3965" y="4518"/>
                  <a:pt x="3977" y="4518"/>
                </a:cubicBezTo>
                <a:close/>
                <a:moveTo>
                  <a:pt x="1846" y="4578"/>
                </a:moveTo>
                <a:cubicBezTo>
                  <a:pt x="1846" y="4590"/>
                  <a:pt x="1846" y="4590"/>
                  <a:pt x="1834" y="4602"/>
                </a:cubicBezTo>
                <a:cubicBezTo>
                  <a:pt x="1834" y="4590"/>
                  <a:pt x="1834" y="4590"/>
                  <a:pt x="1834" y="4578"/>
                </a:cubicBezTo>
                <a:close/>
                <a:moveTo>
                  <a:pt x="3846" y="4590"/>
                </a:moveTo>
                <a:cubicBezTo>
                  <a:pt x="3846" y="4602"/>
                  <a:pt x="3835" y="4602"/>
                  <a:pt x="3823" y="4614"/>
                </a:cubicBezTo>
                <a:cubicBezTo>
                  <a:pt x="3835" y="4602"/>
                  <a:pt x="3835" y="4590"/>
                  <a:pt x="3835" y="4590"/>
                </a:cubicBezTo>
                <a:close/>
                <a:moveTo>
                  <a:pt x="6871" y="4709"/>
                </a:moveTo>
                <a:cubicBezTo>
                  <a:pt x="6883" y="4721"/>
                  <a:pt x="6883" y="4721"/>
                  <a:pt x="6883" y="4721"/>
                </a:cubicBezTo>
                <a:lnTo>
                  <a:pt x="6871" y="4721"/>
                </a:lnTo>
                <a:cubicBezTo>
                  <a:pt x="6871" y="4721"/>
                  <a:pt x="6871" y="4721"/>
                  <a:pt x="6871" y="4709"/>
                </a:cubicBezTo>
                <a:close/>
                <a:moveTo>
                  <a:pt x="9692" y="4756"/>
                </a:moveTo>
                <a:cubicBezTo>
                  <a:pt x="9684" y="4756"/>
                  <a:pt x="9671" y="4762"/>
                  <a:pt x="9660" y="4762"/>
                </a:cubicBezTo>
                <a:cubicBezTo>
                  <a:pt x="9654" y="4762"/>
                  <a:pt x="9649" y="4760"/>
                  <a:pt x="9645" y="4756"/>
                </a:cubicBezTo>
                <a:close/>
                <a:moveTo>
                  <a:pt x="9347" y="4768"/>
                </a:moveTo>
                <a:cubicBezTo>
                  <a:pt x="9347" y="4780"/>
                  <a:pt x="9347" y="4780"/>
                  <a:pt x="9347" y="4792"/>
                </a:cubicBezTo>
                <a:cubicBezTo>
                  <a:pt x="9335" y="4792"/>
                  <a:pt x="9335" y="4792"/>
                  <a:pt x="9323" y="4780"/>
                </a:cubicBezTo>
                <a:cubicBezTo>
                  <a:pt x="9335" y="4780"/>
                  <a:pt x="9335" y="4780"/>
                  <a:pt x="9347" y="4768"/>
                </a:cubicBezTo>
                <a:close/>
                <a:moveTo>
                  <a:pt x="9621" y="4828"/>
                </a:moveTo>
                <a:cubicBezTo>
                  <a:pt x="9621" y="4828"/>
                  <a:pt x="9621" y="4840"/>
                  <a:pt x="9621" y="4840"/>
                </a:cubicBezTo>
                <a:lnTo>
                  <a:pt x="9597" y="4840"/>
                </a:lnTo>
                <a:cubicBezTo>
                  <a:pt x="9609" y="4840"/>
                  <a:pt x="9621" y="4828"/>
                  <a:pt x="9621" y="4828"/>
                </a:cubicBezTo>
                <a:close/>
                <a:moveTo>
                  <a:pt x="4608" y="5066"/>
                </a:moveTo>
                <a:cubicBezTo>
                  <a:pt x="4608" y="5078"/>
                  <a:pt x="4608" y="5078"/>
                  <a:pt x="4608" y="5090"/>
                </a:cubicBezTo>
                <a:cubicBezTo>
                  <a:pt x="4597" y="5078"/>
                  <a:pt x="4597" y="5078"/>
                  <a:pt x="4585" y="5066"/>
                </a:cubicBezTo>
                <a:close/>
                <a:moveTo>
                  <a:pt x="3120" y="5221"/>
                </a:moveTo>
                <a:cubicBezTo>
                  <a:pt x="3120" y="5233"/>
                  <a:pt x="3120" y="5233"/>
                  <a:pt x="3108" y="5233"/>
                </a:cubicBezTo>
                <a:cubicBezTo>
                  <a:pt x="3120" y="5221"/>
                  <a:pt x="3120" y="5221"/>
                  <a:pt x="3120" y="5221"/>
                </a:cubicBezTo>
                <a:close/>
                <a:moveTo>
                  <a:pt x="10264" y="5209"/>
                </a:moveTo>
                <a:cubicBezTo>
                  <a:pt x="10252" y="5221"/>
                  <a:pt x="10228" y="5221"/>
                  <a:pt x="10216" y="5233"/>
                </a:cubicBezTo>
                <a:cubicBezTo>
                  <a:pt x="10216" y="5233"/>
                  <a:pt x="10216" y="5233"/>
                  <a:pt x="10216" y="5221"/>
                </a:cubicBezTo>
                <a:cubicBezTo>
                  <a:pt x="10216" y="5209"/>
                  <a:pt x="10240" y="5209"/>
                  <a:pt x="10252" y="5209"/>
                </a:cubicBezTo>
                <a:close/>
                <a:moveTo>
                  <a:pt x="6597" y="5483"/>
                </a:moveTo>
                <a:cubicBezTo>
                  <a:pt x="6597" y="5483"/>
                  <a:pt x="6609" y="5495"/>
                  <a:pt x="6621" y="5495"/>
                </a:cubicBezTo>
                <a:cubicBezTo>
                  <a:pt x="6621" y="5495"/>
                  <a:pt x="6621" y="5495"/>
                  <a:pt x="6621" y="5507"/>
                </a:cubicBezTo>
                <a:cubicBezTo>
                  <a:pt x="6609" y="5507"/>
                  <a:pt x="6597" y="5495"/>
                  <a:pt x="6585" y="5483"/>
                </a:cubicBezTo>
                <a:close/>
                <a:moveTo>
                  <a:pt x="9216" y="5471"/>
                </a:moveTo>
                <a:cubicBezTo>
                  <a:pt x="9216" y="5483"/>
                  <a:pt x="9228" y="5495"/>
                  <a:pt x="9228" y="5518"/>
                </a:cubicBezTo>
                <a:cubicBezTo>
                  <a:pt x="9204" y="5507"/>
                  <a:pt x="9192" y="5495"/>
                  <a:pt x="9216" y="5471"/>
                </a:cubicBezTo>
                <a:close/>
                <a:moveTo>
                  <a:pt x="7383" y="5483"/>
                </a:moveTo>
                <a:cubicBezTo>
                  <a:pt x="7394" y="5507"/>
                  <a:pt x="7406" y="5518"/>
                  <a:pt x="7430" y="5542"/>
                </a:cubicBezTo>
                <a:cubicBezTo>
                  <a:pt x="7394" y="5530"/>
                  <a:pt x="7359" y="5530"/>
                  <a:pt x="7323" y="5530"/>
                </a:cubicBezTo>
                <a:cubicBezTo>
                  <a:pt x="7335" y="5518"/>
                  <a:pt x="7359" y="5507"/>
                  <a:pt x="7383" y="5483"/>
                </a:cubicBezTo>
                <a:close/>
                <a:moveTo>
                  <a:pt x="6668" y="5578"/>
                </a:moveTo>
                <a:cubicBezTo>
                  <a:pt x="6668" y="5590"/>
                  <a:pt x="6668" y="5590"/>
                  <a:pt x="6680" y="5590"/>
                </a:cubicBezTo>
                <a:lnTo>
                  <a:pt x="6668" y="5590"/>
                </a:lnTo>
                <a:cubicBezTo>
                  <a:pt x="6668" y="5590"/>
                  <a:pt x="6668" y="5578"/>
                  <a:pt x="6668" y="5578"/>
                </a:cubicBezTo>
                <a:close/>
                <a:moveTo>
                  <a:pt x="3799" y="5709"/>
                </a:moveTo>
                <a:cubicBezTo>
                  <a:pt x="3799" y="5721"/>
                  <a:pt x="3799" y="5721"/>
                  <a:pt x="3787" y="5733"/>
                </a:cubicBezTo>
                <a:cubicBezTo>
                  <a:pt x="3787" y="5721"/>
                  <a:pt x="3799" y="5721"/>
                  <a:pt x="3799" y="5709"/>
                </a:cubicBezTo>
                <a:close/>
                <a:moveTo>
                  <a:pt x="2025" y="5721"/>
                </a:moveTo>
                <a:cubicBezTo>
                  <a:pt x="2025" y="5733"/>
                  <a:pt x="2037" y="5733"/>
                  <a:pt x="2025" y="5745"/>
                </a:cubicBezTo>
                <a:cubicBezTo>
                  <a:pt x="2025" y="5733"/>
                  <a:pt x="2025" y="5733"/>
                  <a:pt x="2025" y="5721"/>
                </a:cubicBezTo>
                <a:close/>
                <a:moveTo>
                  <a:pt x="12419" y="5757"/>
                </a:moveTo>
                <a:cubicBezTo>
                  <a:pt x="12419" y="5768"/>
                  <a:pt x="12419" y="5768"/>
                  <a:pt x="12407" y="5768"/>
                </a:cubicBezTo>
                <a:lnTo>
                  <a:pt x="12419" y="5757"/>
                </a:lnTo>
                <a:close/>
                <a:moveTo>
                  <a:pt x="6680" y="5768"/>
                </a:moveTo>
                <a:cubicBezTo>
                  <a:pt x="6668" y="5768"/>
                  <a:pt x="6668" y="5768"/>
                  <a:pt x="6668" y="5780"/>
                </a:cubicBezTo>
                <a:cubicBezTo>
                  <a:pt x="6668" y="5768"/>
                  <a:pt x="6668" y="5768"/>
                  <a:pt x="6668" y="5768"/>
                </a:cubicBezTo>
                <a:close/>
                <a:moveTo>
                  <a:pt x="8788" y="5828"/>
                </a:moveTo>
                <a:cubicBezTo>
                  <a:pt x="8776" y="5840"/>
                  <a:pt x="8776" y="5840"/>
                  <a:pt x="8776" y="5840"/>
                </a:cubicBezTo>
                <a:cubicBezTo>
                  <a:pt x="8776" y="5840"/>
                  <a:pt x="8776" y="5828"/>
                  <a:pt x="8776" y="5828"/>
                </a:cubicBezTo>
                <a:close/>
                <a:moveTo>
                  <a:pt x="12181" y="5899"/>
                </a:moveTo>
                <a:cubicBezTo>
                  <a:pt x="12169" y="5911"/>
                  <a:pt x="12169" y="5911"/>
                  <a:pt x="12169" y="5911"/>
                </a:cubicBezTo>
                <a:cubicBezTo>
                  <a:pt x="12169" y="5899"/>
                  <a:pt x="12169" y="5899"/>
                  <a:pt x="12169" y="5899"/>
                </a:cubicBezTo>
                <a:close/>
                <a:moveTo>
                  <a:pt x="3965" y="5959"/>
                </a:moveTo>
                <a:cubicBezTo>
                  <a:pt x="3977" y="5971"/>
                  <a:pt x="3965" y="5971"/>
                  <a:pt x="3965" y="5983"/>
                </a:cubicBezTo>
                <a:cubicBezTo>
                  <a:pt x="3965" y="5971"/>
                  <a:pt x="3965" y="5959"/>
                  <a:pt x="3965" y="5959"/>
                </a:cubicBezTo>
                <a:close/>
                <a:moveTo>
                  <a:pt x="3215" y="5971"/>
                </a:moveTo>
                <a:cubicBezTo>
                  <a:pt x="3215" y="5971"/>
                  <a:pt x="3227" y="5983"/>
                  <a:pt x="3227" y="5983"/>
                </a:cubicBezTo>
                <a:cubicBezTo>
                  <a:pt x="3227" y="5983"/>
                  <a:pt x="3215" y="5983"/>
                  <a:pt x="3215" y="5995"/>
                </a:cubicBezTo>
                <a:cubicBezTo>
                  <a:pt x="3215" y="5983"/>
                  <a:pt x="3215" y="5983"/>
                  <a:pt x="3215" y="5971"/>
                </a:cubicBezTo>
                <a:close/>
                <a:moveTo>
                  <a:pt x="12788" y="6054"/>
                </a:moveTo>
                <a:cubicBezTo>
                  <a:pt x="12800" y="6054"/>
                  <a:pt x="12800" y="6066"/>
                  <a:pt x="12800" y="6066"/>
                </a:cubicBezTo>
                <a:cubicBezTo>
                  <a:pt x="12788" y="6066"/>
                  <a:pt x="12788" y="6054"/>
                  <a:pt x="12776" y="6054"/>
                </a:cubicBezTo>
                <a:close/>
                <a:moveTo>
                  <a:pt x="3727" y="6185"/>
                </a:moveTo>
                <a:lnTo>
                  <a:pt x="3727" y="6185"/>
                </a:lnTo>
                <a:cubicBezTo>
                  <a:pt x="3739" y="6197"/>
                  <a:pt x="3751" y="6197"/>
                  <a:pt x="3751" y="6197"/>
                </a:cubicBezTo>
                <a:cubicBezTo>
                  <a:pt x="3739" y="6197"/>
                  <a:pt x="3739" y="6197"/>
                  <a:pt x="3727" y="6185"/>
                </a:cubicBezTo>
                <a:close/>
                <a:moveTo>
                  <a:pt x="8454" y="6376"/>
                </a:moveTo>
                <a:cubicBezTo>
                  <a:pt x="8454" y="6376"/>
                  <a:pt x="8454" y="6376"/>
                  <a:pt x="8466" y="6388"/>
                </a:cubicBezTo>
                <a:lnTo>
                  <a:pt x="8454" y="6388"/>
                </a:lnTo>
                <a:cubicBezTo>
                  <a:pt x="8454" y="6388"/>
                  <a:pt x="8454" y="6376"/>
                  <a:pt x="8454" y="6376"/>
                </a:cubicBezTo>
                <a:close/>
                <a:moveTo>
                  <a:pt x="8907" y="6399"/>
                </a:moveTo>
                <a:cubicBezTo>
                  <a:pt x="8913" y="6405"/>
                  <a:pt x="8915" y="6408"/>
                  <a:pt x="8918" y="6411"/>
                </a:cubicBezTo>
                <a:cubicBezTo>
                  <a:pt x="8907" y="6411"/>
                  <a:pt x="8918" y="6411"/>
                  <a:pt x="8907" y="6399"/>
                </a:cubicBezTo>
                <a:close/>
                <a:moveTo>
                  <a:pt x="8918" y="6411"/>
                </a:moveTo>
                <a:cubicBezTo>
                  <a:pt x="8921" y="6414"/>
                  <a:pt x="8924" y="6417"/>
                  <a:pt x="8930" y="6423"/>
                </a:cubicBezTo>
                <a:cubicBezTo>
                  <a:pt x="8918" y="6423"/>
                  <a:pt x="8918" y="6423"/>
                  <a:pt x="8918" y="6411"/>
                </a:cubicBezTo>
                <a:close/>
                <a:moveTo>
                  <a:pt x="12705" y="6495"/>
                </a:moveTo>
                <a:cubicBezTo>
                  <a:pt x="12705" y="6495"/>
                  <a:pt x="12705" y="6507"/>
                  <a:pt x="12693" y="6507"/>
                </a:cubicBezTo>
                <a:cubicBezTo>
                  <a:pt x="12693" y="6507"/>
                  <a:pt x="12693" y="6507"/>
                  <a:pt x="12693" y="6495"/>
                </a:cubicBezTo>
                <a:close/>
                <a:moveTo>
                  <a:pt x="7418" y="6614"/>
                </a:moveTo>
                <a:cubicBezTo>
                  <a:pt x="7406" y="6614"/>
                  <a:pt x="7406" y="6626"/>
                  <a:pt x="7406" y="6626"/>
                </a:cubicBezTo>
                <a:cubicBezTo>
                  <a:pt x="7406" y="6630"/>
                  <a:pt x="7406" y="6631"/>
                  <a:pt x="7406" y="6631"/>
                </a:cubicBezTo>
                <a:cubicBezTo>
                  <a:pt x="7405" y="6631"/>
                  <a:pt x="7402" y="6626"/>
                  <a:pt x="7394" y="6626"/>
                </a:cubicBezTo>
                <a:cubicBezTo>
                  <a:pt x="7394" y="6614"/>
                  <a:pt x="7406" y="6614"/>
                  <a:pt x="7418" y="6614"/>
                </a:cubicBezTo>
                <a:close/>
                <a:moveTo>
                  <a:pt x="11752" y="6626"/>
                </a:moveTo>
                <a:cubicBezTo>
                  <a:pt x="11764" y="6638"/>
                  <a:pt x="11764" y="6638"/>
                  <a:pt x="11764" y="6638"/>
                </a:cubicBezTo>
                <a:lnTo>
                  <a:pt x="11752" y="6638"/>
                </a:lnTo>
                <a:cubicBezTo>
                  <a:pt x="11752" y="6638"/>
                  <a:pt x="11752" y="6638"/>
                  <a:pt x="11752" y="6626"/>
                </a:cubicBezTo>
                <a:close/>
                <a:moveTo>
                  <a:pt x="4870" y="6650"/>
                </a:moveTo>
                <a:lnTo>
                  <a:pt x="4870" y="6661"/>
                </a:lnTo>
                <a:cubicBezTo>
                  <a:pt x="4858" y="6661"/>
                  <a:pt x="4858" y="6661"/>
                  <a:pt x="4858" y="6650"/>
                </a:cubicBezTo>
                <a:close/>
                <a:moveTo>
                  <a:pt x="8276" y="6709"/>
                </a:moveTo>
                <a:cubicBezTo>
                  <a:pt x="8276" y="6721"/>
                  <a:pt x="8276" y="6721"/>
                  <a:pt x="8264" y="6721"/>
                </a:cubicBezTo>
                <a:cubicBezTo>
                  <a:pt x="8275" y="6721"/>
                  <a:pt x="8276" y="6709"/>
                  <a:pt x="8276" y="6709"/>
                </a:cubicBezTo>
                <a:close/>
                <a:moveTo>
                  <a:pt x="2775" y="6757"/>
                </a:moveTo>
                <a:cubicBezTo>
                  <a:pt x="2775" y="6757"/>
                  <a:pt x="2770" y="6762"/>
                  <a:pt x="2766" y="6762"/>
                </a:cubicBezTo>
                <a:cubicBezTo>
                  <a:pt x="2764" y="6762"/>
                  <a:pt x="2763" y="6761"/>
                  <a:pt x="2763" y="6757"/>
                </a:cubicBezTo>
                <a:close/>
                <a:moveTo>
                  <a:pt x="2096" y="6769"/>
                </a:moveTo>
                <a:cubicBezTo>
                  <a:pt x="2108" y="6769"/>
                  <a:pt x="2108" y="6769"/>
                  <a:pt x="2120" y="6780"/>
                </a:cubicBezTo>
                <a:lnTo>
                  <a:pt x="2108" y="6780"/>
                </a:lnTo>
                <a:cubicBezTo>
                  <a:pt x="2108" y="6780"/>
                  <a:pt x="2096" y="6769"/>
                  <a:pt x="2096" y="6769"/>
                </a:cubicBezTo>
                <a:close/>
                <a:moveTo>
                  <a:pt x="4346" y="6947"/>
                </a:moveTo>
                <a:cubicBezTo>
                  <a:pt x="4346" y="6947"/>
                  <a:pt x="4346" y="6947"/>
                  <a:pt x="4346" y="6959"/>
                </a:cubicBezTo>
                <a:lnTo>
                  <a:pt x="4335" y="6959"/>
                </a:lnTo>
                <a:cubicBezTo>
                  <a:pt x="4346" y="6947"/>
                  <a:pt x="4346" y="6947"/>
                  <a:pt x="4346" y="6947"/>
                </a:cubicBezTo>
                <a:close/>
                <a:moveTo>
                  <a:pt x="12395" y="7102"/>
                </a:moveTo>
                <a:cubicBezTo>
                  <a:pt x="12395" y="7102"/>
                  <a:pt x="12395" y="7102"/>
                  <a:pt x="12395" y="7114"/>
                </a:cubicBezTo>
                <a:cubicBezTo>
                  <a:pt x="12395" y="7102"/>
                  <a:pt x="12395" y="7102"/>
                  <a:pt x="12383" y="7102"/>
                </a:cubicBezTo>
                <a:close/>
                <a:moveTo>
                  <a:pt x="7418" y="7150"/>
                </a:moveTo>
                <a:cubicBezTo>
                  <a:pt x="7418" y="7161"/>
                  <a:pt x="7418" y="7161"/>
                  <a:pt x="7418" y="7173"/>
                </a:cubicBezTo>
                <a:cubicBezTo>
                  <a:pt x="7406" y="7161"/>
                  <a:pt x="7418" y="7161"/>
                  <a:pt x="7418" y="7150"/>
                </a:cubicBezTo>
                <a:close/>
                <a:moveTo>
                  <a:pt x="2072" y="7304"/>
                </a:moveTo>
                <a:cubicBezTo>
                  <a:pt x="2072" y="7328"/>
                  <a:pt x="2072" y="7340"/>
                  <a:pt x="2072" y="7364"/>
                </a:cubicBezTo>
                <a:cubicBezTo>
                  <a:pt x="2072" y="7364"/>
                  <a:pt x="2060" y="7364"/>
                  <a:pt x="2060" y="7352"/>
                </a:cubicBezTo>
                <a:cubicBezTo>
                  <a:pt x="2060" y="7340"/>
                  <a:pt x="2072" y="7328"/>
                  <a:pt x="2072" y="7304"/>
                </a:cubicBezTo>
                <a:close/>
                <a:moveTo>
                  <a:pt x="4644" y="7340"/>
                </a:moveTo>
                <a:cubicBezTo>
                  <a:pt x="4644" y="7340"/>
                  <a:pt x="4644" y="7352"/>
                  <a:pt x="4656" y="7352"/>
                </a:cubicBezTo>
                <a:cubicBezTo>
                  <a:pt x="4656" y="7352"/>
                  <a:pt x="4656" y="7352"/>
                  <a:pt x="4656" y="7364"/>
                </a:cubicBezTo>
                <a:cubicBezTo>
                  <a:pt x="4644" y="7352"/>
                  <a:pt x="4644" y="7352"/>
                  <a:pt x="4644" y="7340"/>
                </a:cubicBezTo>
                <a:close/>
                <a:moveTo>
                  <a:pt x="7597" y="7971"/>
                </a:moveTo>
                <a:cubicBezTo>
                  <a:pt x="7585" y="7971"/>
                  <a:pt x="7585" y="7983"/>
                  <a:pt x="7573" y="7995"/>
                </a:cubicBezTo>
                <a:cubicBezTo>
                  <a:pt x="7573" y="7971"/>
                  <a:pt x="7573" y="7971"/>
                  <a:pt x="7597" y="7971"/>
                </a:cubicBezTo>
                <a:close/>
                <a:moveTo>
                  <a:pt x="10097" y="8054"/>
                </a:moveTo>
                <a:lnTo>
                  <a:pt x="10097" y="8066"/>
                </a:lnTo>
                <a:lnTo>
                  <a:pt x="10073" y="8066"/>
                </a:lnTo>
                <a:cubicBezTo>
                  <a:pt x="10085" y="8066"/>
                  <a:pt x="10085" y="8066"/>
                  <a:pt x="10097" y="8054"/>
                </a:cubicBezTo>
                <a:close/>
                <a:moveTo>
                  <a:pt x="8287" y="8173"/>
                </a:moveTo>
                <a:cubicBezTo>
                  <a:pt x="8287" y="8173"/>
                  <a:pt x="8287" y="8174"/>
                  <a:pt x="8276" y="8185"/>
                </a:cubicBezTo>
                <a:cubicBezTo>
                  <a:pt x="8276" y="8174"/>
                  <a:pt x="8287" y="8173"/>
                  <a:pt x="8287" y="8173"/>
                </a:cubicBezTo>
                <a:close/>
                <a:moveTo>
                  <a:pt x="10002" y="8316"/>
                </a:moveTo>
                <a:cubicBezTo>
                  <a:pt x="10002" y="8316"/>
                  <a:pt x="10014" y="8316"/>
                  <a:pt x="10014" y="8328"/>
                </a:cubicBezTo>
                <a:cubicBezTo>
                  <a:pt x="10014" y="8328"/>
                  <a:pt x="10002" y="8328"/>
                  <a:pt x="10002" y="8316"/>
                </a:cubicBezTo>
                <a:close/>
                <a:moveTo>
                  <a:pt x="5061" y="8459"/>
                </a:moveTo>
                <a:lnTo>
                  <a:pt x="5073" y="8471"/>
                </a:lnTo>
                <a:lnTo>
                  <a:pt x="5061" y="8471"/>
                </a:lnTo>
                <a:lnTo>
                  <a:pt x="5061" y="8459"/>
                </a:lnTo>
                <a:close/>
                <a:moveTo>
                  <a:pt x="7692" y="8721"/>
                </a:moveTo>
                <a:cubicBezTo>
                  <a:pt x="7692" y="8721"/>
                  <a:pt x="7692" y="8733"/>
                  <a:pt x="7692" y="8745"/>
                </a:cubicBezTo>
                <a:cubicBezTo>
                  <a:pt x="7680" y="8733"/>
                  <a:pt x="7680" y="8733"/>
                  <a:pt x="7692" y="8721"/>
                </a:cubicBezTo>
                <a:close/>
                <a:moveTo>
                  <a:pt x="10371" y="9031"/>
                </a:moveTo>
                <a:cubicBezTo>
                  <a:pt x="10383" y="9031"/>
                  <a:pt x="10395" y="9031"/>
                  <a:pt x="10407" y="9043"/>
                </a:cubicBezTo>
                <a:lnTo>
                  <a:pt x="10383" y="9043"/>
                </a:lnTo>
                <a:cubicBezTo>
                  <a:pt x="10371" y="9031"/>
                  <a:pt x="10371" y="9031"/>
                  <a:pt x="10371" y="9031"/>
                </a:cubicBezTo>
                <a:close/>
                <a:moveTo>
                  <a:pt x="7787" y="9090"/>
                </a:moveTo>
                <a:cubicBezTo>
                  <a:pt x="7799" y="9090"/>
                  <a:pt x="7799" y="9090"/>
                  <a:pt x="7799" y="9102"/>
                </a:cubicBezTo>
                <a:cubicBezTo>
                  <a:pt x="7799" y="9102"/>
                  <a:pt x="7799" y="9090"/>
                  <a:pt x="7787" y="9090"/>
                </a:cubicBezTo>
                <a:close/>
                <a:moveTo>
                  <a:pt x="8930" y="9257"/>
                </a:moveTo>
                <a:cubicBezTo>
                  <a:pt x="8930" y="9257"/>
                  <a:pt x="8930" y="9269"/>
                  <a:pt x="8930" y="9269"/>
                </a:cubicBezTo>
                <a:lnTo>
                  <a:pt x="8918" y="9269"/>
                </a:lnTo>
                <a:cubicBezTo>
                  <a:pt x="8918" y="9257"/>
                  <a:pt x="8918" y="9257"/>
                  <a:pt x="8930" y="9257"/>
                </a:cubicBezTo>
                <a:close/>
                <a:moveTo>
                  <a:pt x="8633" y="9293"/>
                </a:moveTo>
                <a:cubicBezTo>
                  <a:pt x="8633" y="9293"/>
                  <a:pt x="8633" y="9305"/>
                  <a:pt x="8645" y="9316"/>
                </a:cubicBezTo>
                <a:cubicBezTo>
                  <a:pt x="8633" y="9305"/>
                  <a:pt x="8633" y="9305"/>
                  <a:pt x="8621" y="9305"/>
                </a:cubicBezTo>
                <a:cubicBezTo>
                  <a:pt x="8621" y="9293"/>
                  <a:pt x="8633" y="9293"/>
                  <a:pt x="8633" y="9293"/>
                </a:cubicBezTo>
                <a:close/>
                <a:moveTo>
                  <a:pt x="9370" y="9385"/>
                </a:moveTo>
                <a:cubicBezTo>
                  <a:pt x="9374" y="9385"/>
                  <a:pt x="9378" y="9386"/>
                  <a:pt x="9383" y="9388"/>
                </a:cubicBezTo>
                <a:cubicBezTo>
                  <a:pt x="9383" y="9400"/>
                  <a:pt x="9383" y="9412"/>
                  <a:pt x="9383" y="9424"/>
                </a:cubicBezTo>
                <a:lnTo>
                  <a:pt x="9311" y="9424"/>
                </a:lnTo>
                <a:cubicBezTo>
                  <a:pt x="9311" y="9412"/>
                  <a:pt x="9311" y="9412"/>
                  <a:pt x="9335" y="9400"/>
                </a:cubicBezTo>
                <a:cubicBezTo>
                  <a:pt x="9345" y="9400"/>
                  <a:pt x="9354" y="9385"/>
                  <a:pt x="9370" y="9385"/>
                </a:cubicBezTo>
                <a:close/>
                <a:moveTo>
                  <a:pt x="7502" y="9471"/>
                </a:moveTo>
                <a:cubicBezTo>
                  <a:pt x="7514" y="9471"/>
                  <a:pt x="7514" y="9471"/>
                  <a:pt x="7525" y="9483"/>
                </a:cubicBezTo>
                <a:cubicBezTo>
                  <a:pt x="7514" y="9483"/>
                  <a:pt x="7502" y="9483"/>
                  <a:pt x="7502" y="9471"/>
                </a:cubicBezTo>
                <a:close/>
                <a:moveTo>
                  <a:pt x="7787" y="10019"/>
                </a:moveTo>
                <a:cubicBezTo>
                  <a:pt x="7787" y="10031"/>
                  <a:pt x="7787" y="10031"/>
                  <a:pt x="7787" y="10043"/>
                </a:cubicBezTo>
                <a:cubicBezTo>
                  <a:pt x="7787" y="10031"/>
                  <a:pt x="7775" y="10031"/>
                  <a:pt x="7775" y="10031"/>
                </a:cubicBezTo>
                <a:cubicBezTo>
                  <a:pt x="7775" y="10031"/>
                  <a:pt x="7775" y="10019"/>
                  <a:pt x="7775" y="10019"/>
                </a:cubicBezTo>
                <a:close/>
                <a:moveTo>
                  <a:pt x="7668" y="10221"/>
                </a:moveTo>
                <a:cubicBezTo>
                  <a:pt x="7668" y="10221"/>
                  <a:pt x="7680" y="10221"/>
                  <a:pt x="7680" y="10233"/>
                </a:cubicBezTo>
                <a:lnTo>
                  <a:pt x="7668" y="10233"/>
                </a:lnTo>
                <a:cubicBezTo>
                  <a:pt x="7668" y="10221"/>
                  <a:pt x="7668" y="10221"/>
                  <a:pt x="7668" y="10221"/>
                </a:cubicBezTo>
                <a:close/>
                <a:moveTo>
                  <a:pt x="7871" y="10245"/>
                </a:moveTo>
                <a:cubicBezTo>
                  <a:pt x="7871" y="10245"/>
                  <a:pt x="7871" y="10245"/>
                  <a:pt x="7871" y="10257"/>
                </a:cubicBezTo>
                <a:lnTo>
                  <a:pt x="7859" y="10257"/>
                </a:lnTo>
                <a:cubicBezTo>
                  <a:pt x="7859" y="10245"/>
                  <a:pt x="7859" y="10245"/>
                  <a:pt x="7871" y="10245"/>
                </a:cubicBezTo>
                <a:close/>
                <a:moveTo>
                  <a:pt x="7514" y="10436"/>
                </a:moveTo>
                <a:cubicBezTo>
                  <a:pt x="7514" y="10448"/>
                  <a:pt x="7514" y="10448"/>
                  <a:pt x="7514" y="10448"/>
                </a:cubicBezTo>
                <a:cubicBezTo>
                  <a:pt x="7511" y="10445"/>
                  <a:pt x="7508" y="10442"/>
                  <a:pt x="7502" y="10436"/>
                </a:cubicBezTo>
                <a:close/>
                <a:moveTo>
                  <a:pt x="7514" y="10448"/>
                </a:moveTo>
                <a:cubicBezTo>
                  <a:pt x="7514" y="10448"/>
                  <a:pt x="7525" y="10448"/>
                  <a:pt x="7525" y="10459"/>
                </a:cubicBezTo>
                <a:cubicBezTo>
                  <a:pt x="7519" y="10454"/>
                  <a:pt x="7517" y="10451"/>
                  <a:pt x="7514" y="10448"/>
                </a:cubicBezTo>
                <a:close/>
                <a:moveTo>
                  <a:pt x="6812" y="10680"/>
                </a:moveTo>
                <a:cubicBezTo>
                  <a:pt x="6815" y="10680"/>
                  <a:pt x="6819" y="10682"/>
                  <a:pt x="6823" y="10686"/>
                </a:cubicBezTo>
                <a:lnTo>
                  <a:pt x="6799" y="10686"/>
                </a:lnTo>
                <a:cubicBezTo>
                  <a:pt x="6799" y="10686"/>
                  <a:pt x="6804" y="10680"/>
                  <a:pt x="6812" y="10680"/>
                </a:cubicBezTo>
                <a:close/>
                <a:moveTo>
                  <a:pt x="6180" y="10769"/>
                </a:moveTo>
                <a:cubicBezTo>
                  <a:pt x="6180" y="10769"/>
                  <a:pt x="6180" y="10769"/>
                  <a:pt x="6180" y="10781"/>
                </a:cubicBezTo>
                <a:cubicBezTo>
                  <a:pt x="6168" y="10769"/>
                  <a:pt x="6168" y="10769"/>
                  <a:pt x="6168" y="10769"/>
                </a:cubicBezTo>
                <a:close/>
                <a:moveTo>
                  <a:pt x="11718" y="0"/>
                </a:moveTo>
                <a:cubicBezTo>
                  <a:pt x="11645" y="0"/>
                  <a:pt x="11573" y="5"/>
                  <a:pt x="11502" y="18"/>
                </a:cubicBezTo>
                <a:cubicBezTo>
                  <a:pt x="11383" y="18"/>
                  <a:pt x="11276" y="30"/>
                  <a:pt x="11157" y="65"/>
                </a:cubicBezTo>
                <a:cubicBezTo>
                  <a:pt x="11062" y="77"/>
                  <a:pt x="10954" y="89"/>
                  <a:pt x="10859" y="137"/>
                </a:cubicBezTo>
                <a:cubicBezTo>
                  <a:pt x="10835" y="161"/>
                  <a:pt x="10788" y="149"/>
                  <a:pt x="10764" y="161"/>
                </a:cubicBezTo>
                <a:cubicBezTo>
                  <a:pt x="10585" y="196"/>
                  <a:pt x="10419" y="268"/>
                  <a:pt x="10252" y="339"/>
                </a:cubicBezTo>
                <a:cubicBezTo>
                  <a:pt x="10204" y="351"/>
                  <a:pt x="10145" y="363"/>
                  <a:pt x="10109" y="399"/>
                </a:cubicBezTo>
                <a:cubicBezTo>
                  <a:pt x="9859" y="494"/>
                  <a:pt x="9645" y="637"/>
                  <a:pt x="9419" y="780"/>
                </a:cubicBezTo>
                <a:cubicBezTo>
                  <a:pt x="9347" y="827"/>
                  <a:pt x="9264" y="863"/>
                  <a:pt x="9192" y="935"/>
                </a:cubicBezTo>
                <a:cubicBezTo>
                  <a:pt x="9169" y="935"/>
                  <a:pt x="9145" y="958"/>
                  <a:pt x="9133" y="982"/>
                </a:cubicBezTo>
                <a:cubicBezTo>
                  <a:pt x="9097" y="994"/>
                  <a:pt x="9073" y="994"/>
                  <a:pt x="9061" y="1030"/>
                </a:cubicBezTo>
                <a:cubicBezTo>
                  <a:pt x="9061" y="1030"/>
                  <a:pt x="9061" y="1042"/>
                  <a:pt x="9061" y="1042"/>
                </a:cubicBezTo>
                <a:cubicBezTo>
                  <a:pt x="9002" y="1042"/>
                  <a:pt x="8978" y="1077"/>
                  <a:pt x="8942" y="1113"/>
                </a:cubicBezTo>
                <a:cubicBezTo>
                  <a:pt x="8835" y="1196"/>
                  <a:pt x="8728" y="1256"/>
                  <a:pt x="8645" y="1363"/>
                </a:cubicBezTo>
                <a:cubicBezTo>
                  <a:pt x="8597" y="1399"/>
                  <a:pt x="8537" y="1423"/>
                  <a:pt x="8514" y="1470"/>
                </a:cubicBezTo>
                <a:cubicBezTo>
                  <a:pt x="8490" y="1494"/>
                  <a:pt x="8478" y="1506"/>
                  <a:pt x="8466" y="1518"/>
                </a:cubicBezTo>
                <a:cubicBezTo>
                  <a:pt x="8323" y="1601"/>
                  <a:pt x="8228" y="1720"/>
                  <a:pt x="8121" y="1827"/>
                </a:cubicBezTo>
                <a:cubicBezTo>
                  <a:pt x="8109" y="1839"/>
                  <a:pt x="8109" y="1839"/>
                  <a:pt x="8097" y="1851"/>
                </a:cubicBezTo>
                <a:cubicBezTo>
                  <a:pt x="8073" y="1863"/>
                  <a:pt x="8049" y="1887"/>
                  <a:pt x="8037" y="1923"/>
                </a:cubicBezTo>
                <a:cubicBezTo>
                  <a:pt x="7942" y="1982"/>
                  <a:pt x="7883" y="2078"/>
                  <a:pt x="7811" y="2161"/>
                </a:cubicBezTo>
                <a:cubicBezTo>
                  <a:pt x="7740" y="2208"/>
                  <a:pt x="7728" y="2292"/>
                  <a:pt x="7680" y="2339"/>
                </a:cubicBezTo>
                <a:cubicBezTo>
                  <a:pt x="7585" y="2399"/>
                  <a:pt x="7525" y="2482"/>
                  <a:pt x="7478" y="2566"/>
                </a:cubicBezTo>
                <a:cubicBezTo>
                  <a:pt x="7442" y="2625"/>
                  <a:pt x="7406" y="2673"/>
                  <a:pt x="7359" y="2720"/>
                </a:cubicBezTo>
                <a:cubicBezTo>
                  <a:pt x="7335" y="2744"/>
                  <a:pt x="7299" y="2768"/>
                  <a:pt x="7299" y="2804"/>
                </a:cubicBezTo>
                <a:cubicBezTo>
                  <a:pt x="7252" y="2816"/>
                  <a:pt x="7240" y="2851"/>
                  <a:pt x="7228" y="2875"/>
                </a:cubicBezTo>
                <a:cubicBezTo>
                  <a:pt x="7204" y="2923"/>
                  <a:pt x="7180" y="2959"/>
                  <a:pt x="7121" y="2970"/>
                </a:cubicBezTo>
                <a:cubicBezTo>
                  <a:pt x="7049" y="2851"/>
                  <a:pt x="6978" y="2732"/>
                  <a:pt x="6883" y="2625"/>
                </a:cubicBezTo>
                <a:cubicBezTo>
                  <a:pt x="6883" y="2625"/>
                  <a:pt x="6883" y="2613"/>
                  <a:pt x="6871" y="2613"/>
                </a:cubicBezTo>
                <a:cubicBezTo>
                  <a:pt x="6811" y="2530"/>
                  <a:pt x="6752" y="2447"/>
                  <a:pt x="6668" y="2375"/>
                </a:cubicBezTo>
                <a:cubicBezTo>
                  <a:pt x="6668" y="2363"/>
                  <a:pt x="6656" y="2363"/>
                  <a:pt x="6656" y="2363"/>
                </a:cubicBezTo>
                <a:cubicBezTo>
                  <a:pt x="6656" y="2351"/>
                  <a:pt x="6656" y="2328"/>
                  <a:pt x="6632" y="2328"/>
                </a:cubicBezTo>
                <a:cubicBezTo>
                  <a:pt x="6609" y="2292"/>
                  <a:pt x="6597" y="2268"/>
                  <a:pt x="6561" y="2256"/>
                </a:cubicBezTo>
                <a:cubicBezTo>
                  <a:pt x="6549" y="2185"/>
                  <a:pt x="6478" y="2161"/>
                  <a:pt x="6430" y="2113"/>
                </a:cubicBezTo>
                <a:cubicBezTo>
                  <a:pt x="6394" y="2018"/>
                  <a:pt x="6299" y="1947"/>
                  <a:pt x="6228" y="1875"/>
                </a:cubicBezTo>
                <a:cubicBezTo>
                  <a:pt x="6228" y="1863"/>
                  <a:pt x="6216" y="1851"/>
                  <a:pt x="6204" y="1851"/>
                </a:cubicBezTo>
                <a:cubicBezTo>
                  <a:pt x="6204" y="1839"/>
                  <a:pt x="6192" y="1839"/>
                  <a:pt x="6180" y="1827"/>
                </a:cubicBezTo>
                <a:cubicBezTo>
                  <a:pt x="6001" y="1613"/>
                  <a:pt x="5775" y="1435"/>
                  <a:pt x="5561" y="1256"/>
                </a:cubicBezTo>
                <a:cubicBezTo>
                  <a:pt x="5549" y="1256"/>
                  <a:pt x="5525" y="1244"/>
                  <a:pt x="5513" y="1244"/>
                </a:cubicBezTo>
                <a:cubicBezTo>
                  <a:pt x="5489" y="1220"/>
                  <a:pt x="5478" y="1208"/>
                  <a:pt x="5454" y="1185"/>
                </a:cubicBezTo>
                <a:cubicBezTo>
                  <a:pt x="5430" y="1149"/>
                  <a:pt x="5394" y="1125"/>
                  <a:pt x="5359" y="1113"/>
                </a:cubicBezTo>
                <a:cubicBezTo>
                  <a:pt x="5335" y="1089"/>
                  <a:pt x="5299" y="1065"/>
                  <a:pt x="5275" y="1042"/>
                </a:cubicBezTo>
                <a:cubicBezTo>
                  <a:pt x="5144" y="935"/>
                  <a:pt x="5001" y="839"/>
                  <a:pt x="4847" y="756"/>
                </a:cubicBezTo>
                <a:cubicBezTo>
                  <a:pt x="4823" y="720"/>
                  <a:pt x="4775" y="708"/>
                  <a:pt x="4739" y="684"/>
                </a:cubicBezTo>
                <a:cubicBezTo>
                  <a:pt x="4585" y="589"/>
                  <a:pt x="4430" y="506"/>
                  <a:pt x="4263" y="446"/>
                </a:cubicBezTo>
                <a:cubicBezTo>
                  <a:pt x="4132" y="375"/>
                  <a:pt x="3989" y="303"/>
                  <a:pt x="3846" y="268"/>
                </a:cubicBezTo>
                <a:cubicBezTo>
                  <a:pt x="3787" y="232"/>
                  <a:pt x="3727" y="208"/>
                  <a:pt x="3656" y="208"/>
                </a:cubicBezTo>
                <a:cubicBezTo>
                  <a:pt x="3632" y="208"/>
                  <a:pt x="3620" y="184"/>
                  <a:pt x="3596" y="173"/>
                </a:cubicBezTo>
                <a:cubicBezTo>
                  <a:pt x="3549" y="149"/>
                  <a:pt x="3489" y="137"/>
                  <a:pt x="3442" y="137"/>
                </a:cubicBezTo>
                <a:cubicBezTo>
                  <a:pt x="3215" y="65"/>
                  <a:pt x="2977" y="30"/>
                  <a:pt x="2739" y="18"/>
                </a:cubicBezTo>
                <a:cubicBezTo>
                  <a:pt x="2697" y="6"/>
                  <a:pt x="2656" y="3"/>
                  <a:pt x="2613" y="3"/>
                </a:cubicBezTo>
                <a:cubicBezTo>
                  <a:pt x="2569" y="3"/>
                  <a:pt x="2525" y="6"/>
                  <a:pt x="2477" y="6"/>
                </a:cubicBezTo>
                <a:cubicBezTo>
                  <a:pt x="2263" y="18"/>
                  <a:pt x="2049" y="30"/>
                  <a:pt x="1846" y="113"/>
                </a:cubicBezTo>
                <a:cubicBezTo>
                  <a:pt x="1842" y="109"/>
                  <a:pt x="1840" y="108"/>
                  <a:pt x="1837" y="108"/>
                </a:cubicBezTo>
                <a:cubicBezTo>
                  <a:pt x="1833" y="108"/>
                  <a:pt x="1830" y="113"/>
                  <a:pt x="1822" y="113"/>
                </a:cubicBezTo>
                <a:cubicBezTo>
                  <a:pt x="1679" y="149"/>
                  <a:pt x="1525" y="184"/>
                  <a:pt x="1406" y="280"/>
                </a:cubicBezTo>
                <a:cubicBezTo>
                  <a:pt x="1382" y="303"/>
                  <a:pt x="1358" y="303"/>
                  <a:pt x="1334" y="315"/>
                </a:cubicBezTo>
                <a:cubicBezTo>
                  <a:pt x="1287" y="315"/>
                  <a:pt x="1251" y="339"/>
                  <a:pt x="1215" y="375"/>
                </a:cubicBezTo>
                <a:cubicBezTo>
                  <a:pt x="1144" y="411"/>
                  <a:pt x="1084" y="458"/>
                  <a:pt x="1025" y="518"/>
                </a:cubicBezTo>
                <a:cubicBezTo>
                  <a:pt x="977" y="542"/>
                  <a:pt x="941" y="565"/>
                  <a:pt x="906" y="601"/>
                </a:cubicBezTo>
                <a:cubicBezTo>
                  <a:pt x="882" y="613"/>
                  <a:pt x="858" y="637"/>
                  <a:pt x="846" y="673"/>
                </a:cubicBezTo>
                <a:cubicBezTo>
                  <a:pt x="834" y="673"/>
                  <a:pt x="822" y="684"/>
                  <a:pt x="822" y="684"/>
                </a:cubicBezTo>
                <a:cubicBezTo>
                  <a:pt x="763" y="732"/>
                  <a:pt x="727" y="768"/>
                  <a:pt x="691" y="827"/>
                </a:cubicBezTo>
                <a:cubicBezTo>
                  <a:pt x="620" y="887"/>
                  <a:pt x="572" y="946"/>
                  <a:pt x="536" y="1030"/>
                </a:cubicBezTo>
                <a:cubicBezTo>
                  <a:pt x="453" y="1113"/>
                  <a:pt x="394" y="1208"/>
                  <a:pt x="346" y="1316"/>
                </a:cubicBezTo>
                <a:cubicBezTo>
                  <a:pt x="298" y="1411"/>
                  <a:pt x="251" y="1506"/>
                  <a:pt x="215" y="1601"/>
                </a:cubicBezTo>
                <a:cubicBezTo>
                  <a:pt x="191" y="1649"/>
                  <a:pt x="167" y="1708"/>
                  <a:pt x="155" y="1768"/>
                </a:cubicBezTo>
                <a:cubicBezTo>
                  <a:pt x="144" y="1780"/>
                  <a:pt x="132" y="1804"/>
                  <a:pt x="132" y="1827"/>
                </a:cubicBezTo>
                <a:cubicBezTo>
                  <a:pt x="132" y="1839"/>
                  <a:pt x="120" y="1839"/>
                  <a:pt x="120" y="1851"/>
                </a:cubicBezTo>
                <a:cubicBezTo>
                  <a:pt x="96" y="1947"/>
                  <a:pt x="60" y="2042"/>
                  <a:pt x="60" y="2137"/>
                </a:cubicBezTo>
                <a:cubicBezTo>
                  <a:pt x="25" y="2197"/>
                  <a:pt x="48" y="2256"/>
                  <a:pt x="36" y="2328"/>
                </a:cubicBezTo>
                <a:cubicBezTo>
                  <a:pt x="36" y="2339"/>
                  <a:pt x="36" y="2351"/>
                  <a:pt x="36" y="2363"/>
                </a:cubicBezTo>
                <a:cubicBezTo>
                  <a:pt x="36" y="2375"/>
                  <a:pt x="36" y="2399"/>
                  <a:pt x="36" y="2411"/>
                </a:cubicBezTo>
                <a:cubicBezTo>
                  <a:pt x="1" y="2554"/>
                  <a:pt x="25" y="2697"/>
                  <a:pt x="25" y="2840"/>
                </a:cubicBezTo>
                <a:cubicBezTo>
                  <a:pt x="25" y="2947"/>
                  <a:pt x="1" y="3066"/>
                  <a:pt x="36" y="3173"/>
                </a:cubicBezTo>
                <a:cubicBezTo>
                  <a:pt x="48" y="3232"/>
                  <a:pt x="25" y="3292"/>
                  <a:pt x="60" y="3351"/>
                </a:cubicBezTo>
                <a:cubicBezTo>
                  <a:pt x="60" y="3399"/>
                  <a:pt x="48" y="3459"/>
                  <a:pt x="84" y="3506"/>
                </a:cubicBezTo>
                <a:cubicBezTo>
                  <a:pt x="84" y="3566"/>
                  <a:pt x="96" y="3613"/>
                  <a:pt x="108" y="3661"/>
                </a:cubicBezTo>
                <a:cubicBezTo>
                  <a:pt x="144" y="3709"/>
                  <a:pt x="96" y="3780"/>
                  <a:pt x="155" y="3816"/>
                </a:cubicBezTo>
                <a:cubicBezTo>
                  <a:pt x="167" y="3828"/>
                  <a:pt x="179" y="3840"/>
                  <a:pt x="191" y="3840"/>
                </a:cubicBezTo>
                <a:cubicBezTo>
                  <a:pt x="179" y="3863"/>
                  <a:pt x="144" y="3875"/>
                  <a:pt x="155" y="3923"/>
                </a:cubicBezTo>
                <a:cubicBezTo>
                  <a:pt x="251" y="4280"/>
                  <a:pt x="346" y="4649"/>
                  <a:pt x="513" y="4983"/>
                </a:cubicBezTo>
                <a:cubicBezTo>
                  <a:pt x="525" y="5054"/>
                  <a:pt x="560" y="5102"/>
                  <a:pt x="596" y="5161"/>
                </a:cubicBezTo>
                <a:cubicBezTo>
                  <a:pt x="691" y="5364"/>
                  <a:pt x="775" y="5566"/>
                  <a:pt x="917" y="5745"/>
                </a:cubicBezTo>
                <a:cubicBezTo>
                  <a:pt x="977" y="5899"/>
                  <a:pt x="1072" y="6054"/>
                  <a:pt x="1168" y="6185"/>
                </a:cubicBezTo>
                <a:cubicBezTo>
                  <a:pt x="1215" y="6280"/>
                  <a:pt x="1275" y="6364"/>
                  <a:pt x="1334" y="6435"/>
                </a:cubicBezTo>
                <a:cubicBezTo>
                  <a:pt x="1370" y="6483"/>
                  <a:pt x="1394" y="6519"/>
                  <a:pt x="1429" y="6566"/>
                </a:cubicBezTo>
                <a:cubicBezTo>
                  <a:pt x="1441" y="6602"/>
                  <a:pt x="1465" y="6614"/>
                  <a:pt x="1489" y="6638"/>
                </a:cubicBezTo>
                <a:cubicBezTo>
                  <a:pt x="1489" y="6638"/>
                  <a:pt x="1489" y="6650"/>
                  <a:pt x="1489" y="6661"/>
                </a:cubicBezTo>
                <a:cubicBezTo>
                  <a:pt x="1560" y="6757"/>
                  <a:pt x="1632" y="6876"/>
                  <a:pt x="1715" y="6971"/>
                </a:cubicBezTo>
                <a:cubicBezTo>
                  <a:pt x="1715" y="7007"/>
                  <a:pt x="1751" y="7042"/>
                  <a:pt x="1775" y="7066"/>
                </a:cubicBezTo>
                <a:cubicBezTo>
                  <a:pt x="1810" y="7102"/>
                  <a:pt x="1846" y="7138"/>
                  <a:pt x="1870" y="7197"/>
                </a:cubicBezTo>
                <a:cubicBezTo>
                  <a:pt x="1882" y="7233"/>
                  <a:pt x="1906" y="7257"/>
                  <a:pt x="1930" y="7281"/>
                </a:cubicBezTo>
                <a:cubicBezTo>
                  <a:pt x="2001" y="7376"/>
                  <a:pt x="2060" y="7471"/>
                  <a:pt x="2144" y="7554"/>
                </a:cubicBezTo>
                <a:cubicBezTo>
                  <a:pt x="2203" y="7638"/>
                  <a:pt x="2263" y="7721"/>
                  <a:pt x="2346" y="7792"/>
                </a:cubicBezTo>
                <a:cubicBezTo>
                  <a:pt x="2418" y="7912"/>
                  <a:pt x="2513" y="8007"/>
                  <a:pt x="2608" y="8114"/>
                </a:cubicBezTo>
                <a:cubicBezTo>
                  <a:pt x="2727" y="8269"/>
                  <a:pt x="2870" y="8412"/>
                  <a:pt x="3013" y="8554"/>
                </a:cubicBezTo>
                <a:cubicBezTo>
                  <a:pt x="3061" y="8614"/>
                  <a:pt x="3108" y="8662"/>
                  <a:pt x="3168" y="8709"/>
                </a:cubicBezTo>
                <a:cubicBezTo>
                  <a:pt x="3227" y="8757"/>
                  <a:pt x="3275" y="8828"/>
                  <a:pt x="3346" y="8864"/>
                </a:cubicBezTo>
                <a:cubicBezTo>
                  <a:pt x="3346" y="8888"/>
                  <a:pt x="3346" y="8900"/>
                  <a:pt x="3370" y="8912"/>
                </a:cubicBezTo>
                <a:cubicBezTo>
                  <a:pt x="3465" y="8995"/>
                  <a:pt x="3549" y="9090"/>
                  <a:pt x="3644" y="9174"/>
                </a:cubicBezTo>
                <a:cubicBezTo>
                  <a:pt x="3704" y="9233"/>
                  <a:pt x="3775" y="9281"/>
                  <a:pt x="3835" y="9340"/>
                </a:cubicBezTo>
                <a:cubicBezTo>
                  <a:pt x="3858" y="9388"/>
                  <a:pt x="3906" y="9412"/>
                  <a:pt x="3954" y="9447"/>
                </a:cubicBezTo>
                <a:cubicBezTo>
                  <a:pt x="4001" y="9483"/>
                  <a:pt x="4025" y="9531"/>
                  <a:pt x="4085" y="9555"/>
                </a:cubicBezTo>
                <a:cubicBezTo>
                  <a:pt x="4156" y="9614"/>
                  <a:pt x="4204" y="9686"/>
                  <a:pt x="4287" y="9721"/>
                </a:cubicBezTo>
                <a:cubicBezTo>
                  <a:pt x="4287" y="9733"/>
                  <a:pt x="4299" y="9733"/>
                  <a:pt x="4299" y="9745"/>
                </a:cubicBezTo>
                <a:cubicBezTo>
                  <a:pt x="4311" y="9757"/>
                  <a:pt x="4335" y="9769"/>
                  <a:pt x="4346" y="9781"/>
                </a:cubicBezTo>
                <a:cubicBezTo>
                  <a:pt x="4430" y="9852"/>
                  <a:pt x="4525" y="9924"/>
                  <a:pt x="4620" y="9983"/>
                </a:cubicBezTo>
                <a:cubicBezTo>
                  <a:pt x="4870" y="10233"/>
                  <a:pt x="5180" y="10424"/>
                  <a:pt x="5466" y="10638"/>
                </a:cubicBezTo>
                <a:cubicBezTo>
                  <a:pt x="5478" y="10638"/>
                  <a:pt x="5489" y="10650"/>
                  <a:pt x="5513" y="10662"/>
                </a:cubicBezTo>
                <a:cubicBezTo>
                  <a:pt x="5525" y="10686"/>
                  <a:pt x="5549" y="10698"/>
                  <a:pt x="5585" y="10698"/>
                </a:cubicBezTo>
                <a:cubicBezTo>
                  <a:pt x="5787" y="10876"/>
                  <a:pt x="6025" y="11007"/>
                  <a:pt x="6251" y="11150"/>
                </a:cubicBezTo>
                <a:cubicBezTo>
                  <a:pt x="6263" y="11162"/>
                  <a:pt x="6275" y="11162"/>
                  <a:pt x="6299" y="11162"/>
                </a:cubicBezTo>
                <a:cubicBezTo>
                  <a:pt x="6323" y="11186"/>
                  <a:pt x="6347" y="11198"/>
                  <a:pt x="6371" y="11210"/>
                </a:cubicBezTo>
                <a:cubicBezTo>
                  <a:pt x="6371" y="11233"/>
                  <a:pt x="6382" y="11233"/>
                  <a:pt x="6406" y="11233"/>
                </a:cubicBezTo>
                <a:cubicBezTo>
                  <a:pt x="6478" y="11305"/>
                  <a:pt x="6561" y="11352"/>
                  <a:pt x="6656" y="11388"/>
                </a:cubicBezTo>
                <a:cubicBezTo>
                  <a:pt x="6752" y="11460"/>
                  <a:pt x="6859" y="11519"/>
                  <a:pt x="6966" y="11567"/>
                </a:cubicBezTo>
                <a:cubicBezTo>
                  <a:pt x="6990" y="11591"/>
                  <a:pt x="7025" y="11602"/>
                  <a:pt x="7049" y="11614"/>
                </a:cubicBezTo>
                <a:cubicBezTo>
                  <a:pt x="7077" y="11649"/>
                  <a:pt x="7105" y="11668"/>
                  <a:pt x="7137" y="11668"/>
                </a:cubicBezTo>
                <a:cubicBezTo>
                  <a:pt x="7160" y="11668"/>
                  <a:pt x="7186" y="11658"/>
                  <a:pt x="7216" y="11638"/>
                </a:cubicBezTo>
                <a:cubicBezTo>
                  <a:pt x="7252" y="11602"/>
                  <a:pt x="7311" y="11614"/>
                  <a:pt x="7347" y="11567"/>
                </a:cubicBezTo>
                <a:cubicBezTo>
                  <a:pt x="7418" y="11543"/>
                  <a:pt x="7490" y="11507"/>
                  <a:pt x="7549" y="11460"/>
                </a:cubicBezTo>
                <a:cubicBezTo>
                  <a:pt x="7573" y="11448"/>
                  <a:pt x="7597" y="11436"/>
                  <a:pt x="7609" y="11412"/>
                </a:cubicBezTo>
                <a:cubicBezTo>
                  <a:pt x="7859" y="11281"/>
                  <a:pt x="8097" y="11138"/>
                  <a:pt x="8335" y="10971"/>
                </a:cubicBezTo>
                <a:cubicBezTo>
                  <a:pt x="8430" y="10924"/>
                  <a:pt x="8526" y="10852"/>
                  <a:pt x="8621" y="10781"/>
                </a:cubicBezTo>
                <a:cubicBezTo>
                  <a:pt x="8680" y="10745"/>
                  <a:pt x="8752" y="10710"/>
                  <a:pt x="8799" y="10662"/>
                </a:cubicBezTo>
                <a:cubicBezTo>
                  <a:pt x="8859" y="10638"/>
                  <a:pt x="8907" y="10590"/>
                  <a:pt x="8954" y="10543"/>
                </a:cubicBezTo>
                <a:cubicBezTo>
                  <a:pt x="9097" y="10471"/>
                  <a:pt x="9204" y="10376"/>
                  <a:pt x="9335" y="10269"/>
                </a:cubicBezTo>
                <a:cubicBezTo>
                  <a:pt x="9407" y="10233"/>
                  <a:pt x="9478" y="10186"/>
                  <a:pt x="9538" y="10114"/>
                </a:cubicBezTo>
                <a:cubicBezTo>
                  <a:pt x="9680" y="10031"/>
                  <a:pt x="9788" y="9912"/>
                  <a:pt x="9919" y="9805"/>
                </a:cubicBezTo>
                <a:cubicBezTo>
                  <a:pt x="9990" y="9745"/>
                  <a:pt x="10073" y="9686"/>
                  <a:pt x="10133" y="9614"/>
                </a:cubicBezTo>
                <a:cubicBezTo>
                  <a:pt x="10216" y="9578"/>
                  <a:pt x="10264" y="9507"/>
                  <a:pt x="10312" y="9459"/>
                </a:cubicBezTo>
                <a:cubicBezTo>
                  <a:pt x="10419" y="9400"/>
                  <a:pt x="10490" y="9305"/>
                  <a:pt x="10585" y="9233"/>
                </a:cubicBezTo>
                <a:cubicBezTo>
                  <a:pt x="10669" y="9162"/>
                  <a:pt x="10728" y="9078"/>
                  <a:pt x="10812" y="9007"/>
                </a:cubicBezTo>
                <a:cubicBezTo>
                  <a:pt x="10907" y="8947"/>
                  <a:pt x="10978" y="8864"/>
                  <a:pt x="11050" y="8781"/>
                </a:cubicBezTo>
                <a:cubicBezTo>
                  <a:pt x="11097" y="8745"/>
                  <a:pt x="11133" y="8709"/>
                  <a:pt x="11157" y="8662"/>
                </a:cubicBezTo>
                <a:cubicBezTo>
                  <a:pt x="11264" y="8590"/>
                  <a:pt x="11324" y="8495"/>
                  <a:pt x="11407" y="8400"/>
                </a:cubicBezTo>
                <a:cubicBezTo>
                  <a:pt x="11455" y="8376"/>
                  <a:pt x="11490" y="8328"/>
                  <a:pt x="11526" y="8281"/>
                </a:cubicBezTo>
                <a:cubicBezTo>
                  <a:pt x="11562" y="8269"/>
                  <a:pt x="11585" y="8245"/>
                  <a:pt x="11597" y="8197"/>
                </a:cubicBezTo>
                <a:cubicBezTo>
                  <a:pt x="11669" y="8138"/>
                  <a:pt x="11740" y="8066"/>
                  <a:pt x="11800" y="7971"/>
                </a:cubicBezTo>
                <a:cubicBezTo>
                  <a:pt x="11859" y="7923"/>
                  <a:pt x="11907" y="7864"/>
                  <a:pt x="11955" y="7792"/>
                </a:cubicBezTo>
                <a:cubicBezTo>
                  <a:pt x="11978" y="7781"/>
                  <a:pt x="12002" y="7745"/>
                  <a:pt x="12014" y="7709"/>
                </a:cubicBezTo>
                <a:cubicBezTo>
                  <a:pt x="12026" y="7697"/>
                  <a:pt x="12026" y="7697"/>
                  <a:pt x="12038" y="7685"/>
                </a:cubicBezTo>
                <a:cubicBezTo>
                  <a:pt x="12217" y="7483"/>
                  <a:pt x="12383" y="7269"/>
                  <a:pt x="12526" y="7031"/>
                </a:cubicBezTo>
                <a:cubicBezTo>
                  <a:pt x="12574" y="6983"/>
                  <a:pt x="12609" y="6935"/>
                  <a:pt x="12633" y="6876"/>
                </a:cubicBezTo>
                <a:cubicBezTo>
                  <a:pt x="12681" y="6828"/>
                  <a:pt x="12728" y="6769"/>
                  <a:pt x="12752" y="6709"/>
                </a:cubicBezTo>
                <a:cubicBezTo>
                  <a:pt x="12788" y="6685"/>
                  <a:pt x="12812" y="6650"/>
                  <a:pt x="12824" y="6614"/>
                </a:cubicBezTo>
                <a:cubicBezTo>
                  <a:pt x="12836" y="6590"/>
                  <a:pt x="12848" y="6566"/>
                  <a:pt x="12859" y="6554"/>
                </a:cubicBezTo>
                <a:cubicBezTo>
                  <a:pt x="12907" y="6507"/>
                  <a:pt x="12943" y="6459"/>
                  <a:pt x="12967" y="6411"/>
                </a:cubicBezTo>
                <a:cubicBezTo>
                  <a:pt x="12979" y="6399"/>
                  <a:pt x="12990" y="6376"/>
                  <a:pt x="13002" y="6364"/>
                </a:cubicBezTo>
                <a:cubicBezTo>
                  <a:pt x="13074" y="6280"/>
                  <a:pt x="13133" y="6173"/>
                  <a:pt x="13193" y="6078"/>
                </a:cubicBezTo>
                <a:cubicBezTo>
                  <a:pt x="13252" y="5995"/>
                  <a:pt x="13300" y="5911"/>
                  <a:pt x="13336" y="5804"/>
                </a:cubicBezTo>
                <a:cubicBezTo>
                  <a:pt x="13348" y="5792"/>
                  <a:pt x="13360" y="5780"/>
                  <a:pt x="13371" y="5768"/>
                </a:cubicBezTo>
                <a:cubicBezTo>
                  <a:pt x="13419" y="5685"/>
                  <a:pt x="13479" y="5602"/>
                  <a:pt x="13514" y="5518"/>
                </a:cubicBezTo>
                <a:cubicBezTo>
                  <a:pt x="13586" y="5399"/>
                  <a:pt x="13645" y="5280"/>
                  <a:pt x="13693" y="5161"/>
                </a:cubicBezTo>
                <a:cubicBezTo>
                  <a:pt x="13776" y="5042"/>
                  <a:pt x="13824" y="4899"/>
                  <a:pt x="13871" y="4756"/>
                </a:cubicBezTo>
                <a:cubicBezTo>
                  <a:pt x="13919" y="4661"/>
                  <a:pt x="13955" y="4554"/>
                  <a:pt x="13979" y="4447"/>
                </a:cubicBezTo>
                <a:cubicBezTo>
                  <a:pt x="14002" y="4399"/>
                  <a:pt x="14026" y="4340"/>
                  <a:pt x="14026" y="4292"/>
                </a:cubicBezTo>
                <a:cubicBezTo>
                  <a:pt x="14086" y="4137"/>
                  <a:pt x="14110" y="3971"/>
                  <a:pt x="14157" y="3816"/>
                </a:cubicBezTo>
                <a:cubicBezTo>
                  <a:pt x="14157" y="3804"/>
                  <a:pt x="14157" y="3792"/>
                  <a:pt x="14157" y="3780"/>
                </a:cubicBezTo>
                <a:cubicBezTo>
                  <a:pt x="14181" y="3685"/>
                  <a:pt x="14205" y="3602"/>
                  <a:pt x="14205" y="3506"/>
                </a:cubicBezTo>
                <a:cubicBezTo>
                  <a:pt x="14241" y="3471"/>
                  <a:pt x="14217" y="3423"/>
                  <a:pt x="14229" y="3375"/>
                </a:cubicBezTo>
                <a:cubicBezTo>
                  <a:pt x="14252" y="3304"/>
                  <a:pt x="14241" y="3244"/>
                  <a:pt x="14252" y="3173"/>
                </a:cubicBezTo>
                <a:cubicBezTo>
                  <a:pt x="14276" y="3149"/>
                  <a:pt x="14264" y="3113"/>
                  <a:pt x="14264" y="3078"/>
                </a:cubicBezTo>
                <a:cubicBezTo>
                  <a:pt x="14276" y="2792"/>
                  <a:pt x="14276" y="2506"/>
                  <a:pt x="14241" y="2220"/>
                </a:cubicBezTo>
                <a:cubicBezTo>
                  <a:pt x="14241" y="2208"/>
                  <a:pt x="14241" y="2185"/>
                  <a:pt x="14229" y="2161"/>
                </a:cubicBezTo>
                <a:cubicBezTo>
                  <a:pt x="14229" y="2137"/>
                  <a:pt x="14229" y="2125"/>
                  <a:pt x="14217" y="2101"/>
                </a:cubicBezTo>
                <a:cubicBezTo>
                  <a:pt x="14217" y="2042"/>
                  <a:pt x="14205" y="1994"/>
                  <a:pt x="14181" y="1935"/>
                </a:cubicBezTo>
                <a:cubicBezTo>
                  <a:pt x="14181" y="1935"/>
                  <a:pt x="14181" y="1923"/>
                  <a:pt x="14181" y="1923"/>
                </a:cubicBezTo>
                <a:cubicBezTo>
                  <a:pt x="14181" y="1899"/>
                  <a:pt x="14181" y="1875"/>
                  <a:pt x="14157" y="1851"/>
                </a:cubicBezTo>
                <a:cubicBezTo>
                  <a:pt x="14157" y="1827"/>
                  <a:pt x="14157" y="1804"/>
                  <a:pt x="14133" y="1792"/>
                </a:cubicBezTo>
                <a:cubicBezTo>
                  <a:pt x="14122" y="1697"/>
                  <a:pt x="14086" y="1625"/>
                  <a:pt x="14038" y="1542"/>
                </a:cubicBezTo>
                <a:cubicBezTo>
                  <a:pt x="14014" y="1446"/>
                  <a:pt x="13967" y="1351"/>
                  <a:pt x="13907" y="1280"/>
                </a:cubicBezTo>
                <a:cubicBezTo>
                  <a:pt x="13871" y="1196"/>
                  <a:pt x="13848" y="1101"/>
                  <a:pt x="13752" y="1054"/>
                </a:cubicBezTo>
                <a:cubicBezTo>
                  <a:pt x="13764" y="994"/>
                  <a:pt x="13729" y="970"/>
                  <a:pt x="13693" y="935"/>
                </a:cubicBezTo>
                <a:cubicBezTo>
                  <a:pt x="13657" y="887"/>
                  <a:pt x="13633" y="839"/>
                  <a:pt x="13574" y="804"/>
                </a:cubicBezTo>
                <a:cubicBezTo>
                  <a:pt x="13538" y="744"/>
                  <a:pt x="13502" y="708"/>
                  <a:pt x="13443" y="673"/>
                </a:cubicBezTo>
                <a:cubicBezTo>
                  <a:pt x="13407" y="625"/>
                  <a:pt x="13371" y="577"/>
                  <a:pt x="13312" y="554"/>
                </a:cubicBezTo>
                <a:cubicBezTo>
                  <a:pt x="13276" y="506"/>
                  <a:pt x="13217" y="482"/>
                  <a:pt x="13169" y="446"/>
                </a:cubicBezTo>
                <a:cubicBezTo>
                  <a:pt x="13145" y="411"/>
                  <a:pt x="13109" y="387"/>
                  <a:pt x="13062" y="375"/>
                </a:cubicBezTo>
                <a:cubicBezTo>
                  <a:pt x="13002" y="315"/>
                  <a:pt x="12931" y="292"/>
                  <a:pt x="12859" y="268"/>
                </a:cubicBezTo>
                <a:cubicBezTo>
                  <a:pt x="12800" y="220"/>
                  <a:pt x="12728" y="196"/>
                  <a:pt x="12657" y="173"/>
                </a:cubicBezTo>
                <a:cubicBezTo>
                  <a:pt x="12621" y="149"/>
                  <a:pt x="12574" y="137"/>
                  <a:pt x="12526" y="137"/>
                </a:cubicBezTo>
                <a:cubicBezTo>
                  <a:pt x="12395" y="77"/>
                  <a:pt x="12264" y="42"/>
                  <a:pt x="12133" y="42"/>
                </a:cubicBezTo>
                <a:cubicBezTo>
                  <a:pt x="11994" y="18"/>
                  <a:pt x="11854" y="0"/>
                  <a:pt x="11718" y="0"/>
                </a:cubicBezTo>
                <a:close/>
              </a:path>
            </a:pathLst>
          </a:custGeom>
          <a:solidFill>
            <a:srgbClr val="FE676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518" name="Google Shape;1518;p63"/>
          <p:cNvSpPr/>
          <p:nvPr/>
        </p:nvSpPr>
        <p:spPr>
          <a:xfrm>
            <a:off x="1058745" y="2548175"/>
            <a:ext cx="174251" cy="142408"/>
          </a:xfrm>
          <a:custGeom>
            <a:avLst/>
            <a:gdLst/>
            <a:ahLst/>
            <a:cxnLst/>
            <a:rect l="l" t="t" r="r" b="b"/>
            <a:pathLst>
              <a:path w="14277" h="11668" extrusionOk="0">
                <a:moveTo>
                  <a:pt x="10812" y="649"/>
                </a:moveTo>
                <a:cubicBezTo>
                  <a:pt x="10800" y="649"/>
                  <a:pt x="10800" y="661"/>
                  <a:pt x="10800" y="661"/>
                </a:cubicBezTo>
                <a:cubicBezTo>
                  <a:pt x="10800" y="649"/>
                  <a:pt x="10800" y="649"/>
                  <a:pt x="10812" y="649"/>
                </a:cubicBezTo>
                <a:close/>
                <a:moveTo>
                  <a:pt x="4096" y="684"/>
                </a:moveTo>
                <a:cubicBezTo>
                  <a:pt x="4132" y="696"/>
                  <a:pt x="4168" y="696"/>
                  <a:pt x="4180" y="696"/>
                </a:cubicBezTo>
                <a:cubicBezTo>
                  <a:pt x="4185" y="694"/>
                  <a:pt x="4188" y="693"/>
                  <a:pt x="4190" y="693"/>
                </a:cubicBezTo>
                <a:cubicBezTo>
                  <a:pt x="4199" y="693"/>
                  <a:pt x="4192" y="708"/>
                  <a:pt x="4192" y="708"/>
                </a:cubicBezTo>
                <a:cubicBezTo>
                  <a:pt x="4192" y="744"/>
                  <a:pt x="4204" y="768"/>
                  <a:pt x="4216" y="792"/>
                </a:cubicBezTo>
                <a:cubicBezTo>
                  <a:pt x="4180" y="756"/>
                  <a:pt x="4144" y="720"/>
                  <a:pt x="4096" y="684"/>
                </a:cubicBezTo>
                <a:close/>
                <a:moveTo>
                  <a:pt x="5108" y="1054"/>
                </a:moveTo>
                <a:cubicBezTo>
                  <a:pt x="5108" y="1065"/>
                  <a:pt x="5108" y="1065"/>
                  <a:pt x="5108" y="1065"/>
                </a:cubicBezTo>
                <a:cubicBezTo>
                  <a:pt x="5097" y="1065"/>
                  <a:pt x="5097" y="1077"/>
                  <a:pt x="5085" y="1077"/>
                </a:cubicBezTo>
                <a:lnTo>
                  <a:pt x="5085" y="1077"/>
                </a:lnTo>
                <a:cubicBezTo>
                  <a:pt x="5097" y="1077"/>
                  <a:pt x="5097" y="1065"/>
                  <a:pt x="5108" y="1054"/>
                </a:cubicBezTo>
                <a:close/>
                <a:moveTo>
                  <a:pt x="9097" y="1089"/>
                </a:moveTo>
                <a:cubicBezTo>
                  <a:pt x="9109" y="1089"/>
                  <a:pt x="9109" y="1089"/>
                  <a:pt x="9109" y="1101"/>
                </a:cubicBezTo>
                <a:lnTo>
                  <a:pt x="9097" y="1101"/>
                </a:lnTo>
                <a:cubicBezTo>
                  <a:pt x="9097" y="1101"/>
                  <a:pt x="9097" y="1089"/>
                  <a:pt x="9097" y="1089"/>
                </a:cubicBezTo>
                <a:close/>
                <a:moveTo>
                  <a:pt x="1965" y="1101"/>
                </a:moveTo>
                <a:cubicBezTo>
                  <a:pt x="1965" y="1113"/>
                  <a:pt x="1965" y="1125"/>
                  <a:pt x="1953" y="1125"/>
                </a:cubicBezTo>
                <a:cubicBezTo>
                  <a:pt x="1953" y="1113"/>
                  <a:pt x="1965" y="1113"/>
                  <a:pt x="1965" y="1101"/>
                </a:cubicBezTo>
                <a:close/>
                <a:moveTo>
                  <a:pt x="8930" y="1149"/>
                </a:moveTo>
                <a:cubicBezTo>
                  <a:pt x="8930" y="1161"/>
                  <a:pt x="8918" y="1161"/>
                  <a:pt x="8918" y="1173"/>
                </a:cubicBezTo>
                <a:cubicBezTo>
                  <a:pt x="8918" y="1161"/>
                  <a:pt x="8918" y="1161"/>
                  <a:pt x="8930" y="1149"/>
                </a:cubicBezTo>
                <a:close/>
                <a:moveTo>
                  <a:pt x="3799" y="1232"/>
                </a:moveTo>
                <a:cubicBezTo>
                  <a:pt x="3799" y="1244"/>
                  <a:pt x="3787" y="1244"/>
                  <a:pt x="3775" y="1244"/>
                </a:cubicBezTo>
                <a:cubicBezTo>
                  <a:pt x="3787" y="1244"/>
                  <a:pt x="3787" y="1232"/>
                  <a:pt x="3787" y="1232"/>
                </a:cubicBezTo>
                <a:close/>
                <a:moveTo>
                  <a:pt x="3971" y="1259"/>
                </a:moveTo>
                <a:cubicBezTo>
                  <a:pt x="3989" y="1259"/>
                  <a:pt x="4007" y="1262"/>
                  <a:pt x="4025" y="1268"/>
                </a:cubicBezTo>
                <a:cubicBezTo>
                  <a:pt x="4001" y="1280"/>
                  <a:pt x="3965" y="1292"/>
                  <a:pt x="3942" y="1316"/>
                </a:cubicBezTo>
                <a:cubicBezTo>
                  <a:pt x="3930" y="1304"/>
                  <a:pt x="3906" y="1292"/>
                  <a:pt x="3918" y="1268"/>
                </a:cubicBezTo>
                <a:cubicBezTo>
                  <a:pt x="3936" y="1262"/>
                  <a:pt x="3954" y="1259"/>
                  <a:pt x="3971" y="1259"/>
                </a:cubicBezTo>
                <a:close/>
                <a:moveTo>
                  <a:pt x="9359" y="1387"/>
                </a:moveTo>
                <a:cubicBezTo>
                  <a:pt x="9359" y="1387"/>
                  <a:pt x="9359" y="1387"/>
                  <a:pt x="9359" y="1399"/>
                </a:cubicBezTo>
                <a:lnTo>
                  <a:pt x="9347" y="1399"/>
                </a:lnTo>
                <a:cubicBezTo>
                  <a:pt x="9347" y="1387"/>
                  <a:pt x="9359" y="1387"/>
                  <a:pt x="9359" y="1387"/>
                </a:cubicBezTo>
                <a:close/>
                <a:moveTo>
                  <a:pt x="3870" y="1518"/>
                </a:moveTo>
                <a:cubicBezTo>
                  <a:pt x="3882" y="1530"/>
                  <a:pt x="3882" y="1530"/>
                  <a:pt x="3882" y="1530"/>
                </a:cubicBezTo>
                <a:lnTo>
                  <a:pt x="3870" y="1530"/>
                </a:lnTo>
                <a:cubicBezTo>
                  <a:pt x="3870" y="1530"/>
                  <a:pt x="3870" y="1530"/>
                  <a:pt x="3870" y="1518"/>
                </a:cubicBezTo>
                <a:close/>
                <a:moveTo>
                  <a:pt x="13800" y="1851"/>
                </a:moveTo>
                <a:cubicBezTo>
                  <a:pt x="13800" y="1863"/>
                  <a:pt x="13788" y="1863"/>
                  <a:pt x="13788" y="1863"/>
                </a:cubicBezTo>
                <a:cubicBezTo>
                  <a:pt x="13788" y="1863"/>
                  <a:pt x="13788" y="1863"/>
                  <a:pt x="13776" y="1851"/>
                </a:cubicBezTo>
                <a:close/>
                <a:moveTo>
                  <a:pt x="5489" y="1863"/>
                </a:moveTo>
                <a:cubicBezTo>
                  <a:pt x="5489" y="1875"/>
                  <a:pt x="5489" y="1875"/>
                  <a:pt x="5489" y="1875"/>
                </a:cubicBezTo>
                <a:cubicBezTo>
                  <a:pt x="5489" y="1875"/>
                  <a:pt x="5486" y="1872"/>
                  <a:pt x="5482" y="1871"/>
                </a:cubicBezTo>
                <a:lnTo>
                  <a:pt x="5482" y="1871"/>
                </a:lnTo>
                <a:cubicBezTo>
                  <a:pt x="5484" y="1869"/>
                  <a:pt x="5486" y="1866"/>
                  <a:pt x="5489" y="1863"/>
                </a:cubicBezTo>
                <a:close/>
                <a:moveTo>
                  <a:pt x="8180" y="1875"/>
                </a:moveTo>
                <a:cubicBezTo>
                  <a:pt x="8180" y="1887"/>
                  <a:pt x="8180" y="1887"/>
                  <a:pt x="8180" y="1887"/>
                </a:cubicBezTo>
                <a:cubicBezTo>
                  <a:pt x="8180" y="1887"/>
                  <a:pt x="8168" y="1887"/>
                  <a:pt x="8168" y="1875"/>
                </a:cubicBezTo>
                <a:close/>
                <a:moveTo>
                  <a:pt x="155" y="2054"/>
                </a:moveTo>
                <a:cubicBezTo>
                  <a:pt x="167" y="2078"/>
                  <a:pt x="167" y="2089"/>
                  <a:pt x="179" y="2101"/>
                </a:cubicBezTo>
                <a:cubicBezTo>
                  <a:pt x="167" y="2113"/>
                  <a:pt x="144" y="2125"/>
                  <a:pt x="120" y="2149"/>
                </a:cubicBezTo>
                <a:cubicBezTo>
                  <a:pt x="132" y="2113"/>
                  <a:pt x="144" y="2089"/>
                  <a:pt x="155" y="2054"/>
                </a:cubicBezTo>
                <a:close/>
                <a:moveTo>
                  <a:pt x="1239" y="2173"/>
                </a:moveTo>
                <a:cubicBezTo>
                  <a:pt x="1239" y="2185"/>
                  <a:pt x="1239" y="2185"/>
                  <a:pt x="1239" y="2185"/>
                </a:cubicBezTo>
                <a:lnTo>
                  <a:pt x="1227" y="2185"/>
                </a:lnTo>
                <a:cubicBezTo>
                  <a:pt x="1239" y="2185"/>
                  <a:pt x="1239" y="2185"/>
                  <a:pt x="1239" y="2173"/>
                </a:cubicBezTo>
                <a:close/>
                <a:moveTo>
                  <a:pt x="2322" y="2256"/>
                </a:moveTo>
                <a:cubicBezTo>
                  <a:pt x="2322" y="2268"/>
                  <a:pt x="2322" y="2268"/>
                  <a:pt x="2311" y="2280"/>
                </a:cubicBezTo>
                <a:cubicBezTo>
                  <a:pt x="2322" y="2268"/>
                  <a:pt x="2322" y="2256"/>
                  <a:pt x="2322" y="2256"/>
                </a:cubicBezTo>
                <a:close/>
                <a:moveTo>
                  <a:pt x="4323" y="2363"/>
                </a:moveTo>
                <a:cubicBezTo>
                  <a:pt x="4311" y="2363"/>
                  <a:pt x="4311" y="2363"/>
                  <a:pt x="4311" y="2375"/>
                </a:cubicBezTo>
                <a:cubicBezTo>
                  <a:pt x="4311" y="2363"/>
                  <a:pt x="4299" y="2363"/>
                  <a:pt x="4299" y="2363"/>
                </a:cubicBezTo>
                <a:close/>
                <a:moveTo>
                  <a:pt x="2632" y="2387"/>
                </a:moveTo>
                <a:cubicBezTo>
                  <a:pt x="2632" y="2399"/>
                  <a:pt x="2632" y="2399"/>
                  <a:pt x="2632" y="2399"/>
                </a:cubicBezTo>
                <a:cubicBezTo>
                  <a:pt x="2620" y="2399"/>
                  <a:pt x="2620" y="2399"/>
                  <a:pt x="2620" y="2387"/>
                </a:cubicBezTo>
                <a:close/>
                <a:moveTo>
                  <a:pt x="12645" y="2411"/>
                </a:moveTo>
                <a:cubicBezTo>
                  <a:pt x="12645" y="2417"/>
                  <a:pt x="12642" y="2420"/>
                  <a:pt x="12638" y="2420"/>
                </a:cubicBezTo>
                <a:cubicBezTo>
                  <a:pt x="12633" y="2420"/>
                  <a:pt x="12627" y="2417"/>
                  <a:pt x="12621" y="2411"/>
                </a:cubicBezTo>
                <a:close/>
                <a:moveTo>
                  <a:pt x="3180" y="2518"/>
                </a:moveTo>
                <a:cubicBezTo>
                  <a:pt x="3180" y="2518"/>
                  <a:pt x="3180" y="2518"/>
                  <a:pt x="3180" y="2530"/>
                </a:cubicBezTo>
                <a:cubicBezTo>
                  <a:pt x="3180" y="2518"/>
                  <a:pt x="3168" y="2518"/>
                  <a:pt x="3168" y="2518"/>
                </a:cubicBezTo>
                <a:close/>
                <a:moveTo>
                  <a:pt x="4549" y="2530"/>
                </a:moveTo>
                <a:cubicBezTo>
                  <a:pt x="4561" y="2530"/>
                  <a:pt x="4561" y="2530"/>
                  <a:pt x="4573" y="2542"/>
                </a:cubicBezTo>
                <a:cubicBezTo>
                  <a:pt x="4561" y="2542"/>
                  <a:pt x="4561" y="2530"/>
                  <a:pt x="4549" y="2530"/>
                </a:cubicBezTo>
                <a:close/>
                <a:moveTo>
                  <a:pt x="6513" y="2530"/>
                </a:moveTo>
                <a:cubicBezTo>
                  <a:pt x="6513" y="2530"/>
                  <a:pt x="6513" y="2542"/>
                  <a:pt x="6513" y="2542"/>
                </a:cubicBezTo>
                <a:lnTo>
                  <a:pt x="6502" y="2542"/>
                </a:lnTo>
                <a:cubicBezTo>
                  <a:pt x="6502" y="2542"/>
                  <a:pt x="6502" y="2530"/>
                  <a:pt x="6513" y="2530"/>
                </a:cubicBezTo>
                <a:close/>
                <a:moveTo>
                  <a:pt x="3858" y="2613"/>
                </a:moveTo>
                <a:cubicBezTo>
                  <a:pt x="3846" y="2625"/>
                  <a:pt x="3835" y="2637"/>
                  <a:pt x="3835" y="2637"/>
                </a:cubicBezTo>
                <a:cubicBezTo>
                  <a:pt x="3835" y="2637"/>
                  <a:pt x="3835" y="2625"/>
                  <a:pt x="3823" y="2625"/>
                </a:cubicBezTo>
                <a:cubicBezTo>
                  <a:pt x="3834" y="2625"/>
                  <a:pt x="3846" y="2625"/>
                  <a:pt x="3858" y="2613"/>
                </a:cubicBezTo>
                <a:close/>
                <a:moveTo>
                  <a:pt x="11990" y="2816"/>
                </a:moveTo>
                <a:cubicBezTo>
                  <a:pt x="11978" y="2828"/>
                  <a:pt x="11978" y="2828"/>
                  <a:pt x="11966" y="2840"/>
                </a:cubicBezTo>
                <a:cubicBezTo>
                  <a:pt x="11966" y="2828"/>
                  <a:pt x="11966" y="2828"/>
                  <a:pt x="11966" y="2828"/>
                </a:cubicBezTo>
                <a:cubicBezTo>
                  <a:pt x="11966" y="2816"/>
                  <a:pt x="11978" y="2816"/>
                  <a:pt x="11990" y="2816"/>
                </a:cubicBezTo>
                <a:close/>
                <a:moveTo>
                  <a:pt x="2489" y="2851"/>
                </a:moveTo>
                <a:cubicBezTo>
                  <a:pt x="2489" y="2863"/>
                  <a:pt x="2501" y="2887"/>
                  <a:pt x="2513" y="2899"/>
                </a:cubicBezTo>
                <a:cubicBezTo>
                  <a:pt x="2501" y="2899"/>
                  <a:pt x="2489" y="2887"/>
                  <a:pt x="2489" y="2875"/>
                </a:cubicBezTo>
                <a:cubicBezTo>
                  <a:pt x="2489" y="2863"/>
                  <a:pt x="2489" y="2851"/>
                  <a:pt x="2477" y="2851"/>
                </a:cubicBezTo>
                <a:close/>
                <a:moveTo>
                  <a:pt x="501" y="2947"/>
                </a:moveTo>
                <a:cubicBezTo>
                  <a:pt x="513" y="2959"/>
                  <a:pt x="513" y="2959"/>
                  <a:pt x="513" y="2959"/>
                </a:cubicBezTo>
                <a:cubicBezTo>
                  <a:pt x="513" y="2959"/>
                  <a:pt x="513" y="2970"/>
                  <a:pt x="501" y="2970"/>
                </a:cubicBezTo>
                <a:cubicBezTo>
                  <a:pt x="501" y="2959"/>
                  <a:pt x="501" y="2959"/>
                  <a:pt x="501" y="2947"/>
                </a:cubicBezTo>
                <a:close/>
                <a:moveTo>
                  <a:pt x="13229" y="2959"/>
                </a:moveTo>
                <a:cubicBezTo>
                  <a:pt x="13229" y="2970"/>
                  <a:pt x="13229" y="2970"/>
                  <a:pt x="13229" y="2982"/>
                </a:cubicBezTo>
                <a:cubicBezTo>
                  <a:pt x="13217" y="2982"/>
                  <a:pt x="13205" y="2982"/>
                  <a:pt x="13193" y="2970"/>
                </a:cubicBezTo>
                <a:cubicBezTo>
                  <a:pt x="13205" y="2970"/>
                  <a:pt x="13217" y="2970"/>
                  <a:pt x="13229" y="2959"/>
                </a:cubicBezTo>
                <a:close/>
                <a:moveTo>
                  <a:pt x="9169" y="2982"/>
                </a:moveTo>
                <a:lnTo>
                  <a:pt x="9169" y="2982"/>
                </a:lnTo>
                <a:cubicBezTo>
                  <a:pt x="9169" y="2994"/>
                  <a:pt x="9180" y="2994"/>
                  <a:pt x="9192" y="3006"/>
                </a:cubicBezTo>
                <a:lnTo>
                  <a:pt x="9180" y="3006"/>
                </a:lnTo>
                <a:cubicBezTo>
                  <a:pt x="9169" y="2994"/>
                  <a:pt x="9169" y="2994"/>
                  <a:pt x="9169" y="2982"/>
                </a:cubicBezTo>
                <a:close/>
                <a:moveTo>
                  <a:pt x="13074" y="2970"/>
                </a:moveTo>
                <a:cubicBezTo>
                  <a:pt x="13074" y="2982"/>
                  <a:pt x="13086" y="2982"/>
                  <a:pt x="13098" y="2982"/>
                </a:cubicBezTo>
                <a:cubicBezTo>
                  <a:pt x="13086" y="2994"/>
                  <a:pt x="13086" y="3006"/>
                  <a:pt x="13086" y="3018"/>
                </a:cubicBezTo>
                <a:cubicBezTo>
                  <a:pt x="13074" y="2994"/>
                  <a:pt x="13074" y="2982"/>
                  <a:pt x="13074" y="2970"/>
                </a:cubicBezTo>
                <a:close/>
                <a:moveTo>
                  <a:pt x="3013" y="3221"/>
                </a:moveTo>
                <a:cubicBezTo>
                  <a:pt x="3013" y="3232"/>
                  <a:pt x="3001" y="3244"/>
                  <a:pt x="3001" y="3256"/>
                </a:cubicBezTo>
                <a:cubicBezTo>
                  <a:pt x="3001" y="3244"/>
                  <a:pt x="3001" y="3232"/>
                  <a:pt x="2989" y="3232"/>
                </a:cubicBezTo>
                <a:cubicBezTo>
                  <a:pt x="3001" y="3232"/>
                  <a:pt x="3013" y="3221"/>
                  <a:pt x="3013" y="3221"/>
                </a:cubicBezTo>
                <a:close/>
                <a:moveTo>
                  <a:pt x="7502" y="3328"/>
                </a:moveTo>
                <a:cubicBezTo>
                  <a:pt x="7502" y="3328"/>
                  <a:pt x="7502" y="3328"/>
                  <a:pt x="7490" y="3340"/>
                </a:cubicBezTo>
                <a:cubicBezTo>
                  <a:pt x="7502" y="3328"/>
                  <a:pt x="7490" y="3328"/>
                  <a:pt x="7502" y="3328"/>
                </a:cubicBezTo>
                <a:close/>
                <a:moveTo>
                  <a:pt x="2584" y="3494"/>
                </a:moveTo>
                <a:cubicBezTo>
                  <a:pt x="2584" y="3494"/>
                  <a:pt x="2584" y="3494"/>
                  <a:pt x="2596" y="3506"/>
                </a:cubicBezTo>
                <a:cubicBezTo>
                  <a:pt x="2584" y="3506"/>
                  <a:pt x="2584" y="3494"/>
                  <a:pt x="2584" y="3494"/>
                </a:cubicBezTo>
                <a:close/>
                <a:moveTo>
                  <a:pt x="6740" y="3518"/>
                </a:moveTo>
                <a:cubicBezTo>
                  <a:pt x="6740" y="3518"/>
                  <a:pt x="6740" y="3518"/>
                  <a:pt x="6752" y="3530"/>
                </a:cubicBezTo>
                <a:lnTo>
                  <a:pt x="6740" y="3530"/>
                </a:lnTo>
                <a:cubicBezTo>
                  <a:pt x="6740" y="3530"/>
                  <a:pt x="6740" y="3518"/>
                  <a:pt x="6740" y="3518"/>
                </a:cubicBezTo>
                <a:close/>
                <a:moveTo>
                  <a:pt x="3906" y="3518"/>
                </a:moveTo>
                <a:cubicBezTo>
                  <a:pt x="3906" y="3518"/>
                  <a:pt x="3918" y="3530"/>
                  <a:pt x="3918" y="3530"/>
                </a:cubicBezTo>
                <a:cubicBezTo>
                  <a:pt x="3918" y="3530"/>
                  <a:pt x="3918" y="3530"/>
                  <a:pt x="3918" y="3542"/>
                </a:cubicBezTo>
                <a:cubicBezTo>
                  <a:pt x="3918" y="3530"/>
                  <a:pt x="3906" y="3530"/>
                  <a:pt x="3906" y="3518"/>
                </a:cubicBezTo>
                <a:close/>
                <a:moveTo>
                  <a:pt x="4763" y="3602"/>
                </a:moveTo>
                <a:cubicBezTo>
                  <a:pt x="4751" y="3613"/>
                  <a:pt x="4751" y="3613"/>
                  <a:pt x="4751" y="3613"/>
                </a:cubicBezTo>
                <a:cubicBezTo>
                  <a:pt x="4751" y="3613"/>
                  <a:pt x="4751" y="3613"/>
                  <a:pt x="4751" y="3602"/>
                </a:cubicBezTo>
                <a:close/>
                <a:moveTo>
                  <a:pt x="11764" y="3697"/>
                </a:moveTo>
                <a:lnTo>
                  <a:pt x="11764" y="3697"/>
                </a:lnTo>
                <a:cubicBezTo>
                  <a:pt x="11755" y="3714"/>
                  <a:pt x="11747" y="3725"/>
                  <a:pt x="11733" y="3725"/>
                </a:cubicBezTo>
                <a:cubicBezTo>
                  <a:pt x="11728" y="3725"/>
                  <a:pt x="11723" y="3724"/>
                  <a:pt x="11716" y="3721"/>
                </a:cubicBezTo>
                <a:cubicBezTo>
                  <a:pt x="11705" y="3721"/>
                  <a:pt x="11705" y="3709"/>
                  <a:pt x="11705" y="3709"/>
                </a:cubicBezTo>
                <a:lnTo>
                  <a:pt x="11764" y="3697"/>
                </a:lnTo>
                <a:close/>
                <a:moveTo>
                  <a:pt x="9133" y="3768"/>
                </a:moveTo>
                <a:cubicBezTo>
                  <a:pt x="9133" y="3768"/>
                  <a:pt x="9133" y="3768"/>
                  <a:pt x="9145" y="3780"/>
                </a:cubicBezTo>
                <a:lnTo>
                  <a:pt x="9133" y="3780"/>
                </a:lnTo>
                <a:cubicBezTo>
                  <a:pt x="9133" y="3768"/>
                  <a:pt x="9133" y="3768"/>
                  <a:pt x="9133" y="3768"/>
                </a:cubicBezTo>
                <a:close/>
                <a:moveTo>
                  <a:pt x="12955" y="3756"/>
                </a:moveTo>
                <a:cubicBezTo>
                  <a:pt x="12955" y="3768"/>
                  <a:pt x="12967" y="3768"/>
                  <a:pt x="12967" y="3780"/>
                </a:cubicBezTo>
                <a:lnTo>
                  <a:pt x="12955" y="3780"/>
                </a:lnTo>
                <a:cubicBezTo>
                  <a:pt x="12955" y="3768"/>
                  <a:pt x="12955" y="3768"/>
                  <a:pt x="12955" y="3756"/>
                </a:cubicBezTo>
                <a:close/>
                <a:moveTo>
                  <a:pt x="1941" y="3947"/>
                </a:moveTo>
                <a:cubicBezTo>
                  <a:pt x="1953" y="3947"/>
                  <a:pt x="1953" y="3947"/>
                  <a:pt x="1965" y="3959"/>
                </a:cubicBezTo>
                <a:lnTo>
                  <a:pt x="1930" y="3959"/>
                </a:lnTo>
                <a:cubicBezTo>
                  <a:pt x="1941" y="3947"/>
                  <a:pt x="1941" y="3947"/>
                  <a:pt x="1941" y="3947"/>
                </a:cubicBezTo>
                <a:close/>
                <a:moveTo>
                  <a:pt x="1977" y="4042"/>
                </a:moveTo>
                <a:cubicBezTo>
                  <a:pt x="1977" y="4042"/>
                  <a:pt x="1977" y="4054"/>
                  <a:pt x="1977" y="4054"/>
                </a:cubicBezTo>
                <a:lnTo>
                  <a:pt x="1965" y="4054"/>
                </a:lnTo>
                <a:cubicBezTo>
                  <a:pt x="1965" y="4054"/>
                  <a:pt x="1977" y="4042"/>
                  <a:pt x="1977" y="4042"/>
                </a:cubicBezTo>
                <a:close/>
                <a:moveTo>
                  <a:pt x="11514" y="4054"/>
                </a:moveTo>
                <a:cubicBezTo>
                  <a:pt x="11490" y="4090"/>
                  <a:pt x="11478" y="4102"/>
                  <a:pt x="11466" y="4113"/>
                </a:cubicBezTo>
                <a:cubicBezTo>
                  <a:pt x="11455" y="4102"/>
                  <a:pt x="11466" y="4078"/>
                  <a:pt x="11478" y="4066"/>
                </a:cubicBezTo>
                <a:cubicBezTo>
                  <a:pt x="11502" y="4054"/>
                  <a:pt x="11502" y="4054"/>
                  <a:pt x="11514" y="4054"/>
                </a:cubicBezTo>
                <a:close/>
                <a:moveTo>
                  <a:pt x="8994" y="4088"/>
                </a:moveTo>
                <a:cubicBezTo>
                  <a:pt x="8998" y="4088"/>
                  <a:pt x="9002" y="4095"/>
                  <a:pt x="9002" y="4102"/>
                </a:cubicBezTo>
                <a:cubicBezTo>
                  <a:pt x="9002" y="4102"/>
                  <a:pt x="8990" y="4113"/>
                  <a:pt x="8978" y="4125"/>
                </a:cubicBezTo>
                <a:cubicBezTo>
                  <a:pt x="8954" y="4137"/>
                  <a:pt x="8930" y="4173"/>
                  <a:pt x="8907" y="4173"/>
                </a:cubicBezTo>
                <a:cubicBezTo>
                  <a:pt x="8942" y="4149"/>
                  <a:pt x="8966" y="4137"/>
                  <a:pt x="8990" y="4102"/>
                </a:cubicBezTo>
                <a:cubicBezTo>
                  <a:pt x="8990" y="4092"/>
                  <a:pt x="8992" y="4088"/>
                  <a:pt x="8994" y="4088"/>
                </a:cubicBezTo>
                <a:close/>
                <a:moveTo>
                  <a:pt x="3906" y="4173"/>
                </a:moveTo>
                <a:cubicBezTo>
                  <a:pt x="3894" y="4185"/>
                  <a:pt x="3894" y="4185"/>
                  <a:pt x="3894" y="4185"/>
                </a:cubicBezTo>
                <a:cubicBezTo>
                  <a:pt x="3894" y="4185"/>
                  <a:pt x="3894" y="4185"/>
                  <a:pt x="3894" y="4173"/>
                </a:cubicBezTo>
                <a:close/>
                <a:moveTo>
                  <a:pt x="10228" y="4209"/>
                </a:moveTo>
                <a:cubicBezTo>
                  <a:pt x="10228" y="4209"/>
                  <a:pt x="10216" y="4209"/>
                  <a:pt x="10216" y="4221"/>
                </a:cubicBezTo>
                <a:cubicBezTo>
                  <a:pt x="10216" y="4221"/>
                  <a:pt x="10216" y="4221"/>
                  <a:pt x="10216" y="4209"/>
                </a:cubicBezTo>
                <a:close/>
                <a:moveTo>
                  <a:pt x="4418" y="4340"/>
                </a:moveTo>
                <a:cubicBezTo>
                  <a:pt x="4412" y="4346"/>
                  <a:pt x="4406" y="4349"/>
                  <a:pt x="4400" y="4349"/>
                </a:cubicBezTo>
                <a:cubicBezTo>
                  <a:pt x="4394" y="4349"/>
                  <a:pt x="4388" y="4346"/>
                  <a:pt x="4382" y="4340"/>
                </a:cubicBezTo>
                <a:close/>
                <a:moveTo>
                  <a:pt x="11097" y="4340"/>
                </a:moveTo>
                <a:cubicBezTo>
                  <a:pt x="11121" y="4352"/>
                  <a:pt x="11133" y="4364"/>
                  <a:pt x="11145" y="4364"/>
                </a:cubicBezTo>
                <a:cubicBezTo>
                  <a:pt x="11132" y="4368"/>
                  <a:pt x="11120" y="4371"/>
                  <a:pt x="11112" y="4371"/>
                </a:cubicBezTo>
                <a:cubicBezTo>
                  <a:pt x="11097" y="4371"/>
                  <a:pt x="11090" y="4362"/>
                  <a:pt x="11097" y="4340"/>
                </a:cubicBezTo>
                <a:close/>
                <a:moveTo>
                  <a:pt x="11097" y="4435"/>
                </a:moveTo>
                <a:cubicBezTo>
                  <a:pt x="11085" y="4447"/>
                  <a:pt x="11085" y="4447"/>
                  <a:pt x="11085" y="4459"/>
                </a:cubicBezTo>
                <a:cubicBezTo>
                  <a:pt x="11085" y="4447"/>
                  <a:pt x="11074" y="4447"/>
                  <a:pt x="11085" y="4435"/>
                </a:cubicBezTo>
                <a:close/>
                <a:moveTo>
                  <a:pt x="3977" y="4518"/>
                </a:moveTo>
                <a:cubicBezTo>
                  <a:pt x="3965" y="4530"/>
                  <a:pt x="3954" y="4530"/>
                  <a:pt x="3942" y="4530"/>
                </a:cubicBezTo>
                <a:cubicBezTo>
                  <a:pt x="3954" y="4518"/>
                  <a:pt x="3965" y="4518"/>
                  <a:pt x="3977" y="4518"/>
                </a:cubicBezTo>
                <a:close/>
                <a:moveTo>
                  <a:pt x="1846" y="4578"/>
                </a:moveTo>
                <a:cubicBezTo>
                  <a:pt x="1846" y="4590"/>
                  <a:pt x="1846" y="4590"/>
                  <a:pt x="1834" y="4602"/>
                </a:cubicBezTo>
                <a:cubicBezTo>
                  <a:pt x="1834" y="4590"/>
                  <a:pt x="1834" y="4590"/>
                  <a:pt x="1834" y="4578"/>
                </a:cubicBezTo>
                <a:close/>
                <a:moveTo>
                  <a:pt x="3846" y="4590"/>
                </a:moveTo>
                <a:cubicBezTo>
                  <a:pt x="3846" y="4602"/>
                  <a:pt x="3835" y="4602"/>
                  <a:pt x="3823" y="4614"/>
                </a:cubicBezTo>
                <a:cubicBezTo>
                  <a:pt x="3835" y="4602"/>
                  <a:pt x="3835" y="4590"/>
                  <a:pt x="3835" y="4590"/>
                </a:cubicBezTo>
                <a:close/>
                <a:moveTo>
                  <a:pt x="6871" y="4709"/>
                </a:moveTo>
                <a:cubicBezTo>
                  <a:pt x="6883" y="4721"/>
                  <a:pt x="6883" y="4721"/>
                  <a:pt x="6883" y="4721"/>
                </a:cubicBezTo>
                <a:lnTo>
                  <a:pt x="6871" y="4721"/>
                </a:lnTo>
                <a:cubicBezTo>
                  <a:pt x="6871" y="4721"/>
                  <a:pt x="6871" y="4721"/>
                  <a:pt x="6871" y="4709"/>
                </a:cubicBezTo>
                <a:close/>
                <a:moveTo>
                  <a:pt x="9692" y="4756"/>
                </a:moveTo>
                <a:cubicBezTo>
                  <a:pt x="9684" y="4756"/>
                  <a:pt x="9671" y="4762"/>
                  <a:pt x="9660" y="4762"/>
                </a:cubicBezTo>
                <a:cubicBezTo>
                  <a:pt x="9654" y="4762"/>
                  <a:pt x="9649" y="4760"/>
                  <a:pt x="9645" y="4756"/>
                </a:cubicBezTo>
                <a:close/>
                <a:moveTo>
                  <a:pt x="9347" y="4768"/>
                </a:moveTo>
                <a:cubicBezTo>
                  <a:pt x="9347" y="4780"/>
                  <a:pt x="9347" y="4780"/>
                  <a:pt x="9347" y="4792"/>
                </a:cubicBezTo>
                <a:cubicBezTo>
                  <a:pt x="9335" y="4792"/>
                  <a:pt x="9335" y="4792"/>
                  <a:pt x="9323" y="4780"/>
                </a:cubicBezTo>
                <a:cubicBezTo>
                  <a:pt x="9335" y="4780"/>
                  <a:pt x="9335" y="4780"/>
                  <a:pt x="9347" y="4768"/>
                </a:cubicBezTo>
                <a:close/>
                <a:moveTo>
                  <a:pt x="9621" y="4828"/>
                </a:moveTo>
                <a:cubicBezTo>
                  <a:pt x="9621" y="4828"/>
                  <a:pt x="9621" y="4840"/>
                  <a:pt x="9621" y="4840"/>
                </a:cubicBezTo>
                <a:lnTo>
                  <a:pt x="9597" y="4840"/>
                </a:lnTo>
                <a:cubicBezTo>
                  <a:pt x="9609" y="4840"/>
                  <a:pt x="9621" y="4828"/>
                  <a:pt x="9621" y="4828"/>
                </a:cubicBezTo>
                <a:close/>
                <a:moveTo>
                  <a:pt x="4608" y="5066"/>
                </a:moveTo>
                <a:cubicBezTo>
                  <a:pt x="4608" y="5078"/>
                  <a:pt x="4608" y="5078"/>
                  <a:pt x="4608" y="5090"/>
                </a:cubicBezTo>
                <a:cubicBezTo>
                  <a:pt x="4597" y="5078"/>
                  <a:pt x="4597" y="5078"/>
                  <a:pt x="4585" y="5066"/>
                </a:cubicBezTo>
                <a:close/>
                <a:moveTo>
                  <a:pt x="3120" y="5221"/>
                </a:moveTo>
                <a:cubicBezTo>
                  <a:pt x="3120" y="5233"/>
                  <a:pt x="3120" y="5233"/>
                  <a:pt x="3108" y="5233"/>
                </a:cubicBezTo>
                <a:cubicBezTo>
                  <a:pt x="3120" y="5221"/>
                  <a:pt x="3120" y="5221"/>
                  <a:pt x="3120" y="5221"/>
                </a:cubicBezTo>
                <a:close/>
                <a:moveTo>
                  <a:pt x="10264" y="5209"/>
                </a:moveTo>
                <a:cubicBezTo>
                  <a:pt x="10252" y="5221"/>
                  <a:pt x="10228" y="5221"/>
                  <a:pt x="10216" y="5233"/>
                </a:cubicBezTo>
                <a:cubicBezTo>
                  <a:pt x="10216" y="5233"/>
                  <a:pt x="10216" y="5233"/>
                  <a:pt x="10216" y="5221"/>
                </a:cubicBezTo>
                <a:cubicBezTo>
                  <a:pt x="10216" y="5209"/>
                  <a:pt x="10240" y="5209"/>
                  <a:pt x="10252" y="5209"/>
                </a:cubicBezTo>
                <a:close/>
                <a:moveTo>
                  <a:pt x="6597" y="5483"/>
                </a:moveTo>
                <a:cubicBezTo>
                  <a:pt x="6597" y="5483"/>
                  <a:pt x="6609" y="5495"/>
                  <a:pt x="6621" y="5495"/>
                </a:cubicBezTo>
                <a:cubicBezTo>
                  <a:pt x="6621" y="5495"/>
                  <a:pt x="6621" y="5495"/>
                  <a:pt x="6621" y="5507"/>
                </a:cubicBezTo>
                <a:cubicBezTo>
                  <a:pt x="6609" y="5507"/>
                  <a:pt x="6597" y="5495"/>
                  <a:pt x="6585" y="5483"/>
                </a:cubicBezTo>
                <a:close/>
                <a:moveTo>
                  <a:pt x="9216" y="5471"/>
                </a:moveTo>
                <a:cubicBezTo>
                  <a:pt x="9216" y="5483"/>
                  <a:pt x="9228" y="5495"/>
                  <a:pt x="9228" y="5518"/>
                </a:cubicBezTo>
                <a:cubicBezTo>
                  <a:pt x="9204" y="5507"/>
                  <a:pt x="9192" y="5495"/>
                  <a:pt x="9216" y="5471"/>
                </a:cubicBezTo>
                <a:close/>
                <a:moveTo>
                  <a:pt x="7383" y="5483"/>
                </a:moveTo>
                <a:cubicBezTo>
                  <a:pt x="7394" y="5507"/>
                  <a:pt x="7406" y="5518"/>
                  <a:pt x="7430" y="5542"/>
                </a:cubicBezTo>
                <a:cubicBezTo>
                  <a:pt x="7394" y="5530"/>
                  <a:pt x="7359" y="5530"/>
                  <a:pt x="7323" y="5530"/>
                </a:cubicBezTo>
                <a:cubicBezTo>
                  <a:pt x="7335" y="5518"/>
                  <a:pt x="7359" y="5507"/>
                  <a:pt x="7383" y="5483"/>
                </a:cubicBezTo>
                <a:close/>
                <a:moveTo>
                  <a:pt x="6668" y="5578"/>
                </a:moveTo>
                <a:cubicBezTo>
                  <a:pt x="6668" y="5590"/>
                  <a:pt x="6668" y="5590"/>
                  <a:pt x="6680" y="5590"/>
                </a:cubicBezTo>
                <a:lnTo>
                  <a:pt x="6668" y="5590"/>
                </a:lnTo>
                <a:cubicBezTo>
                  <a:pt x="6668" y="5590"/>
                  <a:pt x="6668" y="5578"/>
                  <a:pt x="6668" y="5578"/>
                </a:cubicBezTo>
                <a:close/>
                <a:moveTo>
                  <a:pt x="3799" y="5709"/>
                </a:moveTo>
                <a:cubicBezTo>
                  <a:pt x="3799" y="5721"/>
                  <a:pt x="3799" y="5721"/>
                  <a:pt x="3787" y="5733"/>
                </a:cubicBezTo>
                <a:cubicBezTo>
                  <a:pt x="3787" y="5721"/>
                  <a:pt x="3799" y="5721"/>
                  <a:pt x="3799" y="5709"/>
                </a:cubicBezTo>
                <a:close/>
                <a:moveTo>
                  <a:pt x="2025" y="5721"/>
                </a:moveTo>
                <a:cubicBezTo>
                  <a:pt x="2025" y="5733"/>
                  <a:pt x="2037" y="5733"/>
                  <a:pt x="2025" y="5745"/>
                </a:cubicBezTo>
                <a:cubicBezTo>
                  <a:pt x="2025" y="5733"/>
                  <a:pt x="2025" y="5733"/>
                  <a:pt x="2025" y="5721"/>
                </a:cubicBezTo>
                <a:close/>
                <a:moveTo>
                  <a:pt x="12419" y="5757"/>
                </a:moveTo>
                <a:cubicBezTo>
                  <a:pt x="12419" y="5768"/>
                  <a:pt x="12419" y="5768"/>
                  <a:pt x="12407" y="5768"/>
                </a:cubicBezTo>
                <a:lnTo>
                  <a:pt x="12419" y="5757"/>
                </a:lnTo>
                <a:close/>
                <a:moveTo>
                  <a:pt x="6680" y="5768"/>
                </a:moveTo>
                <a:cubicBezTo>
                  <a:pt x="6668" y="5768"/>
                  <a:pt x="6668" y="5768"/>
                  <a:pt x="6668" y="5780"/>
                </a:cubicBezTo>
                <a:cubicBezTo>
                  <a:pt x="6668" y="5768"/>
                  <a:pt x="6668" y="5768"/>
                  <a:pt x="6668" y="5768"/>
                </a:cubicBezTo>
                <a:close/>
                <a:moveTo>
                  <a:pt x="8788" y="5828"/>
                </a:moveTo>
                <a:cubicBezTo>
                  <a:pt x="8776" y="5840"/>
                  <a:pt x="8776" y="5840"/>
                  <a:pt x="8776" y="5840"/>
                </a:cubicBezTo>
                <a:cubicBezTo>
                  <a:pt x="8776" y="5840"/>
                  <a:pt x="8776" y="5828"/>
                  <a:pt x="8776" y="5828"/>
                </a:cubicBezTo>
                <a:close/>
                <a:moveTo>
                  <a:pt x="12181" y="5899"/>
                </a:moveTo>
                <a:cubicBezTo>
                  <a:pt x="12169" y="5911"/>
                  <a:pt x="12169" y="5911"/>
                  <a:pt x="12169" y="5911"/>
                </a:cubicBezTo>
                <a:cubicBezTo>
                  <a:pt x="12169" y="5899"/>
                  <a:pt x="12169" y="5899"/>
                  <a:pt x="12169" y="5899"/>
                </a:cubicBezTo>
                <a:close/>
                <a:moveTo>
                  <a:pt x="3965" y="5959"/>
                </a:moveTo>
                <a:cubicBezTo>
                  <a:pt x="3977" y="5971"/>
                  <a:pt x="3965" y="5971"/>
                  <a:pt x="3965" y="5983"/>
                </a:cubicBezTo>
                <a:cubicBezTo>
                  <a:pt x="3965" y="5971"/>
                  <a:pt x="3965" y="5959"/>
                  <a:pt x="3965" y="5959"/>
                </a:cubicBezTo>
                <a:close/>
                <a:moveTo>
                  <a:pt x="3215" y="5971"/>
                </a:moveTo>
                <a:cubicBezTo>
                  <a:pt x="3215" y="5971"/>
                  <a:pt x="3227" y="5983"/>
                  <a:pt x="3227" y="5983"/>
                </a:cubicBezTo>
                <a:cubicBezTo>
                  <a:pt x="3227" y="5983"/>
                  <a:pt x="3215" y="5983"/>
                  <a:pt x="3215" y="5995"/>
                </a:cubicBezTo>
                <a:cubicBezTo>
                  <a:pt x="3215" y="5983"/>
                  <a:pt x="3215" y="5983"/>
                  <a:pt x="3215" y="5971"/>
                </a:cubicBezTo>
                <a:close/>
                <a:moveTo>
                  <a:pt x="12788" y="6054"/>
                </a:moveTo>
                <a:cubicBezTo>
                  <a:pt x="12800" y="6054"/>
                  <a:pt x="12800" y="6066"/>
                  <a:pt x="12800" y="6066"/>
                </a:cubicBezTo>
                <a:cubicBezTo>
                  <a:pt x="12788" y="6066"/>
                  <a:pt x="12788" y="6054"/>
                  <a:pt x="12776" y="6054"/>
                </a:cubicBezTo>
                <a:close/>
                <a:moveTo>
                  <a:pt x="3727" y="6185"/>
                </a:moveTo>
                <a:lnTo>
                  <a:pt x="3727" y="6185"/>
                </a:lnTo>
                <a:cubicBezTo>
                  <a:pt x="3739" y="6197"/>
                  <a:pt x="3751" y="6197"/>
                  <a:pt x="3751" y="6197"/>
                </a:cubicBezTo>
                <a:cubicBezTo>
                  <a:pt x="3739" y="6197"/>
                  <a:pt x="3739" y="6197"/>
                  <a:pt x="3727" y="6185"/>
                </a:cubicBezTo>
                <a:close/>
                <a:moveTo>
                  <a:pt x="8454" y="6376"/>
                </a:moveTo>
                <a:cubicBezTo>
                  <a:pt x="8454" y="6376"/>
                  <a:pt x="8454" y="6376"/>
                  <a:pt x="8466" y="6388"/>
                </a:cubicBezTo>
                <a:lnTo>
                  <a:pt x="8454" y="6388"/>
                </a:lnTo>
                <a:cubicBezTo>
                  <a:pt x="8454" y="6388"/>
                  <a:pt x="8454" y="6376"/>
                  <a:pt x="8454" y="6376"/>
                </a:cubicBezTo>
                <a:close/>
                <a:moveTo>
                  <a:pt x="8907" y="6399"/>
                </a:moveTo>
                <a:cubicBezTo>
                  <a:pt x="8913" y="6405"/>
                  <a:pt x="8915" y="6408"/>
                  <a:pt x="8918" y="6411"/>
                </a:cubicBezTo>
                <a:cubicBezTo>
                  <a:pt x="8907" y="6411"/>
                  <a:pt x="8918" y="6411"/>
                  <a:pt x="8907" y="6399"/>
                </a:cubicBezTo>
                <a:close/>
                <a:moveTo>
                  <a:pt x="8918" y="6411"/>
                </a:moveTo>
                <a:cubicBezTo>
                  <a:pt x="8921" y="6414"/>
                  <a:pt x="8924" y="6417"/>
                  <a:pt x="8930" y="6423"/>
                </a:cubicBezTo>
                <a:cubicBezTo>
                  <a:pt x="8918" y="6423"/>
                  <a:pt x="8918" y="6423"/>
                  <a:pt x="8918" y="6411"/>
                </a:cubicBezTo>
                <a:close/>
                <a:moveTo>
                  <a:pt x="12705" y="6495"/>
                </a:moveTo>
                <a:cubicBezTo>
                  <a:pt x="12705" y="6495"/>
                  <a:pt x="12705" y="6507"/>
                  <a:pt x="12693" y="6507"/>
                </a:cubicBezTo>
                <a:cubicBezTo>
                  <a:pt x="12693" y="6507"/>
                  <a:pt x="12693" y="6507"/>
                  <a:pt x="12693" y="6495"/>
                </a:cubicBezTo>
                <a:close/>
                <a:moveTo>
                  <a:pt x="7418" y="6614"/>
                </a:moveTo>
                <a:cubicBezTo>
                  <a:pt x="7406" y="6614"/>
                  <a:pt x="7406" y="6626"/>
                  <a:pt x="7406" y="6626"/>
                </a:cubicBezTo>
                <a:cubicBezTo>
                  <a:pt x="7406" y="6630"/>
                  <a:pt x="7406" y="6631"/>
                  <a:pt x="7406" y="6631"/>
                </a:cubicBezTo>
                <a:cubicBezTo>
                  <a:pt x="7405" y="6631"/>
                  <a:pt x="7402" y="6626"/>
                  <a:pt x="7394" y="6626"/>
                </a:cubicBezTo>
                <a:cubicBezTo>
                  <a:pt x="7394" y="6614"/>
                  <a:pt x="7406" y="6614"/>
                  <a:pt x="7418" y="6614"/>
                </a:cubicBezTo>
                <a:close/>
                <a:moveTo>
                  <a:pt x="11752" y="6626"/>
                </a:moveTo>
                <a:cubicBezTo>
                  <a:pt x="11764" y="6638"/>
                  <a:pt x="11764" y="6638"/>
                  <a:pt x="11764" y="6638"/>
                </a:cubicBezTo>
                <a:lnTo>
                  <a:pt x="11752" y="6638"/>
                </a:lnTo>
                <a:cubicBezTo>
                  <a:pt x="11752" y="6638"/>
                  <a:pt x="11752" y="6638"/>
                  <a:pt x="11752" y="6626"/>
                </a:cubicBezTo>
                <a:close/>
                <a:moveTo>
                  <a:pt x="4870" y="6650"/>
                </a:moveTo>
                <a:lnTo>
                  <a:pt x="4870" y="6661"/>
                </a:lnTo>
                <a:cubicBezTo>
                  <a:pt x="4858" y="6661"/>
                  <a:pt x="4858" y="6661"/>
                  <a:pt x="4858" y="6650"/>
                </a:cubicBezTo>
                <a:close/>
                <a:moveTo>
                  <a:pt x="8276" y="6709"/>
                </a:moveTo>
                <a:cubicBezTo>
                  <a:pt x="8276" y="6721"/>
                  <a:pt x="8276" y="6721"/>
                  <a:pt x="8264" y="6721"/>
                </a:cubicBezTo>
                <a:cubicBezTo>
                  <a:pt x="8275" y="6721"/>
                  <a:pt x="8276" y="6709"/>
                  <a:pt x="8276" y="6709"/>
                </a:cubicBezTo>
                <a:close/>
                <a:moveTo>
                  <a:pt x="2775" y="6757"/>
                </a:moveTo>
                <a:cubicBezTo>
                  <a:pt x="2775" y="6757"/>
                  <a:pt x="2770" y="6762"/>
                  <a:pt x="2766" y="6762"/>
                </a:cubicBezTo>
                <a:cubicBezTo>
                  <a:pt x="2764" y="6762"/>
                  <a:pt x="2763" y="6761"/>
                  <a:pt x="2763" y="6757"/>
                </a:cubicBezTo>
                <a:close/>
                <a:moveTo>
                  <a:pt x="2096" y="6769"/>
                </a:moveTo>
                <a:cubicBezTo>
                  <a:pt x="2108" y="6769"/>
                  <a:pt x="2108" y="6769"/>
                  <a:pt x="2120" y="6780"/>
                </a:cubicBezTo>
                <a:lnTo>
                  <a:pt x="2108" y="6780"/>
                </a:lnTo>
                <a:cubicBezTo>
                  <a:pt x="2108" y="6780"/>
                  <a:pt x="2096" y="6769"/>
                  <a:pt x="2096" y="6769"/>
                </a:cubicBezTo>
                <a:close/>
                <a:moveTo>
                  <a:pt x="4346" y="6947"/>
                </a:moveTo>
                <a:cubicBezTo>
                  <a:pt x="4346" y="6947"/>
                  <a:pt x="4346" y="6947"/>
                  <a:pt x="4346" y="6959"/>
                </a:cubicBezTo>
                <a:lnTo>
                  <a:pt x="4335" y="6959"/>
                </a:lnTo>
                <a:cubicBezTo>
                  <a:pt x="4346" y="6947"/>
                  <a:pt x="4346" y="6947"/>
                  <a:pt x="4346" y="6947"/>
                </a:cubicBezTo>
                <a:close/>
                <a:moveTo>
                  <a:pt x="12395" y="7102"/>
                </a:moveTo>
                <a:cubicBezTo>
                  <a:pt x="12395" y="7102"/>
                  <a:pt x="12395" y="7102"/>
                  <a:pt x="12395" y="7114"/>
                </a:cubicBezTo>
                <a:cubicBezTo>
                  <a:pt x="12395" y="7102"/>
                  <a:pt x="12395" y="7102"/>
                  <a:pt x="12383" y="7102"/>
                </a:cubicBezTo>
                <a:close/>
                <a:moveTo>
                  <a:pt x="7418" y="7150"/>
                </a:moveTo>
                <a:cubicBezTo>
                  <a:pt x="7418" y="7161"/>
                  <a:pt x="7418" y="7161"/>
                  <a:pt x="7418" y="7173"/>
                </a:cubicBezTo>
                <a:cubicBezTo>
                  <a:pt x="7406" y="7161"/>
                  <a:pt x="7418" y="7161"/>
                  <a:pt x="7418" y="7150"/>
                </a:cubicBezTo>
                <a:close/>
                <a:moveTo>
                  <a:pt x="2072" y="7304"/>
                </a:moveTo>
                <a:cubicBezTo>
                  <a:pt x="2072" y="7328"/>
                  <a:pt x="2072" y="7340"/>
                  <a:pt x="2072" y="7364"/>
                </a:cubicBezTo>
                <a:cubicBezTo>
                  <a:pt x="2072" y="7364"/>
                  <a:pt x="2060" y="7364"/>
                  <a:pt x="2060" y="7352"/>
                </a:cubicBezTo>
                <a:cubicBezTo>
                  <a:pt x="2060" y="7340"/>
                  <a:pt x="2072" y="7328"/>
                  <a:pt x="2072" y="7304"/>
                </a:cubicBezTo>
                <a:close/>
                <a:moveTo>
                  <a:pt x="4644" y="7340"/>
                </a:moveTo>
                <a:cubicBezTo>
                  <a:pt x="4644" y="7340"/>
                  <a:pt x="4644" y="7352"/>
                  <a:pt x="4656" y="7352"/>
                </a:cubicBezTo>
                <a:cubicBezTo>
                  <a:pt x="4656" y="7352"/>
                  <a:pt x="4656" y="7352"/>
                  <a:pt x="4656" y="7364"/>
                </a:cubicBezTo>
                <a:cubicBezTo>
                  <a:pt x="4644" y="7352"/>
                  <a:pt x="4644" y="7352"/>
                  <a:pt x="4644" y="7340"/>
                </a:cubicBezTo>
                <a:close/>
                <a:moveTo>
                  <a:pt x="7597" y="7971"/>
                </a:moveTo>
                <a:cubicBezTo>
                  <a:pt x="7585" y="7971"/>
                  <a:pt x="7585" y="7983"/>
                  <a:pt x="7573" y="7995"/>
                </a:cubicBezTo>
                <a:cubicBezTo>
                  <a:pt x="7573" y="7971"/>
                  <a:pt x="7573" y="7971"/>
                  <a:pt x="7597" y="7971"/>
                </a:cubicBezTo>
                <a:close/>
                <a:moveTo>
                  <a:pt x="10097" y="8054"/>
                </a:moveTo>
                <a:lnTo>
                  <a:pt x="10097" y="8066"/>
                </a:lnTo>
                <a:lnTo>
                  <a:pt x="10073" y="8066"/>
                </a:lnTo>
                <a:cubicBezTo>
                  <a:pt x="10085" y="8066"/>
                  <a:pt x="10085" y="8066"/>
                  <a:pt x="10097" y="8054"/>
                </a:cubicBezTo>
                <a:close/>
                <a:moveTo>
                  <a:pt x="8287" y="8173"/>
                </a:moveTo>
                <a:cubicBezTo>
                  <a:pt x="8287" y="8173"/>
                  <a:pt x="8287" y="8174"/>
                  <a:pt x="8276" y="8185"/>
                </a:cubicBezTo>
                <a:cubicBezTo>
                  <a:pt x="8276" y="8174"/>
                  <a:pt x="8287" y="8173"/>
                  <a:pt x="8287" y="8173"/>
                </a:cubicBezTo>
                <a:close/>
                <a:moveTo>
                  <a:pt x="10002" y="8316"/>
                </a:moveTo>
                <a:cubicBezTo>
                  <a:pt x="10002" y="8316"/>
                  <a:pt x="10014" y="8316"/>
                  <a:pt x="10014" y="8328"/>
                </a:cubicBezTo>
                <a:cubicBezTo>
                  <a:pt x="10014" y="8328"/>
                  <a:pt x="10002" y="8328"/>
                  <a:pt x="10002" y="8316"/>
                </a:cubicBezTo>
                <a:close/>
                <a:moveTo>
                  <a:pt x="5061" y="8459"/>
                </a:moveTo>
                <a:lnTo>
                  <a:pt x="5073" y="8471"/>
                </a:lnTo>
                <a:lnTo>
                  <a:pt x="5061" y="8471"/>
                </a:lnTo>
                <a:lnTo>
                  <a:pt x="5061" y="8459"/>
                </a:lnTo>
                <a:close/>
                <a:moveTo>
                  <a:pt x="7692" y="8721"/>
                </a:moveTo>
                <a:cubicBezTo>
                  <a:pt x="7692" y="8721"/>
                  <a:pt x="7692" y="8733"/>
                  <a:pt x="7692" y="8745"/>
                </a:cubicBezTo>
                <a:cubicBezTo>
                  <a:pt x="7680" y="8733"/>
                  <a:pt x="7680" y="8733"/>
                  <a:pt x="7692" y="8721"/>
                </a:cubicBezTo>
                <a:close/>
                <a:moveTo>
                  <a:pt x="10371" y="9031"/>
                </a:moveTo>
                <a:cubicBezTo>
                  <a:pt x="10383" y="9031"/>
                  <a:pt x="10395" y="9031"/>
                  <a:pt x="10407" y="9043"/>
                </a:cubicBezTo>
                <a:lnTo>
                  <a:pt x="10383" y="9043"/>
                </a:lnTo>
                <a:cubicBezTo>
                  <a:pt x="10371" y="9031"/>
                  <a:pt x="10371" y="9031"/>
                  <a:pt x="10371" y="9031"/>
                </a:cubicBezTo>
                <a:close/>
                <a:moveTo>
                  <a:pt x="7787" y="9090"/>
                </a:moveTo>
                <a:cubicBezTo>
                  <a:pt x="7799" y="9090"/>
                  <a:pt x="7799" y="9090"/>
                  <a:pt x="7799" y="9102"/>
                </a:cubicBezTo>
                <a:cubicBezTo>
                  <a:pt x="7799" y="9102"/>
                  <a:pt x="7799" y="9090"/>
                  <a:pt x="7787" y="9090"/>
                </a:cubicBezTo>
                <a:close/>
                <a:moveTo>
                  <a:pt x="8930" y="9257"/>
                </a:moveTo>
                <a:cubicBezTo>
                  <a:pt x="8930" y="9257"/>
                  <a:pt x="8930" y="9269"/>
                  <a:pt x="8930" y="9269"/>
                </a:cubicBezTo>
                <a:lnTo>
                  <a:pt x="8918" y="9269"/>
                </a:lnTo>
                <a:cubicBezTo>
                  <a:pt x="8918" y="9257"/>
                  <a:pt x="8918" y="9257"/>
                  <a:pt x="8930" y="9257"/>
                </a:cubicBezTo>
                <a:close/>
                <a:moveTo>
                  <a:pt x="8633" y="9293"/>
                </a:moveTo>
                <a:cubicBezTo>
                  <a:pt x="8633" y="9293"/>
                  <a:pt x="8633" y="9305"/>
                  <a:pt x="8645" y="9316"/>
                </a:cubicBezTo>
                <a:cubicBezTo>
                  <a:pt x="8633" y="9305"/>
                  <a:pt x="8633" y="9305"/>
                  <a:pt x="8621" y="9305"/>
                </a:cubicBezTo>
                <a:cubicBezTo>
                  <a:pt x="8621" y="9293"/>
                  <a:pt x="8633" y="9293"/>
                  <a:pt x="8633" y="9293"/>
                </a:cubicBezTo>
                <a:close/>
                <a:moveTo>
                  <a:pt x="9370" y="9385"/>
                </a:moveTo>
                <a:cubicBezTo>
                  <a:pt x="9374" y="9385"/>
                  <a:pt x="9378" y="9386"/>
                  <a:pt x="9383" y="9388"/>
                </a:cubicBezTo>
                <a:cubicBezTo>
                  <a:pt x="9383" y="9400"/>
                  <a:pt x="9383" y="9412"/>
                  <a:pt x="9383" y="9424"/>
                </a:cubicBezTo>
                <a:lnTo>
                  <a:pt x="9311" y="9424"/>
                </a:lnTo>
                <a:cubicBezTo>
                  <a:pt x="9311" y="9412"/>
                  <a:pt x="9311" y="9412"/>
                  <a:pt x="9335" y="9400"/>
                </a:cubicBezTo>
                <a:cubicBezTo>
                  <a:pt x="9345" y="9400"/>
                  <a:pt x="9354" y="9385"/>
                  <a:pt x="9370" y="9385"/>
                </a:cubicBezTo>
                <a:close/>
                <a:moveTo>
                  <a:pt x="7502" y="9471"/>
                </a:moveTo>
                <a:cubicBezTo>
                  <a:pt x="7514" y="9471"/>
                  <a:pt x="7514" y="9471"/>
                  <a:pt x="7525" y="9483"/>
                </a:cubicBezTo>
                <a:cubicBezTo>
                  <a:pt x="7514" y="9483"/>
                  <a:pt x="7502" y="9483"/>
                  <a:pt x="7502" y="9471"/>
                </a:cubicBezTo>
                <a:close/>
                <a:moveTo>
                  <a:pt x="7787" y="10019"/>
                </a:moveTo>
                <a:cubicBezTo>
                  <a:pt x="7787" y="10031"/>
                  <a:pt x="7787" y="10031"/>
                  <a:pt x="7787" y="10043"/>
                </a:cubicBezTo>
                <a:cubicBezTo>
                  <a:pt x="7787" y="10031"/>
                  <a:pt x="7775" y="10031"/>
                  <a:pt x="7775" y="10031"/>
                </a:cubicBezTo>
                <a:cubicBezTo>
                  <a:pt x="7775" y="10031"/>
                  <a:pt x="7775" y="10019"/>
                  <a:pt x="7775" y="10019"/>
                </a:cubicBezTo>
                <a:close/>
                <a:moveTo>
                  <a:pt x="7668" y="10221"/>
                </a:moveTo>
                <a:cubicBezTo>
                  <a:pt x="7668" y="10221"/>
                  <a:pt x="7680" y="10221"/>
                  <a:pt x="7680" y="10233"/>
                </a:cubicBezTo>
                <a:lnTo>
                  <a:pt x="7668" y="10233"/>
                </a:lnTo>
                <a:cubicBezTo>
                  <a:pt x="7668" y="10221"/>
                  <a:pt x="7668" y="10221"/>
                  <a:pt x="7668" y="10221"/>
                </a:cubicBezTo>
                <a:close/>
                <a:moveTo>
                  <a:pt x="7871" y="10245"/>
                </a:moveTo>
                <a:cubicBezTo>
                  <a:pt x="7871" y="10245"/>
                  <a:pt x="7871" y="10245"/>
                  <a:pt x="7871" y="10257"/>
                </a:cubicBezTo>
                <a:lnTo>
                  <a:pt x="7859" y="10257"/>
                </a:lnTo>
                <a:cubicBezTo>
                  <a:pt x="7859" y="10245"/>
                  <a:pt x="7859" y="10245"/>
                  <a:pt x="7871" y="10245"/>
                </a:cubicBezTo>
                <a:close/>
                <a:moveTo>
                  <a:pt x="7514" y="10436"/>
                </a:moveTo>
                <a:cubicBezTo>
                  <a:pt x="7514" y="10448"/>
                  <a:pt x="7514" y="10448"/>
                  <a:pt x="7514" y="10448"/>
                </a:cubicBezTo>
                <a:cubicBezTo>
                  <a:pt x="7511" y="10445"/>
                  <a:pt x="7508" y="10442"/>
                  <a:pt x="7502" y="10436"/>
                </a:cubicBezTo>
                <a:close/>
                <a:moveTo>
                  <a:pt x="7514" y="10448"/>
                </a:moveTo>
                <a:cubicBezTo>
                  <a:pt x="7514" y="10448"/>
                  <a:pt x="7525" y="10448"/>
                  <a:pt x="7525" y="10459"/>
                </a:cubicBezTo>
                <a:cubicBezTo>
                  <a:pt x="7519" y="10454"/>
                  <a:pt x="7517" y="10451"/>
                  <a:pt x="7514" y="10448"/>
                </a:cubicBezTo>
                <a:close/>
                <a:moveTo>
                  <a:pt x="6812" y="10680"/>
                </a:moveTo>
                <a:cubicBezTo>
                  <a:pt x="6815" y="10680"/>
                  <a:pt x="6819" y="10682"/>
                  <a:pt x="6823" y="10686"/>
                </a:cubicBezTo>
                <a:lnTo>
                  <a:pt x="6799" y="10686"/>
                </a:lnTo>
                <a:cubicBezTo>
                  <a:pt x="6799" y="10686"/>
                  <a:pt x="6804" y="10680"/>
                  <a:pt x="6812" y="10680"/>
                </a:cubicBezTo>
                <a:close/>
                <a:moveTo>
                  <a:pt x="6180" y="10769"/>
                </a:moveTo>
                <a:cubicBezTo>
                  <a:pt x="6180" y="10769"/>
                  <a:pt x="6180" y="10769"/>
                  <a:pt x="6180" y="10781"/>
                </a:cubicBezTo>
                <a:cubicBezTo>
                  <a:pt x="6168" y="10769"/>
                  <a:pt x="6168" y="10769"/>
                  <a:pt x="6168" y="10769"/>
                </a:cubicBezTo>
                <a:close/>
                <a:moveTo>
                  <a:pt x="11718" y="0"/>
                </a:moveTo>
                <a:cubicBezTo>
                  <a:pt x="11645" y="0"/>
                  <a:pt x="11573" y="5"/>
                  <a:pt x="11502" y="18"/>
                </a:cubicBezTo>
                <a:cubicBezTo>
                  <a:pt x="11383" y="18"/>
                  <a:pt x="11276" y="30"/>
                  <a:pt x="11157" y="65"/>
                </a:cubicBezTo>
                <a:cubicBezTo>
                  <a:pt x="11062" y="77"/>
                  <a:pt x="10954" y="89"/>
                  <a:pt x="10859" y="137"/>
                </a:cubicBezTo>
                <a:cubicBezTo>
                  <a:pt x="10835" y="161"/>
                  <a:pt x="10788" y="149"/>
                  <a:pt x="10764" y="161"/>
                </a:cubicBezTo>
                <a:cubicBezTo>
                  <a:pt x="10585" y="196"/>
                  <a:pt x="10419" y="268"/>
                  <a:pt x="10252" y="339"/>
                </a:cubicBezTo>
                <a:cubicBezTo>
                  <a:pt x="10204" y="351"/>
                  <a:pt x="10145" y="363"/>
                  <a:pt x="10109" y="399"/>
                </a:cubicBezTo>
                <a:cubicBezTo>
                  <a:pt x="9859" y="494"/>
                  <a:pt x="9645" y="637"/>
                  <a:pt x="9419" y="780"/>
                </a:cubicBezTo>
                <a:cubicBezTo>
                  <a:pt x="9347" y="827"/>
                  <a:pt x="9264" y="863"/>
                  <a:pt x="9192" y="935"/>
                </a:cubicBezTo>
                <a:cubicBezTo>
                  <a:pt x="9169" y="935"/>
                  <a:pt x="9145" y="958"/>
                  <a:pt x="9133" y="982"/>
                </a:cubicBezTo>
                <a:cubicBezTo>
                  <a:pt x="9097" y="994"/>
                  <a:pt x="9073" y="994"/>
                  <a:pt x="9061" y="1030"/>
                </a:cubicBezTo>
                <a:cubicBezTo>
                  <a:pt x="9061" y="1030"/>
                  <a:pt x="9061" y="1042"/>
                  <a:pt x="9061" y="1042"/>
                </a:cubicBezTo>
                <a:cubicBezTo>
                  <a:pt x="9002" y="1042"/>
                  <a:pt x="8978" y="1077"/>
                  <a:pt x="8942" y="1113"/>
                </a:cubicBezTo>
                <a:cubicBezTo>
                  <a:pt x="8835" y="1196"/>
                  <a:pt x="8728" y="1256"/>
                  <a:pt x="8645" y="1363"/>
                </a:cubicBezTo>
                <a:cubicBezTo>
                  <a:pt x="8597" y="1399"/>
                  <a:pt x="8537" y="1423"/>
                  <a:pt x="8514" y="1470"/>
                </a:cubicBezTo>
                <a:cubicBezTo>
                  <a:pt x="8490" y="1494"/>
                  <a:pt x="8478" y="1506"/>
                  <a:pt x="8466" y="1518"/>
                </a:cubicBezTo>
                <a:cubicBezTo>
                  <a:pt x="8323" y="1601"/>
                  <a:pt x="8228" y="1720"/>
                  <a:pt x="8121" y="1827"/>
                </a:cubicBezTo>
                <a:cubicBezTo>
                  <a:pt x="8109" y="1839"/>
                  <a:pt x="8109" y="1839"/>
                  <a:pt x="8097" y="1851"/>
                </a:cubicBezTo>
                <a:cubicBezTo>
                  <a:pt x="8073" y="1863"/>
                  <a:pt x="8049" y="1887"/>
                  <a:pt x="8037" y="1923"/>
                </a:cubicBezTo>
                <a:cubicBezTo>
                  <a:pt x="7942" y="1982"/>
                  <a:pt x="7883" y="2078"/>
                  <a:pt x="7811" y="2161"/>
                </a:cubicBezTo>
                <a:cubicBezTo>
                  <a:pt x="7740" y="2208"/>
                  <a:pt x="7728" y="2292"/>
                  <a:pt x="7680" y="2339"/>
                </a:cubicBezTo>
                <a:cubicBezTo>
                  <a:pt x="7585" y="2399"/>
                  <a:pt x="7525" y="2482"/>
                  <a:pt x="7478" y="2566"/>
                </a:cubicBezTo>
                <a:cubicBezTo>
                  <a:pt x="7442" y="2625"/>
                  <a:pt x="7406" y="2673"/>
                  <a:pt x="7359" y="2720"/>
                </a:cubicBezTo>
                <a:cubicBezTo>
                  <a:pt x="7335" y="2744"/>
                  <a:pt x="7299" y="2768"/>
                  <a:pt x="7299" y="2804"/>
                </a:cubicBezTo>
                <a:cubicBezTo>
                  <a:pt x="7252" y="2816"/>
                  <a:pt x="7240" y="2851"/>
                  <a:pt x="7228" y="2875"/>
                </a:cubicBezTo>
                <a:cubicBezTo>
                  <a:pt x="7204" y="2923"/>
                  <a:pt x="7180" y="2959"/>
                  <a:pt x="7121" y="2970"/>
                </a:cubicBezTo>
                <a:cubicBezTo>
                  <a:pt x="7049" y="2851"/>
                  <a:pt x="6978" y="2732"/>
                  <a:pt x="6883" y="2625"/>
                </a:cubicBezTo>
                <a:cubicBezTo>
                  <a:pt x="6883" y="2625"/>
                  <a:pt x="6883" y="2613"/>
                  <a:pt x="6871" y="2613"/>
                </a:cubicBezTo>
                <a:cubicBezTo>
                  <a:pt x="6811" y="2530"/>
                  <a:pt x="6752" y="2447"/>
                  <a:pt x="6668" y="2375"/>
                </a:cubicBezTo>
                <a:cubicBezTo>
                  <a:pt x="6668" y="2363"/>
                  <a:pt x="6656" y="2363"/>
                  <a:pt x="6656" y="2363"/>
                </a:cubicBezTo>
                <a:cubicBezTo>
                  <a:pt x="6656" y="2351"/>
                  <a:pt x="6656" y="2328"/>
                  <a:pt x="6632" y="2328"/>
                </a:cubicBezTo>
                <a:cubicBezTo>
                  <a:pt x="6609" y="2292"/>
                  <a:pt x="6597" y="2268"/>
                  <a:pt x="6561" y="2256"/>
                </a:cubicBezTo>
                <a:cubicBezTo>
                  <a:pt x="6549" y="2185"/>
                  <a:pt x="6478" y="2161"/>
                  <a:pt x="6430" y="2113"/>
                </a:cubicBezTo>
                <a:cubicBezTo>
                  <a:pt x="6394" y="2018"/>
                  <a:pt x="6299" y="1947"/>
                  <a:pt x="6228" y="1875"/>
                </a:cubicBezTo>
                <a:cubicBezTo>
                  <a:pt x="6228" y="1863"/>
                  <a:pt x="6216" y="1851"/>
                  <a:pt x="6204" y="1851"/>
                </a:cubicBezTo>
                <a:cubicBezTo>
                  <a:pt x="6204" y="1839"/>
                  <a:pt x="6192" y="1839"/>
                  <a:pt x="6180" y="1827"/>
                </a:cubicBezTo>
                <a:cubicBezTo>
                  <a:pt x="6001" y="1613"/>
                  <a:pt x="5775" y="1435"/>
                  <a:pt x="5561" y="1256"/>
                </a:cubicBezTo>
                <a:cubicBezTo>
                  <a:pt x="5549" y="1256"/>
                  <a:pt x="5525" y="1244"/>
                  <a:pt x="5513" y="1244"/>
                </a:cubicBezTo>
                <a:cubicBezTo>
                  <a:pt x="5489" y="1220"/>
                  <a:pt x="5478" y="1208"/>
                  <a:pt x="5454" y="1185"/>
                </a:cubicBezTo>
                <a:cubicBezTo>
                  <a:pt x="5430" y="1149"/>
                  <a:pt x="5394" y="1125"/>
                  <a:pt x="5359" y="1113"/>
                </a:cubicBezTo>
                <a:cubicBezTo>
                  <a:pt x="5335" y="1089"/>
                  <a:pt x="5299" y="1065"/>
                  <a:pt x="5275" y="1042"/>
                </a:cubicBezTo>
                <a:cubicBezTo>
                  <a:pt x="5144" y="935"/>
                  <a:pt x="5001" y="839"/>
                  <a:pt x="4847" y="756"/>
                </a:cubicBezTo>
                <a:cubicBezTo>
                  <a:pt x="4823" y="720"/>
                  <a:pt x="4775" y="708"/>
                  <a:pt x="4739" y="684"/>
                </a:cubicBezTo>
                <a:cubicBezTo>
                  <a:pt x="4585" y="589"/>
                  <a:pt x="4430" y="506"/>
                  <a:pt x="4263" y="446"/>
                </a:cubicBezTo>
                <a:cubicBezTo>
                  <a:pt x="4132" y="375"/>
                  <a:pt x="3989" y="303"/>
                  <a:pt x="3846" y="268"/>
                </a:cubicBezTo>
                <a:cubicBezTo>
                  <a:pt x="3787" y="232"/>
                  <a:pt x="3727" y="208"/>
                  <a:pt x="3656" y="208"/>
                </a:cubicBezTo>
                <a:cubicBezTo>
                  <a:pt x="3632" y="208"/>
                  <a:pt x="3620" y="184"/>
                  <a:pt x="3596" y="173"/>
                </a:cubicBezTo>
                <a:cubicBezTo>
                  <a:pt x="3549" y="149"/>
                  <a:pt x="3489" y="137"/>
                  <a:pt x="3442" y="137"/>
                </a:cubicBezTo>
                <a:cubicBezTo>
                  <a:pt x="3215" y="65"/>
                  <a:pt x="2977" y="30"/>
                  <a:pt x="2739" y="18"/>
                </a:cubicBezTo>
                <a:cubicBezTo>
                  <a:pt x="2697" y="6"/>
                  <a:pt x="2656" y="3"/>
                  <a:pt x="2613" y="3"/>
                </a:cubicBezTo>
                <a:cubicBezTo>
                  <a:pt x="2569" y="3"/>
                  <a:pt x="2525" y="6"/>
                  <a:pt x="2477" y="6"/>
                </a:cubicBezTo>
                <a:cubicBezTo>
                  <a:pt x="2263" y="18"/>
                  <a:pt x="2049" y="30"/>
                  <a:pt x="1846" y="113"/>
                </a:cubicBezTo>
                <a:cubicBezTo>
                  <a:pt x="1842" y="109"/>
                  <a:pt x="1840" y="108"/>
                  <a:pt x="1837" y="108"/>
                </a:cubicBezTo>
                <a:cubicBezTo>
                  <a:pt x="1833" y="108"/>
                  <a:pt x="1830" y="113"/>
                  <a:pt x="1822" y="113"/>
                </a:cubicBezTo>
                <a:cubicBezTo>
                  <a:pt x="1679" y="149"/>
                  <a:pt x="1525" y="184"/>
                  <a:pt x="1406" y="280"/>
                </a:cubicBezTo>
                <a:cubicBezTo>
                  <a:pt x="1382" y="303"/>
                  <a:pt x="1358" y="303"/>
                  <a:pt x="1334" y="315"/>
                </a:cubicBezTo>
                <a:cubicBezTo>
                  <a:pt x="1287" y="315"/>
                  <a:pt x="1251" y="339"/>
                  <a:pt x="1215" y="375"/>
                </a:cubicBezTo>
                <a:cubicBezTo>
                  <a:pt x="1144" y="411"/>
                  <a:pt x="1084" y="458"/>
                  <a:pt x="1025" y="518"/>
                </a:cubicBezTo>
                <a:cubicBezTo>
                  <a:pt x="977" y="542"/>
                  <a:pt x="941" y="565"/>
                  <a:pt x="906" y="601"/>
                </a:cubicBezTo>
                <a:cubicBezTo>
                  <a:pt x="882" y="613"/>
                  <a:pt x="858" y="637"/>
                  <a:pt x="846" y="673"/>
                </a:cubicBezTo>
                <a:cubicBezTo>
                  <a:pt x="834" y="673"/>
                  <a:pt x="822" y="684"/>
                  <a:pt x="822" y="684"/>
                </a:cubicBezTo>
                <a:cubicBezTo>
                  <a:pt x="763" y="732"/>
                  <a:pt x="727" y="768"/>
                  <a:pt x="691" y="827"/>
                </a:cubicBezTo>
                <a:cubicBezTo>
                  <a:pt x="620" y="887"/>
                  <a:pt x="572" y="946"/>
                  <a:pt x="536" y="1030"/>
                </a:cubicBezTo>
                <a:cubicBezTo>
                  <a:pt x="453" y="1113"/>
                  <a:pt x="394" y="1208"/>
                  <a:pt x="346" y="1316"/>
                </a:cubicBezTo>
                <a:cubicBezTo>
                  <a:pt x="298" y="1411"/>
                  <a:pt x="251" y="1506"/>
                  <a:pt x="215" y="1601"/>
                </a:cubicBezTo>
                <a:cubicBezTo>
                  <a:pt x="191" y="1649"/>
                  <a:pt x="167" y="1708"/>
                  <a:pt x="155" y="1768"/>
                </a:cubicBezTo>
                <a:cubicBezTo>
                  <a:pt x="144" y="1780"/>
                  <a:pt x="132" y="1804"/>
                  <a:pt x="132" y="1827"/>
                </a:cubicBezTo>
                <a:cubicBezTo>
                  <a:pt x="132" y="1839"/>
                  <a:pt x="120" y="1839"/>
                  <a:pt x="120" y="1851"/>
                </a:cubicBezTo>
                <a:cubicBezTo>
                  <a:pt x="96" y="1947"/>
                  <a:pt x="60" y="2042"/>
                  <a:pt x="60" y="2137"/>
                </a:cubicBezTo>
                <a:cubicBezTo>
                  <a:pt x="25" y="2197"/>
                  <a:pt x="48" y="2256"/>
                  <a:pt x="36" y="2328"/>
                </a:cubicBezTo>
                <a:cubicBezTo>
                  <a:pt x="36" y="2339"/>
                  <a:pt x="36" y="2351"/>
                  <a:pt x="36" y="2363"/>
                </a:cubicBezTo>
                <a:cubicBezTo>
                  <a:pt x="36" y="2375"/>
                  <a:pt x="36" y="2399"/>
                  <a:pt x="36" y="2411"/>
                </a:cubicBezTo>
                <a:cubicBezTo>
                  <a:pt x="1" y="2554"/>
                  <a:pt x="25" y="2697"/>
                  <a:pt x="25" y="2840"/>
                </a:cubicBezTo>
                <a:cubicBezTo>
                  <a:pt x="25" y="2947"/>
                  <a:pt x="1" y="3066"/>
                  <a:pt x="36" y="3173"/>
                </a:cubicBezTo>
                <a:cubicBezTo>
                  <a:pt x="48" y="3232"/>
                  <a:pt x="25" y="3292"/>
                  <a:pt x="60" y="3351"/>
                </a:cubicBezTo>
                <a:cubicBezTo>
                  <a:pt x="60" y="3399"/>
                  <a:pt x="48" y="3459"/>
                  <a:pt x="84" y="3506"/>
                </a:cubicBezTo>
                <a:cubicBezTo>
                  <a:pt x="84" y="3566"/>
                  <a:pt x="96" y="3613"/>
                  <a:pt x="108" y="3661"/>
                </a:cubicBezTo>
                <a:cubicBezTo>
                  <a:pt x="144" y="3709"/>
                  <a:pt x="96" y="3780"/>
                  <a:pt x="155" y="3816"/>
                </a:cubicBezTo>
                <a:cubicBezTo>
                  <a:pt x="167" y="3828"/>
                  <a:pt x="179" y="3840"/>
                  <a:pt x="191" y="3840"/>
                </a:cubicBezTo>
                <a:cubicBezTo>
                  <a:pt x="179" y="3863"/>
                  <a:pt x="144" y="3875"/>
                  <a:pt x="155" y="3923"/>
                </a:cubicBezTo>
                <a:cubicBezTo>
                  <a:pt x="251" y="4280"/>
                  <a:pt x="346" y="4649"/>
                  <a:pt x="513" y="4983"/>
                </a:cubicBezTo>
                <a:cubicBezTo>
                  <a:pt x="525" y="5054"/>
                  <a:pt x="560" y="5102"/>
                  <a:pt x="596" y="5161"/>
                </a:cubicBezTo>
                <a:cubicBezTo>
                  <a:pt x="691" y="5364"/>
                  <a:pt x="775" y="5566"/>
                  <a:pt x="917" y="5745"/>
                </a:cubicBezTo>
                <a:cubicBezTo>
                  <a:pt x="977" y="5899"/>
                  <a:pt x="1072" y="6054"/>
                  <a:pt x="1168" y="6185"/>
                </a:cubicBezTo>
                <a:cubicBezTo>
                  <a:pt x="1215" y="6280"/>
                  <a:pt x="1275" y="6364"/>
                  <a:pt x="1334" y="6435"/>
                </a:cubicBezTo>
                <a:cubicBezTo>
                  <a:pt x="1370" y="6483"/>
                  <a:pt x="1394" y="6519"/>
                  <a:pt x="1429" y="6566"/>
                </a:cubicBezTo>
                <a:cubicBezTo>
                  <a:pt x="1441" y="6602"/>
                  <a:pt x="1465" y="6614"/>
                  <a:pt x="1489" y="6638"/>
                </a:cubicBezTo>
                <a:cubicBezTo>
                  <a:pt x="1489" y="6638"/>
                  <a:pt x="1489" y="6650"/>
                  <a:pt x="1489" y="6661"/>
                </a:cubicBezTo>
                <a:cubicBezTo>
                  <a:pt x="1560" y="6757"/>
                  <a:pt x="1632" y="6876"/>
                  <a:pt x="1715" y="6971"/>
                </a:cubicBezTo>
                <a:cubicBezTo>
                  <a:pt x="1715" y="7007"/>
                  <a:pt x="1751" y="7042"/>
                  <a:pt x="1775" y="7066"/>
                </a:cubicBezTo>
                <a:cubicBezTo>
                  <a:pt x="1810" y="7102"/>
                  <a:pt x="1846" y="7138"/>
                  <a:pt x="1870" y="7197"/>
                </a:cubicBezTo>
                <a:cubicBezTo>
                  <a:pt x="1882" y="7233"/>
                  <a:pt x="1906" y="7257"/>
                  <a:pt x="1930" y="7281"/>
                </a:cubicBezTo>
                <a:cubicBezTo>
                  <a:pt x="2001" y="7376"/>
                  <a:pt x="2060" y="7471"/>
                  <a:pt x="2144" y="7554"/>
                </a:cubicBezTo>
                <a:cubicBezTo>
                  <a:pt x="2203" y="7638"/>
                  <a:pt x="2263" y="7721"/>
                  <a:pt x="2346" y="7792"/>
                </a:cubicBezTo>
                <a:cubicBezTo>
                  <a:pt x="2418" y="7912"/>
                  <a:pt x="2513" y="8007"/>
                  <a:pt x="2608" y="8114"/>
                </a:cubicBezTo>
                <a:cubicBezTo>
                  <a:pt x="2727" y="8269"/>
                  <a:pt x="2870" y="8412"/>
                  <a:pt x="3013" y="8554"/>
                </a:cubicBezTo>
                <a:cubicBezTo>
                  <a:pt x="3061" y="8614"/>
                  <a:pt x="3108" y="8662"/>
                  <a:pt x="3168" y="8709"/>
                </a:cubicBezTo>
                <a:cubicBezTo>
                  <a:pt x="3227" y="8757"/>
                  <a:pt x="3275" y="8828"/>
                  <a:pt x="3346" y="8864"/>
                </a:cubicBezTo>
                <a:cubicBezTo>
                  <a:pt x="3346" y="8888"/>
                  <a:pt x="3346" y="8900"/>
                  <a:pt x="3370" y="8912"/>
                </a:cubicBezTo>
                <a:cubicBezTo>
                  <a:pt x="3465" y="8995"/>
                  <a:pt x="3549" y="9090"/>
                  <a:pt x="3644" y="9174"/>
                </a:cubicBezTo>
                <a:cubicBezTo>
                  <a:pt x="3704" y="9233"/>
                  <a:pt x="3775" y="9281"/>
                  <a:pt x="3835" y="9340"/>
                </a:cubicBezTo>
                <a:cubicBezTo>
                  <a:pt x="3858" y="9388"/>
                  <a:pt x="3906" y="9412"/>
                  <a:pt x="3954" y="9447"/>
                </a:cubicBezTo>
                <a:cubicBezTo>
                  <a:pt x="4001" y="9483"/>
                  <a:pt x="4025" y="9531"/>
                  <a:pt x="4085" y="9555"/>
                </a:cubicBezTo>
                <a:cubicBezTo>
                  <a:pt x="4156" y="9614"/>
                  <a:pt x="4204" y="9686"/>
                  <a:pt x="4287" y="9721"/>
                </a:cubicBezTo>
                <a:cubicBezTo>
                  <a:pt x="4287" y="9733"/>
                  <a:pt x="4299" y="9733"/>
                  <a:pt x="4299" y="9745"/>
                </a:cubicBezTo>
                <a:cubicBezTo>
                  <a:pt x="4311" y="9757"/>
                  <a:pt x="4335" y="9769"/>
                  <a:pt x="4346" y="9781"/>
                </a:cubicBezTo>
                <a:cubicBezTo>
                  <a:pt x="4430" y="9852"/>
                  <a:pt x="4525" y="9924"/>
                  <a:pt x="4620" y="9983"/>
                </a:cubicBezTo>
                <a:cubicBezTo>
                  <a:pt x="4870" y="10233"/>
                  <a:pt x="5180" y="10424"/>
                  <a:pt x="5466" y="10638"/>
                </a:cubicBezTo>
                <a:cubicBezTo>
                  <a:pt x="5478" y="10638"/>
                  <a:pt x="5489" y="10650"/>
                  <a:pt x="5513" y="10662"/>
                </a:cubicBezTo>
                <a:cubicBezTo>
                  <a:pt x="5525" y="10686"/>
                  <a:pt x="5549" y="10698"/>
                  <a:pt x="5585" y="10698"/>
                </a:cubicBezTo>
                <a:cubicBezTo>
                  <a:pt x="5787" y="10876"/>
                  <a:pt x="6025" y="11007"/>
                  <a:pt x="6251" y="11150"/>
                </a:cubicBezTo>
                <a:cubicBezTo>
                  <a:pt x="6263" y="11162"/>
                  <a:pt x="6275" y="11162"/>
                  <a:pt x="6299" y="11162"/>
                </a:cubicBezTo>
                <a:cubicBezTo>
                  <a:pt x="6323" y="11186"/>
                  <a:pt x="6347" y="11198"/>
                  <a:pt x="6371" y="11210"/>
                </a:cubicBezTo>
                <a:cubicBezTo>
                  <a:pt x="6371" y="11233"/>
                  <a:pt x="6382" y="11233"/>
                  <a:pt x="6406" y="11233"/>
                </a:cubicBezTo>
                <a:cubicBezTo>
                  <a:pt x="6478" y="11305"/>
                  <a:pt x="6561" y="11352"/>
                  <a:pt x="6656" y="11388"/>
                </a:cubicBezTo>
                <a:cubicBezTo>
                  <a:pt x="6752" y="11460"/>
                  <a:pt x="6859" y="11519"/>
                  <a:pt x="6966" y="11567"/>
                </a:cubicBezTo>
                <a:cubicBezTo>
                  <a:pt x="6990" y="11591"/>
                  <a:pt x="7025" y="11602"/>
                  <a:pt x="7049" y="11614"/>
                </a:cubicBezTo>
                <a:cubicBezTo>
                  <a:pt x="7077" y="11649"/>
                  <a:pt x="7105" y="11668"/>
                  <a:pt x="7137" y="11668"/>
                </a:cubicBezTo>
                <a:cubicBezTo>
                  <a:pt x="7160" y="11668"/>
                  <a:pt x="7186" y="11658"/>
                  <a:pt x="7216" y="11638"/>
                </a:cubicBezTo>
                <a:cubicBezTo>
                  <a:pt x="7252" y="11602"/>
                  <a:pt x="7311" y="11614"/>
                  <a:pt x="7347" y="11567"/>
                </a:cubicBezTo>
                <a:cubicBezTo>
                  <a:pt x="7418" y="11543"/>
                  <a:pt x="7490" y="11507"/>
                  <a:pt x="7549" y="11460"/>
                </a:cubicBezTo>
                <a:cubicBezTo>
                  <a:pt x="7573" y="11448"/>
                  <a:pt x="7597" y="11436"/>
                  <a:pt x="7609" y="11412"/>
                </a:cubicBezTo>
                <a:cubicBezTo>
                  <a:pt x="7859" y="11281"/>
                  <a:pt x="8097" y="11138"/>
                  <a:pt x="8335" y="10971"/>
                </a:cubicBezTo>
                <a:cubicBezTo>
                  <a:pt x="8430" y="10924"/>
                  <a:pt x="8526" y="10852"/>
                  <a:pt x="8621" y="10781"/>
                </a:cubicBezTo>
                <a:cubicBezTo>
                  <a:pt x="8680" y="10745"/>
                  <a:pt x="8752" y="10710"/>
                  <a:pt x="8799" y="10662"/>
                </a:cubicBezTo>
                <a:cubicBezTo>
                  <a:pt x="8859" y="10638"/>
                  <a:pt x="8907" y="10590"/>
                  <a:pt x="8954" y="10543"/>
                </a:cubicBezTo>
                <a:cubicBezTo>
                  <a:pt x="9097" y="10471"/>
                  <a:pt x="9204" y="10376"/>
                  <a:pt x="9335" y="10269"/>
                </a:cubicBezTo>
                <a:cubicBezTo>
                  <a:pt x="9407" y="10233"/>
                  <a:pt x="9478" y="10186"/>
                  <a:pt x="9538" y="10114"/>
                </a:cubicBezTo>
                <a:cubicBezTo>
                  <a:pt x="9680" y="10031"/>
                  <a:pt x="9788" y="9912"/>
                  <a:pt x="9919" y="9805"/>
                </a:cubicBezTo>
                <a:cubicBezTo>
                  <a:pt x="9990" y="9745"/>
                  <a:pt x="10073" y="9686"/>
                  <a:pt x="10133" y="9614"/>
                </a:cubicBezTo>
                <a:cubicBezTo>
                  <a:pt x="10216" y="9578"/>
                  <a:pt x="10264" y="9507"/>
                  <a:pt x="10312" y="9459"/>
                </a:cubicBezTo>
                <a:cubicBezTo>
                  <a:pt x="10419" y="9400"/>
                  <a:pt x="10490" y="9305"/>
                  <a:pt x="10585" y="9233"/>
                </a:cubicBezTo>
                <a:cubicBezTo>
                  <a:pt x="10669" y="9162"/>
                  <a:pt x="10728" y="9078"/>
                  <a:pt x="10812" y="9007"/>
                </a:cubicBezTo>
                <a:cubicBezTo>
                  <a:pt x="10907" y="8947"/>
                  <a:pt x="10978" y="8864"/>
                  <a:pt x="11050" y="8781"/>
                </a:cubicBezTo>
                <a:cubicBezTo>
                  <a:pt x="11097" y="8745"/>
                  <a:pt x="11133" y="8709"/>
                  <a:pt x="11157" y="8662"/>
                </a:cubicBezTo>
                <a:cubicBezTo>
                  <a:pt x="11264" y="8590"/>
                  <a:pt x="11324" y="8495"/>
                  <a:pt x="11407" y="8400"/>
                </a:cubicBezTo>
                <a:cubicBezTo>
                  <a:pt x="11455" y="8376"/>
                  <a:pt x="11490" y="8328"/>
                  <a:pt x="11526" y="8281"/>
                </a:cubicBezTo>
                <a:cubicBezTo>
                  <a:pt x="11562" y="8269"/>
                  <a:pt x="11585" y="8245"/>
                  <a:pt x="11597" y="8197"/>
                </a:cubicBezTo>
                <a:cubicBezTo>
                  <a:pt x="11669" y="8138"/>
                  <a:pt x="11740" y="8066"/>
                  <a:pt x="11800" y="7971"/>
                </a:cubicBezTo>
                <a:cubicBezTo>
                  <a:pt x="11859" y="7923"/>
                  <a:pt x="11907" y="7864"/>
                  <a:pt x="11955" y="7792"/>
                </a:cubicBezTo>
                <a:cubicBezTo>
                  <a:pt x="11978" y="7781"/>
                  <a:pt x="12002" y="7745"/>
                  <a:pt x="12014" y="7709"/>
                </a:cubicBezTo>
                <a:cubicBezTo>
                  <a:pt x="12026" y="7697"/>
                  <a:pt x="12026" y="7697"/>
                  <a:pt x="12038" y="7685"/>
                </a:cubicBezTo>
                <a:cubicBezTo>
                  <a:pt x="12217" y="7483"/>
                  <a:pt x="12383" y="7269"/>
                  <a:pt x="12526" y="7031"/>
                </a:cubicBezTo>
                <a:cubicBezTo>
                  <a:pt x="12574" y="6983"/>
                  <a:pt x="12609" y="6935"/>
                  <a:pt x="12633" y="6876"/>
                </a:cubicBezTo>
                <a:cubicBezTo>
                  <a:pt x="12681" y="6828"/>
                  <a:pt x="12728" y="6769"/>
                  <a:pt x="12752" y="6709"/>
                </a:cubicBezTo>
                <a:cubicBezTo>
                  <a:pt x="12788" y="6685"/>
                  <a:pt x="12812" y="6650"/>
                  <a:pt x="12824" y="6614"/>
                </a:cubicBezTo>
                <a:cubicBezTo>
                  <a:pt x="12836" y="6590"/>
                  <a:pt x="12848" y="6566"/>
                  <a:pt x="12859" y="6554"/>
                </a:cubicBezTo>
                <a:cubicBezTo>
                  <a:pt x="12907" y="6507"/>
                  <a:pt x="12943" y="6459"/>
                  <a:pt x="12967" y="6411"/>
                </a:cubicBezTo>
                <a:cubicBezTo>
                  <a:pt x="12979" y="6399"/>
                  <a:pt x="12990" y="6376"/>
                  <a:pt x="13002" y="6364"/>
                </a:cubicBezTo>
                <a:cubicBezTo>
                  <a:pt x="13074" y="6280"/>
                  <a:pt x="13133" y="6173"/>
                  <a:pt x="13193" y="6078"/>
                </a:cubicBezTo>
                <a:cubicBezTo>
                  <a:pt x="13252" y="5995"/>
                  <a:pt x="13300" y="5911"/>
                  <a:pt x="13336" y="5804"/>
                </a:cubicBezTo>
                <a:cubicBezTo>
                  <a:pt x="13348" y="5792"/>
                  <a:pt x="13360" y="5780"/>
                  <a:pt x="13371" y="5768"/>
                </a:cubicBezTo>
                <a:cubicBezTo>
                  <a:pt x="13419" y="5685"/>
                  <a:pt x="13479" y="5602"/>
                  <a:pt x="13514" y="5518"/>
                </a:cubicBezTo>
                <a:cubicBezTo>
                  <a:pt x="13586" y="5399"/>
                  <a:pt x="13645" y="5280"/>
                  <a:pt x="13693" y="5161"/>
                </a:cubicBezTo>
                <a:cubicBezTo>
                  <a:pt x="13776" y="5042"/>
                  <a:pt x="13824" y="4899"/>
                  <a:pt x="13871" y="4756"/>
                </a:cubicBezTo>
                <a:cubicBezTo>
                  <a:pt x="13919" y="4661"/>
                  <a:pt x="13955" y="4554"/>
                  <a:pt x="13979" y="4447"/>
                </a:cubicBezTo>
                <a:cubicBezTo>
                  <a:pt x="14002" y="4399"/>
                  <a:pt x="14026" y="4340"/>
                  <a:pt x="14026" y="4292"/>
                </a:cubicBezTo>
                <a:cubicBezTo>
                  <a:pt x="14086" y="4137"/>
                  <a:pt x="14110" y="3971"/>
                  <a:pt x="14157" y="3816"/>
                </a:cubicBezTo>
                <a:cubicBezTo>
                  <a:pt x="14157" y="3804"/>
                  <a:pt x="14157" y="3792"/>
                  <a:pt x="14157" y="3780"/>
                </a:cubicBezTo>
                <a:cubicBezTo>
                  <a:pt x="14181" y="3685"/>
                  <a:pt x="14205" y="3602"/>
                  <a:pt x="14205" y="3506"/>
                </a:cubicBezTo>
                <a:cubicBezTo>
                  <a:pt x="14241" y="3471"/>
                  <a:pt x="14217" y="3423"/>
                  <a:pt x="14229" y="3375"/>
                </a:cubicBezTo>
                <a:cubicBezTo>
                  <a:pt x="14252" y="3304"/>
                  <a:pt x="14241" y="3244"/>
                  <a:pt x="14252" y="3173"/>
                </a:cubicBezTo>
                <a:cubicBezTo>
                  <a:pt x="14276" y="3149"/>
                  <a:pt x="14264" y="3113"/>
                  <a:pt x="14264" y="3078"/>
                </a:cubicBezTo>
                <a:cubicBezTo>
                  <a:pt x="14276" y="2792"/>
                  <a:pt x="14276" y="2506"/>
                  <a:pt x="14241" y="2220"/>
                </a:cubicBezTo>
                <a:cubicBezTo>
                  <a:pt x="14241" y="2208"/>
                  <a:pt x="14241" y="2185"/>
                  <a:pt x="14229" y="2161"/>
                </a:cubicBezTo>
                <a:cubicBezTo>
                  <a:pt x="14229" y="2137"/>
                  <a:pt x="14229" y="2125"/>
                  <a:pt x="14217" y="2101"/>
                </a:cubicBezTo>
                <a:cubicBezTo>
                  <a:pt x="14217" y="2042"/>
                  <a:pt x="14205" y="1994"/>
                  <a:pt x="14181" y="1935"/>
                </a:cubicBezTo>
                <a:cubicBezTo>
                  <a:pt x="14181" y="1935"/>
                  <a:pt x="14181" y="1923"/>
                  <a:pt x="14181" y="1923"/>
                </a:cubicBezTo>
                <a:cubicBezTo>
                  <a:pt x="14181" y="1899"/>
                  <a:pt x="14181" y="1875"/>
                  <a:pt x="14157" y="1851"/>
                </a:cubicBezTo>
                <a:cubicBezTo>
                  <a:pt x="14157" y="1827"/>
                  <a:pt x="14157" y="1804"/>
                  <a:pt x="14133" y="1792"/>
                </a:cubicBezTo>
                <a:cubicBezTo>
                  <a:pt x="14122" y="1697"/>
                  <a:pt x="14086" y="1625"/>
                  <a:pt x="14038" y="1542"/>
                </a:cubicBezTo>
                <a:cubicBezTo>
                  <a:pt x="14014" y="1446"/>
                  <a:pt x="13967" y="1351"/>
                  <a:pt x="13907" y="1280"/>
                </a:cubicBezTo>
                <a:cubicBezTo>
                  <a:pt x="13871" y="1196"/>
                  <a:pt x="13848" y="1101"/>
                  <a:pt x="13752" y="1054"/>
                </a:cubicBezTo>
                <a:cubicBezTo>
                  <a:pt x="13764" y="994"/>
                  <a:pt x="13729" y="970"/>
                  <a:pt x="13693" y="935"/>
                </a:cubicBezTo>
                <a:cubicBezTo>
                  <a:pt x="13657" y="887"/>
                  <a:pt x="13633" y="839"/>
                  <a:pt x="13574" y="804"/>
                </a:cubicBezTo>
                <a:cubicBezTo>
                  <a:pt x="13538" y="744"/>
                  <a:pt x="13502" y="708"/>
                  <a:pt x="13443" y="673"/>
                </a:cubicBezTo>
                <a:cubicBezTo>
                  <a:pt x="13407" y="625"/>
                  <a:pt x="13371" y="577"/>
                  <a:pt x="13312" y="554"/>
                </a:cubicBezTo>
                <a:cubicBezTo>
                  <a:pt x="13276" y="506"/>
                  <a:pt x="13217" y="482"/>
                  <a:pt x="13169" y="446"/>
                </a:cubicBezTo>
                <a:cubicBezTo>
                  <a:pt x="13145" y="411"/>
                  <a:pt x="13109" y="387"/>
                  <a:pt x="13062" y="375"/>
                </a:cubicBezTo>
                <a:cubicBezTo>
                  <a:pt x="13002" y="315"/>
                  <a:pt x="12931" y="292"/>
                  <a:pt x="12859" y="268"/>
                </a:cubicBezTo>
                <a:cubicBezTo>
                  <a:pt x="12800" y="220"/>
                  <a:pt x="12728" y="196"/>
                  <a:pt x="12657" y="173"/>
                </a:cubicBezTo>
                <a:cubicBezTo>
                  <a:pt x="12621" y="149"/>
                  <a:pt x="12574" y="137"/>
                  <a:pt x="12526" y="137"/>
                </a:cubicBezTo>
                <a:cubicBezTo>
                  <a:pt x="12395" y="77"/>
                  <a:pt x="12264" y="42"/>
                  <a:pt x="12133" y="42"/>
                </a:cubicBezTo>
                <a:cubicBezTo>
                  <a:pt x="11994" y="18"/>
                  <a:pt x="11854" y="0"/>
                  <a:pt x="11718" y="0"/>
                </a:cubicBezTo>
                <a:close/>
              </a:path>
            </a:pathLst>
          </a:custGeom>
          <a:solidFill>
            <a:srgbClr val="FE676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1519" name="Google Shape;1519;p6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20265252">
            <a:off x="4823916" y="2101903"/>
            <a:ext cx="2532875" cy="2912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0" name="Google Shape;1520;p6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flipH="1">
            <a:off x="2097453" y="3558063"/>
            <a:ext cx="967100" cy="65790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Box 8"/>
          <p:cNvSpPr txBox="1"/>
          <p:nvPr/>
        </p:nvSpPr>
        <p:spPr>
          <a:xfrm>
            <a:off x="503529" y="415817"/>
            <a:ext cx="781853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000" b="1" dirty="0" err="1" smtClean="0">
                <a:solidFill>
                  <a:schemeClr val="tx1">
                    <a:lumMod val="50000"/>
                  </a:schemeClr>
                </a:solidFill>
              </a:rPr>
              <a:t>Cảm</a:t>
            </a:r>
            <a:r>
              <a:rPr lang="en-US" sz="4000" b="1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sz="4000" b="1" dirty="0" err="1" smtClean="0">
                <a:solidFill>
                  <a:schemeClr val="tx1">
                    <a:lumMod val="50000"/>
                  </a:schemeClr>
                </a:solidFill>
              </a:rPr>
              <a:t>ơn</a:t>
            </a:r>
            <a:r>
              <a:rPr lang="en-US" sz="4000" b="1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sz="4000" b="1" dirty="0" err="1" smtClean="0">
                <a:solidFill>
                  <a:schemeClr val="tx1">
                    <a:lumMod val="50000"/>
                  </a:schemeClr>
                </a:solidFill>
              </a:rPr>
              <a:t>các</a:t>
            </a:r>
            <a:r>
              <a:rPr lang="en-US" sz="4000" b="1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sz="4000" b="1" dirty="0" err="1" smtClean="0">
                <a:solidFill>
                  <a:schemeClr val="tx1">
                    <a:lumMod val="50000"/>
                  </a:schemeClr>
                </a:solidFill>
              </a:rPr>
              <a:t>em</a:t>
            </a:r>
            <a:r>
              <a:rPr lang="en-US" sz="4000" b="1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</a:p>
          <a:p>
            <a:pPr algn="ctr">
              <a:lnSpc>
                <a:spcPct val="150000"/>
              </a:lnSpc>
            </a:pPr>
            <a:r>
              <a:rPr lang="en-US" sz="4000" b="1" dirty="0" err="1" smtClean="0">
                <a:solidFill>
                  <a:schemeClr val="tx1">
                    <a:lumMod val="50000"/>
                  </a:schemeClr>
                </a:solidFill>
              </a:rPr>
              <a:t>đã</a:t>
            </a:r>
            <a:r>
              <a:rPr lang="en-US" sz="4000" b="1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sz="4000" b="1" dirty="0" err="1" smtClean="0">
                <a:solidFill>
                  <a:schemeClr val="tx1">
                    <a:lumMod val="50000"/>
                  </a:schemeClr>
                </a:solidFill>
              </a:rPr>
              <a:t>lắng</a:t>
            </a:r>
            <a:r>
              <a:rPr lang="en-US" sz="4000" b="1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sz="4000" b="1" dirty="0" err="1" smtClean="0">
                <a:solidFill>
                  <a:schemeClr val="tx1">
                    <a:lumMod val="50000"/>
                  </a:schemeClr>
                </a:solidFill>
              </a:rPr>
              <a:t>nghe</a:t>
            </a:r>
            <a:r>
              <a:rPr lang="en-US" sz="4000" b="1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sz="4000" b="1" dirty="0" err="1" smtClean="0">
                <a:solidFill>
                  <a:schemeClr val="tx1">
                    <a:lumMod val="50000"/>
                  </a:schemeClr>
                </a:solidFill>
              </a:rPr>
              <a:t>bài</a:t>
            </a:r>
            <a:r>
              <a:rPr lang="en-US" sz="4000" b="1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sz="4000" b="1" dirty="0" err="1" smtClean="0">
                <a:solidFill>
                  <a:schemeClr val="tx1">
                    <a:lumMod val="50000"/>
                  </a:schemeClr>
                </a:solidFill>
              </a:rPr>
              <a:t>giảng</a:t>
            </a:r>
            <a:r>
              <a:rPr lang="en-US" sz="4000" b="1" dirty="0" smtClean="0">
                <a:solidFill>
                  <a:schemeClr val="tx1">
                    <a:lumMod val="50000"/>
                  </a:schemeClr>
                </a:solidFill>
              </a:rPr>
              <a:t>!</a:t>
            </a:r>
            <a:endParaRPr lang="en-US" sz="4000" b="1" dirty="0">
              <a:solidFill>
                <a:schemeClr val="tx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669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6" name="Google Shape;726;p36"/>
          <p:cNvSpPr txBox="1">
            <a:spLocks noGrp="1"/>
          </p:cNvSpPr>
          <p:nvPr>
            <p:ph type="title"/>
          </p:nvPr>
        </p:nvSpPr>
        <p:spPr>
          <a:xfrm>
            <a:off x="658355" y="324243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smtClean="0">
                <a:solidFill>
                  <a:schemeClr val="bg2">
                    <a:lumMod val="75000"/>
                  </a:schemeClr>
                </a:solidFill>
                <a:latin typeface="+mn-lt"/>
              </a:rPr>
              <a:t>KHỞI ĐỘNG</a:t>
            </a:r>
            <a:endParaRPr dirty="0">
              <a:solidFill>
                <a:schemeClr val="bg2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997" y="793357"/>
            <a:ext cx="7905855" cy="416365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998" y="458284"/>
            <a:ext cx="1261099" cy="84340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02851" y="1070687"/>
            <a:ext cx="67882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b="1">
                <a:solidFill>
                  <a:srgbClr val="7030A0"/>
                </a:solidFill>
              </a:rPr>
              <a:t>Trò chơi: Gõ đêm theo hình tiết tấu</a:t>
            </a:r>
            <a:endParaRPr lang="en-US" sz="2400" b="1" smtClean="0">
              <a:solidFill>
                <a:srgbClr val="7030A0"/>
              </a:solidFill>
            </a:endParaRPr>
          </a:p>
        </p:txBody>
      </p:sp>
      <p:pic>
        <p:nvPicPr>
          <p:cNvPr id="9" name="Picture 8"/>
          <p:cNvPicPr/>
          <p:nvPr/>
        </p:nvPicPr>
        <p:blipFill>
          <a:blip r:embed="rId5"/>
          <a:stretch>
            <a:fillRect/>
          </a:stretch>
        </p:blipFill>
        <p:spPr>
          <a:xfrm>
            <a:off x="1980227" y="1822895"/>
            <a:ext cx="4833520" cy="156055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139524" y="3586687"/>
            <a:ext cx="6514925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200" smtClean="0"/>
              <a:t>Thực </a:t>
            </a:r>
            <a:r>
              <a:rPr lang="en-US" sz="2200"/>
              <a:t>hiện gõ cốc xuống bàn theo hình tiết tấu trên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6" grpId="0"/>
      <p:bldP spid="5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1530418" y="275525"/>
            <a:ext cx="5014762" cy="6388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rgbClr val="7030A0"/>
                </a:solidFill>
              </a:rPr>
              <a:t>Gõ đối đáp giữa các nhóm</a:t>
            </a:r>
            <a:endParaRPr lang="en-US" sz="2800" b="1">
              <a:solidFill>
                <a:srgbClr val="002060"/>
              </a:solidFill>
            </a:endParaRPr>
          </a:p>
        </p:txBody>
      </p:sp>
      <p:pic>
        <p:nvPicPr>
          <p:cNvPr id="6" name="Google Shape;765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0312" y="1193533"/>
            <a:ext cx="3172042" cy="1694719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765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88063" y="1193533"/>
            <a:ext cx="3172042" cy="1694719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765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91887" y="3040652"/>
            <a:ext cx="3172042" cy="1694719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TextBox 10"/>
          <p:cNvSpPr txBox="1"/>
          <p:nvPr/>
        </p:nvSpPr>
        <p:spPr>
          <a:xfrm>
            <a:off x="921902" y="1856909"/>
            <a:ext cx="30052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smtClean="0">
                <a:solidFill>
                  <a:schemeClr val="bg2">
                    <a:lumMod val="75000"/>
                  </a:schemeClr>
                </a:solidFill>
              </a:rPr>
              <a:t>Nhóm 1: Gõ cốc</a:t>
            </a:r>
            <a:endParaRPr lang="en-US" sz="2400" b="1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951891" y="1486896"/>
            <a:ext cx="2523447" cy="11318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b="1" smtClean="0">
                <a:solidFill>
                  <a:schemeClr val="bg2">
                    <a:lumMod val="75000"/>
                  </a:schemeClr>
                </a:solidFill>
              </a:rPr>
              <a:t>Nhóm 2: </a:t>
            </a:r>
          </a:p>
          <a:p>
            <a:pPr algn="ctr">
              <a:lnSpc>
                <a:spcPct val="150000"/>
              </a:lnSpc>
            </a:pPr>
            <a:r>
              <a:rPr lang="en-US" sz="2400" b="1" smtClean="0">
                <a:solidFill>
                  <a:schemeClr val="bg2">
                    <a:lumMod val="75000"/>
                  </a:schemeClr>
                </a:solidFill>
              </a:rPr>
              <a:t>Gõ thanh phách</a:t>
            </a:r>
            <a:endParaRPr lang="en-US" sz="2400" b="1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985461" y="3768360"/>
            <a:ext cx="30052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smtClean="0">
                <a:solidFill>
                  <a:schemeClr val="bg2">
                    <a:lumMod val="75000"/>
                  </a:schemeClr>
                </a:solidFill>
              </a:rPr>
              <a:t>Nhóm 1: Gõ bút</a:t>
            </a:r>
            <a:endParaRPr lang="en-US" sz="2400" b="1">
              <a:solidFill>
                <a:schemeClr val="bg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" name="Google Shape;768;p38"/>
          <p:cNvSpPr/>
          <p:nvPr/>
        </p:nvSpPr>
        <p:spPr>
          <a:xfrm>
            <a:off x="530883" y="1311881"/>
            <a:ext cx="141189" cy="189593"/>
          </a:xfrm>
          <a:custGeom>
            <a:avLst/>
            <a:gdLst/>
            <a:ahLst/>
            <a:cxnLst/>
            <a:rect l="l" t="t" r="r" b="b"/>
            <a:pathLst>
              <a:path w="3299" h="4430" extrusionOk="0">
                <a:moveTo>
                  <a:pt x="1643" y="0"/>
                </a:moveTo>
                <a:cubicBezTo>
                  <a:pt x="1417" y="0"/>
                  <a:pt x="1429" y="500"/>
                  <a:pt x="1381" y="774"/>
                </a:cubicBezTo>
                <a:cubicBezTo>
                  <a:pt x="1322" y="1322"/>
                  <a:pt x="846" y="1798"/>
                  <a:pt x="322" y="1953"/>
                </a:cubicBezTo>
                <a:cubicBezTo>
                  <a:pt x="203" y="1977"/>
                  <a:pt x="60" y="2012"/>
                  <a:pt x="24" y="2132"/>
                </a:cubicBezTo>
                <a:cubicBezTo>
                  <a:pt x="0" y="2215"/>
                  <a:pt x="60" y="2322"/>
                  <a:pt x="143" y="2370"/>
                </a:cubicBezTo>
                <a:cubicBezTo>
                  <a:pt x="226" y="2417"/>
                  <a:pt x="322" y="2429"/>
                  <a:pt x="417" y="2453"/>
                </a:cubicBezTo>
                <a:cubicBezTo>
                  <a:pt x="738" y="2548"/>
                  <a:pt x="988" y="2798"/>
                  <a:pt x="1155" y="3096"/>
                </a:cubicBezTo>
                <a:cubicBezTo>
                  <a:pt x="1322" y="3394"/>
                  <a:pt x="1381" y="3715"/>
                  <a:pt x="1429" y="4048"/>
                </a:cubicBezTo>
                <a:cubicBezTo>
                  <a:pt x="1441" y="4215"/>
                  <a:pt x="1488" y="4418"/>
                  <a:pt x="1643" y="4429"/>
                </a:cubicBezTo>
                <a:cubicBezTo>
                  <a:pt x="1810" y="4418"/>
                  <a:pt x="1858" y="4215"/>
                  <a:pt x="1869" y="4048"/>
                </a:cubicBezTo>
                <a:cubicBezTo>
                  <a:pt x="1905" y="3715"/>
                  <a:pt x="1977" y="3394"/>
                  <a:pt x="2131" y="3096"/>
                </a:cubicBezTo>
                <a:cubicBezTo>
                  <a:pt x="2298" y="2798"/>
                  <a:pt x="2560" y="2548"/>
                  <a:pt x="2882" y="2453"/>
                </a:cubicBezTo>
                <a:cubicBezTo>
                  <a:pt x="2977" y="2429"/>
                  <a:pt x="3072" y="2417"/>
                  <a:pt x="3143" y="2370"/>
                </a:cubicBezTo>
                <a:cubicBezTo>
                  <a:pt x="3227" y="2322"/>
                  <a:pt x="3298" y="2215"/>
                  <a:pt x="3274" y="2132"/>
                </a:cubicBezTo>
                <a:cubicBezTo>
                  <a:pt x="3227" y="2012"/>
                  <a:pt x="3096" y="1977"/>
                  <a:pt x="2977" y="1953"/>
                </a:cubicBezTo>
                <a:cubicBezTo>
                  <a:pt x="2453" y="1798"/>
                  <a:pt x="2000" y="1322"/>
                  <a:pt x="1941" y="774"/>
                </a:cubicBezTo>
                <a:cubicBezTo>
                  <a:pt x="1905" y="500"/>
                  <a:pt x="1881" y="0"/>
                  <a:pt x="16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" name="Rounded Rectangle 5"/>
          <p:cNvSpPr/>
          <p:nvPr/>
        </p:nvSpPr>
        <p:spPr>
          <a:xfrm>
            <a:off x="2502844" y="120650"/>
            <a:ext cx="4055643" cy="507294"/>
          </a:xfrm>
          <a:prstGeom prst="roundRect">
            <a:avLst/>
          </a:prstGeom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smtClean="0">
                <a:solidFill>
                  <a:schemeClr val="bg2">
                    <a:lumMod val="75000"/>
                  </a:schemeClr>
                </a:solidFill>
              </a:rPr>
              <a:t>Học hát: Con </a:t>
            </a:r>
            <a:r>
              <a:rPr lang="en-US" sz="2000" b="1">
                <a:solidFill>
                  <a:schemeClr val="bg2">
                    <a:lumMod val="75000"/>
                  </a:schemeClr>
                </a:solidFill>
              </a:rPr>
              <a:t>chím chích choè</a:t>
            </a:r>
          </a:p>
        </p:txBody>
      </p:sp>
      <p:sp>
        <p:nvSpPr>
          <p:cNvPr id="7" name="Rectangle 6"/>
          <p:cNvSpPr/>
          <p:nvPr/>
        </p:nvSpPr>
        <p:spPr>
          <a:xfrm>
            <a:off x="311967" y="724805"/>
            <a:ext cx="63674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en-US" sz="2000" smtClean="0"/>
              <a:t>Tên bài hát: </a:t>
            </a:r>
            <a:r>
              <a:rPr lang="en-US" sz="2000"/>
              <a:t>Con chím chích </a:t>
            </a:r>
            <a:r>
              <a:rPr lang="en-US" sz="2000" smtClean="0"/>
              <a:t>choè, tác giả: Việt Anh</a:t>
            </a:r>
            <a:endParaRPr lang="en-US" sz="2000"/>
          </a:p>
        </p:txBody>
      </p:sp>
      <p:sp>
        <p:nvSpPr>
          <p:cNvPr id="17" name="Rectangle 16"/>
          <p:cNvSpPr/>
          <p:nvPr/>
        </p:nvSpPr>
        <p:spPr>
          <a:xfrm>
            <a:off x="311967" y="1133299"/>
            <a:ext cx="397737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en-US" sz="2000" smtClean="0"/>
              <a:t>Bài hát thuộc: </a:t>
            </a:r>
            <a:r>
              <a:rPr lang="en-US" sz="2000"/>
              <a:t>Dân ca Nam Bộ</a:t>
            </a:r>
          </a:p>
        </p:txBody>
      </p:sp>
      <p:sp>
        <p:nvSpPr>
          <p:cNvPr id="18" name="Rectangle 17"/>
          <p:cNvSpPr/>
          <p:nvPr/>
        </p:nvSpPr>
        <p:spPr>
          <a:xfrm>
            <a:off x="311969" y="1615885"/>
            <a:ext cx="445666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en-US" sz="2000"/>
              <a:t>Bài hát có tính chất vui vẻ, </a:t>
            </a:r>
            <a:r>
              <a:rPr lang="en-US" sz="2000" smtClean="0"/>
              <a:t>dí dỏm</a:t>
            </a:r>
            <a:r>
              <a:rPr lang="en-US" sz="2000"/>
              <a:t>.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967" y="2281187"/>
            <a:ext cx="8562526" cy="2686222"/>
          </a:xfrm>
          <a:prstGeom prst="rect">
            <a:avLst/>
          </a:prstGeom>
        </p:spPr>
      </p:pic>
      <p:pic>
        <p:nvPicPr>
          <p:cNvPr id="21" name="Google Shape;763;p3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1030402">
            <a:off x="-857815" y="3554094"/>
            <a:ext cx="4103333" cy="1937566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Google Shape;764;p3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-637181" y="3075164"/>
            <a:ext cx="1898300" cy="1291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Google Shape;765;p3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39143" y="3720814"/>
            <a:ext cx="3004175" cy="1604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7" name="Google Shape;777;p39"/>
          <p:cNvSpPr/>
          <p:nvPr/>
        </p:nvSpPr>
        <p:spPr>
          <a:xfrm rot="-4032455">
            <a:off x="7888944" y="4286213"/>
            <a:ext cx="155692" cy="69595"/>
          </a:xfrm>
          <a:custGeom>
            <a:avLst/>
            <a:gdLst/>
            <a:ahLst/>
            <a:cxnLst/>
            <a:rect l="l" t="t" r="r" b="b"/>
            <a:pathLst>
              <a:path w="2906" h="1299" extrusionOk="0">
                <a:moveTo>
                  <a:pt x="715" y="524"/>
                </a:moveTo>
                <a:lnTo>
                  <a:pt x="715" y="524"/>
                </a:lnTo>
                <a:cubicBezTo>
                  <a:pt x="727" y="536"/>
                  <a:pt x="727" y="560"/>
                  <a:pt x="727" y="572"/>
                </a:cubicBezTo>
                <a:cubicBezTo>
                  <a:pt x="715" y="560"/>
                  <a:pt x="715" y="536"/>
                  <a:pt x="715" y="524"/>
                </a:cubicBezTo>
                <a:close/>
                <a:moveTo>
                  <a:pt x="548" y="1"/>
                </a:moveTo>
                <a:cubicBezTo>
                  <a:pt x="396" y="1"/>
                  <a:pt x="270" y="102"/>
                  <a:pt x="144" y="203"/>
                </a:cubicBezTo>
                <a:cubicBezTo>
                  <a:pt x="25" y="286"/>
                  <a:pt x="1" y="405"/>
                  <a:pt x="96" y="524"/>
                </a:cubicBezTo>
                <a:cubicBezTo>
                  <a:pt x="263" y="703"/>
                  <a:pt x="441" y="882"/>
                  <a:pt x="691" y="953"/>
                </a:cubicBezTo>
                <a:cubicBezTo>
                  <a:pt x="739" y="1013"/>
                  <a:pt x="810" y="1036"/>
                  <a:pt x="894" y="1048"/>
                </a:cubicBezTo>
                <a:cubicBezTo>
                  <a:pt x="930" y="1108"/>
                  <a:pt x="989" y="1096"/>
                  <a:pt x="1037" y="1108"/>
                </a:cubicBezTo>
                <a:cubicBezTo>
                  <a:pt x="1055" y="1135"/>
                  <a:pt x="1079" y="1148"/>
                  <a:pt x="1110" y="1148"/>
                </a:cubicBezTo>
                <a:cubicBezTo>
                  <a:pt x="1121" y="1148"/>
                  <a:pt x="1132" y="1146"/>
                  <a:pt x="1144" y="1144"/>
                </a:cubicBezTo>
                <a:cubicBezTo>
                  <a:pt x="1263" y="1239"/>
                  <a:pt x="1394" y="1251"/>
                  <a:pt x="1537" y="1251"/>
                </a:cubicBezTo>
                <a:cubicBezTo>
                  <a:pt x="1586" y="1289"/>
                  <a:pt x="1640" y="1297"/>
                  <a:pt x="1694" y="1297"/>
                </a:cubicBezTo>
                <a:cubicBezTo>
                  <a:pt x="1736" y="1297"/>
                  <a:pt x="1777" y="1292"/>
                  <a:pt x="1817" y="1292"/>
                </a:cubicBezTo>
                <a:cubicBezTo>
                  <a:pt x="1840" y="1292"/>
                  <a:pt x="1861" y="1294"/>
                  <a:pt x="1882" y="1298"/>
                </a:cubicBezTo>
                <a:cubicBezTo>
                  <a:pt x="2073" y="1274"/>
                  <a:pt x="2406" y="1108"/>
                  <a:pt x="2525" y="941"/>
                </a:cubicBezTo>
                <a:cubicBezTo>
                  <a:pt x="2596" y="846"/>
                  <a:pt x="2739" y="798"/>
                  <a:pt x="2727" y="655"/>
                </a:cubicBezTo>
                <a:cubicBezTo>
                  <a:pt x="2751" y="632"/>
                  <a:pt x="2763" y="620"/>
                  <a:pt x="2787" y="608"/>
                </a:cubicBezTo>
                <a:cubicBezTo>
                  <a:pt x="2835" y="584"/>
                  <a:pt x="2835" y="548"/>
                  <a:pt x="2823" y="501"/>
                </a:cubicBezTo>
                <a:cubicBezTo>
                  <a:pt x="2870" y="441"/>
                  <a:pt x="2906" y="382"/>
                  <a:pt x="2882" y="298"/>
                </a:cubicBezTo>
                <a:cubicBezTo>
                  <a:pt x="2857" y="256"/>
                  <a:pt x="2819" y="250"/>
                  <a:pt x="2778" y="250"/>
                </a:cubicBezTo>
                <a:cubicBezTo>
                  <a:pt x="2761" y="250"/>
                  <a:pt x="2744" y="251"/>
                  <a:pt x="2727" y="251"/>
                </a:cubicBezTo>
                <a:cubicBezTo>
                  <a:pt x="2711" y="249"/>
                  <a:pt x="2695" y="249"/>
                  <a:pt x="2679" y="249"/>
                </a:cubicBezTo>
                <a:cubicBezTo>
                  <a:pt x="2516" y="249"/>
                  <a:pt x="2354" y="298"/>
                  <a:pt x="2192" y="298"/>
                </a:cubicBezTo>
                <a:cubicBezTo>
                  <a:pt x="2132" y="258"/>
                  <a:pt x="2064" y="252"/>
                  <a:pt x="1996" y="252"/>
                </a:cubicBezTo>
                <a:cubicBezTo>
                  <a:pt x="1963" y="252"/>
                  <a:pt x="1930" y="253"/>
                  <a:pt x="1898" y="253"/>
                </a:cubicBezTo>
                <a:cubicBezTo>
                  <a:pt x="1876" y="253"/>
                  <a:pt x="1855" y="253"/>
                  <a:pt x="1834" y="251"/>
                </a:cubicBezTo>
                <a:lnTo>
                  <a:pt x="1787" y="251"/>
                </a:lnTo>
                <a:cubicBezTo>
                  <a:pt x="1769" y="224"/>
                  <a:pt x="1744" y="210"/>
                  <a:pt x="1718" y="210"/>
                </a:cubicBezTo>
                <a:cubicBezTo>
                  <a:pt x="1709" y="210"/>
                  <a:pt x="1700" y="212"/>
                  <a:pt x="1692" y="215"/>
                </a:cubicBezTo>
                <a:cubicBezTo>
                  <a:pt x="1546" y="215"/>
                  <a:pt x="1400" y="151"/>
                  <a:pt x="1254" y="151"/>
                </a:cubicBezTo>
                <a:cubicBezTo>
                  <a:pt x="1233" y="151"/>
                  <a:pt x="1212" y="152"/>
                  <a:pt x="1191" y="155"/>
                </a:cubicBezTo>
                <a:cubicBezTo>
                  <a:pt x="1096" y="143"/>
                  <a:pt x="989" y="120"/>
                  <a:pt x="894" y="108"/>
                </a:cubicBezTo>
                <a:cubicBezTo>
                  <a:pt x="868" y="65"/>
                  <a:pt x="831" y="59"/>
                  <a:pt x="794" y="59"/>
                </a:cubicBezTo>
                <a:cubicBezTo>
                  <a:pt x="779" y="59"/>
                  <a:pt x="765" y="60"/>
                  <a:pt x="751" y="60"/>
                </a:cubicBezTo>
                <a:cubicBezTo>
                  <a:pt x="678" y="18"/>
                  <a:pt x="611" y="1"/>
                  <a:pt x="548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8" name="Google Shape;778;p39"/>
          <p:cNvSpPr/>
          <p:nvPr/>
        </p:nvSpPr>
        <p:spPr>
          <a:xfrm>
            <a:off x="1751724" y="3630030"/>
            <a:ext cx="185527" cy="294575"/>
          </a:xfrm>
          <a:custGeom>
            <a:avLst/>
            <a:gdLst/>
            <a:ahLst/>
            <a:cxnLst/>
            <a:rect l="l" t="t" r="r" b="b"/>
            <a:pathLst>
              <a:path w="4335" h="6883" extrusionOk="0">
                <a:moveTo>
                  <a:pt x="2175" y="1"/>
                </a:moveTo>
                <a:cubicBezTo>
                  <a:pt x="2172" y="1"/>
                  <a:pt x="2170" y="1"/>
                  <a:pt x="2168" y="1"/>
                </a:cubicBezTo>
                <a:cubicBezTo>
                  <a:pt x="1858" y="1"/>
                  <a:pt x="1870" y="763"/>
                  <a:pt x="1823" y="1191"/>
                </a:cubicBezTo>
                <a:cubicBezTo>
                  <a:pt x="1739" y="2049"/>
                  <a:pt x="1108" y="2799"/>
                  <a:pt x="418" y="3025"/>
                </a:cubicBezTo>
                <a:cubicBezTo>
                  <a:pt x="263" y="3073"/>
                  <a:pt x="84" y="3120"/>
                  <a:pt x="37" y="3299"/>
                </a:cubicBezTo>
                <a:cubicBezTo>
                  <a:pt x="1" y="3442"/>
                  <a:pt x="84" y="3597"/>
                  <a:pt x="191" y="3668"/>
                </a:cubicBezTo>
                <a:cubicBezTo>
                  <a:pt x="299" y="3739"/>
                  <a:pt x="418" y="3775"/>
                  <a:pt x="537" y="3811"/>
                </a:cubicBezTo>
                <a:cubicBezTo>
                  <a:pt x="965" y="3966"/>
                  <a:pt x="1311" y="4347"/>
                  <a:pt x="1525" y="4799"/>
                </a:cubicBezTo>
                <a:cubicBezTo>
                  <a:pt x="1739" y="5263"/>
                  <a:pt x="1823" y="5775"/>
                  <a:pt x="1870" y="6287"/>
                </a:cubicBezTo>
                <a:cubicBezTo>
                  <a:pt x="1894" y="6537"/>
                  <a:pt x="1953" y="6859"/>
                  <a:pt x="2168" y="6883"/>
                </a:cubicBezTo>
                <a:cubicBezTo>
                  <a:pt x="2382" y="6859"/>
                  <a:pt x="2442" y="6537"/>
                  <a:pt x="2465" y="6287"/>
                </a:cubicBezTo>
                <a:cubicBezTo>
                  <a:pt x="2513" y="5775"/>
                  <a:pt x="2608" y="5263"/>
                  <a:pt x="2811" y="4799"/>
                </a:cubicBezTo>
                <a:cubicBezTo>
                  <a:pt x="3025" y="4347"/>
                  <a:pt x="3370" y="3966"/>
                  <a:pt x="3787" y="3811"/>
                </a:cubicBezTo>
                <a:cubicBezTo>
                  <a:pt x="3906" y="3775"/>
                  <a:pt x="4037" y="3739"/>
                  <a:pt x="4144" y="3668"/>
                </a:cubicBezTo>
                <a:cubicBezTo>
                  <a:pt x="4251" y="3597"/>
                  <a:pt x="4335" y="3442"/>
                  <a:pt x="4299" y="3299"/>
                </a:cubicBezTo>
                <a:cubicBezTo>
                  <a:pt x="4251" y="3120"/>
                  <a:pt x="4073" y="3073"/>
                  <a:pt x="3918" y="3025"/>
                </a:cubicBezTo>
                <a:cubicBezTo>
                  <a:pt x="3227" y="2799"/>
                  <a:pt x="2632" y="2049"/>
                  <a:pt x="2549" y="1191"/>
                </a:cubicBezTo>
                <a:cubicBezTo>
                  <a:pt x="2502" y="766"/>
                  <a:pt x="2478" y="1"/>
                  <a:pt x="2175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9" name="Google Shape;779;p39"/>
          <p:cNvSpPr/>
          <p:nvPr/>
        </p:nvSpPr>
        <p:spPr>
          <a:xfrm>
            <a:off x="8601258" y="640969"/>
            <a:ext cx="141189" cy="189593"/>
          </a:xfrm>
          <a:custGeom>
            <a:avLst/>
            <a:gdLst/>
            <a:ahLst/>
            <a:cxnLst/>
            <a:rect l="l" t="t" r="r" b="b"/>
            <a:pathLst>
              <a:path w="3299" h="4430" extrusionOk="0">
                <a:moveTo>
                  <a:pt x="1643" y="0"/>
                </a:moveTo>
                <a:cubicBezTo>
                  <a:pt x="1417" y="0"/>
                  <a:pt x="1429" y="500"/>
                  <a:pt x="1381" y="774"/>
                </a:cubicBezTo>
                <a:cubicBezTo>
                  <a:pt x="1322" y="1322"/>
                  <a:pt x="846" y="1798"/>
                  <a:pt x="322" y="1953"/>
                </a:cubicBezTo>
                <a:cubicBezTo>
                  <a:pt x="203" y="1977"/>
                  <a:pt x="60" y="2012"/>
                  <a:pt x="24" y="2132"/>
                </a:cubicBezTo>
                <a:cubicBezTo>
                  <a:pt x="0" y="2215"/>
                  <a:pt x="60" y="2322"/>
                  <a:pt x="143" y="2370"/>
                </a:cubicBezTo>
                <a:cubicBezTo>
                  <a:pt x="226" y="2417"/>
                  <a:pt x="322" y="2429"/>
                  <a:pt x="417" y="2453"/>
                </a:cubicBezTo>
                <a:cubicBezTo>
                  <a:pt x="738" y="2548"/>
                  <a:pt x="988" y="2798"/>
                  <a:pt x="1155" y="3096"/>
                </a:cubicBezTo>
                <a:cubicBezTo>
                  <a:pt x="1322" y="3394"/>
                  <a:pt x="1381" y="3715"/>
                  <a:pt x="1429" y="4048"/>
                </a:cubicBezTo>
                <a:cubicBezTo>
                  <a:pt x="1441" y="4215"/>
                  <a:pt x="1488" y="4418"/>
                  <a:pt x="1643" y="4429"/>
                </a:cubicBezTo>
                <a:cubicBezTo>
                  <a:pt x="1810" y="4418"/>
                  <a:pt x="1858" y="4215"/>
                  <a:pt x="1869" y="4048"/>
                </a:cubicBezTo>
                <a:cubicBezTo>
                  <a:pt x="1905" y="3715"/>
                  <a:pt x="1977" y="3394"/>
                  <a:pt x="2131" y="3096"/>
                </a:cubicBezTo>
                <a:cubicBezTo>
                  <a:pt x="2298" y="2798"/>
                  <a:pt x="2560" y="2548"/>
                  <a:pt x="2882" y="2453"/>
                </a:cubicBezTo>
                <a:cubicBezTo>
                  <a:pt x="2977" y="2429"/>
                  <a:pt x="3072" y="2417"/>
                  <a:pt x="3143" y="2370"/>
                </a:cubicBezTo>
                <a:cubicBezTo>
                  <a:pt x="3227" y="2322"/>
                  <a:pt x="3298" y="2215"/>
                  <a:pt x="3274" y="2132"/>
                </a:cubicBezTo>
                <a:cubicBezTo>
                  <a:pt x="3227" y="2012"/>
                  <a:pt x="3096" y="1977"/>
                  <a:pt x="2977" y="1953"/>
                </a:cubicBezTo>
                <a:cubicBezTo>
                  <a:pt x="2453" y="1798"/>
                  <a:pt x="2000" y="1322"/>
                  <a:pt x="1941" y="774"/>
                </a:cubicBezTo>
                <a:cubicBezTo>
                  <a:pt x="1905" y="500"/>
                  <a:pt x="1881" y="0"/>
                  <a:pt x="1643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" name="Rounded Rectangle 13"/>
          <p:cNvSpPr/>
          <p:nvPr/>
        </p:nvSpPr>
        <p:spPr>
          <a:xfrm>
            <a:off x="1533642" y="113346"/>
            <a:ext cx="6091777" cy="507294"/>
          </a:xfrm>
          <a:prstGeom prst="roundRect">
            <a:avLst/>
          </a:prstGeom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ts val="3000"/>
              </a:lnSpc>
            </a:pPr>
            <a:r>
              <a:rPr lang="en-US" sz="2400" b="1">
                <a:solidFill>
                  <a:srgbClr val="002060"/>
                </a:solidFill>
              </a:rPr>
              <a:t>Nghe bài hát mẫu: Con chim chích chòe</a:t>
            </a:r>
            <a:endParaRPr lang="en-US" sz="2400" dirty="0">
              <a:solidFill>
                <a:srgbClr val="00206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340" y="730061"/>
            <a:ext cx="6891688" cy="4407735"/>
          </a:xfrm>
          <a:prstGeom prst="rect">
            <a:avLst/>
          </a:prstGeom>
        </p:spPr>
      </p:pic>
      <p:pic>
        <p:nvPicPr>
          <p:cNvPr id="8" name="theo-bai-bac-kim-thang-dan-ca-nam-bo-loi-moi-viet-anh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892804" y="64757"/>
            <a:ext cx="753357" cy="753357"/>
          </a:xfrm>
          <a:prstGeom prst="rect">
            <a:avLst/>
          </a:prstGeom>
        </p:spPr>
      </p:pic>
    </p:spTree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4" name="Google Shape;794;p41"/>
          <p:cNvSpPr/>
          <p:nvPr/>
        </p:nvSpPr>
        <p:spPr>
          <a:xfrm>
            <a:off x="7957324" y="3443092"/>
            <a:ext cx="185527" cy="294575"/>
          </a:xfrm>
          <a:custGeom>
            <a:avLst/>
            <a:gdLst/>
            <a:ahLst/>
            <a:cxnLst/>
            <a:rect l="l" t="t" r="r" b="b"/>
            <a:pathLst>
              <a:path w="4335" h="6883" extrusionOk="0">
                <a:moveTo>
                  <a:pt x="2175" y="1"/>
                </a:moveTo>
                <a:cubicBezTo>
                  <a:pt x="2172" y="1"/>
                  <a:pt x="2170" y="1"/>
                  <a:pt x="2168" y="1"/>
                </a:cubicBezTo>
                <a:cubicBezTo>
                  <a:pt x="1858" y="1"/>
                  <a:pt x="1870" y="763"/>
                  <a:pt x="1823" y="1191"/>
                </a:cubicBezTo>
                <a:cubicBezTo>
                  <a:pt x="1739" y="2049"/>
                  <a:pt x="1108" y="2799"/>
                  <a:pt x="418" y="3025"/>
                </a:cubicBezTo>
                <a:cubicBezTo>
                  <a:pt x="263" y="3073"/>
                  <a:pt x="84" y="3120"/>
                  <a:pt x="37" y="3299"/>
                </a:cubicBezTo>
                <a:cubicBezTo>
                  <a:pt x="1" y="3442"/>
                  <a:pt x="84" y="3597"/>
                  <a:pt x="191" y="3668"/>
                </a:cubicBezTo>
                <a:cubicBezTo>
                  <a:pt x="299" y="3739"/>
                  <a:pt x="418" y="3775"/>
                  <a:pt x="537" y="3811"/>
                </a:cubicBezTo>
                <a:cubicBezTo>
                  <a:pt x="965" y="3966"/>
                  <a:pt x="1311" y="4347"/>
                  <a:pt x="1525" y="4799"/>
                </a:cubicBezTo>
                <a:cubicBezTo>
                  <a:pt x="1739" y="5263"/>
                  <a:pt x="1823" y="5775"/>
                  <a:pt x="1870" y="6287"/>
                </a:cubicBezTo>
                <a:cubicBezTo>
                  <a:pt x="1894" y="6537"/>
                  <a:pt x="1953" y="6859"/>
                  <a:pt x="2168" y="6883"/>
                </a:cubicBezTo>
                <a:cubicBezTo>
                  <a:pt x="2382" y="6859"/>
                  <a:pt x="2442" y="6537"/>
                  <a:pt x="2465" y="6287"/>
                </a:cubicBezTo>
                <a:cubicBezTo>
                  <a:pt x="2513" y="5775"/>
                  <a:pt x="2608" y="5263"/>
                  <a:pt x="2811" y="4799"/>
                </a:cubicBezTo>
                <a:cubicBezTo>
                  <a:pt x="3025" y="4347"/>
                  <a:pt x="3370" y="3966"/>
                  <a:pt x="3787" y="3811"/>
                </a:cubicBezTo>
                <a:cubicBezTo>
                  <a:pt x="3906" y="3775"/>
                  <a:pt x="4037" y="3739"/>
                  <a:pt x="4144" y="3668"/>
                </a:cubicBezTo>
                <a:cubicBezTo>
                  <a:pt x="4251" y="3597"/>
                  <a:pt x="4335" y="3442"/>
                  <a:pt x="4299" y="3299"/>
                </a:cubicBezTo>
                <a:cubicBezTo>
                  <a:pt x="4251" y="3120"/>
                  <a:pt x="4073" y="3073"/>
                  <a:pt x="3918" y="3025"/>
                </a:cubicBezTo>
                <a:cubicBezTo>
                  <a:pt x="3227" y="2799"/>
                  <a:pt x="2632" y="2049"/>
                  <a:pt x="2549" y="1191"/>
                </a:cubicBezTo>
                <a:cubicBezTo>
                  <a:pt x="2502" y="766"/>
                  <a:pt x="2478" y="1"/>
                  <a:pt x="2175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5" name="Google Shape;795;p41"/>
          <p:cNvSpPr/>
          <p:nvPr/>
        </p:nvSpPr>
        <p:spPr>
          <a:xfrm>
            <a:off x="7416350" y="2809750"/>
            <a:ext cx="140162" cy="188609"/>
          </a:xfrm>
          <a:custGeom>
            <a:avLst/>
            <a:gdLst/>
            <a:ahLst/>
            <a:cxnLst/>
            <a:rect l="l" t="t" r="r" b="b"/>
            <a:pathLst>
              <a:path w="3275" h="4407" extrusionOk="0">
                <a:moveTo>
                  <a:pt x="1631" y="1"/>
                </a:moveTo>
                <a:cubicBezTo>
                  <a:pt x="1405" y="1"/>
                  <a:pt x="1417" y="489"/>
                  <a:pt x="1381" y="763"/>
                </a:cubicBezTo>
                <a:cubicBezTo>
                  <a:pt x="1310" y="1310"/>
                  <a:pt x="834" y="1787"/>
                  <a:pt x="310" y="1930"/>
                </a:cubicBezTo>
                <a:cubicBezTo>
                  <a:pt x="203" y="1965"/>
                  <a:pt x="60" y="2001"/>
                  <a:pt x="24" y="2120"/>
                </a:cubicBezTo>
                <a:cubicBezTo>
                  <a:pt x="0" y="2203"/>
                  <a:pt x="60" y="2299"/>
                  <a:pt x="143" y="2346"/>
                </a:cubicBezTo>
                <a:cubicBezTo>
                  <a:pt x="227" y="2394"/>
                  <a:pt x="322" y="2418"/>
                  <a:pt x="405" y="2442"/>
                </a:cubicBezTo>
                <a:cubicBezTo>
                  <a:pt x="727" y="2537"/>
                  <a:pt x="989" y="2787"/>
                  <a:pt x="1143" y="3073"/>
                </a:cubicBezTo>
                <a:cubicBezTo>
                  <a:pt x="1310" y="3370"/>
                  <a:pt x="1381" y="3704"/>
                  <a:pt x="1417" y="4025"/>
                </a:cubicBezTo>
                <a:cubicBezTo>
                  <a:pt x="1429" y="4180"/>
                  <a:pt x="1477" y="4394"/>
                  <a:pt x="1631" y="4406"/>
                </a:cubicBezTo>
                <a:cubicBezTo>
                  <a:pt x="1798" y="4394"/>
                  <a:pt x="1846" y="4180"/>
                  <a:pt x="1858" y="4025"/>
                </a:cubicBezTo>
                <a:cubicBezTo>
                  <a:pt x="1893" y="3704"/>
                  <a:pt x="1965" y="3370"/>
                  <a:pt x="2120" y="3073"/>
                </a:cubicBezTo>
                <a:cubicBezTo>
                  <a:pt x="2286" y="2787"/>
                  <a:pt x="2548" y="2537"/>
                  <a:pt x="2858" y="2442"/>
                </a:cubicBezTo>
                <a:cubicBezTo>
                  <a:pt x="2953" y="2418"/>
                  <a:pt x="3048" y="2394"/>
                  <a:pt x="3132" y="2346"/>
                </a:cubicBezTo>
                <a:cubicBezTo>
                  <a:pt x="3215" y="2299"/>
                  <a:pt x="3275" y="2203"/>
                  <a:pt x="3251" y="2120"/>
                </a:cubicBezTo>
                <a:cubicBezTo>
                  <a:pt x="3215" y="2001"/>
                  <a:pt x="3072" y="1965"/>
                  <a:pt x="2965" y="1930"/>
                </a:cubicBezTo>
                <a:cubicBezTo>
                  <a:pt x="2441" y="1787"/>
                  <a:pt x="1989" y="1310"/>
                  <a:pt x="1929" y="763"/>
                </a:cubicBezTo>
                <a:cubicBezTo>
                  <a:pt x="1893" y="489"/>
                  <a:pt x="1870" y="1"/>
                  <a:pt x="1631" y="1"/>
                </a:cubicBezTo>
                <a:close/>
              </a:path>
            </a:pathLst>
          </a:custGeom>
          <a:solidFill>
            <a:srgbClr val="9D6E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6" name="Google Shape;796;p41"/>
          <p:cNvSpPr/>
          <p:nvPr/>
        </p:nvSpPr>
        <p:spPr>
          <a:xfrm>
            <a:off x="7996551" y="1182165"/>
            <a:ext cx="107079" cy="143757"/>
          </a:xfrm>
          <a:custGeom>
            <a:avLst/>
            <a:gdLst/>
            <a:ahLst/>
            <a:cxnLst/>
            <a:rect l="l" t="t" r="r" b="b"/>
            <a:pathLst>
              <a:path w="2502" h="3359" extrusionOk="0">
                <a:moveTo>
                  <a:pt x="1259" y="1"/>
                </a:moveTo>
                <a:cubicBezTo>
                  <a:pt x="1256" y="1"/>
                  <a:pt x="1254" y="1"/>
                  <a:pt x="1251" y="1"/>
                </a:cubicBezTo>
                <a:cubicBezTo>
                  <a:pt x="1072" y="1"/>
                  <a:pt x="1084" y="370"/>
                  <a:pt x="1060" y="584"/>
                </a:cubicBezTo>
                <a:cubicBezTo>
                  <a:pt x="1001" y="989"/>
                  <a:pt x="644" y="1358"/>
                  <a:pt x="239" y="1466"/>
                </a:cubicBezTo>
                <a:cubicBezTo>
                  <a:pt x="156" y="1489"/>
                  <a:pt x="48" y="1525"/>
                  <a:pt x="25" y="1608"/>
                </a:cubicBezTo>
                <a:cubicBezTo>
                  <a:pt x="1" y="1680"/>
                  <a:pt x="48" y="1751"/>
                  <a:pt x="120" y="1787"/>
                </a:cubicBezTo>
                <a:cubicBezTo>
                  <a:pt x="179" y="1823"/>
                  <a:pt x="251" y="1835"/>
                  <a:pt x="322" y="1858"/>
                </a:cubicBezTo>
                <a:cubicBezTo>
                  <a:pt x="560" y="1930"/>
                  <a:pt x="763" y="2120"/>
                  <a:pt x="882" y="2335"/>
                </a:cubicBezTo>
                <a:cubicBezTo>
                  <a:pt x="1001" y="2561"/>
                  <a:pt x="1060" y="2811"/>
                  <a:pt x="1084" y="3073"/>
                </a:cubicBezTo>
                <a:cubicBezTo>
                  <a:pt x="1096" y="3192"/>
                  <a:pt x="1132" y="3347"/>
                  <a:pt x="1251" y="3359"/>
                </a:cubicBezTo>
                <a:cubicBezTo>
                  <a:pt x="1382" y="3347"/>
                  <a:pt x="1406" y="3192"/>
                  <a:pt x="1429" y="3073"/>
                </a:cubicBezTo>
                <a:cubicBezTo>
                  <a:pt x="1453" y="2811"/>
                  <a:pt x="1501" y="2561"/>
                  <a:pt x="1632" y="2335"/>
                </a:cubicBezTo>
                <a:cubicBezTo>
                  <a:pt x="1751" y="2120"/>
                  <a:pt x="1953" y="1930"/>
                  <a:pt x="2191" y="1858"/>
                </a:cubicBezTo>
                <a:cubicBezTo>
                  <a:pt x="2263" y="1835"/>
                  <a:pt x="2334" y="1823"/>
                  <a:pt x="2394" y="1787"/>
                </a:cubicBezTo>
                <a:cubicBezTo>
                  <a:pt x="2453" y="1751"/>
                  <a:pt x="2501" y="1680"/>
                  <a:pt x="2489" y="1608"/>
                </a:cubicBezTo>
                <a:cubicBezTo>
                  <a:pt x="2453" y="1525"/>
                  <a:pt x="2346" y="1489"/>
                  <a:pt x="2263" y="1466"/>
                </a:cubicBezTo>
                <a:cubicBezTo>
                  <a:pt x="1870" y="1358"/>
                  <a:pt x="1525" y="989"/>
                  <a:pt x="1477" y="584"/>
                </a:cubicBezTo>
                <a:cubicBezTo>
                  <a:pt x="1442" y="373"/>
                  <a:pt x="1430" y="1"/>
                  <a:pt x="1259" y="1"/>
                </a:cubicBezTo>
                <a:close/>
              </a:path>
            </a:pathLst>
          </a:custGeom>
          <a:solidFill>
            <a:srgbClr val="FEA66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7" name="Google Shape;797;p41"/>
          <p:cNvSpPr/>
          <p:nvPr/>
        </p:nvSpPr>
        <p:spPr>
          <a:xfrm>
            <a:off x="6245996" y="338175"/>
            <a:ext cx="186041" cy="206412"/>
          </a:xfrm>
          <a:custGeom>
            <a:avLst/>
            <a:gdLst/>
            <a:ahLst/>
            <a:cxnLst/>
            <a:rect l="l" t="t" r="r" b="b"/>
            <a:pathLst>
              <a:path w="4347" h="4823" extrusionOk="0">
                <a:moveTo>
                  <a:pt x="2177" y="1"/>
                </a:moveTo>
                <a:cubicBezTo>
                  <a:pt x="2174" y="1"/>
                  <a:pt x="2171" y="1"/>
                  <a:pt x="2168" y="1"/>
                </a:cubicBezTo>
                <a:cubicBezTo>
                  <a:pt x="1858" y="1"/>
                  <a:pt x="1882" y="537"/>
                  <a:pt x="1822" y="834"/>
                </a:cubicBezTo>
                <a:cubicBezTo>
                  <a:pt x="1739" y="1430"/>
                  <a:pt x="1108" y="1953"/>
                  <a:pt x="417" y="2120"/>
                </a:cubicBezTo>
                <a:cubicBezTo>
                  <a:pt x="263" y="2144"/>
                  <a:pt x="72" y="2192"/>
                  <a:pt x="24" y="2311"/>
                </a:cubicBezTo>
                <a:cubicBezTo>
                  <a:pt x="1" y="2406"/>
                  <a:pt x="72" y="2513"/>
                  <a:pt x="191" y="2573"/>
                </a:cubicBezTo>
                <a:cubicBezTo>
                  <a:pt x="286" y="2620"/>
                  <a:pt x="417" y="2644"/>
                  <a:pt x="536" y="2668"/>
                </a:cubicBezTo>
                <a:cubicBezTo>
                  <a:pt x="965" y="2775"/>
                  <a:pt x="1310" y="3037"/>
                  <a:pt x="1525" y="3358"/>
                </a:cubicBezTo>
                <a:cubicBezTo>
                  <a:pt x="1739" y="3680"/>
                  <a:pt x="1822" y="4049"/>
                  <a:pt x="1882" y="4406"/>
                </a:cubicBezTo>
                <a:cubicBezTo>
                  <a:pt x="1906" y="4573"/>
                  <a:pt x="1965" y="4799"/>
                  <a:pt x="2168" y="4823"/>
                </a:cubicBezTo>
                <a:cubicBezTo>
                  <a:pt x="2394" y="4799"/>
                  <a:pt x="2441" y="4573"/>
                  <a:pt x="2465" y="4406"/>
                </a:cubicBezTo>
                <a:cubicBezTo>
                  <a:pt x="2513" y="4049"/>
                  <a:pt x="2608" y="3680"/>
                  <a:pt x="2822" y="3358"/>
                </a:cubicBezTo>
                <a:cubicBezTo>
                  <a:pt x="3037" y="3037"/>
                  <a:pt x="3382" y="2775"/>
                  <a:pt x="3811" y="2668"/>
                </a:cubicBezTo>
                <a:cubicBezTo>
                  <a:pt x="3930" y="2644"/>
                  <a:pt x="4049" y="2620"/>
                  <a:pt x="4156" y="2573"/>
                </a:cubicBezTo>
                <a:cubicBezTo>
                  <a:pt x="4275" y="2513"/>
                  <a:pt x="4346" y="2406"/>
                  <a:pt x="4323" y="2311"/>
                </a:cubicBezTo>
                <a:cubicBezTo>
                  <a:pt x="4275" y="2192"/>
                  <a:pt x="4084" y="2144"/>
                  <a:pt x="3930" y="2120"/>
                </a:cubicBezTo>
                <a:cubicBezTo>
                  <a:pt x="3239" y="1953"/>
                  <a:pt x="2644" y="1430"/>
                  <a:pt x="2560" y="834"/>
                </a:cubicBezTo>
                <a:cubicBezTo>
                  <a:pt x="2513" y="540"/>
                  <a:pt x="2478" y="1"/>
                  <a:pt x="2177" y="1"/>
                </a:cubicBezTo>
                <a:close/>
              </a:path>
            </a:pathLst>
          </a:custGeom>
          <a:solidFill>
            <a:srgbClr val="FEE07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8" name="Google Shape;798;p41"/>
          <p:cNvSpPr/>
          <p:nvPr/>
        </p:nvSpPr>
        <p:spPr>
          <a:xfrm>
            <a:off x="7043809" y="1419838"/>
            <a:ext cx="107593" cy="95824"/>
          </a:xfrm>
          <a:custGeom>
            <a:avLst/>
            <a:gdLst/>
            <a:ahLst/>
            <a:cxnLst/>
            <a:rect l="l" t="t" r="r" b="b"/>
            <a:pathLst>
              <a:path w="2514" h="2239" extrusionOk="0">
                <a:moveTo>
                  <a:pt x="1251" y="0"/>
                </a:moveTo>
                <a:cubicBezTo>
                  <a:pt x="1072" y="0"/>
                  <a:pt x="1084" y="250"/>
                  <a:pt x="1061" y="393"/>
                </a:cubicBezTo>
                <a:cubicBezTo>
                  <a:pt x="1001" y="667"/>
                  <a:pt x="644" y="905"/>
                  <a:pt x="239" y="976"/>
                </a:cubicBezTo>
                <a:cubicBezTo>
                  <a:pt x="156" y="1000"/>
                  <a:pt x="48" y="1012"/>
                  <a:pt x="13" y="1072"/>
                </a:cubicBezTo>
                <a:cubicBezTo>
                  <a:pt x="1" y="1119"/>
                  <a:pt x="48" y="1167"/>
                  <a:pt x="108" y="1191"/>
                </a:cubicBezTo>
                <a:cubicBezTo>
                  <a:pt x="168" y="1215"/>
                  <a:pt x="239" y="1226"/>
                  <a:pt x="310" y="1238"/>
                </a:cubicBezTo>
                <a:cubicBezTo>
                  <a:pt x="560" y="1286"/>
                  <a:pt x="751" y="1405"/>
                  <a:pt x="882" y="1560"/>
                </a:cubicBezTo>
                <a:cubicBezTo>
                  <a:pt x="1001" y="1703"/>
                  <a:pt x="1061" y="1869"/>
                  <a:pt x="1084" y="2036"/>
                </a:cubicBezTo>
                <a:cubicBezTo>
                  <a:pt x="1096" y="2119"/>
                  <a:pt x="1132" y="2227"/>
                  <a:pt x="1251" y="2238"/>
                </a:cubicBezTo>
                <a:cubicBezTo>
                  <a:pt x="1382" y="2227"/>
                  <a:pt x="1418" y="2119"/>
                  <a:pt x="1430" y="2036"/>
                </a:cubicBezTo>
                <a:cubicBezTo>
                  <a:pt x="1453" y="1869"/>
                  <a:pt x="1513" y="1703"/>
                  <a:pt x="1632" y="1560"/>
                </a:cubicBezTo>
                <a:cubicBezTo>
                  <a:pt x="1751" y="1405"/>
                  <a:pt x="1953" y="1286"/>
                  <a:pt x="2192" y="1238"/>
                </a:cubicBezTo>
                <a:cubicBezTo>
                  <a:pt x="2263" y="1226"/>
                  <a:pt x="2346" y="1215"/>
                  <a:pt x="2406" y="1191"/>
                </a:cubicBezTo>
                <a:cubicBezTo>
                  <a:pt x="2465" y="1167"/>
                  <a:pt x="2513" y="1119"/>
                  <a:pt x="2489" y="1072"/>
                </a:cubicBezTo>
                <a:cubicBezTo>
                  <a:pt x="2465" y="1012"/>
                  <a:pt x="2358" y="1000"/>
                  <a:pt x="2275" y="976"/>
                </a:cubicBezTo>
                <a:cubicBezTo>
                  <a:pt x="1870" y="905"/>
                  <a:pt x="1525" y="667"/>
                  <a:pt x="1477" y="393"/>
                </a:cubicBezTo>
                <a:cubicBezTo>
                  <a:pt x="1453" y="250"/>
                  <a:pt x="1430" y="0"/>
                  <a:pt x="1251" y="0"/>
                </a:cubicBezTo>
                <a:close/>
              </a:path>
            </a:pathLst>
          </a:custGeom>
          <a:solidFill>
            <a:srgbClr val="FE676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9" name="Google Shape;799;p41"/>
          <p:cNvSpPr/>
          <p:nvPr/>
        </p:nvSpPr>
        <p:spPr>
          <a:xfrm>
            <a:off x="1285808" y="3614606"/>
            <a:ext cx="141189" cy="189593"/>
          </a:xfrm>
          <a:custGeom>
            <a:avLst/>
            <a:gdLst/>
            <a:ahLst/>
            <a:cxnLst/>
            <a:rect l="l" t="t" r="r" b="b"/>
            <a:pathLst>
              <a:path w="3299" h="4430" extrusionOk="0">
                <a:moveTo>
                  <a:pt x="1643" y="0"/>
                </a:moveTo>
                <a:cubicBezTo>
                  <a:pt x="1417" y="0"/>
                  <a:pt x="1429" y="500"/>
                  <a:pt x="1381" y="774"/>
                </a:cubicBezTo>
                <a:cubicBezTo>
                  <a:pt x="1322" y="1322"/>
                  <a:pt x="846" y="1798"/>
                  <a:pt x="322" y="1953"/>
                </a:cubicBezTo>
                <a:cubicBezTo>
                  <a:pt x="203" y="1977"/>
                  <a:pt x="60" y="2012"/>
                  <a:pt x="24" y="2132"/>
                </a:cubicBezTo>
                <a:cubicBezTo>
                  <a:pt x="0" y="2215"/>
                  <a:pt x="60" y="2322"/>
                  <a:pt x="143" y="2370"/>
                </a:cubicBezTo>
                <a:cubicBezTo>
                  <a:pt x="226" y="2417"/>
                  <a:pt x="322" y="2429"/>
                  <a:pt x="417" y="2453"/>
                </a:cubicBezTo>
                <a:cubicBezTo>
                  <a:pt x="738" y="2548"/>
                  <a:pt x="988" y="2798"/>
                  <a:pt x="1155" y="3096"/>
                </a:cubicBezTo>
                <a:cubicBezTo>
                  <a:pt x="1322" y="3394"/>
                  <a:pt x="1381" y="3715"/>
                  <a:pt x="1429" y="4048"/>
                </a:cubicBezTo>
                <a:cubicBezTo>
                  <a:pt x="1441" y="4215"/>
                  <a:pt x="1488" y="4418"/>
                  <a:pt x="1643" y="4429"/>
                </a:cubicBezTo>
                <a:cubicBezTo>
                  <a:pt x="1810" y="4418"/>
                  <a:pt x="1858" y="4215"/>
                  <a:pt x="1869" y="4048"/>
                </a:cubicBezTo>
                <a:cubicBezTo>
                  <a:pt x="1905" y="3715"/>
                  <a:pt x="1977" y="3394"/>
                  <a:pt x="2131" y="3096"/>
                </a:cubicBezTo>
                <a:cubicBezTo>
                  <a:pt x="2298" y="2798"/>
                  <a:pt x="2560" y="2548"/>
                  <a:pt x="2882" y="2453"/>
                </a:cubicBezTo>
                <a:cubicBezTo>
                  <a:pt x="2977" y="2429"/>
                  <a:pt x="3072" y="2417"/>
                  <a:pt x="3143" y="2370"/>
                </a:cubicBezTo>
                <a:cubicBezTo>
                  <a:pt x="3227" y="2322"/>
                  <a:pt x="3298" y="2215"/>
                  <a:pt x="3274" y="2132"/>
                </a:cubicBezTo>
                <a:cubicBezTo>
                  <a:pt x="3227" y="2012"/>
                  <a:pt x="3096" y="1977"/>
                  <a:pt x="2977" y="1953"/>
                </a:cubicBezTo>
                <a:cubicBezTo>
                  <a:pt x="2453" y="1798"/>
                  <a:pt x="2000" y="1322"/>
                  <a:pt x="1941" y="774"/>
                </a:cubicBezTo>
                <a:cubicBezTo>
                  <a:pt x="1905" y="500"/>
                  <a:pt x="1881" y="0"/>
                  <a:pt x="1643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" name="Rectangle 6"/>
          <p:cNvSpPr/>
          <p:nvPr/>
        </p:nvSpPr>
        <p:spPr>
          <a:xfrm>
            <a:off x="721895" y="758977"/>
            <a:ext cx="7488454" cy="577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smtClean="0">
                <a:solidFill>
                  <a:schemeClr val="bg2">
                    <a:lumMod val="75000"/>
                  </a:schemeClr>
                </a:solidFill>
              </a:rPr>
              <a:t>Chia câu hát</a:t>
            </a:r>
            <a:endParaRPr lang="en-US" sz="2400" b="1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2926080" y="441381"/>
            <a:ext cx="4860758" cy="530771"/>
          </a:xfrm>
          <a:prstGeom prst="roundRect">
            <a:avLst/>
          </a:prstGeom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smtClean="0">
                <a:solidFill>
                  <a:srgbClr val="002060"/>
                </a:solidFill>
              </a:rPr>
              <a:t>Câu 1</a:t>
            </a:r>
            <a:r>
              <a:rPr lang="en-US" sz="2000" smtClean="0">
                <a:solidFill>
                  <a:srgbClr val="002060"/>
                </a:solidFill>
              </a:rPr>
              <a:t>: </a:t>
            </a:r>
            <a:r>
              <a:rPr lang="en-US" sz="2000">
                <a:solidFill>
                  <a:srgbClr val="002060"/>
                </a:solidFill>
              </a:rPr>
              <a:t>Có con chim là chím chích choè.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926080" y="1246935"/>
            <a:ext cx="4860758" cy="530771"/>
          </a:xfrm>
          <a:prstGeom prst="roundRect">
            <a:avLst/>
          </a:prstGeom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2000" b="1">
                <a:solidFill>
                  <a:srgbClr val="002060"/>
                </a:solidFill>
              </a:rPr>
              <a:t>Câu </a:t>
            </a:r>
            <a:r>
              <a:rPr lang="en-US" sz="2000" b="1" smtClean="0">
                <a:solidFill>
                  <a:srgbClr val="002060"/>
                </a:solidFill>
              </a:rPr>
              <a:t>2</a:t>
            </a:r>
            <a:r>
              <a:rPr lang="en-US" sz="2000">
                <a:solidFill>
                  <a:srgbClr val="002060"/>
                </a:solidFill>
              </a:rPr>
              <a:t>: Trưa nắng hè mà đ</a:t>
            </a:r>
            <a:r>
              <a:rPr lang="en-US" sz="2000" smtClean="0">
                <a:solidFill>
                  <a:srgbClr val="002060"/>
                </a:solidFill>
              </a:rPr>
              <a:t>i </a:t>
            </a:r>
            <a:r>
              <a:rPr lang="en-US" sz="2000">
                <a:solidFill>
                  <a:srgbClr val="002060"/>
                </a:solidFill>
              </a:rPr>
              <a:t>đến trường.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2926080" y="2027946"/>
            <a:ext cx="4860758" cy="530771"/>
          </a:xfrm>
          <a:prstGeom prst="roundRect">
            <a:avLst/>
          </a:prstGeom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smtClean="0">
                <a:solidFill>
                  <a:srgbClr val="002060"/>
                </a:solidFill>
              </a:rPr>
              <a:t>Câu 3: </a:t>
            </a:r>
            <a:r>
              <a:rPr lang="en-US" sz="2000">
                <a:solidFill>
                  <a:srgbClr val="002060"/>
                </a:solidFill>
              </a:rPr>
              <a:t>Ấy thế mà không chịu đội mũ.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2926080" y="2809750"/>
            <a:ext cx="4860758" cy="530771"/>
          </a:xfrm>
          <a:prstGeom prst="roundRect">
            <a:avLst/>
          </a:prstGeom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2000" b="1" smtClean="0">
                <a:solidFill>
                  <a:srgbClr val="002060"/>
                </a:solidFill>
                <a:latin typeface="+mj-lt"/>
              </a:rPr>
              <a:t>Câu 4: </a:t>
            </a:r>
            <a:r>
              <a:rPr lang="en-US" sz="2000" smtClean="0">
                <a:solidFill>
                  <a:srgbClr val="002060"/>
                </a:solidFill>
                <a:latin typeface="+mj-lt"/>
              </a:rPr>
              <a:t>Tối đến mới về nhà nằm rên.</a:t>
            </a:r>
            <a:endParaRPr lang="en-US" sz="200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784459" y="3614606"/>
            <a:ext cx="5929162" cy="530771"/>
          </a:xfrm>
          <a:prstGeom prst="roundRect">
            <a:avLst/>
          </a:prstGeom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smtClean="0">
                <a:solidFill>
                  <a:srgbClr val="002060"/>
                </a:solidFill>
              </a:rPr>
              <a:t>Câu 5</a:t>
            </a:r>
            <a:r>
              <a:rPr lang="en-US" sz="2000" smtClean="0">
                <a:solidFill>
                  <a:srgbClr val="002060"/>
                </a:solidFill>
              </a:rPr>
              <a:t>: </a:t>
            </a:r>
            <a:r>
              <a:rPr lang="en-US" sz="2000">
                <a:solidFill>
                  <a:srgbClr val="002060"/>
                </a:solidFill>
              </a:rPr>
              <a:t>Ôi ôi đau quá nhức cả đầu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84459" y="4318757"/>
            <a:ext cx="5929162" cy="530771"/>
          </a:xfrm>
          <a:prstGeom prst="roundRect">
            <a:avLst/>
          </a:prstGeom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mtClean="0">
                <a:solidFill>
                  <a:srgbClr val="002060"/>
                </a:solidFill>
              </a:rPr>
              <a:t>Câu 6: </a:t>
            </a:r>
            <a:r>
              <a:rPr lang="en-US" sz="2000">
                <a:solidFill>
                  <a:srgbClr val="002060"/>
                </a:solidFill>
              </a:rPr>
              <a:t>Chích choè ta cảm liên suốt ba ngày đêm.</a:t>
            </a: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lc="http://schemas.openxmlformats.org/drawingml/2006/lockedCanvas"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>
            <a:off x="8047019" y="512230"/>
            <a:ext cx="840888" cy="3595841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lc="http://schemas.openxmlformats.org/drawingml/2006/lockedCanvas"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>
            <a:off x="572036" y="1755256"/>
            <a:ext cx="1997910" cy="1720771"/>
          </a:xfrm>
          <a:prstGeom prst="rect">
            <a:avLst/>
          </a:prstGeom>
        </p:spPr>
      </p:pic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4" name="Google Shape;794;p41"/>
          <p:cNvSpPr/>
          <p:nvPr/>
        </p:nvSpPr>
        <p:spPr>
          <a:xfrm>
            <a:off x="7957324" y="3443092"/>
            <a:ext cx="185527" cy="294575"/>
          </a:xfrm>
          <a:custGeom>
            <a:avLst/>
            <a:gdLst/>
            <a:ahLst/>
            <a:cxnLst/>
            <a:rect l="l" t="t" r="r" b="b"/>
            <a:pathLst>
              <a:path w="4335" h="6883" extrusionOk="0">
                <a:moveTo>
                  <a:pt x="2175" y="1"/>
                </a:moveTo>
                <a:cubicBezTo>
                  <a:pt x="2172" y="1"/>
                  <a:pt x="2170" y="1"/>
                  <a:pt x="2168" y="1"/>
                </a:cubicBezTo>
                <a:cubicBezTo>
                  <a:pt x="1858" y="1"/>
                  <a:pt x="1870" y="763"/>
                  <a:pt x="1823" y="1191"/>
                </a:cubicBezTo>
                <a:cubicBezTo>
                  <a:pt x="1739" y="2049"/>
                  <a:pt x="1108" y="2799"/>
                  <a:pt x="418" y="3025"/>
                </a:cubicBezTo>
                <a:cubicBezTo>
                  <a:pt x="263" y="3073"/>
                  <a:pt x="84" y="3120"/>
                  <a:pt x="37" y="3299"/>
                </a:cubicBezTo>
                <a:cubicBezTo>
                  <a:pt x="1" y="3442"/>
                  <a:pt x="84" y="3597"/>
                  <a:pt x="191" y="3668"/>
                </a:cubicBezTo>
                <a:cubicBezTo>
                  <a:pt x="299" y="3739"/>
                  <a:pt x="418" y="3775"/>
                  <a:pt x="537" y="3811"/>
                </a:cubicBezTo>
                <a:cubicBezTo>
                  <a:pt x="965" y="3966"/>
                  <a:pt x="1311" y="4347"/>
                  <a:pt x="1525" y="4799"/>
                </a:cubicBezTo>
                <a:cubicBezTo>
                  <a:pt x="1739" y="5263"/>
                  <a:pt x="1823" y="5775"/>
                  <a:pt x="1870" y="6287"/>
                </a:cubicBezTo>
                <a:cubicBezTo>
                  <a:pt x="1894" y="6537"/>
                  <a:pt x="1953" y="6859"/>
                  <a:pt x="2168" y="6883"/>
                </a:cubicBezTo>
                <a:cubicBezTo>
                  <a:pt x="2382" y="6859"/>
                  <a:pt x="2442" y="6537"/>
                  <a:pt x="2465" y="6287"/>
                </a:cubicBezTo>
                <a:cubicBezTo>
                  <a:pt x="2513" y="5775"/>
                  <a:pt x="2608" y="5263"/>
                  <a:pt x="2811" y="4799"/>
                </a:cubicBezTo>
                <a:cubicBezTo>
                  <a:pt x="3025" y="4347"/>
                  <a:pt x="3370" y="3966"/>
                  <a:pt x="3787" y="3811"/>
                </a:cubicBezTo>
                <a:cubicBezTo>
                  <a:pt x="3906" y="3775"/>
                  <a:pt x="4037" y="3739"/>
                  <a:pt x="4144" y="3668"/>
                </a:cubicBezTo>
                <a:cubicBezTo>
                  <a:pt x="4251" y="3597"/>
                  <a:pt x="4335" y="3442"/>
                  <a:pt x="4299" y="3299"/>
                </a:cubicBezTo>
                <a:cubicBezTo>
                  <a:pt x="4251" y="3120"/>
                  <a:pt x="4073" y="3073"/>
                  <a:pt x="3918" y="3025"/>
                </a:cubicBezTo>
                <a:cubicBezTo>
                  <a:pt x="3227" y="2799"/>
                  <a:pt x="2632" y="2049"/>
                  <a:pt x="2549" y="1191"/>
                </a:cubicBezTo>
                <a:cubicBezTo>
                  <a:pt x="2502" y="766"/>
                  <a:pt x="2478" y="1"/>
                  <a:pt x="2175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5" name="Google Shape;795;p41"/>
          <p:cNvSpPr/>
          <p:nvPr/>
        </p:nvSpPr>
        <p:spPr>
          <a:xfrm>
            <a:off x="7416350" y="2809750"/>
            <a:ext cx="140162" cy="188609"/>
          </a:xfrm>
          <a:custGeom>
            <a:avLst/>
            <a:gdLst/>
            <a:ahLst/>
            <a:cxnLst/>
            <a:rect l="l" t="t" r="r" b="b"/>
            <a:pathLst>
              <a:path w="3275" h="4407" extrusionOk="0">
                <a:moveTo>
                  <a:pt x="1631" y="1"/>
                </a:moveTo>
                <a:cubicBezTo>
                  <a:pt x="1405" y="1"/>
                  <a:pt x="1417" y="489"/>
                  <a:pt x="1381" y="763"/>
                </a:cubicBezTo>
                <a:cubicBezTo>
                  <a:pt x="1310" y="1310"/>
                  <a:pt x="834" y="1787"/>
                  <a:pt x="310" y="1930"/>
                </a:cubicBezTo>
                <a:cubicBezTo>
                  <a:pt x="203" y="1965"/>
                  <a:pt x="60" y="2001"/>
                  <a:pt x="24" y="2120"/>
                </a:cubicBezTo>
                <a:cubicBezTo>
                  <a:pt x="0" y="2203"/>
                  <a:pt x="60" y="2299"/>
                  <a:pt x="143" y="2346"/>
                </a:cubicBezTo>
                <a:cubicBezTo>
                  <a:pt x="227" y="2394"/>
                  <a:pt x="322" y="2418"/>
                  <a:pt x="405" y="2442"/>
                </a:cubicBezTo>
                <a:cubicBezTo>
                  <a:pt x="727" y="2537"/>
                  <a:pt x="989" y="2787"/>
                  <a:pt x="1143" y="3073"/>
                </a:cubicBezTo>
                <a:cubicBezTo>
                  <a:pt x="1310" y="3370"/>
                  <a:pt x="1381" y="3704"/>
                  <a:pt x="1417" y="4025"/>
                </a:cubicBezTo>
                <a:cubicBezTo>
                  <a:pt x="1429" y="4180"/>
                  <a:pt x="1477" y="4394"/>
                  <a:pt x="1631" y="4406"/>
                </a:cubicBezTo>
                <a:cubicBezTo>
                  <a:pt x="1798" y="4394"/>
                  <a:pt x="1846" y="4180"/>
                  <a:pt x="1858" y="4025"/>
                </a:cubicBezTo>
                <a:cubicBezTo>
                  <a:pt x="1893" y="3704"/>
                  <a:pt x="1965" y="3370"/>
                  <a:pt x="2120" y="3073"/>
                </a:cubicBezTo>
                <a:cubicBezTo>
                  <a:pt x="2286" y="2787"/>
                  <a:pt x="2548" y="2537"/>
                  <a:pt x="2858" y="2442"/>
                </a:cubicBezTo>
                <a:cubicBezTo>
                  <a:pt x="2953" y="2418"/>
                  <a:pt x="3048" y="2394"/>
                  <a:pt x="3132" y="2346"/>
                </a:cubicBezTo>
                <a:cubicBezTo>
                  <a:pt x="3215" y="2299"/>
                  <a:pt x="3275" y="2203"/>
                  <a:pt x="3251" y="2120"/>
                </a:cubicBezTo>
                <a:cubicBezTo>
                  <a:pt x="3215" y="2001"/>
                  <a:pt x="3072" y="1965"/>
                  <a:pt x="2965" y="1930"/>
                </a:cubicBezTo>
                <a:cubicBezTo>
                  <a:pt x="2441" y="1787"/>
                  <a:pt x="1989" y="1310"/>
                  <a:pt x="1929" y="763"/>
                </a:cubicBezTo>
                <a:cubicBezTo>
                  <a:pt x="1893" y="489"/>
                  <a:pt x="1870" y="1"/>
                  <a:pt x="1631" y="1"/>
                </a:cubicBezTo>
                <a:close/>
              </a:path>
            </a:pathLst>
          </a:custGeom>
          <a:solidFill>
            <a:srgbClr val="9D6E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6" name="Google Shape;796;p41"/>
          <p:cNvSpPr/>
          <p:nvPr/>
        </p:nvSpPr>
        <p:spPr>
          <a:xfrm>
            <a:off x="7996551" y="1182165"/>
            <a:ext cx="107079" cy="143757"/>
          </a:xfrm>
          <a:custGeom>
            <a:avLst/>
            <a:gdLst/>
            <a:ahLst/>
            <a:cxnLst/>
            <a:rect l="l" t="t" r="r" b="b"/>
            <a:pathLst>
              <a:path w="2502" h="3359" extrusionOk="0">
                <a:moveTo>
                  <a:pt x="1259" y="1"/>
                </a:moveTo>
                <a:cubicBezTo>
                  <a:pt x="1256" y="1"/>
                  <a:pt x="1254" y="1"/>
                  <a:pt x="1251" y="1"/>
                </a:cubicBezTo>
                <a:cubicBezTo>
                  <a:pt x="1072" y="1"/>
                  <a:pt x="1084" y="370"/>
                  <a:pt x="1060" y="584"/>
                </a:cubicBezTo>
                <a:cubicBezTo>
                  <a:pt x="1001" y="989"/>
                  <a:pt x="644" y="1358"/>
                  <a:pt x="239" y="1466"/>
                </a:cubicBezTo>
                <a:cubicBezTo>
                  <a:pt x="156" y="1489"/>
                  <a:pt x="48" y="1525"/>
                  <a:pt x="25" y="1608"/>
                </a:cubicBezTo>
                <a:cubicBezTo>
                  <a:pt x="1" y="1680"/>
                  <a:pt x="48" y="1751"/>
                  <a:pt x="120" y="1787"/>
                </a:cubicBezTo>
                <a:cubicBezTo>
                  <a:pt x="179" y="1823"/>
                  <a:pt x="251" y="1835"/>
                  <a:pt x="322" y="1858"/>
                </a:cubicBezTo>
                <a:cubicBezTo>
                  <a:pt x="560" y="1930"/>
                  <a:pt x="763" y="2120"/>
                  <a:pt x="882" y="2335"/>
                </a:cubicBezTo>
                <a:cubicBezTo>
                  <a:pt x="1001" y="2561"/>
                  <a:pt x="1060" y="2811"/>
                  <a:pt x="1084" y="3073"/>
                </a:cubicBezTo>
                <a:cubicBezTo>
                  <a:pt x="1096" y="3192"/>
                  <a:pt x="1132" y="3347"/>
                  <a:pt x="1251" y="3359"/>
                </a:cubicBezTo>
                <a:cubicBezTo>
                  <a:pt x="1382" y="3347"/>
                  <a:pt x="1406" y="3192"/>
                  <a:pt x="1429" y="3073"/>
                </a:cubicBezTo>
                <a:cubicBezTo>
                  <a:pt x="1453" y="2811"/>
                  <a:pt x="1501" y="2561"/>
                  <a:pt x="1632" y="2335"/>
                </a:cubicBezTo>
                <a:cubicBezTo>
                  <a:pt x="1751" y="2120"/>
                  <a:pt x="1953" y="1930"/>
                  <a:pt x="2191" y="1858"/>
                </a:cubicBezTo>
                <a:cubicBezTo>
                  <a:pt x="2263" y="1835"/>
                  <a:pt x="2334" y="1823"/>
                  <a:pt x="2394" y="1787"/>
                </a:cubicBezTo>
                <a:cubicBezTo>
                  <a:pt x="2453" y="1751"/>
                  <a:pt x="2501" y="1680"/>
                  <a:pt x="2489" y="1608"/>
                </a:cubicBezTo>
                <a:cubicBezTo>
                  <a:pt x="2453" y="1525"/>
                  <a:pt x="2346" y="1489"/>
                  <a:pt x="2263" y="1466"/>
                </a:cubicBezTo>
                <a:cubicBezTo>
                  <a:pt x="1870" y="1358"/>
                  <a:pt x="1525" y="989"/>
                  <a:pt x="1477" y="584"/>
                </a:cubicBezTo>
                <a:cubicBezTo>
                  <a:pt x="1442" y="373"/>
                  <a:pt x="1430" y="1"/>
                  <a:pt x="1259" y="1"/>
                </a:cubicBezTo>
                <a:close/>
              </a:path>
            </a:pathLst>
          </a:custGeom>
          <a:solidFill>
            <a:srgbClr val="FEA66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7" name="Google Shape;797;p41"/>
          <p:cNvSpPr/>
          <p:nvPr/>
        </p:nvSpPr>
        <p:spPr>
          <a:xfrm>
            <a:off x="6245996" y="338175"/>
            <a:ext cx="186041" cy="206412"/>
          </a:xfrm>
          <a:custGeom>
            <a:avLst/>
            <a:gdLst/>
            <a:ahLst/>
            <a:cxnLst/>
            <a:rect l="l" t="t" r="r" b="b"/>
            <a:pathLst>
              <a:path w="4347" h="4823" extrusionOk="0">
                <a:moveTo>
                  <a:pt x="2177" y="1"/>
                </a:moveTo>
                <a:cubicBezTo>
                  <a:pt x="2174" y="1"/>
                  <a:pt x="2171" y="1"/>
                  <a:pt x="2168" y="1"/>
                </a:cubicBezTo>
                <a:cubicBezTo>
                  <a:pt x="1858" y="1"/>
                  <a:pt x="1882" y="537"/>
                  <a:pt x="1822" y="834"/>
                </a:cubicBezTo>
                <a:cubicBezTo>
                  <a:pt x="1739" y="1430"/>
                  <a:pt x="1108" y="1953"/>
                  <a:pt x="417" y="2120"/>
                </a:cubicBezTo>
                <a:cubicBezTo>
                  <a:pt x="263" y="2144"/>
                  <a:pt x="72" y="2192"/>
                  <a:pt x="24" y="2311"/>
                </a:cubicBezTo>
                <a:cubicBezTo>
                  <a:pt x="1" y="2406"/>
                  <a:pt x="72" y="2513"/>
                  <a:pt x="191" y="2573"/>
                </a:cubicBezTo>
                <a:cubicBezTo>
                  <a:pt x="286" y="2620"/>
                  <a:pt x="417" y="2644"/>
                  <a:pt x="536" y="2668"/>
                </a:cubicBezTo>
                <a:cubicBezTo>
                  <a:pt x="965" y="2775"/>
                  <a:pt x="1310" y="3037"/>
                  <a:pt x="1525" y="3358"/>
                </a:cubicBezTo>
                <a:cubicBezTo>
                  <a:pt x="1739" y="3680"/>
                  <a:pt x="1822" y="4049"/>
                  <a:pt x="1882" y="4406"/>
                </a:cubicBezTo>
                <a:cubicBezTo>
                  <a:pt x="1906" y="4573"/>
                  <a:pt x="1965" y="4799"/>
                  <a:pt x="2168" y="4823"/>
                </a:cubicBezTo>
                <a:cubicBezTo>
                  <a:pt x="2394" y="4799"/>
                  <a:pt x="2441" y="4573"/>
                  <a:pt x="2465" y="4406"/>
                </a:cubicBezTo>
                <a:cubicBezTo>
                  <a:pt x="2513" y="4049"/>
                  <a:pt x="2608" y="3680"/>
                  <a:pt x="2822" y="3358"/>
                </a:cubicBezTo>
                <a:cubicBezTo>
                  <a:pt x="3037" y="3037"/>
                  <a:pt x="3382" y="2775"/>
                  <a:pt x="3811" y="2668"/>
                </a:cubicBezTo>
                <a:cubicBezTo>
                  <a:pt x="3930" y="2644"/>
                  <a:pt x="4049" y="2620"/>
                  <a:pt x="4156" y="2573"/>
                </a:cubicBezTo>
                <a:cubicBezTo>
                  <a:pt x="4275" y="2513"/>
                  <a:pt x="4346" y="2406"/>
                  <a:pt x="4323" y="2311"/>
                </a:cubicBezTo>
                <a:cubicBezTo>
                  <a:pt x="4275" y="2192"/>
                  <a:pt x="4084" y="2144"/>
                  <a:pt x="3930" y="2120"/>
                </a:cubicBezTo>
                <a:cubicBezTo>
                  <a:pt x="3239" y="1953"/>
                  <a:pt x="2644" y="1430"/>
                  <a:pt x="2560" y="834"/>
                </a:cubicBezTo>
                <a:cubicBezTo>
                  <a:pt x="2513" y="540"/>
                  <a:pt x="2478" y="1"/>
                  <a:pt x="2177" y="1"/>
                </a:cubicBezTo>
                <a:close/>
              </a:path>
            </a:pathLst>
          </a:custGeom>
          <a:solidFill>
            <a:srgbClr val="FEE07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8" name="Google Shape;798;p41"/>
          <p:cNvSpPr/>
          <p:nvPr/>
        </p:nvSpPr>
        <p:spPr>
          <a:xfrm>
            <a:off x="7043809" y="1419838"/>
            <a:ext cx="107593" cy="95824"/>
          </a:xfrm>
          <a:custGeom>
            <a:avLst/>
            <a:gdLst/>
            <a:ahLst/>
            <a:cxnLst/>
            <a:rect l="l" t="t" r="r" b="b"/>
            <a:pathLst>
              <a:path w="2514" h="2239" extrusionOk="0">
                <a:moveTo>
                  <a:pt x="1251" y="0"/>
                </a:moveTo>
                <a:cubicBezTo>
                  <a:pt x="1072" y="0"/>
                  <a:pt x="1084" y="250"/>
                  <a:pt x="1061" y="393"/>
                </a:cubicBezTo>
                <a:cubicBezTo>
                  <a:pt x="1001" y="667"/>
                  <a:pt x="644" y="905"/>
                  <a:pt x="239" y="976"/>
                </a:cubicBezTo>
                <a:cubicBezTo>
                  <a:pt x="156" y="1000"/>
                  <a:pt x="48" y="1012"/>
                  <a:pt x="13" y="1072"/>
                </a:cubicBezTo>
                <a:cubicBezTo>
                  <a:pt x="1" y="1119"/>
                  <a:pt x="48" y="1167"/>
                  <a:pt x="108" y="1191"/>
                </a:cubicBezTo>
                <a:cubicBezTo>
                  <a:pt x="168" y="1215"/>
                  <a:pt x="239" y="1226"/>
                  <a:pt x="310" y="1238"/>
                </a:cubicBezTo>
                <a:cubicBezTo>
                  <a:pt x="560" y="1286"/>
                  <a:pt x="751" y="1405"/>
                  <a:pt x="882" y="1560"/>
                </a:cubicBezTo>
                <a:cubicBezTo>
                  <a:pt x="1001" y="1703"/>
                  <a:pt x="1061" y="1869"/>
                  <a:pt x="1084" y="2036"/>
                </a:cubicBezTo>
                <a:cubicBezTo>
                  <a:pt x="1096" y="2119"/>
                  <a:pt x="1132" y="2227"/>
                  <a:pt x="1251" y="2238"/>
                </a:cubicBezTo>
                <a:cubicBezTo>
                  <a:pt x="1382" y="2227"/>
                  <a:pt x="1418" y="2119"/>
                  <a:pt x="1430" y="2036"/>
                </a:cubicBezTo>
                <a:cubicBezTo>
                  <a:pt x="1453" y="1869"/>
                  <a:pt x="1513" y="1703"/>
                  <a:pt x="1632" y="1560"/>
                </a:cubicBezTo>
                <a:cubicBezTo>
                  <a:pt x="1751" y="1405"/>
                  <a:pt x="1953" y="1286"/>
                  <a:pt x="2192" y="1238"/>
                </a:cubicBezTo>
                <a:cubicBezTo>
                  <a:pt x="2263" y="1226"/>
                  <a:pt x="2346" y="1215"/>
                  <a:pt x="2406" y="1191"/>
                </a:cubicBezTo>
                <a:cubicBezTo>
                  <a:pt x="2465" y="1167"/>
                  <a:pt x="2513" y="1119"/>
                  <a:pt x="2489" y="1072"/>
                </a:cubicBezTo>
                <a:cubicBezTo>
                  <a:pt x="2465" y="1012"/>
                  <a:pt x="2358" y="1000"/>
                  <a:pt x="2275" y="976"/>
                </a:cubicBezTo>
                <a:cubicBezTo>
                  <a:pt x="1870" y="905"/>
                  <a:pt x="1525" y="667"/>
                  <a:pt x="1477" y="393"/>
                </a:cubicBezTo>
                <a:cubicBezTo>
                  <a:pt x="1453" y="250"/>
                  <a:pt x="1430" y="0"/>
                  <a:pt x="1251" y="0"/>
                </a:cubicBezTo>
                <a:close/>
              </a:path>
            </a:pathLst>
          </a:custGeom>
          <a:solidFill>
            <a:srgbClr val="FE676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9" name="Google Shape;799;p41"/>
          <p:cNvSpPr/>
          <p:nvPr/>
        </p:nvSpPr>
        <p:spPr>
          <a:xfrm>
            <a:off x="1285808" y="3614606"/>
            <a:ext cx="141189" cy="189593"/>
          </a:xfrm>
          <a:custGeom>
            <a:avLst/>
            <a:gdLst/>
            <a:ahLst/>
            <a:cxnLst/>
            <a:rect l="l" t="t" r="r" b="b"/>
            <a:pathLst>
              <a:path w="3299" h="4430" extrusionOk="0">
                <a:moveTo>
                  <a:pt x="1643" y="0"/>
                </a:moveTo>
                <a:cubicBezTo>
                  <a:pt x="1417" y="0"/>
                  <a:pt x="1429" y="500"/>
                  <a:pt x="1381" y="774"/>
                </a:cubicBezTo>
                <a:cubicBezTo>
                  <a:pt x="1322" y="1322"/>
                  <a:pt x="846" y="1798"/>
                  <a:pt x="322" y="1953"/>
                </a:cubicBezTo>
                <a:cubicBezTo>
                  <a:pt x="203" y="1977"/>
                  <a:pt x="60" y="2012"/>
                  <a:pt x="24" y="2132"/>
                </a:cubicBezTo>
                <a:cubicBezTo>
                  <a:pt x="0" y="2215"/>
                  <a:pt x="60" y="2322"/>
                  <a:pt x="143" y="2370"/>
                </a:cubicBezTo>
                <a:cubicBezTo>
                  <a:pt x="226" y="2417"/>
                  <a:pt x="322" y="2429"/>
                  <a:pt x="417" y="2453"/>
                </a:cubicBezTo>
                <a:cubicBezTo>
                  <a:pt x="738" y="2548"/>
                  <a:pt x="988" y="2798"/>
                  <a:pt x="1155" y="3096"/>
                </a:cubicBezTo>
                <a:cubicBezTo>
                  <a:pt x="1322" y="3394"/>
                  <a:pt x="1381" y="3715"/>
                  <a:pt x="1429" y="4048"/>
                </a:cubicBezTo>
                <a:cubicBezTo>
                  <a:pt x="1441" y="4215"/>
                  <a:pt x="1488" y="4418"/>
                  <a:pt x="1643" y="4429"/>
                </a:cubicBezTo>
                <a:cubicBezTo>
                  <a:pt x="1810" y="4418"/>
                  <a:pt x="1858" y="4215"/>
                  <a:pt x="1869" y="4048"/>
                </a:cubicBezTo>
                <a:cubicBezTo>
                  <a:pt x="1905" y="3715"/>
                  <a:pt x="1977" y="3394"/>
                  <a:pt x="2131" y="3096"/>
                </a:cubicBezTo>
                <a:cubicBezTo>
                  <a:pt x="2298" y="2798"/>
                  <a:pt x="2560" y="2548"/>
                  <a:pt x="2882" y="2453"/>
                </a:cubicBezTo>
                <a:cubicBezTo>
                  <a:pt x="2977" y="2429"/>
                  <a:pt x="3072" y="2417"/>
                  <a:pt x="3143" y="2370"/>
                </a:cubicBezTo>
                <a:cubicBezTo>
                  <a:pt x="3227" y="2322"/>
                  <a:pt x="3298" y="2215"/>
                  <a:pt x="3274" y="2132"/>
                </a:cubicBezTo>
                <a:cubicBezTo>
                  <a:pt x="3227" y="2012"/>
                  <a:pt x="3096" y="1977"/>
                  <a:pt x="2977" y="1953"/>
                </a:cubicBezTo>
                <a:cubicBezTo>
                  <a:pt x="2453" y="1798"/>
                  <a:pt x="2000" y="1322"/>
                  <a:pt x="1941" y="774"/>
                </a:cubicBezTo>
                <a:cubicBezTo>
                  <a:pt x="1905" y="500"/>
                  <a:pt x="1881" y="0"/>
                  <a:pt x="1643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9941" y="338175"/>
            <a:ext cx="5461762" cy="497638"/>
          </a:xfrm>
        </p:spPr>
        <p:txBody>
          <a:bodyPr anchor="t"/>
          <a:lstStyle/>
          <a:p>
            <a:r>
              <a:rPr lang="en-US" sz="2400" smtClean="0">
                <a:solidFill>
                  <a:schemeClr val="tx1">
                    <a:lumMod val="50000"/>
                  </a:schemeClr>
                </a:solidFill>
                <a:latin typeface="+mn-lt"/>
              </a:rPr>
              <a:t>LUYỆN TẬP THEO NHẠC NỀN</a:t>
            </a:r>
            <a:endParaRPr lang="en-US" sz="2400" dirty="0">
              <a:solidFill>
                <a:schemeClr val="tx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2088560" y="905746"/>
            <a:ext cx="6054291" cy="3996616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>
            <a:fillRect/>
          </a:stretch>
        </p:blipFill>
        <p:spPr>
          <a:xfrm>
            <a:off x="-148499" y="2752913"/>
            <a:ext cx="2144295" cy="2102571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616569" y="1267695"/>
            <a:ext cx="38154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>
                <a:solidFill>
                  <a:srgbClr val="002060"/>
                </a:solidFill>
              </a:rPr>
              <a:t>Có con chim là chím chích choè</a:t>
            </a:r>
            <a:endParaRPr lang="en-US" sz="2000"/>
          </a:p>
        </p:txBody>
      </p:sp>
      <p:sp>
        <p:nvSpPr>
          <p:cNvPr id="5" name="Rectangle 4"/>
          <p:cNvSpPr/>
          <p:nvPr/>
        </p:nvSpPr>
        <p:spPr>
          <a:xfrm>
            <a:off x="2647026" y="1811470"/>
            <a:ext cx="37850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>
                <a:solidFill>
                  <a:srgbClr val="002060"/>
                </a:solidFill>
              </a:rPr>
              <a:t>Trưa nắng hè mà đ</a:t>
            </a:r>
            <a:r>
              <a:rPr lang="en-US" sz="2000" smtClean="0">
                <a:solidFill>
                  <a:srgbClr val="002060"/>
                </a:solidFill>
              </a:rPr>
              <a:t>i </a:t>
            </a:r>
            <a:r>
              <a:rPr lang="en-US" sz="2000">
                <a:solidFill>
                  <a:srgbClr val="002060"/>
                </a:solidFill>
              </a:rPr>
              <a:t>đến trường</a:t>
            </a:r>
            <a:endParaRPr lang="en-US" sz="2000"/>
          </a:p>
        </p:txBody>
      </p:sp>
      <p:sp>
        <p:nvSpPr>
          <p:cNvPr id="6" name="Rectangle 5"/>
          <p:cNvSpPr/>
          <p:nvPr/>
        </p:nvSpPr>
        <p:spPr>
          <a:xfrm>
            <a:off x="2647026" y="2409640"/>
            <a:ext cx="348845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>
                <a:solidFill>
                  <a:srgbClr val="002060"/>
                </a:solidFill>
              </a:rPr>
              <a:t>Ấy thế mà không chịu đội mũ</a:t>
            </a:r>
            <a:endParaRPr lang="en-US" sz="2000"/>
          </a:p>
        </p:txBody>
      </p:sp>
      <p:sp>
        <p:nvSpPr>
          <p:cNvPr id="8" name="Rectangle 7"/>
          <p:cNvSpPr/>
          <p:nvPr/>
        </p:nvSpPr>
        <p:spPr>
          <a:xfrm>
            <a:off x="2647026" y="2981029"/>
            <a:ext cx="34002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>
                <a:solidFill>
                  <a:srgbClr val="002060"/>
                </a:solidFill>
              </a:rPr>
              <a:t>Tối đến mới về nhà nằm rên</a:t>
            </a:r>
            <a:endParaRPr lang="en-US" sz="2000"/>
          </a:p>
        </p:txBody>
      </p:sp>
      <p:sp>
        <p:nvSpPr>
          <p:cNvPr id="9" name="Rectangle 8"/>
          <p:cNvSpPr/>
          <p:nvPr/>
        </p:nvSpPr>
        <p:spPr>
          <a:xfrm>
            <a:off x="2647026" y="3537612"/>
            <a:ext cx="320472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>
                <a:solidFill>
                  <a:srgbClr val="002060"/>
                </a:solidFill>
              </a:rPr>
              <a:t>Ôi ôi đau quá nhức cả đầu</a:t>
            </a:r>
          </a:p>
        </p:txBody>
      </p:sp>
      <p:sp>
        <p:nvSpPr>
          <p:cNvPr id="10" name="Rectangle 9"/>
          <p:cNvSpPr/>
          <p:nvPr/>
        </p:nvSpPr>
        <p:spPr>
          <a:xfrm>
            <a:off x="2666957" y="4092658"/>
            <a:ext cx="48974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>
                <a:solidFill>
                  <a:srgbClr val="002060"/>
                </a:solidFill>
              </a:rPr>
              <a:t>Chích choè ta cảm liên suốt ba ngày đêm</a:t>
            </a:r>
            <a:endParaRPr lang="en-US" sz="2000"/>
          </a:p>
        </p:txBody>
      </p:sp>
      <p:pic>
        <p:nvPicPr>
          <p:cNvPr id="18" name="ket-noi-tri-thuc-voi-cuoc-song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7564452" y="54458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6807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5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2" grpId="0"/>
      <p:bldP spid="3" grpId="0" animBg="1"/>
      <p:bldP spid="4" grpId="0"/>
      <p:bldP spid="5" grpId="0"/>
      <p:bldP spid="6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Shape 8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8" name="Google Shape;818;p43"/>
          <p:cNvSpPr/>
          <p:nvPr/>
        </p:nvSpPr>
        <p:spPr>
          <a:xfrm>
            <a:off x="8331237" y="3960242"/>
            <a:ext cx="185527" cy="294575"/>
          </a:xfrm>
          <a:custGeom>
            <a:avLst/>
            <a:gdLst/>
            <a:ahLst/>
            <a:cxnLst/>
            <a:rect l="l" t="t" r="r" b="b"/>
            <a:pathLst>
              <a:path w="4335" h="6883" extrusionOk="0">
                <a:moveTo>
                  <a:pt x="2175" y="1"/>
                </a:moveTo>
                <a:cubicBezTo>
                  <a:pt x="2172" y="1"/>
                  <a:pt x="2170" y="1"/>
                  <a:pt x="2168" y="1"/>
                </a:cubicBezTo>
                <a:cubicBezTo>
                  <a:pt x="1858" y="1"/>
                  <a:pt x="1870" y="763"/>
                  <a:pt x="1823" y="1191"/>
                </a:cubicBezTo>
                <a:cubicBezTo>
                  <a:pt x="1739" y="2049"/>
                  <a:pt x="1108" y="2799"/>
                  <a:pt x="418" y="3025"/>
                </a:cubicBezTo>
                <a:cubicBezTo>
                  <a:pt x="263" y="3073"/>
                  <a:pt x="84" y="3120"/>
                  <a:pt x="37" y="3299"/>
                </a:cubicBezTo>
                <a:cubicBezTo>
                  <a:pt x="1" y="3442"/>
                  <a:pt x="84" y="3597"/>
                  <a:pt x="191" y="3668"/>
                </a:cubicBezTo>
                <a:cubicBezTo>
                  <a:pt x="299" y="3739"/>
                  <a:pt x="418" y="3775"/>
                  <a:pt x="537" y="3811"/>
                </a:cubicBezTo>
                <a:cubicBezTo>
                  <a:pt x="965" y="3966"/>
                  <a:pt x="1311" y="4347"/>
                  <a:pt x="1525" y="4799"/>
                </a:cubicBezTo>
                <a:cubicBezTo>
                  <a:pt x="1739" y="5263"/>
                  <a:pt x="1823" y="5775"/>
                  <a:pt x="1870" y="6287"/>
                </a:cubicBezTo>
                <a:cubicBezTo>
                  <a:pt x="1894" y="6537"/>
                  <a:pt x="1953" y="6859"/>
                  <a:pt x="2168" y="6883"/>
                </a:cubicBezTo>
                <a:cubicBezTo>
                  <a:pt x="2382" y="6859"/>
                  <a:pt x="2442" y="6537"/>
                  <a:pt x="2465" y="6287"/>
                </a:cubicBezTo>
                <a:cubicBezTo>
                  <a:pt x="2513" y="5775"/>
                  <a:pt x="2608" y="5263"/>
                  <a:pt x="2811" y="4799"/>
                </a:cubicBezTo>
                <a:cubicBezTo>
                  <a:pt x="3025" y="4347"/>
                  <a:pt x="3370" y="3966"/>
                  <a:pt x="3787" y="3811"/>
                </a:cubicBezTo>
                <a:cubicBezTo>
                  <a:pt x="3906" y="3775"/>
                  <a:pt x="4037" y="3739"/>
                  <a:pt x="4144" y="3668"/>
                </a:cubicBezTo>
                <a:cubicBezTo>
                  <a:pt x="4251" y="3597"/>
                  <a:pt x="4335" y="3442"/>
                  <a:pt x="4299" y="3299"/>
                </a:cubicBezTo>
                <a:cubicBezTo>
                  <a:pt x="4251" y="3120"/>
                  <a:pt x="4073" y="3073"/>
                  <a:pt x="3918" y="3025"/>
                </a:cubicBezTo>
                <a:cubicBezTo>
                  <a:pt x="3227" y="2799"/>
                  <a:pt x="2632" y="2049"/>
                  <a:pt x="2549" y="1191"/>
                </a:cubicBezTo>
                <a:cubicBezTo>
                  <a:pt x="2502" y="766"/>
                  <a:pt x="2478" y="1"/>
                  <a:pt x="2175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9" name="Google Shape;819;p43"/>
          <p:cNvSpPr/>
          <p:nvPr/>
        </p:nvSpPr>
        <p:spPr>
          <a:xfrm>
            <a:off x="8589651" y="1614340"/>
            <a:ext cx="107079" cy="143757"/>
          </a:xfrm>
          <a:custGeom>
            <a:avLst/>
            <a:gdLst/>
            <a:ahLst/>
            <a:cxnLst/>
            <a:rect l="l" t="t" r="r" b="b"/>
            <a:pathLst>
              <a:path w="2502" h="3359" extrusionOk="0">
                <a:moveTo>
                  <a:pt x="1259" y="1"/>
                </a:moveTo>
                <a:cubicBezTo>
                  <a:pt x="1256" y="1"/>
                  <a:pt x="1254" y="1"/>
                  <a:pt x="1251" y="1"/>
                </a:cubicBezTo>
                <a:cubicBezTo>
                  <a:pt x="1072" y="1"/>
                  <a:pt x="1084" y="370"/>
                  <a:pt x="1060" y="584"/>
                </a:cubicBezTo>
                <a:cubicBezTo>
                  <a:pt x="1001" y="989"/>
                  <a:pt x="644" y="1358"/>
                  <a:pt x="239" y="1466"/>
                </a:cubicBezTo>
                <a:cubicBezTo>
                  <a:pt x="156" y="1489"/>
                  <a:pt x="48" y="1525"/>
                  <a:pt x="25" y="1608"/>
                </a:cubicBezTo>
                <a:cubicBezTo>
                  <a:pt x="1" y="1680"/>
                  <a:pt x="48" y="1751"/>
                  <a:pt x="120" y="1787"/>
                </a:cubicBezTo>
                <a:cubicBezTo>
                  <a:pt x="179" y="1823"/>
                  <a:pt x="251" y="1835"/>
                  <a:pt x="322" y="1858"/>
                </a:cubicBezTo>
                <a:cubicBezTo>
                  <a:pt x="560" y="1930"/>
                  <a:pt x="763" y="2120"/>
                  <a:pt x="882" y="2335"/>
                </a:cubicBezTo>
                <a:cubicBezTo>
                  <a:pt x="1001" y="2561"/>
                  <a:pt x="1060" y="2811"/>
                  <a:pt x="1084" y="3073"/>
                </a:cubicBezTo>
                <a:cubicBezTo>
                  <a:pt x="1096" y="3192"/>
                  <a:pt x="1132" y="3347"/>
                  <a:pt x="1251" y="3359"/>
                </a:cubicBezTo>
                <a:cubicBezTo>
                  <a:pt x="1382" y="3347"/>
                  <a:pt x="1406" y="3192"/>
                  <a:pt x="1429" y="3073"/>
                </a:cubicBezTo>
                <a:cubicBezTo>
                  <a:pt x="1453" y="2811"/>
                  <a:pt x="1501" y="2561"/>
                  <a:pt x="1632" y="2335"/>
                </a:cubicBezTo>
                <a:cubicBezTo>
                  <a:pt x="1751" y="2120"/>
                  <a:pt x="1953" y="1930"/>
                  <a:pt x="2191" y="1858"/>
                </a:cubicBezTo>
                <a:cubicBezTo>
                  <a:pt x="2263" y="1835"/>
                  <a:pt x="2334" y="1823"/>
                  <a:pt x="2394" y="1787"/>
                </a:cubicBezTo>
                <a:cubicBezTo>
                  <a:pt x="2453" y="1751"/>
                  <a:pt x="2501" y="1680"/>
                  <a:pt x="2489" y="1608"/>
                </a:cubicBezTo>
                <a:cubicBezTo>
                  <a:pt x="2453" y="1525"/>
                  <a:pt x="2346" y="1489"/>
                  <a:pt x="2263" y="1466"/>
                </a:cubicBezTo>
                <a:cubicBezTo>
                  <a:pt x="1870" y="1358"/>
                  <a:pt x="1525" y="989"/>
                  <a:pt x="1477" y="584"/>
                </a:cubicBezTo>
                <a:cubicBezTo>
                  <a:pt x="1442" y="373"/>
                  <a:pt x="1430" y="1"/>
                  <a:pt x="1259" y="1"/>
                </a:cubicBezTo>
                <a:close/>
              </a:path>
            </a:pathLst>
          </a:custGeom>
          <a:solidFill>
            <a:srgbClr val="FEA66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3" name="Google Shape;823;p43"/>
          <p:cNvSpPr/>
          <p:nvPr/>
        </p:nvSpPr>
        <p:spPr>
          <a:xfrm>
            <a:off x="3639719" y="1757213"/>
            <a:ext cx="174251" cy="142437"/>
          </a:xfrm>
          <a:custGeom>
            <a:avLst/>
            <a:gdLst/>
            <a:ahLst/>
            <a:cxnLst/>
            <a:rect l="l" t="t" r="r" b="b"/>
            <a:pathLst>
              <a:path w="14277" h="11668" extrusionOk="0">
                <a:moveTo>
                  <a:pt x="10812" y="649"/>
                </a:moveTo>
                <a:cubicBezTo>
                  <a:pt x="10800" y="649"/>
                  <a:pt x="10800" y="661"/>
                  <a:pt x="10800" y="661"/>
                </a:cubicBezTo>
                <a:cubicBezTo>
                  <a:pt x="10800" y="649"/>
                  <a:pt x="10800" y="649"/>
                  <a:pt x="10812" y="649"/>
                </a:cubicBezTo>
                <a:close/>
                <a:moveTo>
                  <a:pt x="4096" y="684"/>
                </a:moveTo>
                <a:cubicBezTo>
                  <a:pt x="4132" y="696"/>
                  <a:pt x="4168" y="696"/>
                  <a:pt x="4180" y="696"/>
                </a:cubicBezTo>
                <a:cubicBezTo>
                  <a:pt x="4185" y="694"/>
                  <a:pt x="4188" y="693"/>
                  <a:pt x="4190" y="693"/>
                </a:cubicBezTo>
                <a:cubicBezTo>
                  <a:pt x="4199" y="693"/>
                  <a:pt x="4192" y="708"/>
                  <a:pt x="4192" y="708"/>
                </a:cubicBezTo>
                <a:cubicBezTo>
                  <a:pt x="4192" y="744"/>
                  <a:pt x="4204" y="768"/>
                  <a:pt x="4216" y="792"/>
                </a:cubicBezTo>
                <a:cubicBezTo>
                  <a:pt x="4180" y="756"/>
                  <a:pt x="4144" y="720"/>
                  <a:pt x="4096" y="684"/>
                </a:cubicBezTo>
                <a:close/>
                <a:moveTo>
                  <a:pt x="5108" y="1054"/>
                </a:moveTo>
                <a:cubicBezTo>
                  <a:pt x="5108" y="1065"/>
                  <a:pt x="5108" y="1065"/>
                  <a:pt x="5108" y="1065"/>
                </a:cubicBezTo>
                <a:cubicBezTo>
                  <a:pt x="5097" y="1065"/>
                  <a:pt x="5097" y="1077"/>
                  <a:pt x="5085" y="1077"/>
                </a:cubicBezTo>
                <a:lnTo>
                  <a:pt x="5085" y="1077"/>
                </a:lnTo>
                <a:cubicBezTo>
                  <a:pt x="5097" y="1077"/>
                  <a:pt x="5097" y="1065"/>
                  <a:pt x="5108" y="1054"/>
                </a:cubicBezTo>
                <a:close/>
                <a:moveTo>
                  <a:pt x="9097" y="1089"/>
                </a:moveTo>
                <a:cubicBezTo>
                  <a:pt x="9109" y="1089"/>
                  <a:pt x="9109" y="1089"/>
                  <a:pt x="9109" y="1101"/>
                </a:cubicBezTo>
                <a:lnTo>
                  <a:pt x="9097" y="1101"/>
                </a:lnTo>
                <a:cubicBezTo>
                  <a:pt x="9097" y="1101"/>
                  <a:pt x="9097" y="1089"/>
                  <a:pt x="9097" y="1089"/>
                </a:cubicBezTo>
                <a:close/>
                <a:moveTo>
                  <a:pt x="1965" y="1101"/>
                </a:moveTo>
                <a:cubicBezTo>
                  <a:pt x="1965" y="1113"/>
                  <a:pt x="1965" y="1125"/>
                  <a:pt x="1953" y="1125"/>
                </a:cubicBezTo>
                <a:cubicBezTo>
                  <a:pt x="1953" y="1113"/>
                  <a:pt x="1965" y="1113"/>
                  <a:pt x="1965" y="1101"/>
                </a:cubicBezTo>
                <a:close/>
                <a:moveTo>
                  <a:pt x="8930" y="1149"/>
                </a:moveTo>
                <a:cubicBezTo>
                  <a:pt x="8930" y="1161"/>
                  <a:pt x="8918" y="1161"/>
                  <a:pt x="8918" y="1173"/>
                </a:cubicBezTo>
                <a:cubicBezTo>
                  <a:pt x="8918" y="1161"/>
                  <a:pt x="8918" y="1161"/>
                  <a:pt x="8930" y="1149"/>
                </a:cubicBezTo>
                <a:close/>
                <a:moveTo>
                  <a:pt x="3799" y="1232"/>
                </a:moveTo>
                <a:cubicBezTo>
                  <a:pt x="3799" y="1244"/>
                  <a:pt x="3787" y="1244"/>
                  <a:pt x="3775" y="1244"/>
                </a:cubicBezTo>
                <a:cubicBezTo>
                  <a:pt x="3787" y="1244"/>
                  <a:pt x="3787" y="1232"/>
                  <a:pt x="3787" y="1232"/>
                </a:cubicBezTo>
                <a:close/>
                <a:moveTo>
                  <a:pt x="3971" y="1259"/>
                </a:moveTo>
                <a:cubicBezTo>
                  <a:pt x="3989" y="1259"/>
                  <a:pt x="4007" y="1262"/>
                  <a:pt x="4025" y="1268"/>
                </a:cubicBezTo>
                <a:cubicBezTo>
                  <a:pt x="4001" y="1280"/>
                  <a:pt x="3965" y="1292"/>
                  <a:pt x="3942" y="1316"/>
                </a:cubicBezTo>
                <a:cubicBezTo>
                  <a:pt x="3930" y="1304"/>
                  <a:pt x="3906" y="1292"/>
                  <a:pt x="3918" y="1268"/>
                </a:cubicBezTo>
                <a:cubicBezTo>
                  <a:pt x="3936" y="1262"/>
                  <a:pt x="3954" y="1259"/>
                  <a:pt x="3971" y="1259"/>
                </a:cubicBezTo>
                <a:close/>
                <a:moveTo>
                  <a:pt x="9359" y="1387"/>
                </a:moveTo>
                <a:cubicBezTo>
                  <a:pt x="9359" y="1387"/>
                  <a:pt x="9359" y="1387"/>
                  <a:pt x="9359" y="1399"/>
                </a:cubicBezTo>
                <a:lnTo>
                  <a:pt x="9347" y="1399"/>
                </a:lnTo>
                <a:cubicBezTo>
                  <a:pt x="9347" y="1387"/>
                  <a:pt x="9359" y="1387"/>
                  <a:pt x="9359" y="1387"/>
                </a:cubicBezTo>
                <a:close/>
                <a:moveTo>
                  <a:pt x="3870" y="1518"/>
                </a:moveTo>
                <a:cubicBezTo>
                  <a:pt x="3882" y="1530"/>
                  <a:pt x="3882" y="1530"/>
                  <a:pt x="3882" y="1530"/>
                </a:cubicBezTo>
                <a:lnTo>
                  <a:pt x="3870" y="1530"/>
                </a:lnTo>
                <a:cubicBezTo>
                  <a:pt x="3870" y="1530"/>
                  <a:pt x="3870" y="1530"/>
                  <a:pt x="3870" y="1518"/>
                </a:cubicBezTo>
                <a:close/>
                <a:moveTo>
                  <a:pt x="13800" y="1851"/>
                </a:moveTo>
                <a:cubicBezTo>
                  <a:pt x="13800" y="1863"/>
                  <a:pt x="13788" y="1863"/>
                  <a:pt x="13788" y="1863"/>
                </a:cubicBezTo>
                <a:cubicBezTo>
                  <a:pt x="13788" y="1863"/>
                  <a:pt x="13788" y="1863"/>
                  <a:pt x="13776" y="1851"/>
                </a:cubicBezTo>
                <a:close/>
                <a:moveTo>
                  <a:pt x="5489" y="1863"/>
                </a:moveTo>
                <a:cubicBezTo>
                  <a:pt x="5489" y="1875"/>
                  <a:pt x="5489" y="1875"/>
                  <a:pt x="5489" y="1875"/>
                </a:cubicBezTo>
                <a:cubicBezTo>
                  <a:pt x="5489" y="1875"/>
                  <a:pt x="5486" y="1872"/>
                  <a:pt x="5482" y="1871"/>
                </a:cubicBezTo>
                <a:lnTo>
                  <a:pt x="5482" y="1871"/>
                </a:lnTo>
                <a:cubicBezTo>
                  <a:pt x="5484" y="1869"/>
                  <a:pt x="5486" y="1866"/>
                  <a:pt x="5489" y="1863"/>
                </a:cubicBezTo>
                <a:close/>
                <a:moveTo>
                  <a:pt x="8180" y="1875"/>
                </a:moveTo>
                <a:cubicBezTo>
                  <a:pt x="8180" y="1887"/>
                  <a:pt x="8180" y="1887"/>
                  <a:pt x="8180" y="1887"/>
                </a:cubicBezTo>
                <a:cubicBezTo>
                  <a:pt x="8180" y="1887"/>
                  <a:pt x="8168" y="1887"/>
                  <a:pt x="8168" y="1875"/>
                </a:cubicBezTo>
                <a:close/>
                <a:moveTo>
                  <a:pt x="155" y="2054"/>
                </a:moveTo>
                <a:cubicBezTo>
                  <a:pt x="167" y="2078"/>
                  <a:pt x="167" y="2089"/>
                  <a:pt x="179" y="2101"/>
                </a:cubicBezTo>
                <a:cubicBezTo>
                  <a:pt x="167" y="2113"/>
                  <a:pt x="144" y="2125"/>
                  <a:pt x="120" y="2149"/>
                </a:cubicBezTo>
                <a:cubicBezTo>
                  <a:pt x="132" y="2113"/>
                  <a:pt x="144" y="2089"/>
                  <a:pt x="155" y="2054"/>
                </a:cubicBezTo>
                <a:close/>
                <a:moveTo>
                  <a:pt x="1239" y="2173"/>
                </a:moveTo>
                <a:cubicBezTo>
                  <a:pt x="1239" y="2185"/>
                  <a:pt x="1239" y="2185"/>
                  <a:pt x="1239" y="2185"/>
                </a:cubicBezTo>
                <a:lnTo>
                  <a:pt x="1227" y="2185"/>
                </a:lnTo>
                <a:cubicBezTo>
                  <a:pt x="1239" y="2185"/>
                  <a:pt x="1239" y="2185"/>
                  <a:pt x="1239" y="2173"/>
                </a:cubicBezTo>
                <a:close/>
                <a:moveTo>
                  <a:pt x="2322" y="2256"/>
                </a:moveTo>
                <a:cubicBezTo>
                  <a:pt x="2322" y="2268"/>
                  <a:pt x="2322" y="2268"/>
                  <a:pt x="2311" y="2280"/>
                </a:cubicBezTo>
                <a:cubicBezTo>
                  <a:pt x="2322" y="2268"/>
                  <a:pt x="2322" y="2256"/>
                  <a:pt x="2322" y="2256"/>
                </a:cubicBezTo>
                <a:close/>
                <a:moveTo>
                  <a:pt x="4323" y="2363"/>
                </a:moveTo>
                <a:cubicBezTo>
                  <a:pt x="4311" y="2363"/>
                  <a:pt x="4311" y="2363"/>
                  <a:pt x="4311" y="2375"/>
                </a:cubicBezTo>
                <a:cubicBezTo>
                  <a:pt x="4311" y="2363"/>
                  <a:pt x="4299" y="2363"/>
                  <a:pt x="4299" y="2363"/>
                </a:cubicBezTo>
                <a:close/>
                <a:moveTo>
                  <a:pt x="2632" y="2387"/>
                </a:moveTo>
                <a:cubicBezTo>
                  <a:pt x="2632" y="2399"/>
                  <a:pt x="2632" y="2399"/>
                  <a:pt x="2632" y="2399"/>
                </a:cubicBezTo>
                <a:cubicBezTo>
                  <a:pt x="2620" y="2399"/>
                  <a:pt x="2620" y="2399"/>
                  <a:pt x="2620" y="2387"/>
                </a:cubicBezTo>
                <a:close/>
                <a:moveTo>
                  <a:pt x="12645" y="2411"/>
                </a:moveTo>
                <a:cubicBezTo>
                  <a:pt x="12645" y="2417"/>
                  <a:pt x="12642" y="2420"/>
                  <a:pt x="12638" y="2420"/>
                </a:cubicBezTo>
                <a:cubicBezTo>
                  <a:pt x="12633" y="2420"/>
                  <a:pt x="12627" y="2417"/>
                  <a:pt x="12621" y="2411"/>
                </a:cubicBezTo>
                <a:close/>
                <a:moveTo>
                  <a:pt x="3180" y="2518"/>
                </a:moveTo>
                <a:cubicBezTo>
                  <a:pt x="3180" y="2518"/>
                  <a:pt x="3180" y="2518"/>
                  <a:pt x="3180" y="2530"/>
                </a:cubicBezTo>
                <a:cubicBezTo>
                  <a:pt x="3180" y="2518"/>
                  <a:pt x="3168" y="2518"/>
                  <a:pt x="3168" y="2518"/>
                </a:cubicBezTo>
                <a:close/>
                <a:moveTo>
                  <a:pt x="4549" y="2530"/>
                </a:moveTo>
                <a:cubicBezTo>
                  <a:pt x="4561" y="2530"/>
                  <a:pt x="4561" y="2530"/>
                  <a:pt x="4573" y="2542"/>
                </a:cubicBezTo>
                <a:cubicBezTo>
                  <a:pt x="4561" y="2542"/>
                  <a:pt x="4561" y="2530"/>
                  <a:pt x="4549" y="2530"/>
                </a:cubicBezTo>
                <a:close/>
                <a:moveTo>
                  <a:pt x="6513" y="2530"/>
                </a:moveTo>
                <a:cubicBezTo>
                  <a:pt x="6513" y="2530"/>
                  <a:pt x="6513" y="2542"/>
                  <a:pt x="6513" y="2542"/>
                </a:cubicBezTo>
                <a:lnTo>
                  <a:pt x="6502" y="2542"/>
                </a:lnTo>
                <a:cubicBezTo>
                  <a:pt x="6502" y="2542"/>
                  <a:pt x="6502" y="2530"/>
                  <a:pt x="6513" y="2530"/>
                </a:cubicBezTo>
                <a:close/>
                <a:moveTo>
                  <a:pt x="3858" y="2613"/>
                </a:moveTo>
                <a:cubicBezTo>
                  <a:pt x="3846" y="2625"/>
                  <a:pt x="3835" y="2637"/>
                  <a:pt x="3835" y="2637"/>
                </a:cubicBezTo>
                <a:cubicBezTo>
                  <a:pt x="3835" y="2637"/>
                  <a:pt x="3835" y="2625"/>
                  <a:pt x="3823" y="2625"/>
                </a:cubicBezTo>
                <a:cubicBezTo>
                  <a:pt x="3834" y="2625"/>
                  <a:pt x="3846" y="2625"/>
                  <a:pt x="3858" y="2613"/>
                </a:cubicBezTo>
                <a:close/>
                <a:moveTo>
                  <a:pt x="11990" y="2816"/>
                </a:moveTo>
                <a:cubicBezTo>
                  <a:pt x="11978" y="2828"/>
                  <a:pt x="11978" y="2828"/>
                  <a:pt x="11966" y="2840"/>
                </a:cubicBezTo>
                <a:cubicBezTo>
                  <a:pt x="11966" y="2828"/>
                  <a:pt x="11966" y="2828"/>
                  <a:pt x="11966" y="2828"/>
                </a:cubicBezTo>
                <a:cubicBezTo>
                  <a:pt x="11966" y="2816"/>
                  <a:pt x="11978" y="2816"/>
                  <a:pt x="11990" y="2816"/>
                </a:cubicBezTo>
                <a:close/>
                <a:moveTo>
                  <a:pt x="2489" y="2851"/>
                </a:moveTo>
                <a:cubicBezTo>
                  <a:pt x="2489" y="2863"/>
                  <a:pt x="2501" y="2887"/>
                  <a:pt x="2513" y="2899"/>
                </a:cubicBezTo>
                <a:cubicBezTo>
                  <a:pt x="2501" y="2899"/>
                  <a:pt x="2489" y="2887"/>
                  <a:pt x="2489" y="2875"/>
                </a:cubicBezTo>
                <a:cubicBezTo>
                  <a:pt x="2489" y="2863"/>
                  <a:pt x="2489" y="2851"/>
                  <a:pt x="2477" y="2851"/>
                </a:cubicBezTo>
                <a:close/>
                <a:moveTo>
                  <a:pt x="501" y="2947"/>
                </a:moveTo>
                <a:cubicBezTo>
                  <a:pt x="513" y="2959"/>
                  <a:pt x="513" y="2959"/>
                  <a:pt x="513" y="2959"/>
                </a:cubicBezTo>
                <a:cubicBezTo>
                  <a:pt x="513" y="2959"/>
                  <a:pt x="513" y="2970"/>
                  <a:pt x="501" y="2970"/>
                </a:cubicBezTo>
                <a:cubicBezTo>
                  <a:pt x="501" y="2959"/>
                  <a:pt x="501" y="2959"/>
                  <a:pt x="501" y="2947"/>
                </a:cubicBezTo>
                <a:close/>
                <a:moveTo>
                  <a:pt x="13229" y="2959"/>
                </a:moveTo>
                <a:cubicBezTo>
                  <a:pt x="13229" y="2970"/>
                  <a:pt x="13229" y="2970"/>
                  <a:pt x="13229" y="2982"/>
                </a:cubicBezTo>
                <a:cubicBezTo>
                  <a:pt x="13217" y="2982"/>
                  <a:pt x="13205" y="2982"/>
                  <a:pt x="13193" y="2970"/>
                </a:cubicBezTo>
                <a:cubicBezTo>
                  <a:pt x="13205" y="2970"/>
                  <a:pt x="13217" y="2970"/>
                  <a:pt x="13229" y="2959"/>
                </a:cubicBezTo>
                <a:close/>
                <a:moveTo>
                  <a:pt x="9169" y="2982"/>
                </a:moveTo>
                <a:lnTo>
                  <a:pt x="9169" y="2982"/>
                </a:lnTo>
                <a:cubicBezTo>
                  <a:pt x="9169" y="2994"/>
                  <a:pt x="9180" y="2994"/>
                  <a:pt x="9192" y="3006"/>
                </a:cubicBezTo>
                <a:lnTo>
                  <a:pt x="9180" y="3006"/>
                </a:lnTo>
                <a:cubicBezTo>
                  <a:pt x="9169" y="2994"/>
                  <a:pt x="9169" y="2994"/>
                  <a:pt x="9169" y="2982"/>
                </a:cubicBezTo>
                <a:close/>
                <a:moveTo>
                  <a:pt x="13074" y="2970"/>
                </a:moveTo>
                <a:cubicBezTo>
                  <a:pt x="13074" y="2982"/>
                  <a:pt x="13086" y="2982"/>
                  <a:pt x="13098" y="2982"/>
                </a:cubicBezTo>
                <a:cubicBezTo>
                  <a:pt x="13086" y="2994"/>
                  <a:pt x="13086" y="3006"/>
                  <a:pt x="13086" y="3018"/>
                </a:cubicBezTo>
                <a:cubicBezTo>
                  <a:pt x="13074" y="2994"/>
                  <a:pt x="13074" y="2982"/>
                  <a:pt x="13074" y="2970"/>
                </a:cubicBezTo>
                <a:close/>
                <a:moveTo>
                  <a:pt x="3013" y="3221"/>
                </a:moveTo>
                <a:cubicBezTo>
                  <a:pt x="3013" y="3232"/>
                  <a:pt x="3001" y="3244"/>
                  <a:pt x="3001" y="3256"/>
                </a:cubicBezTo>
                <a:cubicBezTo>
                  <a:pt x="3001" y="3244"/>
                  <a:pt x="3001" y="3232"/>
                  <a:pt x="2989" y="3232"/>
                </a:cubicBezTo>
                <a:cubicBezTo>
                  <a:pt x="3001" y="3232"/>
                  <a:pt x="3013" y="3221"/>
                  <a:pt x="3013" y="3221"/>
                </a:cubicBezTo>
                <a:close/>
                <a:moveTo>
                  <a:pt x="7502" y="3328"/>
                </a:moveTo>
                <a:cubicBezTo>
                  <a:pt x="7502" y="3328"/>
                  <a:pt x="7502" y="3328"/>
                  <a:pt x="7490" y="3340"/>
                </a:cubicBezTo>
                <a:cubicBezTo>
                  <a:pt x="7502" y="3328"/>
                  <a:pt x="7490" y="3328"/>
                  <a:pt x="7502" y="3328"/>
                </a:cubicBezTo>
                <a:close/>
                <a:moveTo>
                  <a:pt x="2584" y="3494"/>
                </a:moveTo>
                <a:cubicBezTo>
                  <a:pt x="2584" y="3494"/>
                  <a:pt x="2584" y="3494"/>
                  <a:pt x="2596" y="3506"/>
                </a:cubicBezTo>
                <a:cubicBezTo>
                  <a:pt x="2584" y="3506"/>
                  <a:pt x="2584" y="3494"/>
                  <a:pt x="2584" y="3494"/>
                </a:cubicBezTo>
                <a:close/>
                <a:moveTo>
                  <a:pt x="6740" y="3518"/>
                </a:moveTo>
                <a:cubicBezTo>
                  <a:pt x="6740" y="3518"/>
                  <a:pt x="6740" y="3518"/>
                  <a:pt x="6752" y="3530"/>
                </a:cubicBezTo>
                <a:lnTo>
                  <a:pt x="6740" y="3530"/>
                </a:lnTo>
                <a:cubicBezTo>
                  <a:pt x="6740" y="3530"/>
                  <a:pt x="6740" y="3518"/>
                  <a:pt x="6740" y="3518"/>
                </a:cubicBezTo>
                <a:close/>
                <a:moveTo>
                  <a:pt x="3906" y="3518"/>
                </a:moveTo>
                <a:cubicBezTo>
                  <a:pt x="3906" y="3518"/>
                  <a:pt x="3918" y="3530"/>
                  <a:pt x="3918" y="3530"/>
                </a:cubicBezTo>
                <a:cubicBezTo>
                  <a:pt x="3918" y="3530"/>
                  <a:pt x="3918" y="3530"/>
                  <a:pt x="3918" y="3542"/>
                </a:cubicBezTo>
                <a:cubicBezTo>
                  <a:pt x="3918" y="3530"/>
                  <a:pt x="3906" y="3530"/>
                  <a:pt x="3906" y="3518"/>
                </a:cubicBezTo>
                <a:close/>
                <a:moveTo>
                  <a:pt x="4763" y="3602"/>
                </a:moveTo>
                <a:cubicBezTo>
                  <a:pt x="4751" y="3613"/>
                  <a:pt x="4751" y="3613"/>
                  <a:pt x="4751" y="3613"/>
                </a:cubicBezTo>
                <a:cubicBezTo>
                  <a:pt x="4751" y="3613"/>
                  <a:pt x="4751" y="3613"/>
                  <a:pt x="4751" y="3602"/>
                </a:cubicBezTo>
                <a:close/>
                <a:moveTo>
                  <a:pt x="11764" y="3697"/>
                </a:moveTo>
                <a:lnTo>
                  <a:pt x="11764" y="3697"/>
                </a:lnTo>
                <a:cubicBezTo>
                  <a:pt x="11755" y="3714"/>
                  <a:pt x="11747" y="3725"/>
                  <a:pt x="11733" y="3725"/>
                </a:cubicBezTo>
                <a:cubicBezTo>
                  <a:pt x="11728" y="3725"/>
                  <a:pt x="11723" y="3724"/>
                  <a:pt x="11716" y="3721"/>
                </a:cubicBezTo>
                <a:cubicBezTo>
                  <a:pt x="11705" y="3721"/>
                  <a:pt x="11705" y="3709"/>
                  <a:pt x="11705" y="3709"/>
                </a:cubicBezTo>
                <a:lnTo>
                  <a:pt x="11764" y="3697"/>
                </a:lnTo>
                <a:close/>
                <a:moveTo>
                  <a:pt x="9133" y="3768"/>
                </a:moveTo>
                <a:cubicBezTo>
                  <a:pt x="9133" y="3768"/>
                  <a:pt x="9133" y="3768"/>
                  <a:pt x="9145" y="3780"/>
                </a:cubicBezTo>
                <a:lnTo>
                  <a:pt x="9133" y="3780"/>
                </a:lnTo>
                <a:cubicBezTo>
                  <a:pt x="9133" y="3768"/>
                  <a:pt x="9133" y="3768"/>
                  <a:pt x="9133" y="3768"/>
                </a:cubicBezTo>
                <a:close/>
                <a:moveTo>
                  <a:pt x="12955" y="3756"/>
                </a:moveTo>
                <a:cubicBezTo>
                  <a:pt x="12955" y="3768"/>
                  <a:pt x="12967" y="3768"/>
                  <a:pt x="12967" y="3780"/>
                </a:cubicBezTo>
                <a:lnTo>
                  <a:pt x="12955" y="3780"/>
                </a:lnTo>
                <a:cubicBezTo>
                  <a:pt x="12955" y="3768"/>
                  <a:pt x="12955" y="3768"/>
                  <a:pt x="12955" y="3756"/>
                </a:cubicBezTo>
                <a:close/>
                <a:moveTo>
                  <a:pt x="1941" y="3947"/>
                </a:moveTo>
                <a:cubicBezTo>
                  <a:pt x="1953" y="3947"/>
                  <a:pt x="1953" y="3947"/>
                  <a:pt x="1965" y="3959"/>
                </a:cubicBezTo>
                <a:lnTo>
                  <a:pt x="1930" y="3959"/>
                </a:lnTo>
                <a:cubicBezTo>
                  <a:pt x="1941" y="3947"/>
                  <a:pt x="1941" y="3947"/>
                  <a:pt x="1941" y="3947"/>
                </a:cubicBezTo>
                <a:close/>
                <a:moveTo>
                  <a:pt x="1977" y="4042"/>
                </a:moveTo>
                <a:cubicBezTo>
                  <a:pt x="1977" y="4042"/>
                  <a:pt x="1977" y="4054"/>
                  <a:pt x="1977" y="4054"/>
                </a:cubicBezTo>
                <a:lnTo>
                  <a:pt x="1965" y="4054"/>
                </a:lnTo>
                <a:cubicBezTo>
                  <a:pt x="1965" y="4054"/>
                  <a:pt x="1977" y="4042"/>
                  <a:pt x="1977" y="4042"/>
                </a:cubicBezTo>
                <a:close/>
                <a:moveTo>
                  <a:pt x="11514" y="4054"/>
                </a:moveTo>
                <a:cubicBezTo>
                  <a:pt x="11490" y="4090"/>
                  <a:pt x="11478" y="4102"/>
                  <a:pt x="11466" y="4113"/>
                </a:cubicBezTo>
                <a:cubicBezTo>
                  <a:pt x="11455" y="4102"/>
                  <a:pt x="11466" y="4078"/>
                  <a:pt x="11478" y="4066"/>
                </a:cubicBezTo>
                <a:cubicBezTo>
                  <a:pt x="11502" y="4054"/>
                  <a:pt x="11502" y="4054"/>
                  <a:pt x="11514" y="4054"/>
                </a:cubicBezTo>
                <a:close/>
                <a:moveTo>
                  <a:pt x="8994" y="4088"/>
                </a:moveTo>
                <a:cubicBezTo>
                  <a:pt x="8998" y="4088"/>
                  <a:pt x="9002" y="4095"/>
                  <a:pt x="9002" y="4102"/>
                </a:cubicBezTo>
                <a:cubicBezTo>
                  <a:pt x="9002" y="4102"/>
                  <a:pt x="8990" y="4113"/>
                  <a:pt x="8978" y="4125"/>
                </a:cubicBezTo>
                <a:cubicBezTo>
                  <a:pt x="8954" y="4137"/>
                  <a:pt x="8930" y="4173"/>
                  <a:pt x="8907" y="4173"/>
                </a:cubicBezTo>
                <a:cubicBezTo>
                  <a:pt x="8942" y="4149"/>
                  <a:pt x="8966" y="4137"/>
                  <a:pt x="8990" y="4102"/>
                </a:cubicBezTo>
                <a:cubicBezTo>
                  <a:pt x="8990" y="4092"/>
                  <a:pt x="8992" y="4088"/>
                  <a:pt x="8994" y="4088"/>
                </a:cubicBezTo>
                <a:close/>
                <a:moveTo>
                  <a:pt x="3906" y="4173"/>
                </a:moveTo>
                <a:cubicBezTo>
                  <a:pt x="3894" y="4185"/>
                  <a:pt x="3894" y="4185"/>
                  <a:pt x="3894" y="4185"/>
                </a:cubicBezTo>
                <a:cubicBezTo>
                  <a:pt x="3894" y="4185"/>
                  <a:pt x="3894" y="4185"/>
                  <a:pt x="3894" y="4173"/>
                </a:cubicBezTo>
                <a:close/>
                <a:moveTo>
                  <a:pt x="10228" y="4209"/>
                </a:moveTo>
                <a:cubicBezTo>
                  <a:pt x="10228" y="4209"/>
                  <a:pt x="10216" y="4209"/>
                  <a:pt x="10216" y="4221"/>
                </a:cubicBezTo>
                <a:cubicBezTo>
                  <a:pt x="10216" y="4221"/>
                  <a:pt x="10216" y="4221"/>
                  <a:pt x="10216" y="4209"/>
                </a:cubicBezTo>
                <a:close/>
                <a:moveTo>
                  <a:pt x="4418" y="4340"/>
                </a:moveTo>
                <a:cubicBezTo>
                  <a:pt x="4412" y="4346"/>
                  <a:pt x="4406" y="4349"/>
                  <a:pt x="4400" y="4349"/>
                </a:cubicBezTo>
                <a:cubicBezTo>
                  <a:pt x="4394" y="4349"/>
                  <a:pt x="4388" y="4346"/>
                  <a:pt x="4382" y="4340"/>
                </a:cubicBezTo>
                <a:close/>
                <a:moveTo>
                  <a:pt x="11097" y="4340"/>
                </a:moveTo>
                <a:cubicBezTo>
                  <a:pt x="11121" y="4352"/>
                  <a:pt x="11133" y="4364"/>
                  <a:pt x="11145" y="4364"/>
                </a:cubicBezTo>
                <a:cubicBezTo>
                  <a:pt x="11132" y="4368"/>
                  <a:pt x="11120" y="4371"/>
                  <a:pt x="11112" y="4371"/>
                </a:cubicBezTo>
                <a:cubicBezTo>
                  <a:pt x="11097" y="4371"/>
                  <a:pt x="11090" y="4362"/>
                  <a:pt x="11097" y="4340"/>
                </a:cubicBezTo>
                <a:close/>
                <a:moveTo>
                  <a:pt x="11097" y="4435"/>
                </a:moveTo>
                <a:cubicBezTo>
                  <a:pt x="11085" y="4447"/>
                  <a:pt x="11085" y="4447"/>
                  <a:pt x="11085" y="4459"/>
                </a:cubicBezTo>
                <a:cubicBezTo>
                  <a:pt x="11085" y="4447"/>
                  <a:pt x="11074" y="4447"/>
                  <a:pt x="11085" y="4435"/>
                </a:cubicBezTo>
                <a:close/>
                <a:moveTo>
                  <a:pt x="3977" y="4518"/>
                </a:moveTo>
                <a:cubicBezTo>
                  <a:pt x="3965" y="4530"/>
                  <a:pt x="3954" y="4530"/>
                  <a:pt x="3942" y="4530"/>
                </a:cubicBezTo>
                <a:cubicBezTo>
                  <a:pt x="3954" y="4518"/>
                  <a:pt x="3965" y="4518"/>
                  <a:pt x="3977" y="4518"/>
                </a:cubicBezTo>
                <a:close/>
                <a:moveTo>
                  <a:pt x="1846" y="4578"/>
                </a:moveTo>
                <a:cubicBezTo>
                  <a:pt x="1846" y="4590"/>
                  <a:pt x="1846" y="4590"/>
                  <a:pt x="1834" y="4602"/>
                </a:cubicBezTo>
                <a:cubicBezTo>
                  <a:pt x="1834" y="4590"/>
                  <a:pt x="1834" y="4590"/>
                  <a:pt x="1834" y="4578"/>
                </a:cubicBezTo>
                <a:close/>
                <a:moveTo>
                  <a:pt x="3846" y="4590"/>
                </a:moveTo>
                <a:cubicBezTo>
                  <a:pt x="3846" y="4602"/>
                  <a:pt x="3835" y="4602"/>
                  <a:pt x="3823" y="4614"/>
                </a:cubicBezTo>
                <a:cubicBezTo>
                  <a:pt x="3835" y="4602"/>
                  <a:pt x="3835" y="4590"/>
                  <a:pt x="3835" y="4590"/>
                </a:cubicBezTo>
                <a:close/>
                <a:moveTo>
                  <a:pt x="6871" y="4709"/>
                </a:moveTo>
                <a:cubicBezTo>
                  <a:pt x="6883" y="4721"/>
                  <a:pt x="6883" y="4721"/>
                  <a:pt x="6883" y="4721"/>
                </a:cubicBezTo>
                <a:lnTo>
                  <a:pt x="6871" y="4721"/>
                </a:lnTo>
                <a:cubicBezTo>
                  <a:pt x="6871" y="4721"/>
                  <a:pt x="6871" y="4721"/>
                  <a:pt x="6871" y="4709"/>
                </a:cubicBezTo>
                <a:close/>
                <a:moveTo>
                  <a:pt x="9692" y="4756"/>
                </a:moveTo>
                <a:cubicBezTo>
                  <a:pt x="9684" y="4756"/>
                  <a:pt x="9671" y="4762"/>
                  <a:pt x="9660" y="4762"/>
                </a:cubicBezTo>
                <a:cubicBezTo>
                  <a:pt x="9654" y="4762"/>
                  <a:pt x="9649" y="4760"/>
                  <a:pt x="9645" y="4756"/>
                </a:cubicBezTo>
                <a:close/>
                <a:moveTo>
                  <a:pt x="9347" y="4768"/>
                </a:moveTo>
                <a:cubicBezTo>
                  <a:pt x="9347" y="4780"/>
                  <a:pt x="9347" y="4780"/>
                  <a:pt x="9347" y="4792"/>
                </a:cubicBezTo>
                <a:cubicBezTo>
                  <a:pt x="9335" y="4792"/>
                  <a:pt x="9335" y="4792"/>
                  <a:pt x="9323" y="4780"/>
                </a:cubicBezTo>
                <a:cubicBezTo>
                  <a:pt x="9335" y="4780"/>
                  <a:pt x="9335" y="4780"/>
                  <a:pt x="9347" y="4768"/>
                </a:cubicBezTo>
                <a:close/>
                <a:moveTo>
                  <a:pt x="9621" y="4828"/>
                </a:moveTo>
                <a:cubicBezTo>
                  <a:pt x="9621" y="4828"/>
                  <a:pt x="9621" y="4840"/>
                  <a:pt x="9621" y="4840"/>
                </a:cubicBezTo>
                <a:lnTo>
                  <a:pt x="9597" y="4840"/>
                </a:lnTo>
                <a:cubicBezTo>
                  <a:pt x="9609" y="4840"/>
                  <a:pt x="9621" y="4828"/>
                  <a:pt x="9621" y="4828"/>
                </a:cubicBezTo>
                <a:close/>
                <a:moveTo>
                  <a:pt x="4608" y="5066"/>
                </a:moveTo>
                <a:cubicBezTo>
                  <a:pt x="4608" y="5078"/>
                  <a:pt x="4608" y="5078"/>
                  <a:pt x="4608" y="5090"/>
                </a:cubicBezTo>
                <a:cubicBezTo>
                  <a:pt x="4597" y="5078"/>
                  <a:pt x="4597" y="5078"/>
                  <a:pt x="4585" y="5066"/>
                </a:cubicBezTo>
                <a:close/>
                <a:moveTo>
                  <a:pt x="3120" y="5221"/>
                </a:moveTo>
                <a:cubicBezTo>
                  <a:pt x="3120" y="5233"/>
                  <a:pt x="3120" y="5233"/>
                  <a:pt x="3108" y="5233"/>
                </a:cubicBezTo>
                <a:cubicBezTo>
                  <a:pt x="3120" y="5221"/>
                  <a:pt x="3120" y="5221"/>
                  <a:pt x="3120" y="5221"/>
                </a:cubicBezTo>
                <a:close/>
                <a:moveTo>
                  <a:pt x="10264" y="5209"/>
                </a:moveTo>
                <a:cubicBezTo>
                  <a:pt x="10252" y="5221"/>
                  <a:pt x="10228" y="5221"/>
                  <a:pt x="10216" y="5233"/>
                </a:cubicBezTo>
                <a:cubicBezTo>
                  <a:pt x="10216" y="5233"/>
                  <a:pt x="10216" y="5233"/>
                  <a:pt x="10216" y="5221"/>
                </a:cubicBezTo>
                <a:cubicBezTo>
                  <a:pt x="10216" y="5209"/>
                  <a:pt x="10240" y="5209"/>
                  <a:pt x="10252" y="5209"/>
                </a:cubicBezTo>
                <a:close/>
                <a:moveTo>
                  <a:pt x="6597" y="5483"/>
                </a:moveTo>
                <a:cubicBezTo>
                  <a:pt x="6597" y="5483"/>
                  <a:pt x="6609" y="5495"/>
                  <a:pt x="6621" y="5495"/>
                </a:cubicBezTo>
                <a:cubicBezTo>
                  <a:pt x="6621" y="5495"/>
                  <a:pt x="6621" y="5495"/>
                  <a:pt x="6621" y="5507"/>
                </a:cubicBezTo>
                <a:cubicBezTo>
                  <a:pt x="6609" y="5507"/>
                  <a:pt x="6597" y="5495"/>
                  <a:pt x="6585" y="5483"/>
                </a:cubicBezTo>
                <a:close/>
                <a:moveTo>
                  <a:pt x="9216" y="5471"/>
                </a:moveTo>
                <a:cubicBezTo>
                  <a:pt x="9216" y="5483"/>
                  <a:pt x="9228" y="5495"/>
                  <a:pt x="9228" y="5518"/>
                </a:cubicBezTo>
                <a:cubicBezTo>
                  <a:pt x="9204" y="5507"/>
                  <a:pt x="9192" y="5495"/>
                  <a:pt x="9216" y="5471"/>
                </a:cubicBezTo>
                <a:close/>
                <a:moveTo>
                  <a:pt x="7383" y="5483"/>
                </a:moveTo>
                <a:cubicBezTo>
                  <a:pt x="7394" y="5507"/>
                  <a:pt x="7406" y="5518"/>
                  <a:pt x="7430" y="5542"/>
                </a:cubicBezTo>
                <a:cubicBezTo>
                  <a:pt x="7394" y="5530"/>
                  <a:pt x="7359" y="5530"/>
                  <a:pt x="7323" y="5530"/>
                </a:cubicBezTo>
                <a:cubicBezTo>
                  <a:pt x="7335" y="5518"/>
                  <a:pt x="7359" y="5507"/>
                  <a:pt x="7383" y="5483"/>
                </a:cubicBezTo>
                <a:close/>
                <a:moveTo>
                  <a:pt x="6668" y="5578"/>
                </a:moveTo>
                <a:cubicBezTo>
                  <a:pt x="6668" y="5590"/>
                  <a:pt x="6668" y="5590"/>
                  <a:pt x="6680" y="5590"/>
                </a:cubicBezTo>
                <a:lnTo>
                  <a:pt x="6668" y="5590"/>
                </a:lnTo>
                <a:cubicBezTo>
                  <a:pt x="6668" y="5590"/>
                  <a:pt x="6668" y="5578"/>
                  <a:pt x="6668" y="5578"/>
                </a:cubicBezTo>
                <a:close/>
                <a:moveTo>
                  <a:pt x="3799" y="5709"/>
                </a:moveTo>
                <a:cubicBezTo>
                  <a:pt x="3799" y="5721"/>
                  <a:pt x="3799" y="5721"/>
                  <a:pt x="3787" y="5733"/>
                </a:cubicBezTo>
                <a:cubicBezTo>
                  <a:pt x="3787" y="5721"/>
                  <a:pt x="3799" y="5721"/>
                  <a:pt x="3799" y="5709"/>
                </a:cubicBezTo>
                <a:close/>
                <a:moveTo>
                  <a:pt x="2025" y="5721"/>
                </a:moveTo>
                <a:cubicBezTo>
                  <a:pt x="2025" y="5733"/>
                  <a:pt x="2037" y="5733"/>
                  <a:pt x="2025" y="5745"/>
                </a:cubicBezTo>
                <a:cubicBezTo>
                  <a:pt x="2025" y="5733"/>
                  <a:pt x="2025" y="5733"/>
                  <a:pt x="2025" y="5721"/>
                </a:cubicBezTo>
                <a:close/>
                <a:moveTo>
                  <a:pt x="12419" y="5757"/>
                </a:moveTo>
                <a:cubicBezTo>
                  <a:pt x="12419" y="5768"/>
                  <a:pt x="12419" y="5768"/>
                  <a:pt x="12407" y="5768"/>
                </a:cubicBezTo>
                <a:lnTo>
                  <a:pt x="12419" y="5757"/>
                </a:lnTo>
                <a:close/>
                <a:moveTo>
                  <a:pt x="6680" y="5768"/>
                </a:moveTo>
                <a:cubicBezTo>
                  <a:pt x="6668" y="5768"/>
                  <a:pt x="6668" y="5768"/>
                  <a:pt x="6668" y="5780"/>
                </a:cubicBezTo>
                <a:cubicBezTo>
                  <a:pt x="6668" y="5768"/>
                  <a:pt x="6668" y="5768"/>
                  <a:pt x="6668" y="5768"/>
                </a:cubicBezTo>
                <a:close/>
                <a:moveTo>
                  <a:pt x="8788" y="5828"/>
                </a:moveTo>
                <a:cubicBezTo>
                  <a:pt x="8776" y="5840"/>
                  <a:pt x="8776" y="5840"/>
                  <a:pt x="8776" y="5840"/>
                </a:cubicBezTo>
                <a:cubicBezTo>
                  <a:pt x="8776" y="5840"/>
                  <a:pt x="8776" y="5828"/>
                  <a:pt x="8776" y="5828"/>
                </a:cubicBezTo>
                <a:close/>
                <a:moveTo>
                  <a:pt x="12181" y="5899"/>
                </a:moveTo>
                <a:cubicBezTo>
                  <a:pt x="12169" y="5911"/>
                  <a:pt x="12169" y="5911"/>
                  <a:pt x="12169" y="5911"/>
                </a:cubicBezTo>
                <a:cubicBezTo>
                  <a:pt x="12169" y="5899"/>
                  <a:pt x="12169" y="5899"/>
                  <a:pt x="12169" y="5899"/>
                </a:cubicBezTo>
                <a:close/>
                <a:moveTo>
                  <a:pt x="3965" y="5959"/>
                </a:moveTo>
                <a:cubicBezTo>
                  <a:pt x="3977" y="5971"/>
                  <a:pt x="3965" y="5971"/>
                  <a:pt x="3965" y="5983"/>
                </a:cubicBezTo>
                <a:cubicBezTo>
                  <a:pt x="3965" y="5971"/>
                  <a:pt x="3965" y="5959"/>
                  <a:pt x="3965" y="5959"/>
                </a:cubicBezTo>
                <a:close/>
                <a:moveTo>
                  <a:pt x="3215" y="5971"/>
                </a:moveTo>
                <a:cubicBezTo>
                  <a:pt x="3215" y="5971"/>
                  <a:pt x="3227" y="5983"/>
                  <a:pt x="3227" y="5983"/>
                </a:cubicBezTo>
                <a:cubicBezTo>
                  <a:pt x="3227" y="5983"/>
                  <a:pt x="3215" y="5983"/>
                  <a:pt x="3215" y="5995"/>
                </a:cubicBezTo>
                <a:cubicBezTo>
                  <a:pt x="3215" y="5983"/>
                  <a:pt x="3215" y="5983"/>
                  <a:pt x="3215" y="5971"/>
                </a:cubicBezTo>
                <a:close/>
                <a:moveTo>
                  <a:pt x="12788" y="6054"/>
                </a:moveTo>
                <a:cubicBezTo>
                  <a:pt x="12800" y="6054"/>
                  <a:pt x="12800" y="6066"/>
                  <a:pt x="12800" y="6066"/>
                </a:cubicBezTo>
                <a:cubicBezTo>
                  <a:pt x="12788" y="6066"/>
                  <a:pt x="12788" y="6054"/>
                  <a:pt x="12776" y="6054"/>
                </a:cubicBezTo>
                <a:close/>
                <a:moveTo>
                  <a:pt x="3727" y="6185"/>
                </a:moveTo>
                <a:lnTo>
                  <a:pt x="3727" y="6185"/>
                </a:lnTo>
                <a:cubicBezTo>
                  <a:pt x="3739" y="6197"/>
                  <a:pt x="3751" y="6197"/>
                  <a:pt x="3751" y="6197"/>
                </a:cubicBezTo>
                <a:cubicBezTo>
                  <a:pt x="3739" y="6197"/>
                  <a:pt x="3739" y="6197"/>
                  <a:pt x="3727" y="6185"/>
                </a:cubicBezTo>
                <a:close/>
                <a:moveTo>
                  <a:pt x="8454" y="6376"/>
                </a:moveTo>
                <a:cubicBezTo>
                  <a:pt x="8454" y="6376"/>
                  <a:pt x="8454" y="6376"/>
                  <a:pt x="8466" y="6388"/>
                </a:cubicBezTo>
                <a:lnTo>
                  <a:pt x="8454" y="6388"/>
                </a:lnTo>
                <a:cubicBezTo>
                  <a:pt x="8454" y="6388"/>
                  <a:pt x="8454" y="6376"/>
                  <a:pt x="8454" y="6376"/>
                </a:cubicBezTo>
                <a:close/>
                <a:moveTo>
                  <a:pt x="8907" y="6399"/>
                </a:moveTo>
                <a:cubicBezTo>
                  <a:pt x="8913" y="6405"/>
                  <a:pt x="8915" y="6408"/>
                  <a:pt x="8918" y="6411"/>
                </a:cubicBezTo>
                <a:cubicBezTo>
                  <a:pt x="8907" y="6411"/>
                  <a:pt x="8918" y="6411"/>
                  <a:pt x="8907" y="6399"/>
                </a:cubicBezTo>
                <a:close/>
                <a:moveTo>
                  <a:pt x="8918" y="6411"/>
                </a:moveTo>
                <a:cubicBezTo>
                  <a:pt x="8921" y="6414"/>
                  <a:pt x="8924" y="6417"/>
                  <a:pt x="8930" y="6423"/>
                </a:cubicBezTo>
                <a:cubicBezTo>
                  <a:pt x="8918" y="6423"/>
                  <a:pt x="8918" y="6423"/>
                  <a:pt x="8918" y="6411"/>
                </a:cubicBezTo>
                <a:close/>
                <a:moveTo>
                  <a:pt x="12705" y="6495"/>
                </a:moveTo>
                <a:cubicBezTo>
                  <a:pt x="12705" y="6495"/>
                  <a:pt x="12705" y="6507"/>
                  <a:pt x="12693" y="6507"/>
                </a:cubicBezTo>
                <a:cubicBezTo>
                  <a:pt x="12693" y="6507"/>
                  <a:pt x="12693" y="6507"/>
                  <a:pt x="12693" y="6495"/>
                </a:cubicBezTo>
                <a:close/>
                <a:moveTo>
                  <a:pt x="7418" y="6614"/>
                </a:moveTo>
                <a:cubicBezTo>
                  <a:pt x="7406" y="6614"/>
                  <a:pt x="7406" y="6626"/>
                  <a:pt x="7406" y="6626"/>
                </a:cubicBezTo>
                <a:cubicBezTo>
                  <a:pt x="7406" y="6630"/>
                  <a:pt x="7406" y="6631"/>
                  <a:pt x="7406" y="6631"/>
                </a:cubicBezTo>
                <a:cubicBezTo>
                  <a:pt x="7405" y="6631"/>
                  <a:pt x="7402" y="6626"/>
                  <a:pt x="7394" y="6626"/>
                </a:cubicBezTo>
                <a:cubicBezTo>
                  <a:pt x="7394" y="6614"/>
                  <a:pt x="7406" y="6614"/>
                  <a:pt x="7418" y="6614"/>
                </a:cubicBezTo>
                <a:close/>
                <a:moveTo>
                  <a:pt x="11752" y="6626"/>
                </a:moveTo>
                <a:cubicBezTo>
                  <a:pt x="11764" y="6638"/>
                  <a:pt x="11764" y="6638"/>
                  <a:pt x="11764" y="6638"/>
                </a:cubicBezTo>
                <a:lnTo>
                  <a:pt x="11752" y="6638"/>
                </a:lnTo>
                <a:cubicBezTo>
                  <a:pt x="11752" y="6638"/>
                  <a:pt x="11752" y="6638"/>
                  <a:pt x="11752" y="6626"/>
                </a:cubicBezTo>
                <a:close/>
                <a:moveTo>
                  <a:pt x="4870" y="6650"/>
                </a:moveTo>
                <a:lnTo>
                  <a:pt x="4870" y="6661"/>
                </a:lnTo>
                <a:cubicBezTo>
                  <a:pt x="4858" y="6661"/>
                  <a:pt x="4858" y="6661"/>
                  <a:pt x="4858" y="6650"/>
                </a:cubicBezTo>
                <a:close/>
                <a:moveTo>
                  <a:pt x="8276" y="6709"/>
                </a:moveTo>
                <a:cubicBezTo>
                  <a:pt x="8276" y="6721"/>
                  <a:pt x="8276" y="6721"/>
                  <a:pt x="8264" y="6721"/>
                </a:cubicBezTo>
                <a:cubicBezTo>
                  <a:pt x="8275" y="6721"/>
                  <a:pt x="8276" y="6709"/>
                  <a:pt x="8276" y="6709"/>
                </a:cubicBezTo>
                <a:close/>
                <a:moveTo>
                  <a:pt x="2775" y="6757"/>
                </a:moveTo>
                <a:cubicBezTo>
                  <a:pt x="2775" y="6757"/>
                  <a:pt x="2770" y="6762"/>
                  <a:pt x="2766" y="6762"/>
                </a:cubicBezTo>
                <a:cubicBezTo>
                  <a:pt x="2764" y="6762"/>
                  <a:pt x="2763" y="6761"/>
                  <a:pt x="2763" y="6757"/>
                </a:cubicBezTo>
                <a:close/>
                <a:moveTo>
                  <a:pt x="2096" y="6769"/>
                </a:moveTo>
                <a:cubicBezTo>
                  <a:pt x="2108" y="6769"/>
                  <a:pt x="2108" y="6769"/>
                  <a:pt x="2120" y="6780"/>
                </a:cubicBezTo>
                <a:lnTo>
                  <a:pt x="2108" y="6780"/>
                </a:lnTo>
                <a:cubicBezTo>
                  <a:pt x="2108" y="6780"/>
                  <a:pt x="2096" y="6769"/>
                  <a:pt x="2096" y="6769"/>
                </a:cubicBezTo>
                <a:close/>
                <a:moveTo>
                  <a:pt x="4346" y="6947"/>
                </a:moveTo>
                <a:cubicBezTo>
                  <a:pt x="4346" y="6947"/>
                  <a:pt x="4346" y="6947"/>
                  <a:pt x="4346" y="6959"/>
                </a:cubicBezTo>
                <a:lnTo>
                  <a:pt x="4335" y="6959"/>
                </a:lnTo>
                <a:cubicBezTo>
                  <a:pt x="4346" y="6947"/>
                  <a:pt x="4346" y="6947"/>
                  <a:pt x="4346" y="6947"/>
                </a:cubicBezTo>
                <a:close/>
                <a:moveTo>
                  <a:pt x="12395" y="7102"/>
                </a:moveTo>
                <a:cubicBezTo>
                  <a:pt x="12395" y="7102"/>
                  <a:pt x="12395" y="7102"/>
                  <a:pt x="12395" y="7114"/>
                </a:cubicBezTo>
                <a:cubicBezTo>
                  <a:pt x="12395" y="7102"/>
                  <a:pt x="12395" y="7102"/>
                  <a:pt x="12383" y="7102"/>
                </a:cubicBezTo>
                <a:close/>
                <a:moveTo>
                  <a:pt x="7418" y="7150"/>
                </a:moveTo>
                <a:cubicBezTo>
                  <a:pt x="7418" y="7161"/>
                  <a:pt x="7418" y="7161"/>
                  <a:pt x="7418" y="7173"/>
                </a:cubicBezTo>
                <a:cubicBezTo>
                  <a:pt x="7406" y="7161"/>
                  <a:pt x="7418" y="7161"/>
                  <a:pt x="7418" y="7150"/>
                </a:cubicBezTo>
                <a:close/>
                <a:moveTo>
                  <a:pt x="2072" y="7304"/>
                </a:moveTo>
                <a:cubicBezTo>
                  <a:pt x="2072" y="7328"/>
                  <a:pt x="2072" y="7340"/>
                  <a:pt x="2072" y="7364"/>
                </a:cubicBezTo>
                <a:cubicBezTo>
                  <a:pt x="2072" y="7364"/>
                  <a:pt x="2060" y="7364"/>
                  <a:pt x="2060" y="7352"/>
                </a:cubicBezTo>
                <a:cubicBezTo>
                  <a:pt x="2060" y="7340"/>
                  <a:pt x="2072" y="7328"/>
                  <a:pt x="2072" y="7304"/>
                </a:cubicBezTo>
                <a:close/>
                <a:moveTo>
                  <a:pt x="4644" y="7340"/>
                </a:moveTo>
                <a:cubicBezTo>
                  <a:pt x="4644" y="7340"/>
                  <a:pt x="4644" y="7352"/>
                  <a:pt x="4656" y="7352"/>
                </a:cubicBezTo>
                <a:cubicBezTo>
                  <a:pt x="4656" y="7352"/>
                  <a:pt x="4656" y="7352"/>
                  <a:pt x="4656" y="7364"/>
                </a:cubicBezTo>
                <a:cubicBezTo>
                  <a:pt x="4644" y="7352"/>
                  <a:pt x="4644" y="7352"/>
                  <a:pt x="4644" y="7340"/>
                </a:cubicBezTo>
                <a:close/>
                <a:moveTo>
                  <a:pt x="7597" y="7971"/>
                </a:moveTo>
                <a:cubicBezTo>
                  <a:pt x="7585" y="7971"/>
                  <a:pt x="7585" y="7983"/>
                  <a:pt x="7573" y="7995"/>
                </a:cubicBezTo>
                <a:cubicBezTo>
                  <a:pt x="7573" y="7971"/>
                  <a:pt x="7573" y="7971"/>
                  <a:pt x="7597" y="7971"/>
                </a:cubicBezTo>
                <a:close/>
                <a:moveTo>
                  <a:pt x="10097" y="8054"/>
                </a:moveTo>
                <a:lnTo>
                  <a:pt x="10097" y="8066"/>
                </a:lnTo>
                <a:lnTo>
                  <a:pt x="10073" y="8066"/>
                </a:lnTo>
                <a:cubicBezTo>
                  <a:pt x="10085" y="8066"/>
                  <a:pt x="10085" y="8066"/>
                  <a:pt x="10097" y="8054"/>
                </a:cubicBezTo>
                <a:close/>
                <a:moveTo>
                  <a:pt x="8287" y="8173"/>
                </a:moveTo>
                <a:cubicBezTo>
                  <a:pt x="8287" y="8173"/>
                  <a:pt x="8287" y="8174"/>
                  <a:pt x="8276" y="8185"/>
                </a:cubicBezTo>
                <a:cubicBezTo>
                  <a:pt x="8276" y="8174"/>
                  <a:pt x="8287" y="8173"/>
                  <a:pt x="8287" y="8173"/>
                </a:cubicBezTo>
                <a:close/>
                <a:moveTo>
                  <a:pt x="10002" y="8316"/>
                </a:moveTo>
                <a:cubicBezTo>
                  <a:pt x="10002" y="8316"/>
                  <a:pt x="10014" y="8316"/>
                  <a:pt x="10014" y="8328"/>
                </a:cubicBezTo>
                <a:cubicBezTo>
                  <a:pt x="10014" y="8328"/>
                  <a:pt x="10002" y="8328"/>
                  <a:pt x="10002" y="8316"/>
                </a:cubicBezTo>
                <a:close/>
                <a:moveTo>
                  <a:pt x="5061" y="8459"/>
                </a:moveTo>
                <a:lnTo>
                  <a:pt x="5073" y="8471"/>
                </a:lnTo>
                <a:lnTo>
                  <a:pt x="5061" y="8471"/>
                </a:lnTo>
                <a:lnTo>
                  <a:pt x="5061" y="8459"/>
                </a:lnTo>
                <a:close/>
                <a:moveTo>
                  <a:pt x="7692" y="8721"/>
                </a:moveTo>
                <a:cubicBezTo>
                  <a:pt x="7692" y="8721"/>
                  <a:pt x="7692" y="8733"/>
                  <a:pt x="7692" y="8745"/>
                </a:cubicBezTo>
                <a:cubicBezTo>
                  <a:pt x="7680" y="8733"/>
                  <a:pt x="7680" y="8733"/>
                  <a:pt x="7692" y="8721"/>
                </a:cubicBezTo>
                <a:close/>
                <a:moveTo>
                  <a:pt x="10371" y="9031"/>
                </a:moveTo>
                <a:cubicBezTo>
                  <a:pt x="10383" y="9031"/>
                  <a:pt x="10395" y="9031"/>
                  <a:pt x="10407" y="9043"/>
                </a:cubicBezTo>
                <a:lnTo>
                  <a:pt x="10383" y="9043"/>
                </a:lnTo>
                <a:cubicBezTo>
                  <a:pt x="10371" y="9031"/>
                  <a:pt x="10371" y="9031"/>
                  <a:pt x="10371" y="9031"/>
                </a:cubicBezTo>
                <a:close/>
                <a:moveTo>
                  <a:pt x="7787" y="9090"/>
                </a:moveTo>
                <a:cubicBezTo>
                  <a:pt x="7799" y="9090"/>
                  <a:pt x="7799" y="9090"/>
                  <a:pt x="7799" y="9102"/>
                </a:cubicBezTo>
                <a:cubicBezTo>
                  <a:pt x="7799" y="9102"/>
                  <a:pt x="7799" y="9090"/>
                  <a:pt x="7787" y="9090"/>
                </a:cubicBezTo>
                <a:close/>
                <a:moveTo>
                  <a:pt x="8930" y="9257"/>
                </a:moveTo>
                <a:cubicBezTo>
                  <a:pt x="8930" y="9257"/>
                  <a:pt x="8930" y="9269"/>
                  <a:pt x="8930" y="9269"/>
                </a:cubicBezTo>
                <a:lnTo>
                  <a:pt x="8918" y="9269"/>
                </a:lnTo>
                <a:cubicBezTo>
                  <a:pt x="8918" y="9257"/>
                  <a:pt x="8918" y="9257"/>
                  <a:pt x="8930" y="9257"/>
                </a:cubicBezTo>
                <a:close/>
                <a:moveTo>
                  <a:pt x="8633" y="9293"/>
                </a:moveTo>
                <a:cubicBezTo>
                  <a:pt x="8633" y="9293"/>
                  <a:pt x="8633" y="9305"/>
                  <a:pt x="8645" y="9316"/>
                </a:cubicBezTo>
                <a:cubicBezTo>
                  <a:pt x="8633" y="9305"/>
                  <a:pt x="8633" y="9305"/>
                  <a:pt x="8621" y="9305"/>
                </a:cubicBezTo>
                <a:cubicBezTo>
                  <a:pt x="8621" y="9293"/>
                  <a:pt x="8633" y="9293"/>
                  <a:pt x="8633" y="9293"/>
                </a:cubicBezTo>
                <a:close/>
                <a:moveTo>
                  <a:pt x="9370" y="9385"/>
                </a:moveTo>
                <a:cubicBezTo>
                  <a:pt x="9374" y="9385"/>
                  <a:pt x="9378" y="9386"/>
                  <a:pt x="9383" y="9388"/>
                </a:cubicBezTo>
                <a:cubicBezTo>
                  <a:pt x="9383" y="9400"/>
                  <a:pt x="9383" y="9412"/>
                  <a:pt x="9383" y="9424"/>
                </a:cubicBezTo>
                <a:lnTo>
                  <a:pt x="9311" y="9424"/>
                </a:lnTo>
                <a:cubicBezTo>
                  <a:pt x="9311" y="9412"/>
                  <a:pt x="9311" y="9412"/>
                  <a:pt x="9335" y="9400"/>
                </a:cubicBezTo>
                <a:cubicBezTo>
                  <a:pt x="9345" y="9400"/>
                  <a:pt x="9354" y="9385"/>
                  <a:pt x="9370" y="9385"/>
                </a:cubicBezTo>
                <a:close/>
                <a:moveTo>
                  <a:pt x="7502" y="9471"/>
                </a:moveTo>
                <a:cubicBezTo>
                  <a:pt x="7514" y="9471"/>
                  <a:pt x="7514" y="9471"/>
                  <a:pt x="7525" y="9483"/>
                </a:cubicBezTo>
                <a:cubicBezTo>
                  <a:pt x="7514" y="9483"/>
                  <a:pt x="7502" y="9483"/>
                  <a:pt x="7502" y="9471"/>
                </a:cubicBezTo>
                <a:close/>
                <a:moveTo>
                  <a:pt x="7787" y="10019"/>
                </a:moveTo>
                <a:cubicBezTo>
                  <a:pt x="7787" y="10031"/>
                  <a:pt x="7787" y="10031"/>
                  <a:pt x="7787" y="10043"/>
                </a:cubicBezTo>
                <a:cubicBezTo>
                  <a:pt x="7787" y="10031"/>
                  <a:pt x="7775" y="10031"/>
                  <a:pt x="7775" y="10031"/>
                </a:cubicBezTo>
                <a:cubicBezTo>
                  <a:pt x="7775" y="10031"/>
                  <a:pt x="7775" y="10019"/>
                  <a:pt x="7775" y="10019"/>
                </a:cubicBezTo>
                <a:close/>
                <a:moveTo>
                  <a:pt x="7668" y="10221"/>
                </a:moveTo>
                <a:cubicBezTo>
                  <a:pt x="7668" y="10221"/>
                  <a:pt x="7680" y="10221"/>
                  <a:pt x="7680" y="10233"/>
                </a:cubicBezTo>
                <a:lnTo>
                  <a:pt x="7668" y="10233"/>
                </a:lnTo>
                <a:cubicBezTo>
                  <a:pt x="7668" y="10221"/>
                  <a:pt x="7668" y="10221"/>
                  <a:pt x="7668" y="10221"/>
                </a:cubicBezTo>
                <a:close/>
                <a:moveTo>
                  <a:pt x="7871" y="10245"/>
                </a:moveTo>
                <a:cubicBezTo>
                  <a:pt x="7871" y="10245"/>
                  <a:pt x="7871" y="10245"/>
                  <a:pt x="7871" y="10257"/>
                </a:cubicBezTo>
                <a:lnTo>
                  <a:pt x="7859" y="10257"/>
                </a:lnTo>
                <a:cubicBezTo>
                  <a:pt x="7859" y="10245"/>
                  <a:pt x="7859" y="10245"/>
                  <a:pt x="7871" y="10245"/>
                </a:cubicBezTo>
                <a:close/>
                <a:moveTo>
                  <a:pt x="7514" y="10436"/>
                </a:moveTo>
                <a:cubicBezTo>
                  <a:pt x="7514" y="10448"/>
                  <a:pt x="7514" y="10448"/>
                  <a:pt x="7514" y="10448"/>
                </a:cubicBezTo>
                <a:cubicBezTo>
                  <a:pt x="7511" y="10445"/>
                  <a:pt x="7508" y="10442"/>
                  <a:pt x="7502" y="10436"/>
                </a:cubicBezTo>
                <a:close/>
                <a:moveTo>
                  <a:pt x="7514" y="10448"/>
                </a:moveTo>
                <a:cubicBezTo>
                  <a:pt x="7514" y="10448"/>
                  <a:pt x="7525" y="10448"/>
                  <a:pt x="7525" y="10459"/>
                </a:cubicBezTo>
                <a:cubicBezTo>
                  <a:pt x="7519" y="10454"/>
                  <a:pt x="7517" y="10451"/>
                  <a:pt x="7514" y="10448"/>
                </a:cubicBezTo>
                <a:close/>
                <a:moveTo>
                  <a:pt x="6812" y="10680"/>
                </a:moveTo>
                <a:cubicBezTo>
                  <a:pt x="6815" y="10680"/>
                  <a:pt x="6819" y="10682"/>
                  <a:pt x="6823" y="10686"/>
                </a:cubicBezTo>
                <a:lnTo>
                  <a:pt x="6799" y="10686"/>
                </a:lnTo>
                <a:cubicBezTo>
                  <a:pt x="6799" y="10686"/>
                  <a:pt x="6804" y="10680"/>
                  <a:pt x="6812" y="10680"/>
                </a:cubicBezTo>
                <a:close/>
                <a:moveTo>
                  <a:pt x="6180" y="10769"/>
                </a:moveTo>
                <a:cubicBezTo>
                  <a:pt x="6180" y="10769"/>
                  <a:pt x="6180" y="10769"/>
                  <a:pt x="6180" y="10781"/>
                </a:cubicBezTo>
                <a:cubicBezTo>
                  <a:pt x="6168" y="10769"/>
                  <a:pt x="6168" y="10769"/>
                  <a:pt x="6168" y="10769"/>
                </a:cubicBezTo>
                <a:close/>
                <a:moveTo>
                  <a:pt x="11718" y="0"/>
                </a:moveTo>
                <a:cubicBezTo>
                  <a:pt x="11645" y="0"/>
                  <a:pt x="11573" y="5"/>
                  <a:pt x="11502" y="18"/>
                </a:cubicBezTo>
                <a:cubicBezTo>
                  <a:pt x="11383" y="18"/>
                  <a:pt x="11276" y="30"/>
                  <a:pt x="11157" y="65"/>
                </a:cubicBezTo>
                <a:cubicBezTo>
                  <a:pt x="11062" y="77"/>
                  <a:pt x="10954" y="89"/>
                  <a:pt x="10859" y="137"/>
                </a:cubicBezTo>
                <a:cubicBezTo>
                  <a:pt x="10835" y="161"/>
                  <a:pt x="10788" y="149"/>
                  <a:pt x="10764" y="161"/>
                </a:cubicBezTo>
                <a:cubicBezTo>
                  <a:pt x="10585" y="196"/>
                  <a:pt x="10419" y="268"/>
                  <a:pt x="10252" y="339"/>
                </a:cubicBezTo>
                <a:cubicBezTo>
                  <a:pt x="10204" y="351"/>
                  <a:pt x="10145" y="363"/>
                  <a:pt x="10109" y="399"/>
                </a:cubicBezTo>
                <a:cubicBezTo>
                  <a:pt x="9859" y="494"/>
                  <a:pt x="9645" y="637"/>
                  <a:pt x="9419" y="780"/>
                </a:cubicBezTo>
                <a:cubicBezTo>
                  <a:pt x="9347" y="827"/>
                  <a:pt x="9264" y="863"/>
                  <a:pt x="9192" y="935"/>
                </a:cubicBezTo>
                <a:cubicBezTo>
                  <a:pt x="9169" y="935"/>
                  <a:pt x="9145" y="958"/>
                  <a:pt x="9133" y="982"/>
                </a:cubicBezTo>
                <a:cubicBezTo>
                  <a:pt x="9097" y="994"/>
                  <a:pt x="9073" y="994"/>
                  <a:pt x="9061" y="1030"/>
                </a:cubicBezTo>
                <a:cubicBezTo>
                  <a:pt x="9061" y="1030"/>
                  <a:pt x="9061" y="1042"/>
                  <a:pt x="9061" y="1042"/>
                </a:cubicBezTo>
                <a:cubicBezTo>
                  <a:pt x="9002" y="1042"/>
                  <a:pt x="8978" y="1077"/>
                  <a:pt x="8942" y="1113"/>
                </a:cubicBezTo>
                <a:cubicBezTo>
                  <a:pt x="8835" y="1196"/>
                  <a:pt x="8728" y="1256"/>
                  <a:pt x="8645" y="1363"/>
                </a:cubicBezTo>
                <a:cubicBezTo>
                  <a:pt x="8597" y="1399"/>
                  <a:pt x="8537" y="1423"/>
                  <a:pt x="8514" y="1470"/>
                </a:cubicBezTo>
                <a:cubicBezTo>
                  <a:pt x="8490" y="1494"/>
                  <a:pt x="8478" y="1506"/>
                  <a:pt x="8466" y="1518"/>
                </a:cubicBezTo>
                <a:cubicBezTo>
                  <a:pt x="8323" y="1601"/>
                  <a:pt x="8228" y="1720"/>
                  <a:pt x="8121" y="1827"/>
                </a:cubicBezTo>
                <a:cubicBezTo>
                  <a:pt x="8109" y="1839"/>
                  <a:pt x="8109" y="1839"/>
                  <a:pt x="8097" y="1851"/>
                </a:cubicBezTo>
                <a:cubicBezTo>
                  <a:pt x="8073" y="1863"/>
                  <a:pt x="8049" y="1887"/>
                  <a:pt x="8037" y="1923"/>
                </a:cubicBezTo>
                <a:cubicBezTo>
                  <a:pt x="7942" y="1982"/>
                  <a:pt x="7883" y="2078"/>
                  <a:pt x="7811" y="2161"/>
                </a:cubicBezTo>
                <a:cubicBezTo>
                  <a:pt x="7740" y="2208"/>
                  <a:pt x="7728" y="2292"/>
                  <a:pt x="7680" y="2339"/>
                </a:cubicBezTo>
                <a:cubicBezTo>
                  <a:pt x="7585" y="2399"/>
                  <a:pt x="7525" y="2482"/>
                  <a:pt x="7478" y="2566"/>
                </a:cubicBezTo>
                <a:cubicBezTo>
                  <a:pt x="7442" y="2625"/>
                  <a:pt x="7406" y="2673"/>
                  <a:pt x="7359" y="2720"/>
                </a:cubicBezTo>
                <a:cubicBezTo>
                  <a:pt x="7335" y="2744"/>
                  <a:pt x="7299" y="2768"/>
                  <a:pt x="7299" y="2804"/>
                </a:cubicBezTo>
                <a:cubicBezTo>
                  <a:pt x="7252" y="2816"/>
                  <a:pt x="7240" y="2851"/>
                  <a:pt x="7228" y="2875"/>
                </a:cubicBezTo>
                <a:cubicBezTo>
                  <a:pt x="7204" y="2923"/>
                  <a:pt x="7180" y="2959"/>
                  <a:pt x="7121" y="2970"/>
                </a:cubicBezTo>
                <a:cubicBezTo>
                  <a:pt x="7049" y="2851"/>
                  <a:pt x="6978" y="2732"/>
                  <a:pt x="6883" y="2625"/>
                </a:cubicBezTo>
                <a:cubicBezTo>
                  <a:pt x="6883" y="2625"/>
                  <a:pt x="6883" y="2613"/>
                  <a:pt x="6871" y="2613"/>
                </a:cubicBezTo>
                <a:cubicBezTo>
                  <a:pt x="6811" y="2530"/>
                  <a:pt x="6752" y="2447"/>
                  <a:pt x="6668" y="2375"/>
                </a:cubicBezTo>
                <a:cubicBezTo>
                  <a:pt x="6668" y="2363"/>
                  <a:pt x="6656" y="2363"/>
                  <a:pt x="6656" y="2363"/>
                </a:cubicBezTo>
                <a:cubicBezTo>
                  <a:pt x="6656" y="2351"/>
                  <a:pt x="6656" y="2328"/>
                  <a:pt x="6632" y="2328"/>
                </a:cubicBezTo>
                <a:cubicBezTo>
                  <a:pt x="6609" y="2292"/>
                  <a:pt x="6597" y="2268"/>
                  <a:pt x="6561" y="2256"/>
                </a:cubicBezTo>
                <a:cubicBezTo>
                  <a:pt x="6549" y="2185"/>
                  <a:pt x="6478" y="2161"/>
                  <a:pt x="6430" y="2113"/>
                </a:cubicBezTo>
                <a:cubicBezTo>
                  <a:pt x="6394" y="2018"/>
                  <a:pt x="6299" y="1947"/>
                  <a:pt x="6228" y="1875"/>
                </a:cubicBezTo>
                <a:cubicBezTo>
                  <a:pt x="6228" y="1863"/>
                  <a:pt x="6216" y="1851"/>
                  <a:pt x="6204" y="1851"/>
                </a:cubicBezTo>
                <a:cubicBezTo>
                  <a:pt x="6204" y="1839"/>
                  <a:pt x="6192" y="1839"/>
                  <a:pt x="6180" y="1827"/>
                </a:cubicBezTo>
                <a:cubicBezTo>
                  <a:pt x="6001" y="1613"/>
                  <a:pt x="5775" y="1435"/>
                  <a:pt x="5561" y="1256"/>
                </a:cubicBezTo>
                <a:cubicBezTo>
                  <a:pt x="5549" y="1256"/>
                  <a:pt x="5525" y="1244"/>
                  <a:pt x="5513" y="1244"/>
                </a:cubicBezTo>
                <a:cubicBezTo>
                  <a:pt x="5489" y="1220"/>
                  <a:pt x="5478" y="1208"/>
                  <a:pt x="5454" y="1185"/>
                </a:cubicBezTo>
                <a:cubicBezTo>
                  <a:pt x="5430" y="1149"/>
                  <a:pt x="5394" y="1125"/>
                  <a:pt x="5359" y="1113"/>
                </a:cubicBezTo>
                <a:cubicBezTo>
                  <a:pt x="5335" y="1089"/>
                  <a:pt x="5299" y="1065"/>
                  <a:pt x="5275" y="1042"/>
                </a:cubicBezTo>
                <a:cubicBezTo>
                  <a:pt x="5144" y="935"/>
                  <a:pt x="5001" y="839"/>
                  <a:pt x="4847" y="756"/>
                </a:cubicBezTo>
                <a:cubicBezTo>
                  <a:pt x="4823" y="720"/>
                  <a:pt x="4775" y="708"/>
                  <a:pt x="4739" y="684"/>
                </a:cubicBezTo>
                <a:cubicBezTo>
                  <a:pt x="4585" y="589"/>
                  <a:pt x="4430" y="506"/>
                  <a:pt x="4263" y="446"/>
                </a:cubicBezTo>
                <a:cubicBezTo>
                  <a:pt x="4132" y="375"/>
                  <a:pt x="3989" y="303"/>
                  <a:pt x="3846" y="268"/>
                </a:cubicBezTo>
                <a:cubicBezTo>
                  <a:pt x="3787" y="232"/>
                  <a:pt x="3727" y="208"/>
                  <a:pt x="3656" y="208"/>
                </a:cubicBezTo>
                <a:cubicBezTo>
                  <a:pt x="3632" y="208"/>
                  <a:pt x="3620" y="184"/>
                  <a:pt x="3596" y="173"/>
                </a:cubicBezTo>
                <a:cubicBezTo>
                  <a:pt x="3549" y="149"/>
                  <a:pt x="3489" y="137"/>
                  <a:pt x="3442" y="137"/>
                </a:cubicBezTo>
                <a:cubicBezTo>
                  <a:pt x="3215" y="65"/>
                  <a:pt x="2977" y="30"/>
                  <a:pt x="2739" y="18"/>
                </a:cubicBezTo>
                <a:cubicBezTo>
                  <a:pt x="2697" y="6"/>
                  <a:pt x="2656" y="3"/>
                  <a:pt x="2613" y="3"/>
                </a:cubicBezTo>
                <a:cubicBezTo>
                  <a:pt x="2569" y="3"/>
                  <a:pt x="2525" y="6"/>
                  <a:pt x="2477" y="6"/>
                </a:cubicBezTo>
                <a:cubicBezTo>
                  <a:pt x="2263" y="18"/>
                  <a:pt x="2049" y="30"/>
                  <a:pt x="1846" y="113"/>
                </a:cubicBezTo>
                <a:cubicBezTo>
                  <a:pt x="1842" y="109"/>
                  <a:pt x="1840" y="108"/>
                  <a:pt x="1837" y="108"/>
                </a:cubicBezTo>
                <a:cubicBezTo>
                  <a:pt x="1833" y="108"/>
                  <a:pt x="1830" y="113"/>
                  <a:pt x="1822" y="113"/>
                </a:cubicBezTo>
                <a:cubicBezTo>
                  <a:pt x="1679" y="149"/>
                  <a:pt x="1525" y="184"/>
                  <a:pt x="1406" y="280"/>
                </a:cubicBezTo>
                <a:cubicBezTo>
                  <a:pt x="1382" y="303"/>
                  <a:pt x="1358" y="303"/>
                  <a:pt x="1334" y="315"/>
                </a:cubicBezTo>
                <a:cubicBezTo>
                  <a:pt x="1287" y="315"/>
                  <a:pt x="1251" y="339"/>
                  <a:pt x="1215" y="375"/>
                </a:cubicBezTo>
                <a:cubicBezTo>
                  <a:pt x="1144" y="411"/>
                  <a:pt x="1084" y="458"/>
                  <a:pt x="1025" y="518"/>
                </a:cubicBezTo>
                <a:cubicBezTo>
                  <a:pt x="977" y="542"/>
                  <a:pt x="941" y="565"/>
                  <a:pt x="906" y="601"/>
                </a:cubicBezTo>
                <a:cubicBezTo>
                  <a:pt x="882" y="613"/>
                  <a:pt x="858" y="637"/>
                  <a:pt x="846" y="673"/>
                </a:cubicBezTo>
                <a:cubicBezTo>
                  <a:pt x="834" y="673"/>
                  <a:pt x="822" y="684"/>
                  <a:pt x="822" y="684"/>
                </a:cubicBezTo>
                <a:cubicBezTo>
                  <a:pt x="763" y="732"/>
                  <a:pt x="727" y="768"/>
                  <a:pt x="691" y="827"/>
                </a:cubicBezTo>
                <a:cubicBezTo>
                  <a:pt x="620" y="887"/>
                  <a:pt x="572" y="946"/>
                  <a:pt x="536" y="1030"/>
                </a:cubicBezTo>
                <a:cubicBezTo>
                  <a:pt x="453" y="1113"/>
                  <a:pt x="394" y="1208"/>
                  <a:pt x="346" y="1316"/>
                </a:cubicBezTo>
                <a:cubicBezTo>
                  <a:pt x="298" y="1411"/>
                  <a:pt x="251" y="1506"/>
                  <a:pt x="215" y="1601"/>
                </a:cubicBezTo>
                <a:cubicBezTo>
                  <a:pt x="191" y="1649"/>
                  <a:pt x="167" y="1708"/>
                  <a:pt x="155" y="1768"/>
                </a:cubicBezTo>
                <a:cubicBezTo>
                  <a:pt x="144" y="1780"/>
                  <a:pt x="132" y="1804"/>
                  <a:pt x="132" y="1827"/>
                </a:cubicBezTo>
                <a:cubicBezTo>
                  <a:pt x="132" y="1839"/>
                  <a:pt x="120" y="1839"/>
                  <a:pt x="120" y="1851"/>
                </a:cubicBezTo>
                <a:cubicBezTo>
                  <a:pt x="96" y="1947"/>
                  <a:pt x="60" y="2042"/>
                  <a:pt x="60" y="2137"/>
                </a:cubicBezTo>
                <a:cubicBezTo>
                  <a:pt x="25" y="2197"/>
                  <a:pt x="48" y="2256"/>
                  <a:pt x="36" y="2328"/>
                </a:cubicBezTo>
                <a:cubicBezTo>
                  <a:pt x="36" y="2339"/>
                  <a:pt x="36" y="2351"/>
                  <a:pt x="36" y="2363"/>
                </a:cubicBezTo>
                <a:cubicBezTo>
                  <a:pt x="36" y="2375"/>
                  <a:pt x="36" y="2399"/>
                  <a:pt x="36" y="2411"/>
                </a:cubicBezTo>
                <a:cubicBezTo>
                  <a:pt x="1" y="2554"/>
                  <a:pt x="25" y="2697"/>
                  <a:pt x="25" y="2840"/>
                </a:cubicBezTo>
                <a:cubicBezTo>
                  <a:pt x="25" y="2947"/>
                  <a:pt x="1" y="3066"/>
                  <a:pt x="36" y="3173"/>
                </a:cubicBezTo>
                <a:cubicBezTo>
                  <a:pt x="48" y="3232"/>
                  <a:pt x="25" y="3292"/>
                  <a:pt x="60" y="3351"/>
                </a:cubicBezTo>
                <a:cubicBezTo>
                  <a:pt x="60" y="3399"/>
                  <a:pt x="48" y="3459"/>
                  <a:pt x="84" y="3506"/>
                </a:cubicBezTo>
                <a:cubicBezTo>
                  <a:pt x="84" y="3566"/>
                  <a:pt x="96" y="3613"/>
                  <a:pt x="108" y="3661"/>
                </a:cubicBezTo>
                <a:cubicBezTo>
                  <a:pt x="144" y="3709"/>
                  <a:pt x="96" y="3780"/>
                  <a:pt x="155" y="3816"/>
                </a:cubicBezTo>
                <a:cubicBezTo>
                  <a:pt x="167" y="3828"/>
                  <a:pt x="179" y="3840"/>
                  <a:pt x="191" y="3840"/>
                </a:cubicBezTo>
                <a:cubicBezTo>
                  <a:pt x="179" y="3863"/>
                  <a:pt x="144" y="3875"/>
                  <a:pt x="155" y="3923"/>
                </a:cubicBezTo>
                <a:cubicBezTo>
                  <a:pt x="251" y="4280"/>
                  <a:pt x="346" y="4649"/>
                  <a:pt x="513" y="4983"/>
                </a:cubicBezTo>
                <a:cubicBezTo>
                  <a:pt x="525" y="5054"/>
                  <a:pt x="560" y="5102"/>
                  <a:pt x="596" y="5161"/>
                </a:cubicBezTo>
                <a:cubicBezTo>
                  <a:pt x="691" y="5364"/>
                  <a:pt x="775" y="5566"/>
                  <a:pt x="917" y="5745"/>
                </a:cubicBezTo>
                <a:cubicBezTo>
                  <a:pt x="977" y="5899"/>
                  <a:pt x="1072" y="6054"/>
                  <a:pt x="1168" y="6185"/>
                </a:cubicBezTo>
                <a:cubicBezTo>
                  <a:pt x="1215" y="6280"/>
                  <a:pt x="1275" y="6364"/>
                  <a:pt x="1334" y="6435"/>
                </a:cubicBezTo>
                <a:cubicBezTo>
                  <a:pt x="1370" y="6483"/>
                  <a:pt x="1394" y="6519"/>
                  <a:pt x="1429" y="6566"/>
                </a:cubicBezTo>
                <a:cubicBezTo>
                  <a:pt x="1441" y="6602"/>
                  <a:pt x="1465" y="6614"/>
                  <a:pt x="1489" y="6638"/>
                </a:cubicBezTo>
                <a:cubicBezTo>
                  <a:pt x="1489" y="6638"/>
                  <a:pt x="1489" y="6650"/>
                  <a:pt x="1489" y="6661"/>
                </a:cubicBezTo>
                <a:cubicBezTo>
                  <a:pt x="1560" y="6757"/>
                  <a:pt x="1632" y="6876"/>
                  <a:pt x="1715" y="6971"/>
                </a:cubicBezTo>
                <a:cubicBezTo>
                  <a:pt x="1715" y="7007"/>
                  <a:pt x="1751" y="7042"/>
                  <a:pt x="1775" y="7066"/>
                </a:cubicBezTo>
                <a:cubicBezTo>
                  <a:pt x="1810" y="7102"/>
                  <a:pt x="1846" y="7138"/>
                  <a:pt x="1870" y="7197"/>
                </a:cubicBezTo>
                <a:cubicBezTo>
                  <a:pt x="1882" y="7233"/>
                  <a:pt x="1906" y="7257"/>
                  <a:pt x="1930" y="7281"/>
                </a:cubicBezTo>
                <a:cubicBezTo>
                  <a:pt x="2001" y="7376"/>
                  <a:pt x="2060" y="7471"/>
                  <a:pt x="2144" y="7554"/>
                </a:cubicBezTo>
                <a:cubicBezTo>
                  <a:pt x="2203" y="7638"/>
                  <a:pt x="2263" y="7721"/>
                  <a:pt x="2346" y="7792"/>
                </a:cubicBezTo>
                <a:cubicBezTo>
                  <a:pt x="2418" y="7912"/>
                  <a:pt x="2513" y="8007"/>
                  <a:pt x="2608" y="8114"/>
                </a:cubicBezTo>
                <a:cubicBezTo>
                  <a:pt x="2727" y="8269"/>
                  <a:pt x="2870" y="8412"/>
                  <a:pt x="3013" y="8554"/>
                </a:cubicBezTo>
                <a:cubicBezTo>
                  <a:pt x="3061" y="8614"/>
                  <a:pt x="3108" y="8662"/>
                  <a:pt x="3168" y="8709"/>
                </a:cubicBezTo>
                <a:cubicBezTo>
                  <a:pt x="3227" y="8757"/>
                  <a:pt x="3275" y="8828"/>
                  <a:pt x="3346" y="8864"/>
                </a:cubicBezTo>
                <a:cubicBezTo>
                  <a:pt x="3346" y="8888"/>
                  <a:pt x="3346" y="8900"/>
                  <a:pt x="3370" y="8912"/>
                </a:cubicBezTo>
                <a:cubicBezTo>
                  <a:pt x="3465" y="8995"/>
                  <a:pt x="3549" y="9090"/>
                  <a:pt x="3644" y="9174"/>
                </a:cubicBezTo>
                <a:cubicBezTo>
                  <a:pt x="3704" y="9233"/>
                  <a:pt x="3775" y="9281"/>
                  <a:pt x="3835" y="9340"/>
                </a:cubicBezTo>
                <a:cubicBezTo>
                  <a:pt x="3858" y="9388"/>
                  <a:pt x="3906" y="9412"/>
                  <a:pt x="3954" y="9447"/>
                </a:cubicBezTo>
                <a:cubicBezTo>
                  <a:pt x="4001" y="9483"/>
                  <a:pt x="4025" y="9531"/>
                  <a:pt x="4085" y="9555"/>
                </a:cubicBezTo>
                <a:cubicBezTo>
                  <a:pt x="4156" y="9614"/>
                  <a:pt x="4204" y="9686"/>
                  <a:pt x="4287" y="9721"/>
                </a:cubicBezTo>
                <a:cubicBezTo>
                  <a:pt x="4287" y="9733"/>
                  <a:pt x="4299" y="9733"/>
                  <a:pt x="4299" y="9745"/>
                </a:cubicBezTo>
                <a:cubicBezTo>
                  <a:pt x="4311" y="9757"/>
                  <a:pt x="4335" y="9769"/>
                  <a:pt x="4346" y="9781"/>
                </a:cubicBezTo>
                <a:cubicBezTo>
                  <a:pt x="4430" y="9852"/>
                  <a:pt x="4525" y="9924"/>
                  <a:pt x="4620" y="9983"/>
                </a:cubicBezTo>
                <a:cubicBezTo>
                  <a:pt x="4870" y="10233"/>
                  <a:pt x="5180" y="10424"/>
                  <a:pt x="5466" y="10638"/>
                </a:cubicBezTo>
                <a:cubicBezTo>
                  <a:pt x="5478" y="10638"/>
                  <a:pt x="5489" y="10650"/>
                  <a:pt x="5513" y="10662"/>
                </a:cubicBezTo>
                <a:cubicBezTo>
                  <a:pt x="5525" y="10686"/>
                  <a:pt x="5549" y="10698"/>
                  <a:pt x="5585" y="10698"/>
                </a:cubicBezTo>
                <a:cubicBezTo>
                  <a:pt x="5787" y="10876"/>
                  <a:pt x="6025" y="11007"/>
                  <a:pt x="6251" y="11150"/>
                </a:cubicBezTo>
                <a:cubicBezTo>
                  <a:pt x="6263" y="11162"/>
                  <a:pt x="6275" y="11162"/>
                  <a:pt x="6299" y="11162"/>
                </a:cubicBezTo>
                <a:cubicBezTo>
                  <a:pt x="6323" y="11186"/>
                  <a:pt x="6347" y="11198"/>
                  <a:pt x="6371" y="11210"/>
                </a:cubicBezTo>
                <a:cubicBezTo>
                  <a:pt x="6371" y="11233"/>
                  <a:pt x="6382" y="11233"/>
                  <a:pt x="6406" y="11233"/>
                </a:cubicBezTo>
                <a:cubicBezTo>
                  <a:pt x="6478" y="11305"/>
                  <a:pt x="6561" y="11352"/>
                  <a:pt x="6656" y="11388"/>
                </a:cubicBezTo>
                <a:cubicBezTo>
                  <a:pt x="6752" y="11460"/>
                  <a:pt x="6859" y="11519"/>
                  <a:pt x="6966" y="11567"/>
                </a:cubicBezTo>
                <a:cubicBezTo>
                  <a:pt x="6990" y="11591"/>
                  <a:pt x="7025" y="11602"/>
                  <a:pt x="7049" y="11614"/>
                </a:cubicBezTo>
                <a:cubicBezTo>
                  <a:pt x="7077" y="11649"/>
                  <a:pt x="7105" y="11668"/>
                  <a:pt x="7137" y="11668"/>
                </a:cubicBezTo>
                <a:cubicBezTo>
                  <a:pt x="7160" y="11668"/>
                  <a:pt x="7186" y="11658"/>
                  <a:pt x="7216" y="11638"/>
                </a:cubicBezTo>
                <a:cubicBezTo>
                  <a:pt x="7252" y="11602"/>
                  <a:pt x="7311" y="11614"/>
                  <a:pt x="7347" y="11567"/>
                </a:cubicBezTo>
                <a:cubicBezTo>
                  <a:pt x="7418" y="11543"/>
                  <a:pt x="7490" y="11507"/>
                  <a:pt x="7549" y="11460"/>
                </a:cubicBezTo>
                <a:cubicBezTo>
                  <a:pt x="7573" y="11448"/>
                  <a:pt x="7597" y="11436"/>
                  <a:pt x="7609" y="11412"/>
                </a:cubicBezTo>
                <a:cubicBezTo>
                  <a:pt x="7859" y="11281"/>
                  <a:pt x="8097" y="11138"/>
                  <a:pt x="8335" y="10971"/>
                </a:cubicBezTo>
                <a:cubicBezTo>
                  <a:pt x="8430" y="10924"/>
                  <a:pt x="8526" y="10852"/>
                  <a:pt x="8621" y="10781"/>
                </a:cubicBezTo>
                <a:cubicBezTo>
                  <a:pt x="8680" y="10745"/>
                  <a:pt x="8752" y="10710"/>
                  <a:pt x="8799" y="10662"/>
                </a:cubicBezTo>
                <a:cubicBezTo>
                  <a:pt x="8859" y="10638"/>
                  <a:pt x="8907" y="10590"/>
                  <a:pt x="8954" y="10543"/>
                </a:cubicBezTo>
                <a:cubicBezTo>
                  <a:pt x="9097" y="10471"/>
                  <a:pt x="9204" y="10376"/>
                  <a:pt x="9335" y="10269"/>
                </a:cubicBezTo>
                <a:cubicBezTo>
                  <a:pt x="9407" y="10233"/>
                  <a:pt x="9478" y="10186"/>
                  <a:pt x="9538" y="10114"/>
                </a:cubicBezTo>
                <a:cubicBezTo>
                  <a:pt x="9680" y="10031"/>
                  <a:pt x="9788" y="9912"/>
                  <a:pt x="9919" y="9805"/>
                </a:cubicBezTo>
                <a:cubicBezTo>
                  <a:pt x="9990" y="9745"/>
                  <a:pt x="10073" y="9686"/>
                  <a:pt x="10133" y="9614"/>
                </a:cubicBezTo>
                <a:cubicBezTo>
                  <a:pt x="10216" y="9578"/>
                  <a:pt x="10264" y="9507"/>
                  <a:pt x="10312" y="9459"/>
                </a:cubicBezTo>
                <a:cubicBezTo>
                  <a:pt x="10419" y="9400"/>
                  <a:pt x="10490" y="9305"/>
                  <a:pt x="10585" y="9233"/>
                </a:cubicBezTo>
                <a:cubicBezTo>
                  <a:pt x="10669" y="9162"/>
                  <a:pt x="10728" y="9078"/>
                  <a:pt x="10812" y="9007"/>
                </a:cubicBezTo>
                <a:cubicBezTo>
                  <a:pt x="10907" y="8947"/>
                  <a:pt x="10978" y="8864"/>
                  <a:pt x="11050" y="8781"/>
                </a:cubicBezTo>
                <a:cubicBezTo>
                  <a:pt x="11097" y="8745"/>
                  <a:pt x="11133" y="8709"/>
                  <a:pt x="11157" y="8662"/>
                </a:cubicBezTo>
                <a:cubicBezTo>
                  <a:pt x="11264" y="8590"/>
                  <a:pt x="11324" y="8495"/>
                  <a:pt x="11407" y="8400"/>
                </a:cubicBezTo>
                <a:cubicBezTo>
                  <a:pt x="11455" y="8376"/>
                  <a:pt x="11490" y="8328"/>
                  <a:pt x="11526" y="8281"/>
                </a:cubicBezTo>
                <a:cubicBezTo>
                  <a:pt x="11562" y="8269"/>
                  <a:pt x="11585" y="8245"/>
                  <a:pt x="11597" y="8197"/>
                </a:cubicBezTo>
                <a:cubicBezTo>
                  <a:pt x="11669" y="8138"/>
                  <a:pt x="11740" y="8066"/>
                  <a:pt x="11800" y="7971"/>
                </a:cubicBezTo>
                <a:cubicBezTo>
                  <a:pt x="11859" y="7923"/>
                  <a:pt x="11907" y="7864"/>
                  <a:pt x="11955" y="7792"/>
                </a:cubicBezTo>
                <a:cubicBezTo>
                  <a:pt x="11978" y="7781"/>
                  <a:pt x="12002" y="7745"/>
                  <a:pt x="12014" y="7709"/>
                </a:cubicBezTo>
                <a:cubicBezTo>
                  <a:pt x="12026" y="7697"/>
                  <a:pt x="12026" y="7697"/>
                  <a:pt x="12038" y="7685"/>
                </a:cubicBezTo>
                <a:cubicBezTo>
                  <a:pt x="12217" y="7483"/>
                  <a:pt x="12383" y="7269"/>
                  <a:pt x="12526" y="7031"/>
                </a:cubicBezTo>
                <a:cubicBezTo>
                  <a:pt x="12574" y="6983"/>
                  <a:pt x="12609" y="6935"/>
                  <a:pt x="12633" y="6876"/>
                </a:cubicBezTo>
                <a:cubicBezTo>
                  <a:pt x="12681" y="6828"/>
                  <a:pt x="12728" y="6769"/>
                  <a:pt x="12752" y="6709"/>
                </a:cubicBezTo>
                <a:cubicBezTo>
                  <a:pt x="12788" y="6685"/>
                  <a:pt x="12812" y="6650"/>
                  <a:pt x="12824" y="6614"/>
                </a:cubicBezTo>
                <a:cubicBezTo>
                  <a:pt x="12836" y="6590"/>
                  <a:pt x="12848" y="6566"/>
                  <a:pt x="12859" y="6554"/>
                </a:cubicBezTo>
                <a:cubicBezTo>
                  <a:pt x="12907" y="6507"/>
                  <a:pt x="12943" y="6459"/>
                  <a:pt x="12967" y="6411"/>
                </a:cubicBezTo>
                <a:cubicBezTo>
                  <a:pt x="12979" y="6399"/>
                  <a:pt x="12990" y="6376"/>
                  <a:pt x="13002" y="6364"/>
                </a:cubicBezTo>
                <a:cubicBezTo>
                  <a:pt x="13074" y="6280"/>
                  <a:pt x="13133" y="6173"/>
                  <a:pt x="13193" y="6078"/>
                </a:cubicBezTo>
                <a:cubicBezTo>
                  <a:pt x="13252" y="5995"/>
                  <a:pt x="13300" y="5911"/>
                  <a:pt x="13336" y="5804"/>
                </a:cubicBezTo>
                <a:cubicBezTo>
                  <a:pt x="13348" y="5792"/>
                  <a:pt x="13360" y="5780"/>
                  <a:pt x="13371" y="5768"/>
                </a:cubicBezTo>
                <a:cubicBezTo>
                  <a:pt x="13419" y="5685"/>
                  <a:pt x="13479" y="5602"/>
                  <a:pt x="13514" y="5518"/>
                </a:cubicBezTo>
                <a:cubicBezTo>
                  <a:pt x="13586" y="5399"/>
                  <a:pt x="13645" y="5280"/>
                  <a:pt x="13693" y="5161"/>
                </a:cubicBezTo>
                <a:cubicBezTo>
                  <a:pt x="13776" y="5042"/>
                  <a:pt x="13824" y="4899"/>
                  <a:pt x="13871" y="4756"/>
                </a:cubicBezTo>
                <a:cubicBezTo>
                  <a:pt x="13919" y="4661"/>
                  <a:pt x="13955" y="4554"/>
                  <a:pt x="13979" y="4447"/>
                </a:cubicBezTo>
                <a:cubicBezTo>
                  <a:pt x="14002" y="4399"/>
                  <a:pt x="14026" y="4340"/>
                  <a:pt x="14026" y="4292"/>
                </a:cubicBezTo>
                <a:cubicBezTo>
                  <a:pt x="14086" y="4137"/>
                  <a:pt x="14110" y="3971"/>
                  <a:pt x="14157" y="3816"/>
                </a:cubicBezTo>
                <a:cubicBezTo>
                  <a:pt x="14157" y="3804"/>
                  <a:pt x="14157" y="3792"/>
                  <a:pt x="14157" y="3780"/>
                </a:cubicBezTo>
                <a:cubicBezTo>
                  <a:pt x="14181" y="3685"/>
                  <a:pt x="14205" y="3602"/>
                  <a:pt x="14205" y="3506"/>
                </a:cubicBezTo>
                <a:cubicBezTo>
                  <a:pt x="14241" y="3471"/>
                  <a:pt x="14217" y="3423"/>
                  <a:pt x="14229" y="3375"/>
                </a:cubicBezTo>
                <a:cubicBezTo>
                  <a:pt x="14252" y="3304"/>
                  <a:pt x="14241" y="3244"/>
                  <a:pt x="14252" y="3173"/>
                </a:cubicBezTo>
                <a:cubicBezTo>
                  <a:pt x="14276" y="3149"/>
                  <a:pt x="14264" y="3113"/>
                  <a:pt x="14264" y="3078"/>
                </a:cubicBezTo>
                <a:cubicBezTo>
                  <a:pt x="14276" y="2792"/>
                  <a:pt x="14276" y="2506"/>
                  <a:pt x="14241" y="2220"/>
                </a:cubicBezTo>
                <a:cubicBezTo>
                  <a:pt x="14241" y="2208"/>
                  <a:pt x="14241" y="2185"/>
                  <a:pt x="14229" y="2161"/>
                </a:cubicBezTo>
                <a:cubicBezTo>
                  <a:pt x="14229" y="2137"/>
                  <a:pt x="14229" y="2125"/>
                  <a:pt x="14217" y="2101"/>
                </a:cubicBezTo>
                <a:cubicBezTo>
                  <a:pt x="14217" y="2042"/>
                  <a:pt x="14205" y="1994"/>
                  <a:pt x="14181" y="1935"/>
                </a:cubicBezTo>
                <a:cubicBezTo>
                  <a:pt x="14181" y="1935"/>
                  <a:pt x="14181" y="1923"/>
                  <a:pt x="14181" y="1923"/>
                </a:cubicBezTo>
                <a:cubicBezTo>
                  <a:pt x="14181" y="1899"/>
                  <a:pt x="14181" y="1875"/>
                  <a:pt x="14157" y="1851"/>
                </a:cubicBezTo>
                <a:cubicBezTo>
                  <a:pt x="14157" y="1827"/>
                  <a:pt x="14157" y="1804"/>
                  <a:pt x="14133" y="1792"/>
                </a:cubicBezTo>
                <a:cubicBezTo>
                  <a:pt x="14122" y="1697"/>
                  <a:pt x="14086" y="1625"/>
                  <a:pt x="14038" y="1542"/>
                </a:cubicBezTo>
                <a:cubicBezTo>
                  <a:pt x="14014" y="1446"/>
                  <a:pt x="13967" y="1351"/>
                  <a:pt x="13907" y="1280"/>
                </a:cubicBezTo>
                <a:cubicBezTo>
                  <a:pt x="13871" y="1196"/>
                  <a:pt x="13848" y="1101"/>
                  <a:pt x="13752" y="1054"/>
                </a:cubicBezTo>
                <a:cubicBezTo>
                  <a:pt x="13764" y="994"/>
                  <a:pt x="13729" y="970"/>
                  <a:pt x="13693" y="935"/>
                </a:cubicBezTo>
                <a:cubicBezTo>
                  <a:pt x="13657" y="887"/>
                  <a:pt x="13633" y="839"/>
                  <a:pt x="13574" y="804"/>
                </a:cubicBezTo>
                <a:cubicBezTo>
                  <a:pt x="13538" y="744"/>
                  <a:pt x="13502" y="708"/>
                  <a:pt x="13443" y="673"/>
                </a:cubicBezTo>
                <a:cubicBezTo>
                  <a:pt x="13407" y="625"/>
                  <a:pt x="13371" y="577"/>
                  <a:pt x="13312" y="554"/>
                </a:cubicBezTo>
                <a:cubicBezTo>
                  <a:pt x="13276" y="506"/>
                  <a:pt x="13217" y="482"/>
                  <a:pt x="13169" y="446"/>
                </a:cubicBezTo>
                <a:cubicBezTo>
                  <a:pt x="13145" y="411"/>
                  <a:pt x="13109" y="387"/>
                  <a:pt x="13062" y="375"/>
                </a:cubicBezTo>
                <a:cubicBezTo>
                  <a:pt x="13002" y="315"/>
                  <a:pt x="12931" y="292"/>
                  <a:pt x="12859" y="268"/>
                </a:cubicBezTo>
                <a:cubicBezTo>
                  <a:pt x="12800" y="220"/>
                  <a:pt x="12728" y="196"/>
                  <a:pt x="12657" y="173"/>
                </a:cubicBezTo>
                <a:cubicBezTo>
                  <a:pt x="12621" y="149"/>
                  <a:pt x="12574" y="137"/>
                  <a:pt x="12526" y="137"/>
                </a:cubicBezTo>
                <a:cubicBezTo>
                  <a:pt x="12395" y="77"/>
                  <a:pt x="12264" y="42"/>
                  <a:pt x="12133" y="42"/>
                </a:cubicBezTo>
                <a:cubicBezTo>
                  <a:pt x="11994" y="18"/>
                  <a:pt x="11854" y="0"/>
                  <a:pt x="11718" y="0"/>
                </a:cubicBezTo>
                <a:close/>
              </a:path>
            </a:pathLst>
          </a:custGeom>
          <a:solidFill>
            <a:srgbClr val="FE676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26" name="Google Shape;826;p4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flipH="1">
            <a:off x="6390950" y="4254825"/>
            <a:ext cx="1597778" cy="85313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245" y="847023"/>
            <a:ext cx="3046597" cy="400424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22245" y="1436675"/>
            <a:ext cx="296054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smtClean="0"/>
              <a:t>Theo em, tại </a:t>
            </a:r>
            <a:r>
              <a:rPr lang="en-US" sz="2000"/>
              <a:t>sao chim chích choè bị ốm?</a:t>
            </a:r>
            <a:endParaRPr lang="en-US" sz="2000" dirty="0"/>
          </a:p>
        </p:txBody>
      </p:sp>
      <p:sp>
        <p:nvSpPr>
          <p:cNvPr id="18" name="Google Shape;824;p43"/>
          <p:cNvSpPr/>
          <p:nvPr/>
        </p:nvSpPr>
        <p:spPr>
          <a:xfrm>
            <a:off x="3282788" y="1436675"/>
            <a:ext cx="356925" cy="291700"/>
          </a:xfrm>
          <a:custGeom>
            <a:avLst/>
            <a:gdLst/>
            <a:ahLst/>
            <a:cxnLst/>
            <a:rect l="l" t="t" r="r" b="b"/>
            <a:pathLst>
              <a:path w="14277" h="11668" extrusionOk="0">
                <a:moveTo>
                  <a:pt x="10812" y="649"/>
                </a:moveTo>
                <a:cubicBezTo>
                  <a:pt x="10800" y="649"/>
                  <a:pt x="10800" y="661"/>
                  <a:pt x="10800" y="661"/>
                </a:cubicBezTo>
                <a:cubicBezTo>
                  <a:pt x="10800" y="649"/>
                  <a:pt x="10800" y="649"/>
                  <a:pt x="10812" y="649"/>
                </a:cubicBezTo>
                <a:close/>
                <a:moveTo>
                  <a:pt x="4096" y="684"/>
                </a:moveTo>
                <a:cubicBezTo>
                  <a:pt x="4132" y="696"/>
                  <a:pt x="4168" y="696"/>
                  <a:pt x="4180" y="696"/>
                </a:cubicBezTo>
                <a:cubicBezTo>
                  <a:pt x="4185" y="694"/>
                  <a:pt x="4188" y="693"/>
                  <a:pt x="4190" y="693"/>
                </a:cubicBezTo>
                <a:cubicBezTo>
                  <a:pt x="4199" y="693"/>
                  <a:pt x="4192" y="708"/>
                  <a:pt x="4192" y="708"/>
                </a:cubicBezTo>
                <a:cubicBezTo>
                  <a:pt x="4192" y="744"/>
                  <a:pt x="4204" y="768"/>
                  <a:pt x="4216" y="792"/>
                </a:cubicBezTo>
                <a:cubicBezTo>
                  <a:pt x="4180" y="756"/>
                  <a:pt x="4144" y="720"/>
                  <a:pt x="4096" y="684"/>
                </a:cubicBezTo>
                <a:close/>
                <a:moveTo>
                  <a:pt x="5108" y="1054"/>
                </a:moveTo>
                <a:cubicBezTo>
                  <a:pt x="5108" y="1065"/>
                  <a:pt x="5108" y="1065"/>
                  <a:pt x="5108" y="1065"/>
                </a:cubicBezTo>
                <a:cubicBezTo>
                  <a:pt x="5097" y="1065"/>
                  <a:pt x="5097" y="1077"/>
                  <a:pt x="5085" y="1077"/>
                </a:cubicBezTo>
                <a:lnTo>
                  <a:pt x="5085" y="1077"/>
                </a:lnTo>
                <a:cubicBezTo>
                  <a:pt x="5097" y="1077"/>
                  <a:pt x="5097" y="1065"/>
                  <a:pt x="5108" y="1054"/>
                </a:cubicBezTo>
                <a:close/>
                <a:moveTo>
                  <a:pt x="9097" y="1089"/>
                </a:moveTo>
                <a:cubicBezTo>
                  <a:pt x="9109" y="1089"/>
                  <a:pt x="9109" y="1089"/>
                  <a:pt x="9109" y="1101"/>
                </a:cubicBezTo>
                <a:lnTo>
                  <a:pt x="9097" y="1101"/>
                </a:lnTo>
                <a:cubicBezTo>
                  <a:pt x="9097" y="1101"/>
                  <a:pt x="9097" y="1089"/>
                  <a:pt x="9097" y="1089"/>
                </a:cubicBezTo>
                <a:close/>
                <a:moveTo>
                  <a:pt x="1965" y="1101"/>
                </a:moveTo>
                <a:cubicBezTo>
                  <a:pt x="1965" y="1113"/>
                  <a:pt x="1965" y="1125"/>
                  <a:pt x="1953" y="1125"/>
                </a:cubicBezTo>
                <a:cubicBezTo>
                  <a:pt x="1953" y="1113"/>
                  <a:pt x="1965" y="1113"/>
                  <a:pt x="1965" y="1101"/>
                </a:cubicBezTo>
                <a:close/>
                <a:moveTo>
                  <a:pt x="8930" y="1149"/>
                </a:moveTo>
                <a:cubicBezTo>
                  <a:pt x="8930" y="1161"/>
                  <a:pt x="8918" y="1161"/>
                  <a:pt x="8918" y="1173"/>
                </a:cubicBezTo>
                <a:cubicBezTo>
                  <a:pt x="8918" y="1161"/>
                  <a:pt x="8918" y="1161"/>
                  <a:pt x="8930" y="1149"/>
                </a:cubicBezTo>
                <a:close/>
                <a:moveTo>
                  <a:pt x="3799" y="1232"/>
                </a:moveTo>
                <a:cubicBezTo>
                  <a:pt x="3799" y="1244"/>
                  <a:pt x="3787" y="1244"/>
                  <a:pt x="3775" y="1244"/>
                </a:cubicBezTo>
                <a:cubicBezTo>
                  <a:pt x="3787" y="1244"/>
                  <a:pt x="3787" y="1232"/>
                  <a:pt x="3787" y="1232"/>
                </a:cubicBezTo>
                <a:close/>
                <a:moveTo>
                  <a:pt x="3971" y="1259"/>
                </a:moveTo>
                <a:cubicBezTo>
                  <a:pt x="3989" y="1259"/>
                  <a:pt x="4007" y="1262"/>
                  <a:pt x="4025" y="1268"/>
                </a:cubicBezTo>
                <a:cubicBezTo>
                  <a:pt x="4001" y="1280"/>
                  <a:pt x="3965" y="1292"/>
                  <a:pt x="3942" y="1316"/>
                </a:cubicBezTo>
                <a:cubicBezTo>
                  <a:pt x="3930" y="1304"/>
                  <a:pt x="3906" y="1292"/>
                  <a:pt x="3918" y="1268"/>
                </a:cubicBezTo>
                <a:cubicBezTo>
                  <a:pt x="3936" y="1262"/>
                  <a:pt x="3954" y="1259"/>
                  <a:pt x="3971" y="1259"/>
                </a:cubicBezTo>
                <a:close/>
                <a:moveTo>
                  <a:pt x="9359" y="1387"/>
                </a:moveTo>
                <a:cubicBezTo>
                  <a:pt x="9359" y="1387"/>
                  <a:pt x="9359" y="1387"/>
                  <a:pt x="9359" y="1399"/>
                </a:cubicBezTo>
                <a:lnTo>
                  <a:pt x="9347" y="1399"/>
                </a:lnTo>
                <a:cubicBezTo>
                  <a:pt x="9347" y="1387"/>
                  <a:pt x="9359" y="1387"/>
                  <a:pt x="9359" y="1387"/>
                </a:cubicBezTo>
                <a:close/>
                <a:moveTo>
                  <a:pt x="3870" y="1518"/>
                </a:moveTo>
                <a:cubicBezTo>
                  <a:pt x="3882" y="1530"/>
                  <a:pt x="3882" y="1530"/>
                  <a:pt x="3882" y="1530"/>
                </a:cubicBezTo>
                <a:lnTo>
                  <a:pt x="3870" y="1530"/>
                </a:lnTo>
                <a:cubicBezTo>
                  <a:pt x="3870" y="1530"/>
                  <a:pt x="3870" y="1530"/>
                  <a:pt x="3870" y="1518"/>
                </a:cubicBezTo>
                <a:close/>
                <a:moveTo>
                  <a:pt x="13800" y="1851"/>
                </a:moveTo>
                <a:cubicBezTo>
                  <a:pt x="13800" y="1863"/>
                  <a:pt x="13788" y="1863"/>
                  <a:pt x="13788" y="1863"/>
                </a:cubicBezTo>
                <a:cubicBezTo>
                  <a:pt x="13788" y="1863"/>
                  <a:pt x="13788" y="1863"/>
                  <a:pt x="13776" y="1851"/>
                </a:cubicBezTo>
                <a:close/>
                <a:moveTo>
                  <a:pt x="5489" y="1863"/>
                </a:moveTo>
                <a:cubicBezTo>
                  <a:pt x="5489" y="1875"/>
                  <a:pt x="5489" y="1875"/>
                  <a:pt x="5489" y="1875"/>
                </a:cubicBezTo>
                <a:cubicBezTo>
                  <a:pt x="5489" y="1875"/>
                  <a:pt x="5486" y="1872"/>
                  <a:pt x="5482" y="1871"/>
                </a:cubicBezTo>
                <a:lnTo>
                  <a:pt x="5482" y="1871"/>
                </a:lnTo>
                <a:cubicBezTo>
                  <a:pt x="5484" y="1869"/>
                  <a:pt x="5486" y="1866"/>
                  <a:pt x="5489" y="1863"/>
                </a:cubicBezTo>
                <a:close/>
                <a:moveTo>
                  <a:pt x="8180" y="1875"/>
                </a:moveTo>
                <a:cubicBezTo>
                  <a:pt x="8180" y="1887"/>
                  <a:pt x="8180" y="1887"/>
                  <a:pt x="8180" y="1887"/>
                </a:cubicBezTo>
                <a:cubicBezTo>
                  <a:pt x="8180" y="1887"/>
                  <a:pt x="8168" y="1887"/>
                  <a:pt x="8168" y="1875"/>
                </a:cubicBezTo>
                <a:close/>
                <a:moveTo>
                  <a:pt x="155" y="2054"/>
                </a:moveTo>
                <a:cubicBezTo>
                  <a:pt x="167" y="2078"/>
                  <a:pt x="167" y="2089"/>
                  <a:pt x="179" y="2101"/>
                </a:cubicBezTo>
                <a:cubicBezTo>
                  <a:pt x="167" y="2113"/>
                  <a:pt x="144" y="2125"/>
                  <a:pt x="120" y="2149"/>
                </a:cubicBezTo>
                <a:cubicBezTo>
                  <a:pt x="132" y="2113"/>
                  <a:pt x="144" y="2089"/>
                  <a:pt x="155" y="2054"/>
                </a:cubicBezTo>
                <a:close/>
                <a:moveTo>
                  <a:pt x="1239" y="2173"/>
                </a:moveTo>
                <a:cubicBezTo>
                  <a:pt x="1239" y="2185"/>
                  <a:pt x="1239" y="2185"/>
                  <a:pt x="1239" y="2185"/>
                </a:cubicBezTo>
                <a:lnTo>
                  <a:pt x="1227" y="2185"/>
                </a:lnTo>
                <a:cubicBezTo>
                  <a:pt x="1239" y="2185"/>
                  <a:pt x="1239" y="2185"/>
                  <a:pt x="1239" y="2173"/>
                </a:cubicBezTo>
                <a:close/>
                <a:moveTo>
                  <a:pt x="2322" y="2256"/>
                </a:moveTo>
                <a:cubicBezTo>
                  <a:pt x="2322" y="2268"/>
                  <a:pt x="2322" y="2268"/>
                  <a:pt x="2311" y="2280"/>
                </a:cubicBezTo>
                <a:cubicBezTo>
                  <a:pt x="2322" y="2268"/>
                  <a:pt x="2322" y="2256"/>
                  <a:pt x="2322" y="2256"/>
                </a:cubicBezTo>
                <a:close/>
                <a:moveTo>
                  <a:pt x="4323" y="2363"/>
                </a:moveTo>
                <a:cubicBezTo>
                  <a:pt x="4311" y="2363"/>
                  <a:pt x="4311" y="2363"/>
                  <a:pt x="4311" y="2375"/>
                </a:cubicBezTo>
                <a:cubicBezTo>
                  <a:pt x="4311" y="2363"/>
                  <a:pt x="4299" y="2363"/>
                  <a:pt x="4299" y="2363"/>
                </a:cubicBezTo>
                <a:close/>
                <a:moveTo>
                  <a:pt x="2632" y="2387"/>
                </a:moveTo>
                <a:cubicBezTo>
                  <a:pt x="2632" y="2399"/>
                  <a:pt x="2632" y="2399"/>
                  <a:pt x="2632" y="2399"/>
                </a:cubicBezTo>
                <a:cubicBezTo>
                  <a:pt x="2620" y="2399"/>
                  <a:pt x="2620" y="2399"/>
                  <a:pt x="2620" y="2387"/>
                </a:cubicBezTo>
                <a:close/>
                <a:moveTo>
                  <a:pt x="12645" y="2411"/>
                </a:moveTo>
                <a:cubicBezTo>
                  <a:pt x="12645" y="2417"/>
                  <a:pt x="12642" y="2420"/>
                  <a:pt x="12638" y="2420"/>
                </a:cubicBezTo>
                <a:cubicBezTo>
                  <a:pt x="12633" y="2420"/>
                  <a:pt x="12627" y="2417"/>
                  <a:pt x="12621" y="2411"/>
                </a:cubicBezTo>
                <a:close/>
                <a:moveTo>
                  <a:pt x="3180" y="2518"/>
                </a:moveTo>
                <a:cubicBezTo>
                  <a:pt x="3180" y="2518"/>
                  <a:pt x="3180" y="2518"/>
                  <a:pt x="3180" y="2530"/>
                </a:cubicBezTo>
                <a:cubicBezTo>
                  <a:pt x="3180" y="2518"/>
                  <a:pt x="3168" y="2518"/>
                  <a:pt x="3168" y="2518"/>
                </a:cubicBezTo>
                <a:close/>
                <a:moveTo>
                  <a:pt x="4549" y="2530"/>
                </a:moveTo>
                <a:cubicBezTo>
                  <a:pt x="4561" y="2530"/>
                  <a:pt x="4561" y="2530"/>
                  <a:pt x="4573" y="2542"/>
                </a:cubicBezTo>
                <a:cubicBezTo>
                  <a:pt x="4561" y="2542"/>
                  <a:pt x="4561" y="2530"/>
                  <a:pt x="4549" y="2530"/>
                </a:cubicBezTo>
                <a:close/>
                <a:moveTo>
                  <a:pt x="6513" y="2530"/>
                </a:moveTo>
                <a:cubicBezTo>
                  <a:pt x="6513" y="2530"/>
                  <a:pt x="6513" y="2542"/>
                  <a:pt x="6513" y="2542"/>
                </a:cubicBezTo>
                <a:lnTo>
                  <a:pt x="6502" y="2542"/>
                </a:lnTo>
                <a:cubicBezTo>
                  <a:pt x="6502" y="2542"/>
                  <a:pt x="6502" y="2530"/>
                  <a:pt x="6513" y="2530"/>
                </a:cubicBezTo>
                <a:close/>
                <a:moveTo>
                  <a:pt x="3858" y="2613"/>
                </a:moveTo>
                <a:cubicBezTo>
                  <a:pt x="3846" y="2625"/>
                  <a:pt x="3835" y="2637"/>
                  <a:pt x="3835" y="2637"/>
                </a:cubicBezTo>
                <a:cubicBezTo>
                  <a:pt x="3835" y="2637"/>
                  <a:pt x="3835" y="2625"/>
                  <a:pt x="3823" y="2625"/>
                </a:cubicBezTo>
                <a:cubicBezTo>
                  <a:pt x="3834" y="2625"/>
                  <a:pt x="3846" y="2625"/>
                  <a:pt x="3858" y="2613"/>
                </a:cubicBezTo>
                <a:close/>
                <a:moveTo>
                  <a:pt x="11990" y="2816"/>
                </a:moveTo>
                <a:cubicBezTo>
                  <a:pt x="11978" y="2828"/>
                  <a:pt x="11978" y="2828"/>
                  <a:pt x="11966" y="2840"/>
                </a:cubicBezTo>
                <a:cubicBezTo>
                  <a:pt x="11966" y="2828"/>
                  <a:pt x="11966" y="2828"/>
                  <a:pt x="11966" y="2828"/>
                </a:cubicBezTo>
                <a:cubicBezTo>
                  <a:pt x="11966" y="2816"/>
                  <a:pt x="11978" y="2816"/>
                  <a:pt x="11990" y="2816"/>
                </a:cubicBezTo>
                <a:close/>
                <a:moveTo>
                  <a:pt x="2489" y="2851"/>
                </a:moveTo>
                <a:cubicBezTo>
                  <a:pt x="2489" y="2863"/>
                  <a:pt x="2501" y="2887"/>
                  <a:pt x="2513" y="2899"/>
                </a:cubicBezTo>
                <a:cubicBezTo>
                  <a:pt x="2501" y="2899"/>
                  <a:pt x="2489" y="2887"/>
                  <a:pt x="2489" y="2875"/>
                </a:cubicBezTo>
                <a:cubicBezTo>
                  <a:pt x="2489" y="2863"/>
                  <a:pt x="2489" y="2851"/>
                  <a:pt x="2477" y="2851"/>
                </a:cubicBezTo>
                <a:close/>
                <a:moveTo>
                  <a:pt x="501" y="2947"/>
                </a:moveTo>
                <a:cubicBezTo>
                  <a:pt x="513" y="2959"/>
                  <a:pt x="513" y="2959"/>
                  <a:pt x="513" y="2959"/>
                </a:cubicBezTo>
                <a:cubicBezTo>
                  <a:pt x="513" y="2959"/>
                  <a:pt x="513" y="2970"/>
                  <a:pt x="501" y="2970"/>
                </a:cubicBezTo>
                <a:cubicBezTo>
                  <a:pt x="501" y="2959"/>
                  <a:pt x="501" y="2959"/>
                  <a:pt x="501" y="2947"/>
                </a:cubicBezTo>
                <a:close/>
                <a:moveTo>
                  <a:pt x="13229" y="2959"/>
                </a:moveTo>
                <a:cubicBezTo>
                  <a:pt x="13229" y="2970"/>
                  <a:pt x="13229" y="2970"/>
                  <a:pt x="13229" y="2982"/>
                </a:cubicBezTo>
                <a:cubicBezTo>
                  <a:pt x="13217" y="2982"/>
                  <a:pt x="13205" y="2982"/>
                  <a:pt x="13193" y="2970"/>
                </a:cubicBezTo>
                <a:cubicBezTo>
                  <a:pt x="13205" y="2970"/>
                  <a:pt x="13217" y="2970"/>
                  <a:pt x="13229" y="2959"/>
                </a:cubicBezTo>
                <a:close/>
                <a:moveTo>
                  <a:pt x="9169" y="2982"/>
                </a:moveTo>
                <a:lnTo>
                  <a:pt x="9169" y="2982"/>
                </a:lnTo>
                <a:cubicBezTo>
                  <a:pt x="9169" y="2994"/>
                  <a:pt x="9180" y="2994"/>
                  <a:pt x="9192" y="3006"/>
                </a:cubicBezTo>
                <a:lnTo>
                  <a:pt x="9180" y="3006"/>
                </a:lnTo>
                <a:cubicBezTo>
                  <a:pt x="9169" y="2994"/>
                  <a:pt x="9169" y="2994"/>
                  <a:pt x="9169" y="2982"/>
                </a:cubicBezTo>
                <a:close/>
                <a:moveTo>
                  <a:pt x="13074" y="2970"/>
                </a:moveTo>
                <a:cubicBezTo>
                  <a:pt x="13074" y="2982"/>
                  <a:pt x="13086" y="2982"/>
                  <a:pt x="13098" y="2982"/>
                </a:cubicBezTo>
                <a:cubicBezTo>
                  <a:pt x="13086" y="2994"/>
                  <a:pt x="13086" y="3006"/>
                  <a:pt x="13086" y="3018"/>
                </a:cubicBezTo>
                <a:cubicBezTo>
                  <a:pt x="13074" y="2994"/>
                  <a:pt x="13074" y="2982"/>
                  <a:pt x="13074" y="2970"/>
                </a:cubicBezTo>
                <a:close/>
                <a:moveTo>
                  <a:pt x="3013" y="3221"/>
                </a:moveTo>
                <a:cubicBezTo>
                  <a:pt x="3013" y="3232"/>
                  <a:pt x="3001" y="3244"/>
                  <a:pt x="3001" y="3256"/>
                </a:cubicBezTo>
                <a:cubicBezTo>
                  <a:pt x="3001" y="3244"/>
                  <a:pt x="3001" y="3232"/>
                  <a:pt x="2989" y="3232"/>
                </a:cubicBezTo>
                <a:cubicBezTo>
                  <a:pt x="3001" y="3232"/>
                  <a:pt x="3013" y="3221"/>
                  <a:pt x="3013" y="3221"/>
                </a:cubicBezTo>
                <a:close/>
                <a:moveTo>
                  <a:pt x="7502" y="3328"/>
                </a:moveTo>
                <a:cubicBezTo>
                  <a:pt x="7502" y="3328"/>
                  <a:pt x="7502" y="3328"/>
                  <a:pt x="7490" y="3340"/>
                </a:cubicBezTo>
                <a:cubicBezTo>
                  <a:pt x="7502" y="3328"/>
                  <a:pt x="7490" y="3328"/>
                  <a:pt x="7502" y="3328"/>
                </a:cubicBezTo>
                <a:close/>
                <a:moveTo>
                  <a:pt x="2584" y="3494"/>
                </a:moveTo>
                <a:cubicBezTo>
                  <a:pt x="2584" y="3494"/>
                  <a:pt x="2584" y="3494"/>
                  <a:pt x="2596" y="3506"/>
                </a:cubicBezTo>
                <a:cubicBezTo>
                  <a:pt x="2584" y="3506"/>
                  <a:pt x="2584" y="3494"/>
                  <a:pt x="2584" y="3494"/>
                </a:cubicBezTo>
                <a:close/>
                <a:moveTo>
                  <a:pt x="6740" y="3518"/>
                </a:moveTo>
                <a:cubicBezTo>
                  <a:pt x="6740" y="3518"/>
                  <a:pt x="6740" y="3518"/>
                  <a:pt x="6752" y="3530"/>
                </a:cubicBezTo>
                <a:lnTo>
                  <a:pt x="6740" y="3530"/>
                </a:lnTo>
                <a:cubicBezTo>
                  <a:pt x="6740" y="3530"/>
                  <a:pt x="6740" y="3518"/>
                  <a:pt x="6740" y="3518"/>
                </a:cubicBezTo>
                <a:close/>
                <a:moveTo>
                  <a:pt x="3906" y="3518"/>
                </a:moveTo>
                <a:cubicBezTo>
                  <a:pt x="3906" y="3518"/>
                  <a:pt x="3918" y="3530"/>
                  <a:pt x="3918" y="3530"/>
                </a:cubicBezTo>
                <a:cubicBezTo>
                  <a:pt x="3918" y="3530"/>
                  <a:pt x="3918" y="3530"/>
                  <a:pt x="3918" y="3542"/>
                </a:cubicBezTo>
                <a:cubicBezTo>
                  <a:pt x="3918" y="3530"/>
                  <a:pt x="3906" y="3530"/>
                  <a:pt x="3906" y="3518"/>
                </a:cubicBezTo>
                <a:close/>
                <a:moveTo>
                  <a:pt x="4763" y="3602"/>
                </a:moveTo>
                <a:cubicBezTo>
                  <a:pt x="4751" y="3613"/>
                  <a:pt x="4751" y="3613"/>
                  <a:pt x="4751" y="3613"/>
                </a:cubicBezTo>
                <a:cubicBezTo>
                  <a:pt x="4751" y="3613"/>
                  <a:pt x="4751" y="3613"/>
                  <a:pt x="4751" y="3602"/>
                </a:cubicBezTo>
                <a:close/>
                <a:moveTo>
                  <a:pt x="11764" y="3697"/>
                </a:moveTo>
                <a:lnTo>
                  <a:pt x="11764" y="3697"/>
                </a:lnTo>
                <a:cubicBezTo>
                  <a:pt x="11755" y="3714"/>
                  <a:pt x="11747" y="3725"/>
                  <a:pt x="11733" y="3725"/>
                </a:cubicBezTo>
                <a:cubicBezTo>
                  <a:pt x="11728" y="3725"/>
                  <a:pt x="11723" y="3724"/>
                  <a:pt x="11716" y="3721"/>
                </a:cubicBezTo>
                <a:cubicBezTo>
                  <a:pt x="11705" y="3721"/>
                  <a:pt x="11705" y="3709"/>
                  <a:pt x="11705" y="3709"/>
                </a:cubicBezTo>
                <a:lnTo>
                  <a:pt x="11764" y="3697"/>
                </a:lnTo>
                <a:close/>
                <a:moveTo>
                  <a:pt x="9133" y="3768"/>
                </a:moveTo>
                <a:cubicBezTo>
                  <a:pt x="9133" y="3768"/>
                  <a:pt x="9133" y="3768"/>
                  <a:pt x="9145" y="3780"/>
                </a:cubicBezTo>
                <a:lnTo>
                  <a:pt x="9133" y="3780"/>
                </a:lnTo>
                <a:cubicBezTo>
                  <a:pt x="9133" y="3768"/>
                  <a:pt x="9133" y="3768"/>
                  <a:pt x="9133" y="3768"/>
                </a:cubicBezTo>
                <a:close/>
                <a:moveTo>
                  <a:pt x="12955" y="3756"/>
                </a:moveTo>
                <a:cubicBezTo>
                  <a:pt x="12955" y="3768"/>
                  <a:pt x="12967" y="3768"/>
                  <a:pt x="12967" y="3780"/>
                </a:cubicBezTo>
                <a:lnTo>
                  <a:pt x="12955" y="3780"/>
                </a:lnTo>
                <a:cubicBezTo>
                  <a:pt x="12955" y="3768"/>
                  <a:pt x="12955" y="3768"/>
                  <a:pt x="12955" y="3756"/>
                </a:cubicBezTo>
                <a:close/>
                <a:moveTo>
                  <a:pt x="1941" y="3947"/>
                </a:moveTo>
                <a:cubicBezTo>
                  <a:pt x="1953" y="3947"/>
                  <a:pt x="1953" y="3947"/>
                  <a:pt x="1965" y="3959"/>
                </a:cubicBezTo>
                <a:lnTo>
                  <a:pt x="1930" y="3959"/>
                </a:lnTo>
                <a:cubicBezTo>
                  <a:pt x="1941" y="3947"/>
                  <a:pt x="1941" y="3947"/>
                  <a:pt x="1941" y="3947"/>
                </a:cubicBezTo>
                <a:close/>
                <a:moveTo>
                  <a:pt x="1977" y="4042"/>
                </a:moveTo>
                <a:cubicBezTo>
                  <a:pt x="1977" y="4042"/>
                  <a:pt x="1977" y="4054"/>
                  <a:pt x="1977" y="4054"/>
                </a:cubicBezTo>
                <a:lnTo>
                  <a:pt x="1965" y="4054"/>
                </a:lnTo>
                <a:cubicBezTo>
                  <a:pt x="1965" y="4054"/>
                  <a:pt x="1977" y="4042"/>
                  <a:pt x="1977" y="4042"/>
                </a:cubicBezTo>
                <a:close/>
                <a:moveTo>
                  <a:pt x="11514" y="4054"/>
                </a:moveTo>
                <a:cubicBezTo>
                  <a:pt x="11490" y="4090"/>
                  <a:pt x="11478" y="4102"/>
                  <a:pt x="11466" y="4113"/>
                </a:cubicBezTo>
                <a:cubicBezTo>
                  <a:pt x="11455" y="4102"/>
                  <a:pt x="11466" y="4078"/>
                  <a:pt x="11478" y="4066"/>
                </a:cubicBezTo>
                <a:cubicBezTo>
                  <a:pt x="11502" y="4054"/>
                  <a:pt x="11502" y="4054"/>
                  <a:pt x="11514" y="4054"/>
                </a:cubicBezTo>
                <a:close/>
                <a:moveTo>
                  <a:pt x="8994" y="4088"/>
                </a:moveTo>
                <a:cubicBezTo>
                  <a:pt x="8998" y="4088"/>
                  <a:pt x="9002" y="4095"/>
                  <a:pt x="9002" y="4102"/>
                </a:cubicBezTo>
                <a:cubicBezTo>
                  <a:pt x="9002" y="4102"/>
                  <a:pt x="8990" y="4113"/>
                  <a:pt x="8978" y="4125"/>
                </a:cubicBezTo>
                <a:cubicBezTo>
                  <a:pt x="8954" y="4137"/>
                  <a:pt x="8930" y="4173"/>
                  <a:pt x="8907" y="4173"/>
                </a:cubicBezTo>
                <a:cubicBezTo>
                  <a:pt x="8942" y="4149"/>
                  <a:pt x="8966" y="4137"/>
                  <a:pt x="8990" y="4102"/>
                </a:cubicBezTo>
                <a:cubicBezTo>
                  <a:pt x="8990" y="4092"/>
                  <a:pt x="8992" y="4088"/>
                  <a:pt x="8994" y="4088"/>
                </a:cubicBezTo>
                <a:close/>
                <a:moveTo>
                  <a:pt x="3906" y="4173"/>
                </a:moveTo>
                <a:cubicBezTo>
                  <a:pt x="3894" y="4185"/>
                  <a:pt x="3894" y="4185"/>
                  <a:pt x="3894" y="4185"/>
                </a:cubicBezTo>
                <a:cubicBezTo>
                  <a:pt x="3894" y="4185"/>
                  <a:pt x="3894" y="4185"/>
                  <a:pt x="3894" y="4173"/>
                </a:cubicBezTo>
                <a:close/>
                <a:moveTo>
                  <a:pt x="10228" y="4209"/>
                </a:moveTo>
                <a:cubicBezTo>
                  <a:pt x="10228" y="4209"/>
                  <a:pt x="10216" y="4209"/>
                  <a:pt x="10216" y="4221"/>
                </a:cubicBezTo>
                <a:cubicBezTo>
                  <a:pt x="10216" y="4221"/>
                  <a:pt x="10216" y="4221"/>
                  <a:pt x="10216" y="4209"/>
                </a:cubicBezTo>
                <a:close/>
                <a:moveTo>
                  <a:pt x="4418" y="4340"/>
                </a:moveTo>
                <a:cubicBezTo>
                  <a:pt x="4412" y="4346"/>
                  <a:pt x="4406" y="4349"/>
                  <a:pt x="4400" y="4349"/>
                </a:cubicBezTo>
                <a:cubicBezTo>
                  <a:pt x="4394" y="4349"/>
                  <a:pt x="4388" y="4346"/>
                  <a:pt x="4382" y="4340"/>
                </a:cubicBezTo>
                <a:close/>
                <a:moveTo>
                  <a:pt x="11097" y="4340"/>
                </a:moveTo>
                <a:cubicBezTo>
                  <a:pt x="11121" y="4352"/>
                  <a:pt x="11133" y="4364"/>
                  <a:pt x="11145" y="4364"/>
                </a:cubicBezTo>
                <a:cubicBezTo>
                  <a:pt x="11132" y="4368"/>
                  <a:pt x="11120" y="4371"/>
                  <a:pt x="11112" y="4371"/>
                </a:cubicBezTo>
                <a:cubicBezTo>
                  <a:pt x="11097" y="4371"/>
                  <a:pt x="11090" y="4362"/>
                  <a:pt x="11097" y="4340"/>
                </a:cubicBezTo>
                <a:close/>
                <a:moveTo>
                  <a:pt x="11097" y="4435"/>
                </a:moveTo>
                <a:cubicBezTo>
                  <a:pt x="11085" y="4447"/>
                  <a:pt x="11085" y="4447"/>
                  <a:pt x="11085" y="4459"/>
                </a:cubicBezTo>
                <a:cubicBezTo>
                  <a:pt x="11085" y="4447"/>
                  <a:pt x="11074" y="4447"/>
                  <a:pt x="11085" y="4435"/>
                </a:cubicBezTo>
                <a:close/>
                <a:moveTo>
                  <a:pt x="3977" y="4518"/>
                </a:moveTo>
                <a:cubicBezTo>
                  <a:pt x="3965" y="4530"/>
                  <a:pt x="3954" y="4530"/>
                  <a:pt x="3942" y="4530"/>
                </a:cubicBezTo>
                <a:cubicBezTo>
                  <a:pt x="3954" y="4518"/>
                  <a:pt x="3965" y="4518"/>
                  <a:pt x="3977" y="4518"/>
                </a:cubicBezTo>
                <a:close/>
                <a:moveTo>
                  <a:pt x="1846" y="4578"/>
                </a:moveTo>
                <a:cubicBezTo>
                  <a:pt x="1846" y="4590"/>
                  <a:pt x="1846" y="4590"/>
                  <a:pt x="1834" y="4602"/>
                </a:cubicBezTo>
                <a:cubicBezTo>
                  <a:pt x="1834" y="4590"/>
                  <a:pt x="1834" y="4590"/>
                  <a:pt x="1834" y="4578"/>
                </a:cubicBezTo>
                <a:close/>
                <a:moveTo>
                  <a:pt x="3846" y="4590"/>
                </a:moveTo>
                <a:cubicBezTo>
                  <a:pt x="3846" y="4602"/>
                  <a:pt x="3835" y="4602"/>
                  <a:pt x="3823" y="4614"/>
                </a:cubicBezTo>
                <a:cubicBezTo>
                  <a:pt x="3835" y="4602"/>
                  <a:pt x="3835" y="4590"/>
                  <a:pt x="3835" y="4590"/>
                </a:cubicBezTo>
                <a:close/>
                <a:moveTo>
                  <a:pt x="6871" y="4709"/>
                </a:moveTo>
                <a:cubicBezTo>
                  <a:pt x="6883" y="4721"/>
                  <a:pt x="6883" y="4721"/>
                  <a:pt x="6883" y="4721"/>
                </a:cubicBezTo>
                <a:lnTo>
                  <a:pt x="6871" y="4721"/>
                </a:lnTo>
                <a:cubicBezTo>
                  <a:pt x="6871" y="4721"/>
                  <a:pt x="6871" y="4721"/>
                  <a:pt x="6871" y="4709"/>
                </a:cubicBezTo>
                <a:close/>
                <a:moveTo>
                  <a:pt x="9692" y="4756"/>
                </a:moveTo>
                <a:cubicBezTo>
                  <a:pt x="9684" y="4756"/>
                  <a:pt x="9671" y="4762"/>
                  <a:pt x="9660" y="4762"/>
                </a:cubicBezTo>
                <a:cubicBezTo>
                  <a:pt x="9654" y="4762"/>
                  <a:pt x="9649" y="4760"/>
                  <a:pt x="9645" y="4756"/>
                </a:cubicBezTo>
                <a:close/>
                <a:moveTo>
                  <a:pt x="9347" y="4768"/>
                </a:moveTo>
                <a:cubicBezTo>
                  <a:pt x="9347" y="4780"/>
                  <a:pt x="9347" y="4780"/>
                  <a:pt x="9347" y="4792"/>
                </a:cubicBezTo>
                <a:cubicBezTo>
                  <a:pt x="9335" y="4792"/>
                  <a:pt x="9335" y="4792"/>
                  <a:pt x="9323" y="4780"/>
                </a:cubicBezTo>
                <a:cubicBezTo>
                  <a:pt x="9335" y="4780"/>
                  <a:pt x="9335" y="4780"/>
                  <a:pt x="9347" y="4768"/>
                </a:cubicBezTo>
                <a:close/>
                <a:moveTo>
                  <a:pt x="9621" y="4828"/>
                </a:moveTo>
                <a:cubicBezTo>
                  <a:pt x="9621" y="4828"/>
                  <a:pt x="9621" y="4840"/>
                  <a:pt x="9621" y="4840"/>
                </a:cubicBezTo>
                <a:lnTo>
                  <a:pt x="9597" y="4840"/>
                </a:lnTo>
                <a:cubicBezTo>
                  <a:pt x="9609" y="4840"/>
                  <a:pt x="9621" y="4828"/>
                  <a:pt x="9621" y="4828"/>
                </a:cubicBezTo>
                <a:close/>
                <a:moveTo>
                  <a:pt x="4608" y="5066"/>
                </a:moveTo>
                <a:cubicBezTo>
                  <a:pt x="4608" y="5078"/>
                  <a:pt x="4608" y="5078"/>
                  <a:pt x="4608" y="5090"/>
                </a:cubicBezTo>
                <a:cubicBezTo>
                  <a:pt x="4597" y="5078"/>
                  <a:pt x="4597" y="5078"/>
                  <a:pt x="4585" y="5066"/>
                </a:cubicBezTo>
                <a:close/>
                <a:moveTo>
                  <a:pt x="3120" y="5221"/>
                </a:moveTo>
                <a:cubicBezTo>
                  <a:pt x="3120" y="5233"/>
                  <a:pt x="3120" y="5233"/>
                  <a:pt x="3108" y="5233"/>
                </a:cubicBezTo>
                <a:cubicBezTo>
                  <a:pt x="3120" y="5221"/>
                  <a:pt x="3120" y="5221"/>
                  <a:pt x="3120" y="5221"/>
                </a:cubicBezTo>
                <a:close/>
                <a:moveTo>
                  <a:pt x="10264" y="5209"/>
                </a:moveTo>
                <a:cubicBezTo>
                  <a:pt x="10252" y="5221"/>
                  <a:pt x="10228" y="5221"/>
                  <a:pt x="10216" y="5233"/>
                </a:cubicBezTo>
                <a:cubicBezTo>
                  <a:pt x="10216" y="5233"/>
                  <a:pt x="10216" y="5233"/>
                  <a:pt x="10216" y="5221"/>
                </a:cubicBezTo>
                <a:cubicBezTo>
                  <a:pt x="10216" y="5209"/>
                  <a:pt x="10240" y="5209"/>
                  <a:pt x="10252" y="5209"/>
                </a:cubicBezTo>
                <a:close/>
                <a:moveTo>
                  <a:pt x="6597" y="5483"/>
                </a:moveTo>
                <a:cubicBezTo>
                  <a:pt x="6597" y="5483"/>
                  <a:pt x="6609" y="5495"/>
                  <a:pt x="6621" y="5495"/>
                </a:cubicBezTo>
                <a:cubicBezTo>
                  <a:pt x="6621" y="5495"/>
                  <a:pt x="6621" y="5495"/>
                  <a:pt x="6621" y="5507"/>
                </a:cubicBezTo>
                <a:cubicBezTo>
                  <a:pt x="6609" y="5507"/>
                  <a:pt x="6597" y="5495"/>
                  <a:pt x="6585" y="5483"/>
                </a:cubicBezTo>
                <a:close/>
                <a:moveTo>
                  <a:pt x="9216" y="5471"/>
                </a:moveTo>
                <a:cubicBezTo>
                  <a:pt x="9216" y="5483"/>
                  <a:pt x="9228" y="5495"/>
                  <a:pt x="9228" y="5518"/>
                </a:cubicBezTo>
                <a:cubicBezTo>
                  <a:pt x="9204" y="5507"/>
                  <a:pt x="9192" y="5495"/>
                  <a:pt x="9216" y="5471"/>
                </a:cubicBezTo>
                <a:close/>
                <a:moveTo>
                  <a:pt x="7383" y="5483"/>
                </a:moveTo>
                <a:cubicBezTo>
                  <a:pt x="7394" y="5507"/>
                  <a:pt x="7406" y="5518"/>
                  <a:pt x="7430" y="5542"/>
                </a:cubicBezTo>
                <a:cubicBezTo>
                  <a:pt x="7394" y="5530"/>
                  <a:pt x="7359" y="5530"/>
                  <a:pt x="7323" y="5530"/>
                </a:cubicBezTo>
                <a:cubicBezTo>
                  <a:pt x="7335" y="5518"/>
                  <a:pt x="7359" y="5507"/>
                  <a:pt x="7383" y="5483"/>
                </a:cubicBezTo>
                <a:close/>
                <a:moveTo>
                  <a:pt x="6668" y="5578"/>
                </a:moveTo>
                <a:cubicBezTo>
                  <a:pt x="6668" y="5590"/>
                  <a:pt x="6668" y="5590"/>
                  <a:pt x="6680" y="5590"/>
                </a:cubicBezTo>
                <a:lnTo>
                  <a:pt x="6668" y="5590"/>
                </a:lnTo>
                <a:cubicBezTo>
                  <a:pt x="6668" y="5590"/>
                  <a:pt x="6668" y="5578"/>
                  <a:pt x="6668" y="5578"/>
                </a:cubicBezTo>
                <a:close/>
                <a:moveTo>
                  <a:pt x="3799" y="5709"/>
                </a:moveTo>
                <a:cubicBezTo>
                  <a:pt x="3799" y="5721"/>
                  <a:pt x="3799" y="5721"/>
                  <a:pt x="3787" y="5733"/>
                </a:cubicBezTo>
                <a:cubicBezTo>
                  <a:pt x="3787" y="5721"/>
                  <a:pt x="3799" y="5721"/>
                  <a:pt x="3799" y="5709"/>
                </a:cubicBezTo>
                <a:close/>
                <a:moveTo>
                  <a:pt x="2025" y="5721"/>
                </a:moveTo>
                <a:cubicBezTo>
                  <a:pt x="2025" y="5733"/>
                  <a:pt x="2037" y="5733"/>
                  <a:pt x="2025" y="5745"/>
                </a:cubicBezTo>
                <a:cubicBezTo>
                  <a:pt x="2025" y="5733"/>
                  <a:pt x="2025" y="5733"/>
                  <a:pt x="2025" y="5721"/>
                </a:cubicBezTo>
                <a:close/>
                <a:moveTo>
                  <a:pt x="12419" y="5757"/>
                </a:moveTo>
                <a:cubicBezTo>
                  <a:pt x="12419" y="5768"/>
                  <a:pt x="12419" y="5768"/>
                  <a:pt x="12407" y="5768"/>
                </a:cubicBezTo>
                <a:lnTo>
                  <a:pt x="12419" y="5757"/>
                </a:lnTo>
                <a:close/>
                <a:moveTo>
                  <a:pt x="6680" y="5768"/>
                </a:moveTo>
                <a:cubicBezTo>
                  <a:pt x="6668" y="5768"/>
                  <a:pt x="6668" y="5768"/>
                  <a:pt x="6668" y="5780"/>
                </a:cubicBezTo>
                <a:cubicBezTo>
                  <a:pt x="6668" y="5768"/>
                  <a:pt x="6668" y="5768"/>
                  <a:pt x="6668" y="5768"/>
                </a:cubicBezTo>
                <a:close/>
                <a:moveTo>
                  <a:pt x="8788" y="5828"/>
                </a:moveTo>
                <a:cubicBezTo>
                  <a:pt x="8776" y="5840"/>
                  <a:pt x="8776" y="5840"/>
                  <a:pt x="8776" y="5840"/>
                </a:cubicBezTo>
                <a:cubicBezTo>
                  <a:pt x="8776" y="5840"/>
                  <a:pt x="8776" y="5828"/>
                  <a:pt x="8776" y="5828"/>
                </a:cubicBezTo>
                <a:close/>
                <a:moveTo>
                  <a:pt x="12181" y="5899"/>
                </a:moveTo>
                <a:cubicBezTo>
                  <a:pt x="12169" y="5911"/>
                  <a:pt x="12169" y="5911"/>
                  <a:pt x="12169" y="5911"/>
                </a:cubicBezTo>
                <a:cubicBezTo>
                  <a:pt x="12169" y="5899"/>
                  <a:pt x="12169" y="5899"/>
                  <a:pt x="12169" y="5899"/>
                </a:cubicBezTo>
                <a:close/>
                <a:moveTo>
                  <a:pt x="3965" y="5959"/>
                </a:moveTo>
                <a:cubicBezTo>
                  <a:pt x="3977" y="5971"/>
                  <a:pt x="3965" y="5971"/>
                  <a:pt x="3965" y="5983"/>
                </a:cubicBezTo>
                <a:cubicBezTo>
                  <a:pt x="3965" y="5971"/>
                  <a:pt x="3965" y="5959"/>
                  <a:pt x="3965" y="5959"/>
                </a:cubicBezTo>
                <a:close/>
                <a:moveTo>
                  <a:pt x="3215" y="5971"/>
                </a:moveTo>
                <a:cubicBezTo>
                  <a:pt x="3215" y="5971"/>
                  <a:pt x="3227" y="5983"/>
                  <a:pt x="3227" y="5983"/>
                </a:cubicBezTo>
                <a:cubicBezTo>
                  <a:pt x="3227" y="5983"/>
                  <a:pt x="3215" y="5983"/>
                  <a:pt x="3215" y="5995"/>
                </a:cubicBezTo>
                <a:cubicBezTo>
                  <a:pt x="3215" y="5983"/>
                  <a:pt x="3215" y="5983"/>
                  <a:pt x="3215" y="5971"/>
                </a:cubicBezTo>
                <a:close/>
                <a:moveTo>
                  <a:pt x="12788" y="6054"/>
                </a:moveTo>
                <a:cubicBezTo>
                  <a:pt x="12800" y="6054"/>
                  <a:pt x="12800" y="6066"/>
                  <a:pt x="12800" y="6066"/>
                </a:cubicBezTo>
                <a:cubicBezTo>
                  <a:pt x="12788" y="6066"/>
                  <a:pt x="12788" y="6054"/>
                  <a:pt x="12776" y="6054"/>
                </a:cubicBezTo>
                <a:close/>
                <a:moveTo>
                  <a:pt x="3727" y="6185"/>
                </a:moveTo>
                <a:lnTo>
                  <a:pt x="3727" y="6185"/>
                </a:lnTo>
                <a:cubicBezTo>
                  <a:pt x="3739" y="6197"/>
                  <a:pt x="3751" y="6197"/>
                  <a:pt x="3751" y="6197"/>
                </a:cubicBezTo>
                <a:cubicBezTo>
                  <a:pt x="3739" y="6197"/>
                  <a:pt x="3739" y="6197"/>
                  <a:pt x="3727" y="6185"/>
                </a:cubicBezTo>
                <a:close/>
                <a:moveTo>
                  <a:pt x="8454" y="6376"/>
                </a:moveTo>
                <a:cubicBezTo>
                  <a:pt x="8454" y="6376"/>
                  <a:pt x="8454" y="6376"/>
                  <a:pt x="8466" y="6388"/>
                </a:cubicBezTo>
                <a:lnTo>
                  <a:pt x="8454" y="6388"/>
                </a:lnTo>
                <a:cubicBezTo>
                  <a:pt x="8454" y="6388"/>
                  <a:pt x="8454" y="6376"/>
                  <a:pt x="8454" y="6376"/>
                </a:cubicBezTo>
                <a:close/>
                <a:moveTo>
                  <a:pt x="8907" y="6399"/>
                </a:moveTo>
                <a:cubicBezTo>
                  <a:pt x="8913" y="6405"/>
                  <a:pt x="8915" y="6408"/>
                  <a:pt x="8918" y="6411"/>
                </a:cubicBezTo>
                <a:cubicBezTo>
                  <a:pt x="8907" y="6411"/>
                  <a:pt x="8918" y="6411"/>
                  <a:pt x="8907" y="6399"/>
                </a:cubicBezTo>
                <a:close/>
                <a:moveTo>
                  <a:pt x="8918" y="6411"/>
                </a:moveTo>
                <a:cubicBezTo>
                  <a:pt x="8921" y="6414"/>
                  <a:pt x="8924" y="6417"/>
                  <a:pt x="8930" y="6423"/>
                </a:cubicBezTo>
                <a:cubicBezTo>
                  <a:pt x="8918" y="6423"/>
                  <a:pt x="8918" y="6423"/>
                  <a:pt x="8918" y="6411"/>
                </a:cubicBezTo>
                <a:close/>
                <a:moveTo>
                  <a:pt x="12705" y="6495"/>
                </a:moveTo>
                <a:cubicBezTo>
                  <a:pt x="12705" y="6495"/>
                  <a:pt x="12705" y="6507"/>
                  <a:pt x="12693" y="6507"/>
                </a:cubicBezTo>
                <a:cubicBezTo>
                  <a:pt x="12693" y="6507"/>
                  <a:pt x="12693" y="6507"/>
                  <a:pt x="12693" y="6495"/>
                </a:cubicBezTo>
                <a:close/>
                <a:moveTo>
                  <a:pt x="7418" y="6614"/>
                </a:moveTo>
                <a:cubicBezTo>
                  <a:pt x="7406" y="6614"/>
                  <a:pt x="7406" y="6626"/>
                  <a:pt x="7406" y="6626"/>
                </a:cubicBezTo>
                <a:cubicBezTo>
                  <a:pt x="7406" y="6630"/>
                  <a:pt x="7406" y="6631"/>
                  <a:pt x="7406" y="6631"/>
                </a:cubicBezTo>
                <a:cubicBezTo>
                  <a:pt x="7405" y="6631"/>
                  <a:pt x="7402" y="6626"/>
                  <a:pt x="7394" y="6626"/>
                </a:cubicBezTo>
                <a:cubicBezTo>
                  <a:pt x="7394" y="6614"/>
                  <a:pt x="7406" y="6614"/>
                  <a:pt x="7418" y="6614"/>
                </a:cubicBezTo>
                <a:close/>
                <a:moveTo>
                  <a:pt x="11752" y="6626"/>
                </a:moveTo>
                <a:cubicBezTo>
                  <a:pt x="11764" y="6638"/>
                  <a:pt x="11764" y="6638"/>
                  <a:pt x="11764" y="6638"/>
                </a:cubicBezTo>
                <a:lnTo>
                  <a:pt x="11752" y="6638"/>
                </a:lnTo>
                <a:cubicBezTo>
                  <a:pt x="11752" y="6638"/>
                  <a:pt x="11752" y="6638"/>
                  <a:pt x="11752" y="6626"/>
                </a:cubicBezTo>
                <a:close/>
                <a:moveTo>
                  <a:pt x="4870" y="6650"/>
                </a:moveTo>
                <a:lnTo>
                  <a:pt x="4870" y="6661"/>
                </a:lnTo>
                <a:cubicBezTo>
                  <a:pt x="4858" y="6661"/>
                  <a:pt x="4858" y="6661"/>
                  <a:pt x="4858" y="6650"/>
                </a:cubicBezTo>
                <a:close/>
                <a:moveTo>
                  <a:pt x="8276" y="6709"/>
                </a:moveTo>
                <a:cubicBezTo>
                  <a:pt x="8276" y="6721"/>
                  <a:pt x="8276" y="6721"/>
                  <a:pt x="8264" y="6721"/>
                </a:cubicBezTo>
                <a:cubicBezTo>
                  <a:pt x="8275" y="6721"/>
                  <a:pt x="8276" y="6709"/>
                  <a:pt x="8276" y="6709"/>
                </a:cubicBezTo>
                <a:close/>
                <a:moveTo>
                  <a:pt x="2775" y="6757"/>
                </a:moveTo>
                <a:cubicBezTo>
                  <a:pt x="2775" y="6757"/>
                  <a:pt x="2770" y="6762"/>
                  <a:pt x="2766" y="6762"/>
                </a:cubicBezTo>
                <a:cubicBezTo>
                  <a:pt x="2764" y="6762"/>
                  <a:pt x="2763" y="6761"/>
                  <a:pt x="2763" y="6757"/>
                </a:cubicBezTo>
                <a:close/>
                <a:moveTo>
                  <a:pt x="2096" y="6769"/>
                </a:moveTo>
                <a:cubicBezTo>
                  <a:pt x="2108" y="6769"/>
                  <a:pt x="2108" y="6769"/>
                  <a:pt x="2120" y="6780"/>
                </a:cubicBezTo>
                <a:lnTo>
                  <a:pt x="2108" y="6780"/>
                </a:lnTo>
                <a:cubicBezTo>
                  <a:pt x="2108" y="6780"/>
                  <a:pt x="2096" y="6769"/>
                  <a:pt x="2096" y="6769"/>
                </a:cubicBezTo>
                <a:close/>
                <a:moveTo>
                  <a:pt x="4346" y="6947"/>
                </a:moveTo>
                <a:cubicBezTo>
                  <a:pt x="4346" y="6947"/>
                  <a:pt x="4346" y="6947"/>
                  <a:pt x="4346" y="6959"/>
                </a:cubicBezTo>
                <a:lnTo>
                  <a:pt x="4335" y="6959"/>
                </a:lnTo>
                <a:cubicBezTo>
                  <a:pt x="4346" y="6947"/>
                  <a:pt x="4346" y="6947"/>
                  <a:pt x="4346" y="6947"/>
                </a:cubicBezTo>
                <a:close/>
                <a:moveTo>
                  <a:pt x="12395" y="7102"/>
                </a:moveTo>
                <a:cubicBezTo>
                  <a:pt x="12395" y="7102"/>
                  <a:pt x="12395" y="7102"/>
                  <a:pt x="12395" y="7114"/>
                </a:cubicBezTo>
                <a:cubicBezTo>
                  <a:pt x="12395" y="7102"/>
                  <a:pt x="12395" y="7102"/>
                  <a:pt x="12383" y="7102"/>
                </a:cubicBezTo>
                <a:close/>
                <a:moveTo>
                  <a:pt x="7418" y="7150"/>
                </a:moveTo>
                <a:cubicBezTo>
                  <a:pt x="7418" y="7161"/>
                  <a:pt x="7418" y="7161"/>
                  <a:pt x="7418" y="7173"/>
                </a:cubicBezTo>
                <a:cubicBezTo>
                  <a:pt x="7406" y="7161"/>
                  <a:pt x="7418" y="7161"/>
                  <a:pt x="7418" y="7150"/>
                </a:cubicBezTo>
                <a:close/>
                <a:moveTo>
                  <a:pt x="2072" y="7304"/>
                </a:moveTo>
                <a:cubicBezTo>
                  <a:pt x="2072" y="7328"/>
                  <a:pt x="2072" y="7340"/>
                  <a:pt x="2072" y="7364"/>
                </a:cubicBezTo>
                <a:cubicBezTo>
                  <a:pt x="2072" y="7364"/>
                  <a:pt x="2060" y="7364"/>
                  <a:pt x="2060" y="7352"/>
                </a:cubicBezTo>
                <a:cubicBezTo>
                  <a:pt x="2060" y="7340"/>
                  <a:pt x="2072" y="7328"/>
                  <a:pt x="2072" y="7304"/>
                </a:cubicBezTo>
                <a:close/>
                <a:moveTo>
                  <a:pt x="4644" y="7340"/>
                </a:moveTo>
                <a:cubicBezTo>
                  <a:pt x="4644" y="7340"/>
                  <a:pt x="4644" y="7352"/>
                  <a:pt x="4656" y="7352"/>
                </a:cubicBezTo>
                <a:cubicBezTo>
                  <a:pt x="4656" y="7352"/>
                  <a:pt x="4656" y="7352"/>
                  <a:pt x="4656" y="7364"/>
                </a:cubicBezTo>
                <a:cubicBezTo>
                  <a:pt x="4644" y="7352"/>
                  <a:pt x="4644" y="7352"/>
                  <a:pt x="4644" y="7340"/>
                </a:cubicBezTo>
                <a:close/>
                <a:moveTo>
                  <a:pt x="7597" y="7971"/>
                </a:moveTo>
                <a:cubicBezTo>
                  <a:pt x="7585" y="7971"/>
                  <a:pt x="7585" y="7983"/>
                  <a:pt x="7573" y="7995"/>
                </a:cubicBezTo>
                <a:cubicBezTo>
                  <a:pt x="7573" y="7971"/>
                  <a:pt x="7573" y="7971"/>
                  <a:pt x="7597" y="7971"/>
                </a:cubicBezTo>
                <a:close/>
                <a:moveTo>
                  <a:pt x="10097" y="8054"/>
                </a:moveTo>
                <a:lnTo>
                  <a:pt x="10097" y="8066"/>
                </a:lnTo>
                <a:lnTo>
                  <a:pt x="10073" y="8066"/>
                </a:lnTo>
                <a:cubicBezTo>
                  <a:pt x="10085" y="8066"/>
                  <a:pt x="10085" y="8066"/>
                  <a:pt x="10097" y="8054"/>
                </a:cubicBezTo>
                <a:close/>
                <a:moveTo>
                  <a:pt x="8287" y="8173"/>
                </a:moveTo>
                <a:cubicBezTo>
                  <a:pt x="8287" y="8173"/>
                  <a:pt x="8287" y="8174"/>
                  <a:pt x="8276" y="8185"/>
                </a:cubicBezTo>
                <a:cubicBezTo>
                  <a:pt x="8276" y="8174"/>
                  <a:pt x="8287" y="8173"/>
                  <a:pt x="8287" y="8173"/>
                </a:cubicBezTo>
                <a:close/>
                <a:moveTo>
                  <a:pt x="10002" y="8316"/>
                </a:moveTo>
                <a:cubicBezTo>
                  <a:pt x="10002" y="8316"/>
                  <a:pt x="10014" y="8316"/>
                  <a:pt x="10014" y="8328"/>
                </a:cubicBezTo>
                <a:cubicBezTo>
                  <a:pt x="10014" y="8328"/>
                  <a:pt x="10002" y="8328"/>
                  <a:pt x="10002" y="8316"/>
                </a:cubicBezTo>
                <a:close/>
                <a:moveTo>
                  <a:pt x="5061" y="8459"/>
                </a:moveTo>
                <a:lnTo>
                  <a:pt x="5073" y="8471"/>
                </a:lnTo>
                <a:lnTo>
                  <a:pt x="5061" y="8471"/>
                </a:lnTo>
                <a:lnTo>
                  <a:pt x="5061" y="8459"/>
                </a:lnTo>
                <a:close/>
                <a:moveTo>
                  <a:pt x="7692" y="8721"/>
                </a:moveTo>
                <a:cubicBezTo>
                  <a:pt x="7692" y="8721"/>
                  <a:pt x="7692" y="8733"/>
                  <a:pt x="7692" y="8745"/>
                </a:cubicBezTo>
                <a:cubicBezTo>
                  <a:pt x="7680" y="8733"/>
                  <a:pt x="7680" y="8733"/>
                  <a:pt x="7692" y="8721"/>
                </a:cubicBezTo>
                <a:close/>
                <a:moveTo>
                  <a:pt x="10371" y="9031"/>
                </a:moveTo>
                <a:cubicBezTo>
                  <a:pt x="10383" y="9031"/>
                  <a:pt x="10395" y="9031"/>
                  <a:pt x="10407" y="9043"/>
                </a:cubicBezTo>
                <a:lnTo>
                  <a:pt x="10383" y="9043"/>
                </a:lnTo>
                <a:cubicBezTo>
                  <a:pt x="10371" y="9031"/>
                  <a:pt x="10371" y="9031"/>
                  <a:pt x="10371" y="9031"/>
                </a:cubicBezTo>
                <a:close/>
                <a:moveTo>
                  <a:pt x="7787" y="9090"/>
                </a:moveTo>
                <a:cubicBezTo>
                  <a:pt x="7799" y="9090"/>
                  <a:pt x="7799" y="9090"/>
                  <a:pt x="7799" y="9102"/>
                </a:cubicBezTo>
                <a:cubicBezTo>
                  <a:pt x="7799" y="9102"/>
                  <a:pt x="7799" y="9090"/>
                  <a:pt x="7787" y="9090"/>
                </a:cubicBezTo>
                <a:close/>
                <a:moveTo>
                  <a:pt x="8930" y="9257"/>
                </a:moveTo>
                <a:cubicBezTo>
                  <a:pt x="8930" y="9257"/>
                  <a:pt x="8930" y="9269"/>
                  <a:pt x="8930" y="9269"/>
                </a:cubicBezTo>
                <a:lnTo>
                  <a:pt x="8918" y="9269"/>
                </a:lnTo>
                <a:cubicBezTo>
                  <a:pt x="8918" y="9257"/>
                  <a:pt x="8918" y="9257"/>
                  <a:pt x="8930" y="9257"/>
                </a:cubicBezTo>
                <a:close/>
                <a:moveTo>
                  <a:pt x="8633" y="9293"/>
                </a:moveTo>
                <a:cubicBezTo>
                  <a:pt x="8633" y="9293"/>
                  <a:pt x="8633" y="9305"/>
                  <a:pt x="8645" y="9316"/>
                </a:cubicBezTo>
                <a:cubicBezTo>
                  <a:pt x="8633" y="9305"/>
                  <a:pt x="8633" y="9305"/>
                  <a:pt x="8621" y="9305"/>
                </a:cubicBezTo>
                <a:cubicBezTo>
                  <a:pt x="8621" y="9293"/>
                  <a:pt x="8633" y="9293"/>
                  <a:pt x="8633" y="9293"/>
                </a:cubicBezTo>
                <a:close/>
                <a:moveTo>
                  <a:pt x="9370" y="9385"/>
                </a:moveTo>
                <a:cubicBezTo>
                  <a:pt x="9374" y="9385"/>
                  <a:pt x="9378" y="9386"/>
                  <a:pt x="9383" y="9388"/>
                </a:cubicBezTo>
                <a:cubicBezTo>
                  <a:pt x="9383" y="9400"/>
                  <a:pt x="9383" y="9412"/>
                  <a:pt x="9383" y="9424"/>
                </a:cubicBezTo>
                <a:lnTo>
                  <a:pt x="9311" y="9424"/>
                </a:lnTo>
                <a:cubicBezTo>
                  <a:pt x="9311" y="9412"/>
                  <a:pt x="9311" y="9412"/>
                  <a:pt x="9335" y="9400"/>
                </a:cubicBezTo>
                <a:cubicBezTo>
                  <a:pt x="9345" y="9400"/>
                  <a:pt x="9354" y="9385"/>
                  <a:pt x="9370" y="9385"/>
                </a:cubicBezTo>
                <a:close/>
                <a:moveTo>
                  <a:pt x="7502" y="9471"/>
                </a:moveTo>
                <a:cubicBezTo>
                  <a:pt x="7514" y="9471"/>
                  <a:pt x="7514" y="9471"/>
                  <a:pt x="7525" y="9483"/>
                </a:cubicBezTo>
                <a:cubicBezTo>
                  <a:pt x="7514" y="9483"/>
                  <a:pt x="7502" y="9483"/>
                  <a:pt x="7502" y="9471"/>
                </a:cubicBezTo>
                <a:close/>
                <a:moveTo>
                  <a:pt x="7787" y="10019"/>
                </a:moveTo>
                <a:cubicBezTo>
                  <a:pt x="7787" y="10031"/>
                  <a:pt x="7787" y="10031"/>
                  <a:pt x="7787" y="10043"/>
                </a:cubicBezTo>
                <a:cubicBezTo>
                  <a:pt x="7787" y="10031"/>
                  <a:pt x="7775" y="10031"/>
                  <a:pt x="7775" y="10031"/>
                </a:cubicBezTo>
                <a:cubicBezTo>
                  <a:pt x="7775" y="10031"/>
                  <a:pt x="7775" y="10019"/>
                  <a:pt x="7775" y="10019"/>
                </a:cubicBezTo>
                <a:close/>
                <a:moveTo>
                  <a:pt x="7668" y="10221"/>
                </a:moveTo>
                <a:cubicBezTo>
                  <a:pt x="7668" y="10221"/>
                  <a:pt x="7680" y="10221"/>
                  <a:pt x="7680" y="10233"/>
                </a:cubicBezTo>
                <a:lnTo>
                  <a:pt x="7668" y="10233"/>
                </a:lnTo>
                <a:cubicBezTo>
                  <a:pt x="7668" y="10221"/>
                  <a:pt x="7668" y="10221"/>
                  <a:pt x="7668" y="10221"/>
                </a:cubicBezTo>
                <a:close/>
                <a:moveTo>
                  <a:pt x="7871" y="10245"/>
                </a:moveTo>
                <a:cubicBezTo>
                  <a:pt x="7871" y="10245"/>
                  <a:pt x="7871" y="10245"/>
                  <a:pt x="7871" y="10257"/>
                </a:cubicBezTo>
                <a:lnTo>
                  <a:pt x="7859" y="10257"/>
                </a:lnTo>
                <a:cubicBezTo>
                  <a:pt x="7859" y="10245"/>
                  <a:pt x="7859" y="10245"/>
                  <a:pt x="7871" y="10245"/>
                </a:cubicBezTo>
                <a:close/>
                <a:moveTo>
                  <a:pt x="7514" y="10436"/>
                </a:moveTo>
                <a:cubicBezTo>
                  <a:pt x="7514" y="10448"/>
                  <a:pt x="7514" y="10448"/>
                  <a:pt x="7514" y="10448"/>
                </a:cubicBezTo>
                <a:cubicBezTo>
                  <a:pt x="7511" y="10445"/>
                  <a:pt x="7508" y="10442"/>
                  <a:pt x="7502" y="10436"/>
                </a:cubicBezTo>
                <a:close/>
                <a:moveTo>
                  <a:pt x="7514" y="10448"/>
                </a:moveTo>
                <a:cubicBezTo>
                  <a:pt x="7514" y="10448"/>
                  <a:pt x="7525" y="10448"/>
                  <a:pt x="7525" y="10459"/>
                </a:cubicBezTo>
                <a:cubicBezTo>
                  <a:pt x="7519" y="10454"/>
                  <a:pt x="7517" y="10451"/>
                  <a:pt x="7514" y="10448"/>
                </a:cubicBezTo>
                <a:close/>
                <a:moveTo>
                  <a:pt x="6812" y="10680"/>
                </a:moveTo>
                <a:cubicBezTo>
                  <a:pt x="6815" y="10680"/>
                  <a:pt x="6819" y="10682"/>
                  <a:pt x="6823" y="10686"/>
                </a:cubicBezTo>
                <a:lnTo>
                  <a:pt x="6799" y="10686"/>
                </a:lnTo>
                <a:cubicBezTo>
                  <a:pt x="6799" y="10686"/>
                  <a:pt x="6804" y="10680"/>
                  <a:pt x="6812" y="10680"/>
                </a:cubicBezTo>
                <a:close/>
                <a:moveTo>
                  <a:pt x="6180" y="10769"/>
                </a:moveTo>
                <a:cubicBezTo>
                  <a:pt x="6180" y="10769"/>
                  <a:pt x="6180" y="10769"/>
                  <a:pt x="6180" y="10781"/>
                </a:cubicBezTo>
                <a:cubicBezTo>
                  <a:pt x="6168" y="10769"/>
                  <a:pt x="6168" y="10769"/>
                  <a:pt x="6168" y="10769"/>
                </a:cubicBezTo>
                <a:close/>
                <a:moveTo>
                  <a:pt x="11718" y="0"/>
                </a:moveTo>
                <a:cubicBezTo>
                  <a:pt x="11645" y="0"/>
                  <a:pt x="11573" y="5"/>
                  <a:pt x="11502" y="18"/>
                </a:cubicBezTo>
                <a:cubicBezTo>
                  <a:pt x="11383" y="18"/>
                  <a:pt x="11276" y="30"/>
                  <a:pt x="11157" y="65"/>
                </a:cubicBezTo>
                <a:cubicBezTo>
                  <a:pt x="11062" y="77"/>
                  <a:pt x="10954" y="89"/>
                  <a:pt x="10859" y="137"/>
                </a:cubicBezTo>
                <a:cubicBezTo>
                  <a:pt x="10835" y="161"/>
                  <a:pt x="10788" y="149"/>
                  <a:pt x="10764" y="161"/>
                </a:cubicBezTo>
                <a:cubicBezTo>
                  <a:pt x="10585" y="196"/>
                  <a:pt x="10419" y="268"/>
                  <a:pt x="10252" y="339"/>
                </a:cubicBezTo>
                <a:cubicBezTo>
                  <a:pt x="10204" y="351"/>
                  <a:pt x="10145" y="363"/>
                  <a:pt x="10109" y="399"/>
                </a:cubicBezTo>
                <a:cubicBezTo>
                  <a:pt x="9859" y="494"/>
                  <a:pt x="9645" y="637"/>
                  <a:pt x="9419" y="780"/>
                </a:cubicBezTo>
                <a:cubicBezTo>
                  <a:pt x="9347" y="827"/>
                  <a:pt x="9264" y="863"/>
                  <a:pt x="9192" y="935"/>
                </a:cubicBezTo>
                <a:cubicBezTo>
                  <a:pt x="9169" y="935"/>
                  <a:pt x="9145" y="958"/>
                  <a:pt x="9133" y="982"/>
                </a:cubicBezTo>
                <a:cubicBezTo>
                  <a:pt x="9097" y="994"/>
                  <a:pt x="9073" y="994"/>
                  <a:pt x="9061" y="1030"/>
                </a:cubicBezTo>
                <a:cubicBezTo>
                  <a:pt x="9061" y="1030"/>
                  <a:pt x="9061" y="1042"/>
                  <a:pt x="9061" y="1042"/>
                </a:cubicBezTo>
                <a:cubicBezTo>
                  <a:pt x="9002" y="1042"/>
                  <a:pt x="8978" y="1077"/>
                  <a:pt x="8942" y="1113"/>
                </a:cubicBezTo>
                <a:cubicBezTo>
                  <a:pt x="8835" y="1196"/>
                  <a:pt x="8728" y="1256"/>
                  <a:pt x="8645" y="1363"/>
                </a:cubicBezTo>
                <a:cubicBezTo>
                  <a:pt x="8597" y="1399"/>
                  <a:pt x="8537" y="1423"/>
                  <a:pt x="8514" y="1470"/>
                </a:cubicBezTo>
                <a:cubicBezTo>
                  <a:pt x="8490" y="1494"/>
                  <a:pt x="8478" y="1506"/>
                  <a:pt x="8466" y="1518"/>
                </a:cubicBezTo>
                <a:cubicBezTo>
                  <a:pt x="8323" y="1601"/>
                  <a:pt x="8228" y="1720"/>
                  <a:pt x="8121" y="1827"/>
                </a:cubicBezTo>
                <a:cubicBezTo>
                  <a:pt x="8109" y="1839"/>
                  <a:pt x="8109" y="1839"/>
                  <a:pt x="8097" y="1851"/>
                </a:cubicBezTo>
                <a:cubicBezTo>
                  <a:pt x="8073" y="1863"/>
                  <a:pt x="8049" y="1887"/>
                  <a:pt x="8037" y="1923"/>
                </a:cubicBezTo>
                <a:cubicBezTo>
                  <a:pt x="7942" y="1982"/>
                  <a:pt x="7883" y="2078"/>
                  <a:pt x="7811" y="2161"/>
                </a:cubicBezTo>
                <a:cubicBezTo>
                  <a:pt x="7740" y="2208"/>
                  <a:pt x="7728" y="2292"/>
                  <a:pt x="7680" y="2339"/>
                </a:cubicBezTo>
                <a:cubicBezTo>
                  <a:pt x="7585" y="2399"/>
                  <a:pt x="7525" y="2482"/>
                  <a:pt x="7478" y="2566"/>
                </a:cubicBezTo>
                <a:cubicBezTo>
                  <a:pt x="7442" y="2625"/>
                  <a:pt x="7406" y="2673"/>
                  <a:pt x="7359" y="2720"/>
                </a:cubicBezTo>
                <a:cubicBezTo>
                  <a:pt x="7335" y="2744"/>
                  <a:pt x="7299" y="2768"/>
                  <a:pt x="7299" y="2804"/>
                </a:cubicBezTo>
                <a:cubicBezTo>
                  <a:pt x="7252" y="2816"/>
                  <a:pt x="7240" y="2851"/>
                  <a:pt x="7228" y="2875"/>
                </a:cubicBezTo>
                <a:cubicBezTo>
                  <a:pt x="7204" y="2923"/>
                  <a:pt x="7180" y="2959"/>
                  <a:pt x="7121" y="2970"/>
                </a:cubicBezTo>
                <a:cubicBezTo>
                  <a:pt x="7049" y="2851"/>
                  <a:pt x="6978" y="2732"/>
                  <a:pt x="6883" y="2625"/>
                </a:cubicBezTo>
                <a:cubicBezTo>
                  <a:pt x="6883" y="2625"/>
                  <a:pt x="6883" y="2613"/>
                  <a:pt x="6871" y="2613"/>
                </a:cubicBezTo>
                <a:cubicBezTo>
                  <a:pt x="6811" y="2530"/>
                  <a:pt x="6752" y="2447"/>
                  <a:pt x="6668" y="2375"/>
                </a:cubicBezTo>
                <a:cubicBezTo>
                  <a:pt x="6668" y="2363"/>
                  <a:pt x="6656" y="2363"/>
                  <a:pt x="6656" y="2363"/>
                </a:cubicBezTo>
                <a:cubicBezTo>
                  <a:pt x="6656" y="2351"/>
                  <a:pt x="6656" y="2328"/>
                  <a:pt x="6632" y="2328"/>
                </a:cubicBezTo>
                <a:cubicBezTo>
                  <a:pt x="6609" y="2292"/>
                  <a:pt x="6597" y="2268"/>
                  <a:pt x="6561" y="2256"/>
                </a:cubicBezTo>
                <a:cubicBezTo>
                  <a:pt x="6549" y="2185"/>
                  <a:pt x="6478" y="2161"/>
                  <a:pt x="6430" y="2113"/>
                </a:cubicBezTo>
                <a:cubicBezTo>
                  <a:pt x="6394" y="2018"/>
                  <a:pt x="6299" y="1947"/>
                  <a:pt x="6228" y="1875"/>
                </a:cubicBezTo>
                <a:cubicBezTo>
                  <a:pt x="6228" y="1863"/>
                  <a:pt x="6216" y="1851"/>
                  <a:pt x="6204" y="1851"/>
                </a:cubicBezTo>
                <a:cubicBezTo>
                  <a:pt x="6204" y="1839"/>
                  <a:pt x="6192" y="1839"/>
                  <a:pt x="6180" y="1827"/>
                </a:cubicBezTo>
                <a:cubicBezTo>
                  <a:pt x="6001" y="1613"/>
                  <a:pt x="5775" y="1435"/>
                  <a:pt x="5561" y="1256"/>
                </a:cubicBezTo>
                <a:cubicBezTo>
                  <a:pt x="5549" y="1256"/>
                  <a:pt x="5525" y="1244"/>
                  <a:pt x="5513" y="1244"/>
                </a:cubicBezTo>
                <a:cubicBezTo>
                  <a:pt x="5489" y="1220"/>
                  <a:pt x="5478" y="1208"/>
                  <a:pt x="5454" y="1185"/>
                </a:cubicBezTo>
                <a:cubicBezTo>
                  <a:pt x="5430" y="1149"/>
                  <a:pt x="5394" y="1125"/>
                  <a:pt x="5359" y="1113"/>
                </a:cubicBezTo>
                <a:cubicBezTo>
                  <a:pt x="5335" y="1089"/>
                  <a:pt x="5299" y="1065"/>
                  <a:pt x="5275" y="1042"/>
                </a:cubicBezTo>
                <a:cubicBezTo>
                  <a:pt x="5144" y="935"/>
                  <a:pt x="5001" y="839"/>
                  <a:pt x="4847" y="756"/>
                </a:cubicBezTo>
                <a:cubicBezTo>
                  <a:pt x="4823" y="720"/>
                  <a:pt x="4775" y="708"/>
                  <a:pt x="4739" y="684"/>
                </a:cubicBezTo>
                <a:cubicBezTo>
                  <a:pt x="4585" y="589"/>
                  <a:pt x="4430" y="506"/>
                  <a:pt x="4263" y="446"/>
                </a:cubicBezTo>
                <a:cubicBezTo>
                  <a:pt x="4132" y="375"/>
                  <a:pt x="3989" y="303"/>
                  <a:pt x="3846" y="268"/>
                </a:cubicBezTo>
                <a:cubicBezTo>
                  <a:pt x="3787" y="232"/>
                  <a:pt x="3727" y="208"/>
                  <a:pt x="3656" y="208"/>
                </a:cubicBezTo>
                <a:cubicBezTo>
                  <a:pt x="3632" y="208"/>
                  <a:pt x="3620" y="184"/>
                  <a:pt x="3596" y="173"/>
                </a:cubicBezTo>
                <a:cubicBezTo>
                  <a:pt x="3549" y="149"/>
                  <a:pt x="3489" y="137"/>
                  <a:pt x="3442" y="137"/>
                </a:cubicBezTo>
                <a:cubicBezTo>
                  <a:pt x="3215" y="65"/>
                  <a:pt x="2977" y="30"/>
                  <a:pt x="2739" y="18"/>
                </a:cubicBezTo>
                <a:cubicBezTo>
                  <a:pt x="2697" y="6"/>
                  <a:pt x="2656" y="3"/>
                  <a:pt x="2613" y="3"/>
                </a:cubicBezTo>
                <a:cubicBezTo>
                  <a:pt x="2569" y="3"/>
                  <a:pt x="2525" y="6"/>
                  <a:pt x="2477" y="6"/>
                </a:cubicBezTo>
                <a:cubicBezTo>
                  <a:pt x="2263" y="18"/>
                  <a:pt x="2049" y="30"/>
                  <a:pt x="1846" y="113"/>
                </a:cubicBezTo>
                <a:cubicBezTo>
                  <a:pt x="1842" y="109"/>
                  <a:pt x="1840" y="108"/>
                  <a:pt x="1837" y="108"/>
                </a:cubicBezTo>
                <a:cubicBezTo>
                  <a:pt x="1833" y="108"/>
                  <a:pt x="1830" y="113"/>
                  <a:pt x="1822" y="113"/>
                </a:cubicBezTo>
                <a:cubicBezTo>
                  <a:pt x="1679" y="149"/>
                  <a:pt x="1525" y="184"/>
                  <a:pt x="1406" y="280"/>
                </a:cubicBezTo>
                <a:cubicBezTo>
                  <a:pt x="1382" y="303"/>
                  <a:pt x="1358" y="303"/>
                  <a:pt x="1334" y="315"/>
                </a:cubicBezTo>
                <a:cubicBezTo>
                  <a:pt x="1287" y="315"/>
                  <a:pt x="1251" y="339"/>
                  <a:pt x="1215" y="375"/>
                </a:cubicBezTo>
                <a:cubicBezTo>
                  <a:pt x="1144" y="411"/>
                  <a:pt x="1084" y="458"/>
                  <a:pt x="1025" y="518"/>
                </a:cubicBezTo>
                <a:cubicBezTo>
                  <a:pt x="977" y="542"/>
                  <a:pt x="941" y="565"/>
                  <a:pt x="906" y="601"/>
                </a:cubicBezTo>
                <a:cubicBezTo>
                  <a:pt x="882" y="613"/>
                  <a:pt x="858" y="637"/>
                  <a:pt x="846" y="673"/>
                </a:cubicBezTo>
                <a:cubicBezTo>
                  <a:pt x="834" y="673"/>
                  <a:pt x="822" y="684"/>
                  <a:pt x="822" y="684"/>
                </a:cubicBezTo>
                <a:cubicBezTo>
                  <a:pt x="763" y="732"/>
                  <a:pt x="727" y="768"/>
                  <a:pt x="691" y="827"/>
                </a:cubicBezTo>
                <a:cubicBezTo>
                  <a:pt x="620" y="887"/>
                  <a:pt x="572" y="946"/>
                  <a:pt x="536" y="1030"/>
                </a:cubicBezTo>
                <a:cubicBezTo>
                  <a:pt x="453" y="1113"/>
                  <a:pt x="394" y="1208"/>
                  <a:pt x="346" y="1316"/>
                </a:cubicBezTo>
                <a:cubicBezTo>
                  <a:pt x="298" y="1411"/>
                  <a:pt x="251" y="1506"/>
                  <a:pt x="215" y="1601"/>
                </a:cubicBezTo>
                <a:cubicBezTo>
                  <a:pt x="191" y="1649"/>
                  <a:pt x="167" y="1708"/>
                  <a:pt x="155" y="1768"/>
                </a:cubicBezTo>
                <a:cubicBezTo>
                  <a:pt x="144" y="1780"/>
                  <a:pt x="132" y="1804"/>
                  <a:pt x="132" y="1827"/>
                </a:cubicBezTo>
                <a:cubicBezTo>
                  <a:pt x="132" y="1839"/>
                  <a:pt x="120" y="1839"/>
                  <a:pt x="120" y="1851"/>
                </a:cubicBezTo>
                <a:cubicBezTo>
                  <a:pt x="96" y="1947"/>
                  <a:pt x="60" y="2042"/>
                  <a:pt x="60" y="2137"/>
                </a:cubicBezTo>
                <a:cubicBezTo>
                  <a:pt x="25" y="2197"/>
                  <a:pt x="48" y="2256"/>
                  <a:pt x="36" y="2328"/>
                </a:cubicBezTo>
                <a:cubicBezTo>
                  <a:pt x="36" y="2339"/>
                  <a:pt x="36" y="2351"/>
                  <a:pt x="36" y="2363"/>
                </a:cubicBezTo>
                <a:cubicBezTo>
                  <a:pt x="36" y="2375"/>
                  <a:pt x="36" y="2399"/>
                  <a:pt x="36" y="2411"/>
                </a:cubicBezTo>
                <a:cubicBezTo>
                  <a:pt x="1" y="2554"/>
                  <a:pt x="25" y="2697"/>
                  <a:pt x="25" y="2840"/>
                </a:cubicBezTo>
                <a:cubicBezTo>
                  <a:pt x="25" y="2947"/>
                  <a:pt x="1" y="3066"/>
                  <a:pt x="36" y="3173"/>
                </a:cubicBezTo>
                <a:cubicBezTo>
                  <a:pt x="48" y="3232"/>
                  <a:pt x="25" y="3292"/>
                  <a:pt x="60" y="3351"/>
                </a:cubicBezTo>
                <a:cubicBezTo>
                  <a:pt x="60" y="3399"/>
                  <a:pt x="48" y="3459"/>
                  <a:pt x="84" y="3506"/>
                </a:cubicBezTo>
                <a:cubicBezTo>
                  <a:pt x="84" y="3566"/>
                  <a:pt x="96" y="3613"/>
                  <a:pt x="108" y="3661"/>
                </a:cubicBezTo>
                <a:cubicBezTo>
                  <a:pt x="144" y="3709"/>
                  <a:pt x="96" y="3780"/>
                  <a:pt x="155" y="3816"/>
                </a:cubicBezTo>
                <a:cubicBezTo>
                  <a:pt x="167" y="3828"/>
                  <a:pt x="179" y="3840"/>
                  <a:pt x="191" y="3840"/>
                </a:cubicBezTo>
                <a:cubicBezTo>
                  <a:pt x="179" y="3863"/>
                  <a:pt x="144" y="3875"/>
                  <a:pt x="155" y="3923"/>
                </a:cubicBezTo>
                <a:cubicBezTo>
                  <a:pt x="251" y="4280"/>
                  <a:pt x="346" y="4649"/>
                  <a:pt x="513" y="4983"/>
                </a:cubicBezTo>
                <a:cubicBezTo>
                  <a:pt x="525" y="5054"/>
                  <a:pt x="560" y="5102"/>
                  <a:pt x="596" y="5161"/>
                </a:cubicBezTo>
                <a:cubicBezTo>
                  <a:pt x="691" y="5364"/>
                  <a:pt x="775" y="5566"/>
                  <a:pt x="917" y="5745"/>
                </a:cubicBezTo>
                <a:cubicBezTo>
                  <a:pt x="977" y="5899"/>
                  <a:pt x="1072" y="6054"/>
                  <a:pt x="1168" y="6185"/>
                </a:cubicBezTo>
                <a:cubicBezTo>
                  <a:pt x="1215" y="6280"/>
                  <a:pt x="1275" y="6364"/>
                  <a:pt x="1334" y="6435"/>
                </a:cubicBezTo>
                <a:cubicBezTo>
                  <a:pt x="1370" y="6483"/>
                  <a:pt x="1394" y="6519"/>
                  <a:pt x="1429" y="6566"/>
                </a:cubicBezTo>
                <a:cubicBezTo>
                  <a:pt x="1441" y="6602"/>
                  <a:pt x="1465" y="6614"/>
                  <a:pt x="1489" y="6638"/>
                </a:cubicBezTo>
                <a:cubicBezTo>
                  <a:pt x="1489" y="6638"/>
                  <a:pt x="1489" y="6650"/>
                  <a:pt x="1489" y="6661"/>
                </a:cubicBezTo>
                <a:cubicBezTo>
                  <a:pt x="1560" y="6757"/>
                  <a:pt x="1632" y="6876"/>
                  <a:pt x="1715" y="6971"/>
                </a:cubicBezTo>
                <a:cubicBezTo>
                  <a:pt x="1715" y="7007"/>
                  <a:pt x="1751" y="7042"/>
                  <a:pt x="1775" y="7066"/>
                </a:cubicBezTo>
                <a:cubicBezTo>
                  <a:pt x="1810" y="7102"/>
                  <a:pt x="1846" y="7138"/>
                  <a:pt x="1870" y="7197"/>
                </a:cubicBezTo>
                <a:cubicBezTo>
                  <a:pt x="1882" y="7233"/>
                  <a:pt x="1906" y="7257"/>
                  <a:pt x="1930" y="7281"/>
                </a:cubicBezTo>
                <a:cubicBezTo>
                  <a:pt x="2001" y="7376"/>
                  <a:pt x="2060" y="7471"/>
                  <a:pt x="2144" y="7554"/>
                </a:cubicBezTo>
                <a:cubicBezTo>
                  <a:pt x="2203" y="7638"/>
                  <a:pt x="2263" y="7721"/>
                  <a:pt x="2346" y="7792"/>
                </a:cubicBezTo>
                <a:cubicBezTo>
                  <a:pt x="2418" y="7912"/>
                  <a:pt x="2513" y="8007"/>
                  <a:pt x="2608" y="8114"/>
                </a:cubicBezTo>
                <a:cubicBezTo>
                  <a:pt x="2727" y="8269"/>
                  <a:pt x="2870" y="8412"/>
                  <a:pt x="3013" y="8554"/>
                </a:cubicBezTo>
                <a:cubicBezTo>
                  <a:pt x="3061" y="8614"/>
                  <a:pt x="3108" y="8662"/>
                  <a:pt x="3168" y="8709"/>
                </a:cubicBezTo>
                <a:cubicBezTo>
                  <a:pt x="3227" y="8757"/>
                  <a:pt x="3275" y="8828"/>
                  <a:pt x="3346" y="8864"/>
                </a:cubicBezTo>
                <a:cubicBezTo>
                  <a:pt x="3346" y="8888"/>
                  <a:pt x="3346" y="8900"/>
                  <a:pt x="3370" y="8912"/>
                </a:cubicBezTo>
                <a:cubicBezTo>
                  <a:pt x="3465" y="8995"/>
                  <a:pt x="3549" y="9090"/>
                  <a:pt x="3644" y="9174"/>
                </a:cubicBezTo>
                <a:cubicBezTo>
                  <a:pt x="3704" y="9233"/>
                  <a:pt x="3775" y="9281"/>
                  <a:pt x="3835" y="9340"/>
                </a:cubicBezTo>
                <a:cubicBezTo>
                  <a:pt x="3858" y="9388"/>
                  <a:pt x="3906" y="9412"/>
                  <a:pt x="3954" y="9447"/>
                </a:cubicBezTo>
                <a:cubicBezTo>
                  <a:pt x="4001" y="9483"/>
                  <a:pt x="4025" y="9531"/>
                  <a:pt x="4085" y="9555"/>
                </a:cubicBezTo>
                <a:cubicBezTo>
                  <a:pt x="4156" y="9614"/>
                  <a:pt x="4204" y="9686"/>
                  <a:pt x="4287" y="9721"/>
                </a:cubicBezTo>
                <a:cubicBezTo>
                  <a:pt x="4287" y="9733"/>
                  <a:pt x="4299" y="9733"/>
                  <a:pt x="4299" y="9745"/>
                </a:cubicBezTo>
                <a:cubicBezTo>
                  <a:pt x="4311" y="9757"/>
                  <a:pt x="4335" y="9769"/>
                  <a:pt x="4346" y="9781"/>
                </a:cubicBezTo>
                <a:cubicBezTo>
                  <a:pt x="4430" y="9852"/>
                  <a:pt x="4525" y="9924"/>
                  <a:pt x="4620" y="9983"/>
                </a:cubicBezTo>
                <a:cubicBezTo>
                  <a:pt x="4870" y="10233"/>
                  <a:pt x="5180" y="10424"/>
                  <a:pt x="5466" y="10638"/>
                </a:cubicBezTo>
                <a:cubicBezTo>
                  <a:pt x="5478" y="10638"/>
                  <a:pt x="5489" y="10650"/>
                  <a:pt x="5513" y="10662"/>
                </a:cubicBezTo>
                <a:cubicBezTo>
                  <a:pt x="5525" y="10686"/>
                  <a:pt x="5549" y="10698"/>
                  <a:pt x="5585" y="10698"/>
                </a:cubicBezTo>
                <a:cubicBezTo>
                  <a:pt x="5787" y="10876"/>
                  <a:pt x="6025" y="11007"/>
                  <a:pt x="6251" y="11150"/>
                </a:cubicBezTo>
                <a:cubicBezTo>
                  <a:pt x="6263" y="11162"/>
                  <a:pt x="6275" y="11162"/>
                  <a:pt x="6299" y="11162"/>
                </a:cubicBezTo>
                <a:cubicBezTo>
                  <a:pt x="6323" y="11186"/>
                  <a:pt x="6347" y="11198"/>
                  <a:pt x="6371" y="11210"/>
                </a:cubicBezTo>
                <a:cubicBezTo>
                  <a:pt x="6371" y="11233"/>
                  <a:pt x="6382" y="11233"/>
                  <a:pt x="6406" y="11233"/>
                </a:cubicBezTo>
                <a:cubicBezTo>
                  <a:pt x="6478" y="11305"/>
                  <a:pt x="6561" y="11352"/>
                  <a:pt x="6656" y="11388"/>
                </a:cubicBezTo>
                <a:cubicBezTo>
                  <a:pt x="6752" y="11460"/>
                  <a:pt x="6859" y="11519"/>
                  <a:pt x="6966" y="11567"/>
                </a:cubicBezTo>
                <a:cubicBezTo>
                  <a:pt x="6990" y="11591"/>
                  <a:pt x="7025" y="11602"/>
                  <a:pt x="7049" y="11614"/>
                </a:cubicBezTo>
                <a:cubicBezTo>
                  <a:pt x="7077" y="11649"/>
                  <a:pt x="7105" y="11668"/>
                  <a:pt x="7137" y="11668"/>
                </a:cubicBezTo>
                <a:cubicBezTo>
                  <a:pt x="7160" y="11668"/>
                  <a:pt x="7186" y="11658"/>
                  <a:pt x="7216" y="11638"/>
                </a:cubicBezTo>
                <a:cubicBezTo>
                  <a:pt x="7252" y="11602"/>
                  <a:pt x="7311" y="11614"/>
                  <a:pt x="7347" y="11567"/>
                </a:cubicBezTo>
                <a:cubicBezTo>
                  <a:pt x="7418" y="11543"/>
                  <a:pt x="7490" y="11507"/>
                  <a:pt x="7549" y="11460"/>
                </a:cubicBezTo>
                <a:cubicBezTo>
                  <a:pt x="7573" y="11448"/>
                  <a:pt x="7597" y="11436"/>
                  <a:pt x="7609" y="11412"/>
                </a:cubicBezTo>
                <a:cubicBezTo>
                  <a:pt x="7859" y="11281"/>
                  <a:pt x="8097" y="11138"/>
                  <a:pt x="8335" y="10971"/>
                </a:cubicBezTo>
                <a:cubicBezTo>
                  <a:pt x="8430" y="10924"/>
                  <a:pt x="8526" y="10852"/>
                  <a:pt x="8621" y="10781"/>
                </a:cubicBezTo>
                <a:cubicBezTo>
                  <a:pt x="8680" y="10745"/>
                  <a:pt x="8752" y="10710"/>
                  <a:pt x="8799" y="10662"/>
                </a:cubicBezTo>
                <a:cubicBezTo>
                  <a:pt x="8859" y="10638"/>
                  <a:pt x="8907" y="10590"/>
                  <a:pt x="8954" y="10543"/>
                </a:cubicBezTo>
                <a:cubicBezTo>
                  <a:pt x="9097" y="10471"/>
                  <a:pt x="9204" y="10376"/>
                  <a:pt x="9335" y="10269"/>
                </a:cubicBezTo>
                <a:cubicBezTo>
                  <a:pt x="9407" y="10233"/>
                  <a:pt x="9478" y="10186"/>
                  <a:pt x="9538" y="10114"/>
                </a:cubicBezTo>
                <a:cubicBezTo>
                  <a:pt x="9680" y="10031"/>
                  <a:pt x="9788" y="9912"/>
                  <a:pt x="9919" y="9805"/>
                </a:cubicBezTo>
                <a:cubicBezTo>
                  <a:pt x="9990" y="9745"/>
                  <a:pt x="10073" y="9686"/>
                  <a:pt x="10133" y="9614"/>
                </a:cubicBezTo>
                <a:cubicBezTo>
                  <a:pt x="10216" y="9578"/>
                  <a:pt x="10264" y="9507"/>
                  <a:pt x="10312" y="9459"/>
                </a:cubicBezTo>
                <a:cubicBezTo>
                  <a:pt x="10419" y="9400"/>
                  <a:pt x="10490" y="9305"/>
                  <a:pt x="10585" y="9233"/>
                </a:cubicBezTo>
                <a:cubicBezTo>
                  <a:pt x="10669" y="9162"/>
                  <a:pt x="10728" y="9078"/>
                  <a:pt x="10812" y="9007"/>
                </a:cubicBezTo>
                <a:cubicBezTo>
                  <a:pt x="10907" y="8947"/>
                  <a:pt x="10978" y="8864"/>
                  <a:pt x="11050" y="8781"/>
                </a:cubicBezTo>
                <a:cubicBezTo>
                  <a:pt x="11097" y="8745"/>
                  <a:pt x="11133" y="8709"/>
                  <a:pt x="11157" y="8662"/>
                </a:cubicBezTo>
                <a:cubicBezTo>
                  <a:pt x="11264" y="8590"/>
                  <a:pt x="11324" y="8495"/>
                  <a:pt x="11407" y="8400"/>
                </a:cubicBezTo>
                <a:cubicBezTo>
                  <a:pt x="11455" y="8376"/>
                  <a:pt x="11490" y="8328"/>
                  <a:pt x="11526" y="8281"/>
                </a:cubicBezTo>
                <a:cubicBezTo>
                  <a:pt x="11562" y="8269"/>
                  <a:pt x="11585" y="8245"/>
                  <a:pt x="11597" y="8197"/>
                </a:cubicBezTo>
                <a:cubicBezTo>
                  <a:pt x="11669" y="8138"/>
                  <a:pt x="11740" y="8066"/>
                  <a:pt x="11800" y="7971"/>
                </a:cubicBezTo>
                <a:cubicBezTo>
                  <a:pt x="11859" y="7923"/>
                  <a:pt x="11907" y="7864"/>
                  <a:pt x="11955" y="7792"/>
                </a:cubicBezTo>
                <a:cubicBezTo>
                  <a:pt x="11978" y="7781"/>
                  <a:pt x="12002" y="7745"/>
                  <a:pt x="12014" y="7709"/>
                </a:cubicBezTo>
                <a:cubicBezTo>
                  <a:pt x="12026" y="7697"/>
                  <a:pt x="12026" y="7697"/>
                  <a:pt x="12038" y="7685"/>
                </a:cubicBezTo>
                <a:cubicBezTo>
                  <a:pt x="12217" y="7483"/>
                  <a:pt x="12383" y="7269"/>
                  <a:pt x="12526" y="7031"/>
                </a:cubicBezTo>
                <a:cubicBezTo>
                  <a:pt x="12574" y="6983"/>
                  <a:pt x="12609" y="6935"/>
                  <a:pt x="12633" y="6876"/>
                </a:cubicBezTo>
                <a:cubicBezTo>
                  <a:pt x="12681" y="6828"/>
                  <a:pt x="12728" y="6769"/>
                  <a:pt x="12752" y="6709"/>
                </a:cubicBezTo>
                <a:cubicBezTo>
                  <a:pt x="12788" y="6685"/>
                  <a:pt x="12812" y="6650"/>
                  <a:pt x="12824" y="6614"/>
                </a:cubicBezTo>
                <a:cubicBezTo>
                  <a:pt x="12836" y="6590"/>
                  <a:pt x="12848" y="6566"/>
                  <a:pt x="12859" y="6554"/>
                </a:cubicBezTo>
                <a:cubicBezTo>
                  <a:pt x="12907" y="6507"/>
                  <a:pt x="12943" y="6459"/>
                  <a:pt x="12967" y="6411"/>
                </a:cubicBezTo>
                <a:cubicBezTo>
                  <a:pt x="12979" y="6399"/>
                  <a:pt x="12990" y="6376"/>
                  <a:pt x="13002" y="6364"/>
                </a:cubicBezTo>
                <a:cubicBezTo>
                  <a:pt x="13074" y="6280"/>
                  <a:pt x="13133" y="6173"/>
                  <a:pt x="13193" y="6078"/>
                </a:cubicBezTo>
                <a:cubicBezTo>
                  <a:pt x="13252" y="5995"/>
                  <a:pt x="13300" y="5911"/>
                  <a:pt x="13336" y="5804"/>
                </a:cubicBezTo>
                <a:cubicBezTo>
                  <a:pt x="13348" y="5792"/>
                  <a:pt x="13360" y="5780"/>
                  <a:pt x="13371" y="5768"/>
                </a:cubicBezTo>
                <a:cubicBezTo>
                  <a:pt x="13419" y="5685"/>
                  <a:pt x="13479" y="5602"/>
                  <a:pt x="13514" y="5518"/>
                </a:cubicBezTo>
                <a:cubicBezTo>
                  <a:pt x="13586" y="5399"/>
                  <a:pt x="13645" y="5280"/>
                  <a:pt x="13693" y="5161"/>
                </a:cubicBezTo>
                <a:cubicBezTo>
                  <a:pt x="13776" y="5042"/>
                  <a:pt x="13824" y="4899"/>
                  <a:pt x="13871" y="4756"/>
                </a:cubicBezTo>
                <a:cubicBezTo>
                  <a:pt x="13919" y="4661"/>
                  <a:pt x="13955" y="4554"/>
                  <a:pt x="13979" y="4447"/>
                </a:cubicBezTo>
                <a:cubicBezTo>
                  <a:pt x="14002" y="4399"/>
                  <a:pt x="14026" y="4340"/>
                  <a:pt x="14026" y="4292"/>
                </a:cubicBezTo>
                <a:cubicBezTo>
                  <a:pt x="14086" y="4137"/>
                  <a:pt x="14110" y="3971"/>
                  <a:pt x="14157" y="3816"/>
                </a:cubicBezTo>
                <a:cubicBezTo>
                  <a:pt x="14157" y="3804"/>
                  <a:pt x="14157" y="3792"/>
                  <a:pt x="14157" y="3780"/>
                </a:cubicBezTo>
                <a:cubicBezTo>
                  <a:pt x="14181" y="3685"/>
                  <a:pt x="14205" y="3602"/>
                  <a:pt x="14205" y="3506"/>
                </a:cubicBezTo>
                <a:cubicBezTo>
                  <a:pt x="14241" y="3471"/>
                  <a:pt x="14217" y="3423"/>
                  <a:pt x="14229" y="3375"/>
                </a:cubicBezTo>
                <a:cubicBezTo>
                  <a:pt x="14252" y="3304"/>
                  <a:pt x="14241" y="3244"/>
                  <a:pt x="14252" y="3173"/>
                </a:cubicBezTo>
                <a:cubicBezTo>
                  <a:pt x="14276" y="3149"/>
                  <a:pt x="14264" y="3113"/>
                  <a:pt x="14264" y="3078"/>
                </a:cubicBezTo>
                <a:cubicBezTo>
                  <a:pt x="14276" y="2792"/>
                  <a:pt x="14276" y="2506"/>
                  <a:pt x="14241" y="2220"/>
                </a:cubicBezTo>
                <a:cubicBezTo>
                  <a:pt x="14241" y="2208"/>
                  <a:pt x="14241" y="2185"/>
                  <a:pt x="14229" y="2161"/>
                </a:cubicBezTo>
                <a:cubicBezTo>
                  <a:pt x="14229" y="2137"/>
                  <a:pt x="14229" y="2125"/>
                  <a:pt x="14217" y="2101"/>
                </a:cubicBezTo>
                <a:cubicBezTo>
                  <a:pt x="14217" y="2042"/>
                  <a:pt x="14205" y="1994"/>
                  <a:pt x="14181" y="1935"/>
                </a:cubicBezTo>
                <a:cubicBezTo>
                  <a:pt x="14181" y="1935"/>
                  <a:pt x="14181" y="1923"/>
                  <a:pt x="14181" y="1923"/>
                </a:cubicBezTo>
                <a:cubicBezTo>
                  <a:pt x="14181" y="1899"/>
                  <a:pt x="14181" y="1875"/>
                  <a:pt x="14157" y="1851"/>
                </a:cubicBezTo>
                <a:cubicBezTo>
                  <a:pt x="14157" y="1827"/>
                  <a:pt x="14157" y="1804"/>
                  <a:pt x="14133" y="1792"/>
                </a:cubicBezTo>
                <a:cubicBezTo>
                  <a:pt x="14122" y="1697"/>
                  <a:pt x="14086" y="1625"/>
                  <a:pt x="14038" y="1542"/>
                </a:cubicBezTo>
                <a:cubicBezTo>
                  <a:pt x="14014" y="1446"/>
                  <a:pt x="13967" y="1351"/>
                  <a:pt x="13907" y="1280"/>
                </a:cubicBezTo>
                <a:cubicBezTo>
                  <a:pt x="13871" y="1196"/>
                  <a:pt x="13848" y="1101"/>
                  <a:pt x="13752" y="1054"/>
                </a:cubicBezTo>
                <a:cubicBezTo>
                  <a:pt x="13764" y="994"/>
                  <a:pt x="13729" y="970"/>
                  <a:pt x="13693" y="935"/>
                </a:cubicBezTo>
                <a:cubicBezTo>
                  <a:pt x="13657" y="887"/>
                  <a:pt x="13633" y="839"/>
                  <a:pt x="13574" y="804"/>
                </a:cubicBezTo>
                <a:cubicBezTo>
                  <a:pt x="13538" y="744"/>
                  <a:pt x="13502" y="708"/>
                  <a:pt x="13443" y="673"/>
                </a:cubicBezTo>
                <a:cubicBezTo>
                  <a:pt x="13407" y="625"/>
                  <a:pt x="13371" y="577"/>
                  <a:pt x="13312" y="554"/>
                </a:cubicBezTo>
                <a:cubicBezTo>
                  <a:pt x="13276" y="506"/>
                  <a:pt x="13217" y="482"/>
                  <a:pt x="13169" y="446"/>
                </a:cubicBezTo>
                <a:cubicBezTo>
                  <a:pt x="13145" y="411"/>
                  <a:pt x="13109" y="387"/>
                  <a:pt x="13062" y="375"/>
                </a:cubicBezTo>
                <a:cubicBezTo>
                  <a:pt x="13002" y="315"/>
                  <a:pt x="12931" y="292"/>
                  <a:pt x="12859" y="268"/>
                </a:cubicBezTo>
                <a:cubicBezTo>
                  <a:pt x="12800" y="220"/>
                  <a:pt x="12728" y="196"/>
                  <a:pt x="12657" y="173"/>
                </a:cubicBezTo>
                <a:cubicBezTo>
                  <a:pt x="12621" y="149"/>
                  <a:pt x="12574" y="137"/>
                  <a:pt x="12526" y="137"/>
                </a:cubicBezTo>
                <a:cubicBezTo>
                  <a:pt x="12395" y="77"/>
                  <a:pt x="12264" y="42"/>
                  <a:pt x="12133" y="42"/>
                </a:cubicBezTo>
                <a:cubicBezTo>
                  <a:pt x="11994" y="18"/>
                  <a:pt x="11854" y="0"/>
                  <a:pt x="11718" y="0"/>
                </a:cubicBezTo>
                <a:close/>
              </a:path>
            </a:pathLst>
          </a:custGeom>
          <a:solidFill>
            <a:srgbClr val="FE676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1250" y="1126156"/>
            <a:ext cx="5497121" cy="3760162"/>
          </a:xfrm>
          <a:prstGeom prst="rect">
            <a:avLst/>
          </a:prstGeom>
        </p:spPr>
      </p:pic>
      <p:pic>
        <p:nvPicPr>
          <p:cNvPr id="15" name="Google Shape;822;p4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895194" y="3879365"/>
            <a:ext cx="2684583" cy="12676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Google Shape;825;p4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8124984" y="3960242"/>
            <a:ext cx="1309850" cy="891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Google Shape;825;p4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534914" y="4255989"/>
            <a:ext cx="1309850" cy="89102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322245" y="2679692"/>
            <a:ext cx="3118585" cy="1420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smtClean="0">
                <a:solidFill>
                  <a:schemeClr val="bg1">
                    <a:lumMod val="50000"/>
                  </a:schemeClr>
                </a:solidFill>
              </a:rPr>
              <a:t>Chim chích chòe bị ốm vì đi đến trường vào trưa nắng mà không đội mũ</a:t>
            </a:r>
            <a:endParaRPr lang="en-US" sz="200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8" name="Google Shape;818;p43"/>
          <p:cNvSpPr/>
          <p:nvPr/>
        </p:nvSpPr>
        <p:spPr>
          <a:xfrm>
            <a:off x="8331237" y="3960242"/>
            <a:ext cx="185527" cy="294575"/>
          </a:xfrm>
          <a:custGeom>
            <a:avLst/>
            <a:gdLst/>
            <a:ahLst/>
            <a:cxnLst/>
            <a:rect l="l" t="t" r="r" b="b"/>
            <a:pathLst>
              <a:path w="4335" h="6883" extrusionOk="0">
                <a:moveTo>
                  <a:pt x="2175" y="1"/>
                </a:moveTo>
                <a:cubicBezTo>
                  <a:pt x="2172" y="1"/>
                  <a:pt x="2170" y="1"/>
                  <a:pt x="2168" y="1"/>
                </a:cubicBezTo>
                <a:cubicBezTo>
                  <a:pt x="1858" y="1"/>
                  <a:pt x="1870" y="763"/>
                  <a:pt x="1823" y="1191"/>
                </a:cubicBezTo>
                <a:cubicBezTo>
                  <a:pt x="1739" y="2049"/>
                  <a:pt x="1108" y="2799"/>
                  <a:pt x="418" y="3025"/>
                </a:cubicBezTo>
                <a:cubicBezTo>
                  <a:pt x="263" y="3073"/>
                  <a:pt x="84" y="3120"/>
                  <a:pt x="37" y="3299"/>
                </a:cubicBezTo>
                <a:cubicBezTo>
                  <a:pt x="1" y="3442"/>
                  <a:pt x="84" y="3597"/>
                  <a:pt x="191" y="3668"/>
                </a:cubicBezTo>
                <a:cubicBezTo>
                  <a:pt x="299" y="3739"/>
                  <a:pt x="418" y="3775"/>
                  <a:pt x="537" y="3811"/>
                </a:cubicBezTo>
                <a:cubicBezTo>
                  <a:pt x="965" y="3966"/>
                  <a:pt x="1311" y="4347"/>
                  <a:pt x="1525" y="4799"/>
                </a:cubicBezTo>
                <a:cubicBezTo>
                  <a:pt x="1739" y="5263"/>
                  <a:pt x="1823" y="5775"/>
                  <a:pt x="1870" y="6287"/>
                </a:cubicBezTo>
                <a:cubicBezTo>
                  <a:pt x="1894" y="6537"/>
                  <a:pt x="1953" y="6859"/>
                  <a:pt x="2168" y="6883"/>
                </a:cubicBezTo>
                <a:cubicBezTo>
                  <a:pt x="2382" y="6859"/>
                  <a:pt x="2442" y="6537"/>
                  <a:pt x="2465" y="6287"/>
                </a:cubicBezTo>
                <a:cubicBezTo>
                  <a:pt x="2513" y="5775"/>
                  <a:pt x="2608" y="5263"/>
                  <a:pt x="2811" y="4799"/>
                </a:cubicBezTo>
                <a:cubicBezTo>
                  <a:pt x="3025" y="4347"/>
                  <a:pt x="3370" y="3966"/>
                  <a:pt x="3787" y="3811"/>
                </a:cubicBezTo>
                <a:cubicBezTo>
                  <a:pt x="3906" y="3775"/>
                  <a:pt x="4037" y="3739"/>
                  <a:pt x="4144" y="3668"/>
                </a:cubicBezTo>
                <a:cubicBezTo>
                  <a:pt x="4251" y="3597"/>
                  <a:pt x="4335" y="3442"/>
                  <a:pt x="4299" y="3299"/>
                </a:cubicBezTo>
                <a:cubicBezTo>
                  <a:pt x="4251" y="3120"/>
                  <a:pt x="4073" y="3073"/>
                  <a:pt x="3918" y="3025"/>
                </a:cubicBezTo>
                <a:cubicBezTo>
                  <a:pt x="3227" y="2799"/>
                  <a:pt x="2632" y="2049"/>
                  <a:pt x="2549" y="1191"/>
                </a:cubicBezTo>
                <a:cubicBezTo>
                  <a:pt x="2502" y="766"/>
                  <a:pt x="2478" y="1"/>
                  <a:pt x="2175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9" name="Google Shape;819;p43"/>
          <p:cNvSpPr/>
          <p:nvPr/>
        </p:nvSpPr>
        <p:spPr>
          <a:xfrm>
            <a:off x="8589651" y="1614340"/>
            <a:ext cx="107079" cy="143757"/>
          </a:xfrm>
          <a:custGeom>
            <a:avLst/>
            <a:gdLst/>
            <a:ahLst/>
            <a:cxnLst/>
            <a:rect l="l" t="t" r="r" b="b"/>
            <a:pathLst>
              <a:path w="2502" h="3359" extrusionOk="0">
                <a:moveTo>
                  <a:pt x="1259" y="1"/>
                </a:moveTo>
                <a:cubicBezTo>
                  <a:pt x="1256" y="1"/>
                  <a:pt x="1254" y="1"/>
                  <a:pt x="1251" y="1"/>
                </a:cubicBezTo>
                <a:cubicBezTo>
                  <a:pt x="1072" y="1"/>
                  <a:pt x="1084" y="370"/>
                  <a:pt x="1060" y="584"/>
                </a:cubicBezTo>
                <a:cubicBezTo>
                  <a:pt x="1001" y="989"/>
                  <a:pt x="644" y="1358"/>
                  <a:pt x="239" y="1466"/>
                </a:cubicBezTo>
                <a:cubicBezTo>
                  <a:pt x="156" y="1489"/>
                  <a:pt x="48" y="1525"/>
                  <a:pt x="25" y="1608"/>
                </a:cubicBezTo>
                <a:cubicBezTo>
                  <a:pt x="1" y="1680"/>
                  <a:pt x="48" y="1751"/>
                  <a:pt x="120" y="1787"/>
                </a:cubicBezTo>
                <a:cubicBezTo>
                  <a:pt x="179" y="1823"/>
                  <a:pt x="251" y="1835"/>
                  <a:pt x="322" y="1858"/>
                </a:cubicBezTo>
                <a:cubicBezTo>
                  <a:pt x="560" y="1930"/>
                  <a:pt x="763" y="2120"/>
                  <a:pt x="882" y="2335"/>
                </a:cubicBezTo>
                <a:cubicBezTo>
                  <a:pt x="1001" y="2561"/>
                  <a:pt x="1060" y="2811"/>
                  <a:pt x="1084" y="3073"/>
                </a:cubicBezTo>
                <a:cubicBezTo>
                  <a:pt x="1096" y="3192"/>
                  <a:pt x="1132" y="3347"/>
                  <a:pt x="1251" y="3359"/>
                </a:cubicBezTo>
                <a:cubicBezTo>
                  <a:pt x="1382" y="3347"/>
                  <a:pt x="1406" y="3192"/>
                  <a:pt x="1429" y="3073"/>
                </a:cubicBezTo>
                <a:cubicBezTo>
                  <a:pt x="1453" y="2811"/>
                  <a:pt x="1501" y="2561"/>
                  <a:pt x="1632" y="2335"/>
                </a:cubicBezTo>
                <a:cubicBezTo>
                  <a:pt x="1751" y="2120"/>
                  <a:pt x="1953" y="1930"/>
                  <a:pt x="2191" y="1858"/>
                </a:cubicBezTo>
                <a:cubicBezTo>
                  <a:pt x="2263" y="1835"/>
                  <a:pt x="2334" y="1823"/>
                  <a:pt x="2394" y="1787"/>
                </a:cubicBezTo>
                <a:cubicBezTo>
                  <a:pt x="2453" y="1751"/>
                  <a:pt x="2501" y="1680"/>
                  <a:pt x="2489" y="1608"/>
                </a:cubicBezTo>
                <a:cubicBezTo>
                  <a:pt x="2453" y="1525"/>
                  <a:pt x="2346" y="1489"/>
                  <a:pt x="2263" y="1466"/>
                </a:cubicBezTo>
                <a:cubicBezTo>
                  <a:pt x="1870" y="1358"/>
                  <a:pt x="1525" y="989"/>
                  <a:pt x="1477" y="584"/>
                </a:cubicBezTo>
                <a:cubicBezTo>
                  <a:pt x="1442" y="373"/>
                  <a:pt x="1430" y="1"/>
                  <a:pt x="1259" y="1"/>
                </a:cubicBezTo>
                <a:close/>
              </a:path>
            </a:pathLst>
          </a:custGeom>
          <a:solidFill>
            <a:srgbClr val="FEA66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22" name="Google Shape;822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20954328">
            <a:off x="6198596" y="3081707"/>
            <a:ext cx="3480774" cy="1822010"/>
          </a:xfrm>
          <a:prstGeom prst="rect">
            <a:avLst/>
          </a:prstGeom>
          <a:noFill/>
          <a:ln>
            <a:noFill/>
          </a:ln>
        </p:spPr>
      </p:pic>
      <p:pic>
        <p:nvPicPr>
          <p:cNvPr id="825" name="Google Shape;825;p4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160283" y="3960243"/>
            <a:ext cx="1658580" cy="1221148"/>
          </a:xfrm>
          <a:prstGeom prst="rect">
            <a:avLst/>
          </a:prstGeom>
          <a:noFill/>
          <a:ln>
            <a:noFill/>
          </a:ln>
        </p:spPr>
      </p:pic>
      <p:pic>
        <p:nvPicPr>
          <p:cNvPr id="826" name="Google Shape;826;p4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flipH="1">
            <a:off x="6059103" y="4290365"/>
            <a:ext cx="1597778" cy="85313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7204" y="260949"/>
            <a:ext cx="3241701" cy="951833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231439" y="479626"/>
            <a:ext cx="3139004" cy="577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b="1" smtClean="0">
                <a:solidFill>
                  <a:schemeClr val="bg1">
                    <a:lumMod val="50000"/>
                  </a:schemeClr>
                </a:solidFill>
              </a:rPr>
              <a:t>CHIA SẺ</a:t>
            </a:r>
            <a:endParaRPr lang="en-US" sz="2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" name="Google Shape;824;p43"/>
          <p:cNvSpPr/>
          <p:nvPr/>
        </p:nvSpPr>
        <p:spPr>
          <a:xfrm>
            <a:off x="4013518" y="333776"/>
            <a:ext cx="356925" cy="291700"/>
          </a:xfrm>
          <a:custGeom>
            <a:avLst/>
            <a:gdLst/>
            <a:ahLst/>
            <a:cxnLst/>
            <a:rect l="l" t="t" r="r" b="b"/>
            <a:pathLst>
              <a:path w="14277" h="11668" extrusionOk="0">
                <a:moveTo>
                  <a:pt x="10812" y="649"/>
                </a:moveTo>
                <a:cubicBezTo>
                  <a:pt x="10800" y="649"/>
                  <a:pt x="10800" y="661"/>
                  <a:pt x="10800" y="661"/>
                </a:cubicBezTo>
                <a:cubicBezTo>
                  <a:pt x="10800" y="649"/>
                  <a:pt x="10800" y="649"/>
                  <a:pt x="10812" y="649"/>
                </a:cubicBezTo>
                <a:close/>
                <a:moveTo>
                  <a:pt x="4096" y="684"/>
                </a:moveTo>
                <a:cubicBezTo>
                  <a:pt x="4132" y="696"/>
                  <a:pt x="4168" y="696"/>
                  <a:pt x="4180" y="696"/>
                </a:cubicBezTo>
                <a:cubicBezTo>
                  <a:pt x="4185" y="694"/>
                  <a:pt x="4188" y="693"/>
                  <a:pt x="4190" y="693"/>
                </a:cubicBezTo>
                <a:cubicBezTo>
                  <a:pt x="4199" y="693"/>
                  <a:pt x="4192" y="708"/>
                  <a:pt x="4192" y="708"/>
                </a:cubicBezTo>
                <a:cubicBezTo>
                  <a:pt x="4192" y="744"/>
                  <a:pt x="4204" y="768"/>
                  <a:pt x="4216" y="792"/>
                </a:cubicBezTo>
                <a:cubicBezTo>
                  <a:pt x="4180" y="756"/>
                  <a:pt x="4144" y="720"/>
                  <a:pt x="4096" y="684"/>
                </a:cubicBezTo>
                <a:close/>
                <a:moveTo>
                  <a:pt x="5108" y="1054"/>
                </a:moveTo>
                <a:cubicBezTo>
                  <a:pt x="5108" y="1065"/>
                  <a:pt x="5108" y="1065"/>
                  <a:pt x="5108" y="1065"/>
                </a:cubicBezTo>
                <a:cubicBezTo>
                  <a:pt x="5097" y="1065"/>
                  <a:pt x="5097" y="1077"/>
                  <a:pt x="5085" y="1077"/>
                </a:cubicBezTo>
                <a:lnTo>
                  <a:pt x="5085" y="1077"/>
                </a:lnTo>
                <a:cubicBezTo>
                  <a:pt x="5097" y="1077"/>
                  <a:pt x="5097" y="1065"/>
                  <a:pt x="5108" y="1054"/>
                </a:cubicBezTo>
                <a:close/>
                <a:moveTo>
                  <a:pt x="9097" y="1089"/>
                </a:moveTo>
                <a:cubicBezTo>
                  <a:pt x="9109" y="1089"/>
                  <a:pt x="9109" y="1089"/>
                  <a:pt x="9109" y="1101"/>
                </a:cubicBezTo>
                <a:lnTo>
                  <a:pt x="9097" y="1101"/>
                </a:lnTo>
                <a:cubicBezTo>
                  <a:pt x="9097" y="1101"/>
                  <a:pt x="9097" y="1089"/>
                  <a:pt x="9097" y="1089"/>
                </a:cubicBezTo>
                <a:close/>
                <a:moveTo>
                  <a:pt x="1965" y="1101"/>
                </a:moveTo>
                <a:cubicBezTo>
                  <a:pt x="1965" y="1113"/>
                  <a:pt x="1965" y="1125"/>
                  <a:pt x="1953" y="1125"/>
                </a:cubicBezTo>
                <a:cubicBezTo>
                  <a:pt x="1953" y="1113"/>
                  <a:pt x="1965" y="1113"/>
                  <a:pt x="1965" y="1101"/>
                </a:cubicBezTo>
                <a:close/>
                <a:moveTo>
                  <a:pt x="8930" y="1149"/>
                </a:moveTo>
                <a:cubicBezTo>
                  <a:pt x="8930" y="1161"/>
                  <a:pt x="8918" y="1161"/>
                  <a:pt x="8918" y="1173"/>
                </a:cubicBezTo>
                <a:cubicBezTo>
                  <a:pt x="8918" y="1161"/>
                  <a:pt x="8918" y="1161"/>
                  <a:pt x="8930" y="1149"/>
                </a:cubicBezTo>
                <a:close/>
                <a:moveTo>
                  <a:pt x="3799" y="1232"/>
                </a:moveTo>
                <a:cubicBezTo>
                  <a:pt x="3799" y="1244"/>
                  <a:pt x="3787" y="1244"/>
                  <a:pt x="3775" y="1244"/>
                </a:cubicBezTo>
                <a:cubicBezTo>
                  <a:pt x="3787" y="1244"/>
                  <a:pt x="3787" y="1232"/>
                  <a:pt x="3787" y="1232"/>
                </a:cubicBezTo>
                <a:close/>
                <a:moveTo>
                  <a:pt x="3971" y="1259"/>
                </a:moveTo>
                <a:cubicBezTo>
                  <a:pt x="3989" y="1259"/>
                  <a:pt x="4007" y="1262"/>
                  <a:pt x="4025" y="1268"/>
                </a:cubicBezTo>
                <a:cubicBezTo>
                  <a:pt x="4001" y="1280"/>
                  <a:pt x="3965" y="1292"/>
                  <a:pt x="3942" y="1316"/>
                </a:cubicBezTo>
                <a:cubicBezTo>
                  <a:pt x="3930" y="1304"/>
                  <a:pt x="3906" y="1292"/>
                  <a:pt x="3918" y="1268"/>
                </a:cubicBezTo>
                <a:cubicBezTo>
                  <a:pt x="3936" y="1262"/>
                  <a:pt x="3954" y="1259"/>
                  <a:pt x="3971" y="1259"/>
                </a:cubicBezTo>
                <a:close/>
                <a:moveTo>
                  <a:pt x="9359" y="1387"/>
                </a:moveTo>
                <a:cubicBezTo>
                  <a:pt x="9359" y="1387"/>
                  <a:pt x="9359" y="1387"/>
                  <a:pt x="9359" y="1399"/>
                </a:cubicBezTo>
                <a:lnTo>
                  <a:pt x="9347" y="1399"/>
                </a:lnTo>
                <a:cubicBezTo>
                  <a:pt x="9347" y="1387"/>
                  <a:pt x="9359" y="1387"/>
                  <a:pt x="9359" y="1387"/>
                </a:cubicBezTo>
                <a:close/>
                <a:moveTo>
                  <a:pt x="3870" y="1518"/>
                </a:moveTo>
                <a:cubicBezTo>
                  <a:pt x="3882" y="1530"/>
                  <a:pt x="3882" y="1530"/>
                  <a:pt x="3882" y="1530"/>
                </a:cubicBezTo>
                <a:lnTo>
                  <a:pt x="3870" y="1530"/>
                </a:lnTo>
                <a:cubicBezTo>
                  <a:pt x="3870" y="1530"/>
                  <a:pt x="3870" y="1530"/>
                  <a:pt x="3870" y="1518"/>
                </a:cubicBezTo>
                <a:close/>
                <a:moveTo>
                  <a:pt x="13800" y="1851"/>
                </a:moveTo>
                <a:cubicBezTo>
                  <a:pt x="13800" y="1863"/>
                  <a:pt x="13788" y="1863"/>
                  <a:pt x="13788" y="1863"/>
                </a:cubicBezTo>
                <a:cubicBezTo>
                  <a:pt x="13788" y="1863"/>
                  <a:pt x="13788" y="1863"/>
                  <a:pt x="13776" y="1851"/>
                </a:cubicBezTo>
                <a:close/>
                <a:moveTo>
                  <a:pt x="5489" y="1863"/>
                </a:moveTo>
                <a:cubicBezTo>
                  <a:pt x="5489" y="1875"/>
                  <a:pt x="5489" y="1875"/>
                  <a:pt x="5489" y="1875"/>
                </a:cubicBezTo>
                <a:cubicBezTo>
                  <a:pt x="5489" y="1875"/>
                  <a:pt x="5486" y="1872"/>
                  <a:pt x="5482" y="1871"/>
                </a:cubicBezTo>
                <a:lnTo>
                  <a:pt x="5482" y="1871"/>
                </a:lnTo>
                <a:cubicBezTo>
                  <a:pt x="5484" y="1869"/>
                  <a:pt x="5486" y="1866"/>
                  <a:pt x="5489" y="1863"/>
                </a:cubicBezTo>
                <a:close/>
                <a:moveTo>
                  <a:pt x="8180" y="1875"/>
                </a:moveTo>
                <a:cubicBezTo>
                  <a:pt x="8180" y="1887"/>
                  <a:pt x="8180" y="1887"/>
                  <a:pt x="8180" y="1887"/>
                </a:cubicBezTo>
                <a:cubicBezTo>
                  <a:pt x="8180" y="1887"/>
                  <a:pt x="8168" y="1887"/>
                  <a:pt x="8168" y="1875"/>
                </a:cubicBezTo>
                <a:close/>
                <a:moveTo>
                  <a:pt x="155" y="2054"/>
                </a:moveTo>
                <a:cubicBezTo>
                  <a:pt x="167" y="2078"/>
                  <a:pt x="167" y="2089"/>
                  <a:pt x="179" y="2101"/>
                </a:cubicBezTo>
                <a:cubicBezTo>
                  <a:pt x="167" y="2113"/>
                  <a:pt x="144" y="2125"/>
                  <a:pt x="120" y="2149"/>
                </a:cubicBezTo>
                <a:cubicBezTo>
                  <a:pt x="132" y="2113"/>
                  <a:pt x="144" y="2089"/>
                  <a:pt x="155" y="2054"/>
                </a:cubicBezTo>
                <a:close/>
                <a:moveTo>
                  <a:pt x="1239" y="2173"/>
                </a:moveTo>
                <a:cubicBezTo>
                  <a:pt x="1239" y="2185"/>
                  <a:pt x="1239" y="2185"/>
                  <a:pt x="1239" y="2185"/>
                </a:cubicBezTo>
                <a:lnTo>
                  <a:pt x="1227" y="2185"/>
                </a:lnTo>
                <a:cubicBezTo>
                  <a:pt x="1239" y="2185"/>
                  <a:pt x="1239" y="2185"/>
                  <a:pt x="1239" y="2173"/>
                </a:cubicBezTo>
                <a:close/>
                <a:moveTo>
                  <a:pt x="2322" y="2256"/>
                </a:moveTo>
                <a:cubicBezTo>
                  <a:pt x="2322" y="2268"/>
                  <a:pt x="2322" y="2268"/>
                  <a:pt x="2311" y="2280"/>
                </a:cubicBezTo>
                <a:cubicBezTo>
                  <a:pt x="2322" y="2268"/>
                  <a:pt x="2322" y="2256"/>
                  <a:pt x="2322" y="2256"/>
                </a:cubicBezTo>
                <a:close/>
                <a:moveTo>
                  <a:pt x="4323" y="2363"/>
                </a:moveTo>
                <a:cubicBezTo>
                  <a:pt x="4311" y="2363"/>
                  <a:pt x="4311" y="2363"/>
                  <a:pt x="4311" y="2375"/>
                </a:cubicBezTo>
                <a:cubicBezTo>
                  <a:pt x="4311" y="2363"/>
                  <a:pt x="4299" y="2363"/>
                  <a:pt x="4299" y="2363"/>
                </a:cubicBezTo>
                <a:close/>
                <a:moveTo>
                  <a:pt x="2632" y="2387"/>
                </a:moveTo>
                <a:cubicBezTo>
                  <a:pt x="2632" y="2399"/>
                  <a:pt x="2632" y="2399"/>
                  <a:pt x="2632" y="2399"/>
                </a:cubicBezTo>
                <a:cubicBezTo>
                  <a:pt x="2620" y="2399"/>
                  <a:pt x="2620" y="2399"/>
                  <a:pt x="2620" y="2387"/>
                </a:cubicBezTo>
                <a:close/>
                <a:moveTo>
                  <a:pt x="12645" y="2411"/>
                </a:moveTo>
                <a:cubicBezTo>
                  <a:pt x="12645" y="2417"/>
                  <a:pt x="12642" y="2420"/>
                  <a:pt x="12638" y="2420"/>
                </a:cubicBezTo>
                <a:cubicBezTo>
                  <a:pt x="12633" y="2420"/>
                  <a:pt x="12627" y="2417"/>
                  <a:pt x="12621" y="2411"/>
                </a:cubicBezTo>
                <a:close/>
                <a:moveTo>
                  <a:pt x="3180" y="2518"/>
                </a:moveTo>
                <a:cubicBezTo>
                  <a:pt x="3180" y="2518"/>
                  <a:pt x="3180" y="2518"/>
                  <a:pt x="3180" y="2530"/>
                </a:cubicBezTo>
                <a:cubicBezTo>
                  <a:pt x="3180" y="2518"/>
                  <a:pt x="3168" y="2518"/>
                  <a:pt x="3168" y="2518"/>
                </a:cubicBezTo>
                <a:close/>
                <a:moveTo>
                  <a:pt x="4549" y="2530"/>
                </a:moveTo>
                <a:cubicBezTo>
                  <a:pt x="4561" y="2530"/>
                  <a:pt x="4561" y="2530"/>
                  <a:pt x="4573" y="2542"/>
                </a:cubicBezTo>
                <a:cubicBezTo>
                  <a:pt x="4561" y="2542"/>
                  <a:pt x="4561" y="2530"/>
                  <a:pt x="4549" y="2530"/>
                </a:cubicBezTo>
                <a:close/>
                <a:moveTo>
                  <a:pt x="6513" y="2530"/>
                </a:moveTo>
                <a:cubicBezTo>
                  <a:pt x="6513" y="2530"/>
                  <a:pt x="6513" y="2542"/>
                  <a:pt x="6513" y="2542"/>
                </a:cubicBezTo>
                <a:lnTo>
                  <a:pt x="6502" y="2542"/>
                </a:lnTo>
                <a:cubicBezTo>
                  <a:pt x="6502" y="2542"/>
                  <a:pt x="6502" y="2530"/>
                  <a:pt x="6513" y="2530"/>
                </a:cubicBezTo>
                <a:close/>
                <a:moveTo>
                  <a:pt x="3858" y="2613"/>
                </a:moveTo>
                <a:cubicBezTo>
                  <a:pt x="3846" y="2625"/>
                  <a:pt x="3835" y="2637"/>
                  <a:pt x="3835" y="2637"/>
                </a:cubicBezTo>
                <a:cubicBezTo>
                  <a:pt x="3835" y="2637"/>
                  <a:pt x="3835" y="2625"/>
                  <a:pt x="3823" y="2625"/>
                </a:cubicBezTo>
                <a:cubicBezTo>
                  <a:pt x="3834" y="2625"/>
                  <a:pt x="3846" y="2625"/>
                  <a:pt x="3858" y="2613"/>
                </a:cubicBezTo>
                <a:close/>
                <a:moveTo>
                  <a:pt x="11990" y="2816"/>
                </a:moveTo>
                <a:cubicBezTo>
                  <a:pt x="11978" y="2828"/>
                  <a:pt x="11978" y="2828"/>
                  <a:pt x="11966" y="2840"/>
                </a:cubicBezTo>
                <a:cubicBezTo>
                  <a:pt x="11966" y="2828"/>
                  <a:pt x="11966" y="2828"/>
                  <a:pt x="11966" y="2828"/>
                </a:cubicBezTo>
                <a:cubicBezTo>
                  <a:pt x="11966" y="2816"/>
                  <a:pt x="11978" y="2816"/>
                  <a:pt x="11990" y="2816"/>
                </a:cubicBezTo>
                <a:close/>
                <a:moveTo>
                  <a:pt x="2489" y="2851"/>
                </a:moveTo>
                <a:cubicBezTo>
                  <a:pt x="2489" y="2863"/>
                  <a:pt x="2501" y="2887"/>
                  <a:pt x="2513" y="2899"/>
                </a:cubicBezTo>
                <a:cubicBezTo>
                  <a:pt x="2501" y="2899"/>
                  <a:pt x="2489" y="2887"/>
                  <a:pt x="2489" y="2875"/>
                </a:cubicBezTo>
                <a:cubicBezTo>
                  <a:pt x="2489" y="2863"/>
                  <a:pt x="2489" y="2851"/>
                  <a:pt x="2477" y="2851"/>
                </a:cubicBezTo>
                <a:close/>
                <a:moveTo>
                  <a:pt x="501" y="2947"/>
                </a:moveTo>
                <a:cubicBezTo>
                  <a:pt x="513" y="2959"/>
                  <a:pt x="513" y="2959"/>
                  <a:pt x="513" y="2959"/>
                </a:cubicBezTo>
                <a:cubicBezTo>
                  <a:pt x="513" y="2959"/>
                  <a:pt x="513" y="2970"/>
                  <a:pt x="501" y="2970"/>
                </a:cubicBezTo>
                <a:cubicBezTo>
                  <a:pt x="501" y="2959"/>
                  <a:pt x="501" y="2959"/>
                  <a:pt x="501" y="2947"/>
                </a:cubicBezTo>
                <a:close/>
                <a:moveTo>
                  <a:pt x="13229" y="2959"/>
                </a:moveTo>
                <a:cubicBezTo>
                  <a:pt x="13229" y="2970"/>
                  <a:pt x="13229" y="2970"/>
                  <a:pt x="13229" y="2982"/>
                </a:cubicBezTo>
                <a:cubicBezTo>
                  <a:pt x="13217" y="2982"/>
                  <a:pt x="13205" y="2982"/>
                  <a:pt x="13193" y="2970"/>
                </a:cubicBezTo>
                <a:cubicBezTo>
                  <a:pt x="13205" y="2970"/>
                  <a:pt x="13217" y="2970"/>
                  <a:pt x="13229" y="2959"/>
                </a:cubicBezTo>
                <a:close/>
                <a:moveTo>
                  <a:pt x="9169" y="2982"/>
                </a:moveTo>
                <a:lnTo>
                  <a:pt x="9169" y="2982"/>
                </a:lnTo>
                <a:cubicBezTo>
                  <a:pt x="9169" y="2994"/>
                  <a:pt x="9180" y="2994"/>
                  <a:pt x="9192" y="3006"/>
                </a:cubicBezTo>
                <a:lnTo>
                  <a:pt x="9180" y="3006"/>
                </a:lnTo>
                <a:cubicBezTo>
                  <a:pt x="9169" y="2994"/>
                  <a:pt x="9169" y="2994"/>
                  <a:pt x="9169" y="2982"/>
                </a:cubicBezTo>
                <a:close/>
                <a:moveTo>
                  <a:pt x="13074" y="2970"/>
                </a:moveTo>
                <a:cubicBezTo>
                  <a:pt x="13074" y="2982"/>
                  <a:pt x="13086" y="2982"/>
                  <a:pt x="13098" y="2982"/>
                </a:cubicBezTo>
                <a:cubicBezTo>
                  <a:pt x="13086" y="2994"/>
                  <a:pt x="13086" y="3006"/>
                  <a:pt x="13086" y="3018"/>
                </a:cubicBezTo>
                <a:cubicBezTo>
                  <a:pt x="13074" y="2994"/>
                  <a:pt x="13074" y="2982"/>
                  <a:pt x="13074" y="2970"/>
                </a:cubicBezTo>
                <a:close/>
                <a:moveTo>
                  <a:pt x="3013" y="3221"/>
                </a:moveTo>
                <a:cubicBezTo>
                  <a:pt x="3013" y="3232"/>
                  <a:pt x="3001" y="3244"/>
                  <a:pt x="3001" y="3256"/>
                </a:cubicBezTo>
                <a:cubicBezTo>
                  <a:pt x="3001" y="3244"/>
                  <a:pt x="3001" y="3232"/>
                  <a:pt x="2989" y="3232"/>
                </a:cubicBezTo>
                <a:cubicBezTo>
                  <a:pt x="3001" y="3232"/>
                  <a:pt x="3013" y="3221"/>
                  <a:pt x="3013" y="3221"/>
                </a:cubicBezTo>
                <a:close/>
                <a:moveTo>
                  <a:pt x="7502" y="3328"/>
                </a:moveTo>
                <a:cubicBezTo>
                  <a:pt x="7502" y="3328"/>
                  <a:pt x="7502" y="3328"/>
                  <a:pt x="7490" y="3340"/>
                </a:cubicBezTo>
                <a:cubicBezTo>
                  <a:pt x="7502" y="3328"/>
                  <a:pt x="7490" y="3328"/>
                  <a:pt x="7502" y="3328"/>
                </a:cubicBezTo>
                <a:close/>
                <a:moveTo>
                  <a:pt x="2584" y="3494"/>
                </a:moveTo>
                <a:cubicBezTo>
                  <a:pt x="2584" y="3494"/>
                  <a:pt x="2584" y="3494"/>
                  <a:pt x="2596" y="3506"/>
                </a:cubicBezTo>
                <a:cubicBezTo>
                  <a:pt x="2584" y="3506"/>
                  <a:pt x="2584" y="3494"/>
                  <a:pt x="2584" y="3494"/>
                </a:cubicBezTo>
                <a:close/>
                <a:moveTo>
                  <a:pt x="6740" y="3518"/>
                </a:moveTo>
                <a:cubicBezTo>
                  <a:pt x="6740" y="3518"/>
                  <a:pt x="6740" y="3518"/>
                  <a:pt x="6752" y="3530"/>
                </a:cubicBezTo>
                <a:lnTo>
                  <a:pt x="6740" y="3530"/>
                </a:lnTo>
                <a:cubicBezTo>
                  <a:pt x="6740" y="3530"/>
                  <a:pt x="6740" y="3518"/>
                  <a:pt x="6740" y="3518"/>
                </a:cubicBezTo>
                <a:close/>
                <a:moveTo>
                  <a:pt x="3906" y="3518"/>
                </a:moveTo>
                <a:cubicBezTo>
                  <a:pt x="3906" y="3518"/>
                  <a:pt x="3918" y="3530"/>
                  <a:pt x="3918" y="3530"/>
                </a:cubicBezTo>
                <a:cubicBezTo>
                  <a:pt x="3918" y="3530"/>
                  <a:pt x="3918" y="3530"/>
                  <a:pt x="3918" y="3542"/>
                </a:cubicBezTo>
                <a:cubicBezTo>
                  <a:pt x="3918" y="3530"/>
                  <a:pt x="3906" y="3530"/>
                  <a:pt x="3906" y="3518"/>
                </a:cubicBezTo>
                <a:close/>
                <a:moveTo>
                  <a:pt x="4763" y="3602"/>
                </a:moveTo>
                <a:cubicBezTo>
                  <a:pt x="4751" y="3613"/>
                  <a:pt x="4751" y="3613"/>
                  <a:pt x="4751" y="3613"/>
                </a:cubicBezTo>
                <a:cubicBezTo>
                  <a:pt x="4751" y="3613"/>
                  <a:pt x="4751" y="3613"/>
                  <a:pt x="4751" y="3602"/>
                </a:cubicBezTo>
                <a:close/>
                <a:moveTo>
                  <a:pt x="11764" y="3697"/>
                </a:moveTo>
                <a:lnTo>
                  <a:pt x="11764" y="3697"/>
                </a:lnTo>
                <a:cubicBezTo>
                  <a:pt x="11755" y="3714"/>
                  <a:pt x="11747" y="3725"/>
                  <a:pt x="11733" y="3725"/>
                </a:cubicBezTo>
                <a:cubicBezTo>
                  <a:pt x="11728" y="3725"/>
                  <a:pt x="11723" y="3724"/>
                  <a:pt x="11716" y="3721"/>
                </a:cubicBezTo>
                <a:cubicBezTo>
                  <a:pt x="11705" y="3721"/>
                  <a:pt x="11705" y="3709"/>
                  <a:pt x="11705" y="3709"/>
                </a:cubicBezTo>
                <a:lnTo>
                  <a:pt x="11764" y="3697"/>
                </a:lnTo>
                <a:close/>
                <a:moveTo>
                  <a:pt x="9133" y="3768"/>
                </a:moveTo>
                <a:cubicBezTo>
                  <a:pt x="9133" y="3768"/>
                  <a:pt x="9133" y="3768"/>
                  <a:pt x="9145" y="3780"/>
                </a:cubicBezTo>
                <a:lnTo>
                  <a:pt x="9133" y="3780"/>
                </a:lnTo>
                <a:cubicBezTo>
                  <a:pt x="9133" y="3768"/>
                  <a:pt x="9133" y="3768"/>
                  <a:pt x="9133" y="3768"/>
                </a:cubicBezTo>
                <a:close/>
                <a:moveTo>
                  <a:pt x="12955" y="3756"/>
                </a:moveTo>
                <a:cubicBezTo>
                  <a:pt x="12955" y="3768"/>
                  <a:pt x="12967" y="3768"/>
                  <a:pt x="12967" y="3780"/>
                </a:cubicBezTo>
                <a:lnTo>
                  <a:pt x="12955" y="3780"/>
                </a:lnTo>
                <a:cubicBezTo>
                  <a:pt x="12955" y="3768"/>
                  <a:pt x="12955" y="3768"/>
                  <a:pt x="12955" y="3756"/>
                </a:cubicBezTo>
                <a:close/>
                <a:moveTo>
                  <a:pt x="1941" y="3947"/>
                </a:moveTo>
                <a:cubicBezTo>
                  <a:pt x="1953" y="3947"/>
                  <a:pt x="1953" y="3947"/>
                  <a:pt x="1965" y="3959"/>
                </a:cubicBezTo>
                <a:lnTo>
                  <a:pt x="1930" y="3959"/>
                </a:lnTo>
                <a:cubicBezTo>
                  <a:pt x="1941" y="3947"/>
                  <a:pt x="1941" y="3947"/>
                  <a:pt x="1941" y="3947"/>
                </a:cubicBezTo>
                <a:close/>
                <a:moveTo>
                  <a:pt x="1977" y="4042"/>
                </a:moveTo>
                <a:cubicBezTo>
                  <a:pt x="1977" y="4042"/>
                  <a:pt x="1977" y="4054"/>
                  <a:pt x="1977" y="4054"/>
                </a:cubicBezTo>
                <a:lnTo>
                  <a:pt x="1965" y="4054"/>
                </a:lnTo>
                <a:cubicBezTo>
                  <a:pt x="1965" y="4054"/>
                  <a:pt x="1977" y="4042"/>
                  <a:pt x="1977" y="4042"/>
                </a:cubicBezTo>
                <a:close/>
                <a:moveTo>
                  <a:pt x="11514" y="4054"/>
                </a:moveTo>
                <a:cubicBezTo>
                  <a:pt x="11490" y="4090"/>
                  <a:pt x="11478" y="4102"/>
                  <a:pt x="11466" y="4113"/>
                </a:cubicBezTo>
                <a:cubicBezTo>
                  <a:pt x="11455" y="4102"/>
                  <a:pt x="11466" y="4078"/>
                  <a:pt x="11478" y="4066"/>
                </a:cubicBezTo>
                <a:cubicBezTo>
                  <a:pt x="11502" y="4054"/>
                  <a:pt x="11502" y="4054"/>
                  <a:pt x="11514" y="4054"/>
                </a:cubicBezTo>
                <a:close/>
                <a:moveTo>
                  <a:pt x="8994" y="4088"/>
                </a:moveTo>
                <a:cubicBezTo>
                  <a:pt x="8998" y="4088"/>
                  <a:pt x="9002" y="4095"/>
                  <a:pt x="9002" y="4102"/>
                </a:cubicBezTo>
                <a:cubicBezTo>
                  <a:pt x="9002" y="4102"/>
                  <a:pt x="8990" y="4113"/>
                  <a:pt x="8978" y="4125"/>
                </a:cubicBezTo>
                <a:cubicBezTo>
                  <a:pt x="8954" y="4137"/>
                  <a:pt x="8930" y="4173"/>
                  <a:pt x="8907" y="4173"/>
                </a:cubicBezTo>
                <a:cubicBezTo>
                  <a:pt x="8942" y="4149"/>
                  <a:pt x="8966" y="4137"/>
                  <a:pt x="8990" y="4102"/>
                </a:cubicBezTo>
                <a:cubicBezTo>
                  <a:pt x="8990" y="4092"/>
                  <a:pt x="8992" y="4088"/>
                  <a:pt x="8994" y="4088"/>
                </a:cubicBezTo>
                <a:close/>
                <a:moveTo>
                  <a:pt x="3906" y="4173"/>
                </a:moveTo>
                <a:cubicBezTo>
                  <a:pt x="3894" y="4185"/>
                  <a:pt x="3894" y="4185"/>
                  <a:pt x="3894" y="4185"/>
                </a:cubicBezTo>
                <a:cubicBezTo>
                  <a:pt x="3894" y="4185"/>
                  <a:pt x="3894" y="4185"/>
                  <a:pt x="3894" y="4173"/>
                </a:cubicBezTo>
                <a:close/>
                <a:moveTo>
                  <a:pt x="10228" y="4209"/>
                </a:moveTo>
                <a:cubicBezTo>
                  <a:pt x="10228" y="4209"/>
                  <a:pt x="10216" y="4209"/>
                  <a:pt x="10216" y="4221"/>
                </a:cubicBezTo>
                <a:cubicBezTo>
                  <a:pt x="10216" y="4221"/>
                  <a:pt x="10216" y="4221"/>
                  <a:pt x="10216" y="4209"/>
                </a:cubicBezTo>
                <a:close/>
                <a:moveTo>
                  <a:pt x="4418" y="4340"/>
                </a:moveTo>
                <a:cubicBezTo>
                  <a:pt x="4412" y="4346"/>
                  <a:pt x="4406" y="4349"/>
                  <a:pt x="4400" y="4349"/>
                </a:cubicBezTo>
                <a:cubicBezTo>
                  <a:pt x="4394" y="4349"/>
                  <a:pt x="4388" y="4346"/>
                  <a:pt x="4382" y="4340"/>
                </a:cubicBezTo>
                <a:close/>
                <a:moveTo>
                  <a:pt x="11097" y="4340"/>
                </a:moveTo>
                <a:cubicBezTo>
                  <a:pt x="11121" y="4352"/>
                  <a:pt x="11133" y="4364"/>
                  <a:pt x="11145" y="4364"/>
                </a:cubicBezTo>
                <a:cubicBezTo>
                  <a:pt x="11132" y="4368"/>
                  <a:pt x="11120" y="4371"/>
                  <a:pt x="11112" y="4371"/>
                </a:cubicBezTo>
                <a:cubicBezTo>
                  <a:pt x="11097" y="4371"/>
                  <a:pt x="11090" y="4362"/>
                  <a:pt x="11097" y="4340"/>
                </a:cubicBezTo>
                <a:close/>
                <a:moveTo>
                  <a:pt x="11097" y="4435"/>
                </a:moveTo>
                <a:cubicBezTo>
                  <a:pt x="11085" y="4447"/>
                  <a:pt x="11085" y="4447"/>
                  <a:pt x="11085" y="4459"/>
                </a:cubicBezTo>
                <a:cubicBezTo>
                  <a:pt x="11085" y="4447"/>
                  <a:pt x="11074" y="4447"/>
                  <a:pt x="11085" y="4435"/>
                </a:cubicBezTo>
                <a:close/>
                <a:moveTo>
                  <a:pt x="3977" y="4518"/>
                </a:moveTo>
                <a:cubicBezTo>
                  <a:pt x="3965" y="4530"/>
                  <a:pt x="3954" y="4530"/>
                  <a:pt x="3942" y="4530"/>
                </a:cubicBezTo>
                <a:cubicBezTo>
                  <a:pt x="3954" y="4518"/>
                  <a:pt x="3965" y="4518"/>
                  <a:pt x="3977" y="4518"/>
                </a:cubicBezTo>
                <a:close/>
                <a:moveTo>
                  <a:pt x="1846" y="4578"/>
                </a:moveTo>
                <a:cubicBezTo>
                  <a:pt x="1846" y="4590"/>
                  <a:pt x="1846" y="4590"/>
                  <a:pt x="1834" y="4602"/>
                </a:cubicBezTo>
                <a:cubicBezTo>
                  <a:pt x="1834" y="4590"/>
                  <a:pt x="1834" y="4590"/>
                  <a:pt x="1834" y="4578"/>
                </a:cubicBezTo>
                <a:close/>
                <a:moveTo>
                  <a:pt x="3846" y="4590"/>
                </a:moveTo>
                <a:cubicBezTo>
                  <a:pt x="3846" y="4602"/>
                  <a:pt x="3835" y="4602"/>
                  <a:pt x="3823" y="4614"/>
                </a:cubicBezTo>
                <a:cubicBezTo>
                  <a:pt x="3835" y="4602"/>
                  <a:pt x="3835" y="4590"/>
                  <a:pt x="3835" y="4590"/>
                </a:cubicBezTo>
                <a:close/>
                <a:moveTo>
                  <a:pt x="6871" y="4709"/>
                </a:moveTo>
                <a:cubicBezTo>
                  <a:pt x="6883" y="4721"/>
                  <a:pt x="6883" y="4721"/>
                  <a:pt x="6883" y="4721"/>
                </a:cubicBezTo>
                <a:lnTo>
                  <a:pt x="6871" y="4721"/>
                </a:lnTo>
                <a:cubicBezTo>
                  <a:pt x="6871" y="4721"/>
                  <a:pt x="6871" y="4721"/>
                  <a:pt x="6871" y="4709"/>
                </a:cubicBezTo>
                <a:close/>
                <a:moveTo>
                  <a:pt x="9692" y="4756"/>
                </a:moveTo>
                <a:cubicBezTo>
                  <a:pt x="9684" y="4756"/>
                  <a:pt x="9671" y="4762"/>
                  <a:pt x="9660" y="4762"/>
                </a:cubicBezTo>
                <a:cubicBezTo>
                  <a:pt x="9654" y="4762"/>
                  <a:pt x="9649" y="4760"/>
                  <a:pt x="9645" y="4756"/>
                </a:cubicBezTo>
                <a:close/>
                <a:moveTo>
                  <a:pt x="9347" y="4768"/>
                </a:moveTo>
                <a:cubicBezTo>
                  <a:pt x="9347" y="4780"/>
                  <a:pt x="9347" y="4780"/>
                  <a:pt x="9347" y="4792"/>
                </a:cubicBezTo>
                <a:cubicBezTo>
                  <a:pt x="9335" y="4792"/>
                  <a:pt x="9335" y="4792"/>
                  <a:pt x="9323" y="4780"/>
                </a:cubicBezTo>
                <a:cubicBezTo>
                  <a:pt x="9335" y="4780"/>
                  <a:pt x="9335" y="4780"/>
                  <a:pt x="9347" y="4768"/>
                </a:cubicBezTo>
                <a:close/>
                <a:moveTo>
                  <a:pt x="9621" y="4828"/>
                </a:moveTo>
                <a:cubicBezTo>
                  <a:pt x="9621" y="4828"/>
                  <a:pt x="9621" y="4840"/>
                  <a:pt x="9621" y="4840"/>
                </a:cubicBezTo>
                <a:lnTo>
                  <a:pt x="9597" y="4840"/>
                </a:lnTo>
                <a:cubicBezTo>
                  <a:pt x="9609" y="4840"/>
                  <a:pt x="9621" y="4828"/>
                  <a:pt x="9621" y="4828"/>
                </a:cubicBezTo>
                <a:close/>
                <a:moveTo>
                  <a:pt x="4608" y="5066"/>
                </a:moveTo>
                <a:cubicBezTo>
                  <a:pt x="4608" y="5078"/>
                  <a:pt x="4608" y="5078"/>
                  <a:pt x="4608" y="5090"/>
                </a:cubicBezTo>
                <a:cubicBezTo>
                  <a:pt x="4597" y="5078"/>
                  <a:pt x="4597" y="5078"/>
                  <a:pt x="4585" y="5066"/>
                </a:cubicBezTo>
                <a:close/>
                <a:moveTo>
                  <a:pt x="3120" y="5221"/>
                </a:moveTo>
                <a:cubicBezTo>
                  <a:pt x="3120" y="5233"/>
                  <a:pt x="3120" y="5233"/>
                  <a:pt x="3108" y="5233"/>
                </a:cubicBezTo>
                <a:cubicBezTo>
                  <a:pt x="3120" y="5221"/>
                  <a:pt x="3120" y="5221"/>
                  <a:pt x="3120" y="5221"/>
                </a:cubicBezTo>
                <a:close/>
                <a:moveTo>
                  <a:pt x="10264" y="5209"/>
                </a:moveTo>
                <a:cubicBezTo>
                  <a:pt x="10252" y="5221"/>
                  <a:pt x="10228" y="5221"/>
                  <a:pt x="10216" y="5233"/>
                </a:cubicBezTo>
                <a:cubicBezTo>
                  <a:pt x="10216" y="5233"/>
                  <a:pt x="10216" y="5233"/>
                  <a:pt x="10216" y="5221"/>
                </a:cubicBezTo>
                <a:cubicBezTo>
                  <a:pt x="10216" y="5209"/>
                  <a:pt x="10240" y="5209"/>
                  <a:pt x="10252" y="5209"/>
                </a:cubicBezTo>
                <a:close/>
                <a:moveTo>
                  <a:pt x="6597" y="5483"/>
                </a:moveTo>
                <a:cubicBezTo>
                  <a:pt x="6597" y="5483"/>
                  <a:pt x="6609" y="5495"/>
                  <a:pt x="6621" y="5495"/>
                </a:cubicBezTo>
                <a:cubicBezTo>
                  <a:pt x="6621" y="5495"/>
                  <a:pt x="6621" y="5495"/>
                  <a:pt x="6621" y="5507"/>
                </a:cubicBezTo>
                <a:cubicBezTo>
                  <a:pt x="6609" y="5507"/>
                  <a:pt x="6597" y="5495"/>
                  <a:pt x="6585" y="5483"/>
                </a:cubicBezTo>
                <a:close/>
                <a:moveTo>
                  <a:pt x="9216" y="5471"/>
                </a:moveTo>
                <a:cubicBezTo>
                  <a:pt x="9216" y="5483"/>
                  <a:pt x="9228" y="5495"/>
                  <a:pt x="9228" y="5518"/>
                </a:cubicBezTo>
                <a:cubicBezTo>
                  <a:pt x="9204" y="5507"/>
                  <a:pt x="9192" y="5495"/>
                  <a:pt x="9216" y="5471"/>
                </a:cubicBezTo>
                <a:close/>
                <a:moveTo>
                  <a:pt x="7383" y="5483"/>
                </a:moveTo>
                <a:cubicBezTo>
                  <a:pt x="7394" y="5507"/>
                  <a:pt x="7406" y="5518"/>
                  <a:pt x="7430" y="5542"/>
                </a:cubicBezTo>
                <a:cubicBezTo>
                  <a:pt x="7394" y="5530"/>
                  <a:pt x="7359" y="5530"/>
                  <a:pt x="7323" y="5530"/>
                </a:cubicBezTo>
                <a:cubicBezTo>
                  <a:pt x="7335" y="5518"/>
                  <a:pt x="7359" y="5507"/>
                  <a:pt x="7383" y="5483"/>
                </a:cubicBezTo>
                <a:close/>
                <a:moveTo>
                  <a:pt x="6668" y="5578"/>
                </a:moveTo>
                <a:cubicBezTo>
                  <a:pt x="6668" y="5590"/>
                  <a:pt x="6668" y="5590"/>
                  <a:pt x="6680" y="5590"/>
                </a:cubicBezTo>
                <a:lnTo>
                  <a:pt x="6668" y="5590"/>
                </a:lnTo>
                <a:cubicBezTo>
                  <a:pt x="6668" y="5590"/>
                  <a:pt x="6668" y="5578"/>
                  <a:pt x="6668" y="5578"/>
                </a:cubicBezTo>
                <a:close/>
                <a:moveTo>
                  <a:pt x="3799" y="5709"/>
                </a:moveTo>
                <a:cubicBezTo>
                  <a:pt x="3799" y="5721"/>
                  <a:pt x="3799" y="5721"/>
                  <a:pt x="3787" y="5733"/>
                </a:cubicBezTo>
                <a:cubicBezTo>
                  <a:pt x="3787" y="5721"/>
                  <a:pt x="3799" y="5721"/>
                  <a:pt x="3799" y="5709"/>
                </a:cubicBezTo>
                <a:close/>
                <a:moveTo>
                  <a:pt x="2025" y="5721"/>
                </a:moveTo>
                <a:cubicBezTo>
                  <a:pt x="2025" y="5733"/>
                  <a:pt x="2037" y="5733"/>
                  <a:pt x="2025" y="5745"/>
                </a:cubicBezTo>
                <a:cubicBezTo>
                  <a:pt x="2025" y="5733"/>
                  <a:pt x="2025" y="5733"/>
                  <a:pt x="2025" y="5721"/>
                </a:cubicBezTo>
                <a:close/>
                <a:moveTo>
                  <a:pt x="12419" y="5757"/>
                </a:moveTo>
                <a:cubicBezTo>
                  <a:pt x="12419" y="5768"/>
                  <a:pt x="12419" y="5768"/>
                  <a:pt x="12407" y="5768"/>
                </a:cubicBezTo>
                <a:lnTo>
                  <a:pt x="12419" y="5757"/>
                </a:lnTo>
                <a:close/>
                <a:moveTo>
                  <a:pt x="6680" y="5768"/>
                </a:moveTo>
                <a:cubicBezTo>
                  <a:pt x="6668" y="5768"/>
                  <a:pt x="6668" y="5768"/>
                  <a:pt x="6668" y="5780"/>
                </a:cubicBezTo>
                <a:cubicBezTo>
                  <a:pt x="6668" y="5768"/>
                  <a:pt x="6668" y="5768"/>
                  <a:pt x="6668" y="5768"/>
                </a:cubicBezTo>
                <a:close/>
                <a:moveTo>
                  <a:pt x="8788" y="5828"/>
                </a:moveTo>
                <a:cubicBezTo>
                  <a:pt x="8776" y="5840"/>
                  <a:pt x="8776" y="5840"/>
                  <a:pt x="8776" y="5840"/>
                </a:cubicBezTo>
                <a:cubicBezTo>
                  <a:pt x="8776" y="5840"/>
                  <a:pt x="8776" y="5828"/>
                  <a:pt x="8776" y="5828"/>
                </a:cubicBezTo>
                <a:close/>
                <a:moveTo>
                  <a:pt x="12181" y="5899"/>
                </a:moveTo>
                <a:cubicBezTo>
                  <a:pt x="12169" y="5911"/>
                  <a:pt x="12169" y="5911"/>
                  <a:pt x="12169" y="5911"/>
                </a:cubicBezTo>
                <a:cubicBezTo>
                  <a:pt x="12169" y="5899"/>
                  <a:pt x="12169" y="5899"/>
                  <a:pt x="12169" y="5899"/>
                </a:cubicBezTo>
                <a:close/>
                <a:moveTo>
                  <a:pt x="3965" y="5959"/>
                </a:moveTo>
                <a:cubicBezTo>
                  <a:pt x="3977" y="5971"/>
                  <a:pt x="3965" y="5971"/>
                  <a:pt x="3965" y="5983"/>
                </a:cubicBezTo>
                <a:cubicBezTo>
                  <a:pt x="3965" y="5971"/>
                  <a:pt x="3965" y="5959"/>
                  <a:pt x="3965" y="5959"/>
                </a:cubicBezTo>
                <a:close/>
                <a:moveTo>
                  <a:pt x="3215" y="5971"/>
                </a:moveTo>
                <a:cubicBezTo>
                  <a:pt x="3215" y="5971"/>
                  <a:pt x="3227" y="5983"/>
                  <a:pt x="3227" y="5983"/>
                </a:cubicBezTo>
                <a:cubicBezTo>
                  <a:pt x="3227" y="5983"/>
                  <a:pt x="3215" y="5983"/>
                  <a:pt x="3215" y="5995"/>
                </a:cubicBezTo>
                <a:cubicBezTo>
                  <a:pt x="3215" y="5983"/>
                  <a:pt x="3215" y="5983"/>
                  <a:pt x="3215" y="5971"/>
                </a:cubicBezTo>
                <a:close/>
                <a:moveTo>
                  <a:pt x="12788" y="6054"/>
                </a:moveTo>
                <a:cubicBezTo>
                  <a:pt x="12800" y="6054"/>
                  <a:pt x="12800" y="6066"/>
                  <a:pt x="12800" y="6066"/>
                </a:cubicBezTo>
                <a:cubicBezTo>
                  <a:pt x="12788" y="6066"/>
                  <a:pt x="12788" y="6054"/>
                  <a:pt x="12776" y="6054"/>
                </a:cubicBezTo>
                <a:close/>
                <a:moveTo>
                  <a:pt x="3727" y="6185"/>
                </a:moveTo>
                <a:lnTo>
                  <a:pt x="3727" y="6185"/>
                </a:lnTo>
                <a:cubicBezTo>
                  <a:pt x="3739" y="6197"/>
                  <a:pt x="3751" y="6197"/>
                  <a:pt x="3751" y="6197"/>
                </a:cubicBezTo>
                <a:cubicBezTo>
                  <a:pt x="3739" y="6197"/>
                  <a:pt x="3739" y="6197"/>
                  <a:pt x="3727" y="6185"/>
                </a:cubicBezTo>
                <a:close/>
                <a:moveTo>
                  <a:pt x="8454" y="6376"/>
                </a:moveTo>
                <a:cubicBezTo>
                  <a:pt x="8454" y="6376"/>
                  <a:pt x="8454" y="6376"/>
                  <a:pt x="8466" y="6388"/>
                </a:cubicBezTo>
                <a:lnTo>
                  <a:pt x="8454" y="6388"/>
                </a:lnTo>
                <a:cubicBezTo>
                  <a:pt x="8454" y="6388"/>
                  <a:pt x="8454" y="6376"/>
                  <a:pt x="8454" y="6376"/>
                </a:cubicBezTo>
                <a:close/>
                <a:moveTo>
                  <a:pt x="8907" y="6399"/>
                </a:moveTo>
                <a:cubicBezTo>
                  <a:pt x="8913" y="6405"/>
                  <a:pt x="8915" y="6408"/>
                  <a:pt x="8918" y="6411"/>
                </a:cubicBezTo>
                <a:cubicBezTo>
                  <a:pt x="8907" y="6411"/>
                  <a:pt x="8918" y="6411"/>
                  <a:pt x="8907" y="6399"/>
                </a:cubicBezTo>
                <a:close/>
                <a:moveTo>
                  <a:pt x="8918" y="6411"/>
                </a:moveTo>
                <a:cubicBezTo>
                  <a:pt x="8921" y="6414"/>
                  <a:pt x="8924" y="6417"/>
                  <a:pt x="8930" y="6423"/>
                </a:cubicBezTo>
                <a:cubicBezTo>
                  <a:pt x="8918" y="6423"/>
                  <a:pt x="8918" y="6423"/>
                  <a:pt x="8918" y="6411"/>
                </a:cubicBezTo>
                <a:close/>
                <a:moveTo>
                  <a:pt x="12705" y="6495"/>
                </a:moveTo>
                <a:cubicBezTo>
                  <a:pt x="12705" y="6495"/>
                  <a:pt x="12705" y="6507"/>
                  <a:pt x="12693" y="6507"/>
                </a:cubicBezTo>
                <a:cubicBezTo>
                  <a:pt x="12693" y="6507"/>
                  <a:pt x="12693" y="6507"/>
                  <a:pt x="12693" y="6495"/>
                </a:cubicBezTo>
                <a:close/>
                <a:moveTo>
                  <a:pt x="7418" y="6614"/>
                </a:moveTo>
                <a:cubicBezTo>
                  <a:pt x="7406" y="6614"/>
                  <a:pt x="7406" y="6626"/>
                  <a:pt x="7406" y="6626"/>
                </a:cubicBezTo>
                <a:cubicBezTo>
                  <a:pt x="7406" y="6630"/>
                  <a:pt x="7406" y="6631"/>
                  <a:pt x="7406" y="6631"/>
                </a:cubicBezTo>
                <a:cubicBezTo>
                  <a:pt x="7405" y="6631"/>
                  <a:pt x="7402" y="6626"/>
                  <a:pt x="7394" y="6626"/>
                </a:cubicBezTo>
                <a:cubicBezTo>
                  <a:pt x="7394" y="6614"/>
                  <a:pt x="7406" y="6614"/>
                  <a:pt x="7418" y="6614"/>
                </a:cubicBezTo>
                <a:close/>
                <a:moveTo>
                  <a:pt x="11752" y="6626"/>
                </a:moveTo>
                <a:cubicBezTo>
                  <a:pt x="11764" y="6638"/>
                  <a:pt x="11764" y="6638"/>
                  <a:pt x="11764" y="6638"/>
                </a:cubicBezTo>
                <a:lnTo>
                  <a:pt x="11752" y="6638"/>
                </a:lnTo>
                <a:cubicBezTo>
                  <a:pt x="11752" y="6638"/>
                  <a:pt x="11752" y="6638"/>
                  <a:pt x="11752" y="6626"/>
                </a:cubicBezTo>
                <a:close/>
                <a:moveTo>
                  <a:pt x="4870" y="6650"/>
                </a:moveTo>
                <a:lnTo>
                  <a:pt x="4870" y="6661"/>
                </a:lnTo>
                <a:cubicBezTo>
                  <a:pt x="4858" y="6661"/>
                  <a:pt x="4858" y="6661"/>
                  <a:pt x="4858" y="6650"/>
                </a:cubicBezTo>
                <a:close/>
                <a:moveTo>
                  <a:pt x="8276" y="6709"/>
                </a:moveTo>
                <a:cubicBezTo>
                  <a:pt x="8276" y="6721"/>
                  <a:pt x="8276" y="6721"/>
                  <a:pt x="8264" y="6721"/>
                </a:cubicBezTo>
                <a:cubicBezTo>
                  <a:pt x="8275" y="6721"/>
                  <a:pt x="8276" y="6709"/>
                  <a:pt x="8276" y="6709"/>
                </a:cubicBezTo>
                <a:close/>
                <a:moveTo>
                  <a:pt x="2775" y="6757"/>
                </a:moveTo>
                <a:cubicBezTo>
                  <a:pt x="2775" y="6757"/>
                  <a:pt x="2770" y="6762"/>
                  <a:pt x="2766" y="6762"/>
                </a:cubicBezTo>
                <a:cubicBezTo>
                  <a:pt x="2764" y="6762"/>
                  <a:pt x="2763" y="6761"/>
                  <a:pt x="2763" y="6757"/>
                </a:cubicBezTo>
                <a:close/>
                <a:moveTo>
                  <a:pt x="2096" y="6769"/>
                </a:moveTo>
                <a:cubicBezTo>
                  <a:pt x="2108" y="6769"/>
                  <a:pt x="2108" y="6769"/>
                  <a:pt x="2120" y="6780"/>
                </a:cubicBezTo>
                <a:lnTo>
                  <a:pt x="2108" y="6780"/>
                </a:lnTo>
                <a:cubicBezTo>
                  <a:pt x="2108" y="6780"/>
                  <a:pt x="2096" y="6769"/>
                  <a:pt x="2096" y="6769"/>
                </a:cubicBezTo>
                <a:close/>
                <a:moveTo>
                  <a:pt x="4346" y="6947"/>
                </a:moveTo>
                <a:cubicBezTo>
                  <a:pt x="4346" y="6947"/>
                  <a:pt x="4346" y="6947"/>
                  <a:pt x="4346" y="6959"/>
                </a:cubicBezTo>
                <a:lnTo>
                  <a:pt x="4335" y="6959"/>
                </a:lnTo>
                <a:cubicBezTo>
                  <a:pt x="4346" y="6947"/>
                  <a:pt x="4346" y="6947"/>
                  <a:pt x="4346" y="6947"/>
                </a:cubicBezTo>
                <a:close/>
                <a:moveTo>
                  <a:pt x="12395" y="7102"/>
                </a:moveTo>
                <a:cubicBezTo>
                  <a:pt x="12395" y="7102"/>
                  <a:pt x="12395" y="7102"/>
                  <a:pt x="12395" y="7114"/>
                </a:cubicBezTo>
                <a:cubicBezTo>
                  <a:pt x="12395" y="7102"/>
                  <a:pt x="12395" y="7102"/>
                  <a:pt x="12383" y="7102"/>
                </a:cubicBezTo>
                <a:close/>
                <a:moveTo>
                  <a:pt x="7418" y="7150"/>
                </a:moveTo>
                <a:cubicBezTo>
                  <a:pt x="7418" y="7161"/>
                  <a:pt x="7418" y="7161"/>
                  <a:pt x="7418" y="7173"/>
                </a:cubicBezTo>
                <a:cubicBezTo>
                  <a:pt x="7406" y="7161"/>
                  <a:pt x="7418" y="7161"/>
                  <a:pt x="7418" y="7150"/>
                </a:cubicBezTo>
                <a:close/>
                <a:moveTo>
                  <a:pt x="2072" y="7304"/>
                </a:moveTo>
                <a:cubicBezTo>
                  <a:pt x="2072" y="7328"/>
                  <a:pt x="2072" y="7340"/>
                  <a:pt x="2072" y="7364"/>
                </a:cubicBezTo>
                <a:cubicBezTo>
                  <a:pt x="2072" y="7364"/>
                  <a:pt x="2060" y="7364"/>
                  <a:pt x="2060" y="7352"/>
                </a:cubicBezTo>
                <a:cubicBezTo>
                  <a:pt x="2060" y="7340"/>
                  <a:pt x="2072" y="7328"/>
                  <a:pt x="2072" y="7304"/>
                </a:cubicBezTo>
                <a:close/>
                <a:moveTo>
                  <a:pt x="4644" y="7340"/>
                </a:moveTo>
                <a:cubicBezTo>
                  <a:pt x="4644" y="7340"/>
                  <a:pt x="4644" y="7352"/>
                  <a:pt x="4656" y="7352"/>
                </a:cubicBezTo>
                <a:cubicBezTo>
                  <a:pt x="4656" y="7352"/>
                  <a:pt x="4656" y="7352"/>
                  <a:pt x="4656" y="7364"/>
                </a:cubicBezTo>
                <a:cubicBezTo>
                  <a:pt x="4644" y="7352"/>
                  <a:pt x="4644" y="7352"/>
                  <a:pt x="4644" y="7340"/>
                </a:cubicBezTo>
                <a:close/>
                <a:moveTo>
                  <a:pt x="7597" y="7971"/>
                </a:moveTo>
                <a:cubicBezTo>
                  <a:pt x="7585" y="7971"/>
                  <a:pt x="7585" y="7983"/>
                  <a:pt x="7573" y="7995"/>
                </a:cubicBezTo>
                <a:cubicBezTo>
                  <a:pt x="7573" y="7971"/>
                  <a:pt x="7573" y="7971"/>
                  <a:pt x="7597" y="7971"/>
                </a:cubicBezTo>
                <a:close/>
                <a:moveTo>
                  <a:pt x="10097" y="8054"/>
                </a:moveTo>
                <a:lnTo>
                  <a:pt x="10097" y="8066"/>
                </a:lnTo>
                <a:lnTo>
                  <a:pt x="10073" y="8066"/>
                </a:lnTo>
                <a:cubicBezTo>
                  <a:pt x="10085" y="8066"/>
                  <a:pt x="10085" y="8066"/>
                  <a:pt x="10097" y="8054"/>
                </a:cubicBezTo>
                <a:close/>
                <a:moveTo>
                  <a:pt x="8287" y="8173"/>
                </a:moveTo>
                <a:cubicBezTo>
                  <a:pt x="8287" y="8173"/>
                  <a:pt x="8287" y="8174"/>
                  <a:pt x="8276" y="8185"/>
                </a:cubicBezTo>
                <a:cubicBezTo>
                  <a:pt x="8276" y="8174"/>
                  <a:pt x="8287" y="8173"/>
                  <a:pt x="8287" y="8173"/>
                </a:cubicBezTo>
                <a:close/>
                <a:moveTo>
                  <a:pt x="10002" y="8316"/>
                </a:moveTo>
                <a:cubicBezTo>
                  <a:pt x="10002" y="8316"/>
                  <a:pt x="10014" y="8316"/>
                  <a:pt x="10014" y="8328"/>
                </a:cubicBezTo>
                <a:cubicBezTo>
                  <a:pt x="10014" y="8328"/>
                  <a:pt x="10002" y="8328"/>
                  <a:pt x="10002" y="8316"/>
                </a:cubicBezTo>
                <a:close/>
                <a:moveTo>
                  <a:pt x="5061" y="8459"/>
                </a:moveTo>
                <a:lnTo>
                  <a:pt x="5073" y="8471"/>
                </a:lnTo>
                <a:lnTo>
                  <a:pt x="5061" y="8471"/>
                </a:lnTo>
                <a:lnTo>
                  <a:pt x="5061" y="8459"/>
                </a:lnTo>
                <a:close/>
                <a:moveTo>
                  <a:pt x="7692" y="8721"/>
                </a:moveTo>
                <a:cubicBezTo>
                  <a:pt x="7692" y="8721"/>
                  <a:pt x="7692" y="8733"/>
                  <a:pt x="7692" y="8745"/>
                </a:cubicBezTo>
                <a:cubicBezTo>
                  <a:pt x="7680" y="8733"/>
                  <a:pt x="7680" y="8733"/>
                  <a:pt x="7692" y="8721"/>
                </a:cubicBezTo>
                <a:close/>
                <a:moveTo>
                  <a:pt x="10371" y="9031"/>
                </a:moveTo>
                <a:cubicBezTo>
                  <a:pt x="10383" y="9031"/>
                  <a:pt x="10395" y="9031"/>
                  <a:pt x="10407" y="9043"/>
                </a:cubicBezTo>
                <a:lnTo>
                  <a:pt x="10383" y="9043"/>
                </a:lnTo>
                <a:cubicBezTo>
                  <a:pt x="10371" y="9031"/>
                  <a:pt x="10371" y="9031"/>
                  <a:pt x="10371" y="9031"/>
                </a:cubicBezTo>
                <a:close/>
                <a:moveTo>
                  <a:pt x="7787" y="9090"/>
                </a:moveTo>
                <a:cubicBezTo>
                  <a:pt x="7799" y="9090"/>
                  <a:pt x="7799" y="9090"/>
                  <a:pt x="7799" y="9102"/>
                </a:cubicBezTo>
                <a:cubicBezTo>
                  <a:pt x="7799" y="9102"/>
                  <a:pt x="7799" y="9090"/>
                  <a:pt x="7787" y="9090"/>
                </a:cubicBezTo>
                <a:close/>
                <a:moveTo>
                  <a:pt x="8930" y="9257"/>
                </a:moveTo>
                <a:cubicBezTo>
                  <a:pt x="8930" y="9257"/>
                  <a:pt x="8930" y="9269"/>
                  <a:pt x="8930" y="9269"/>
                </a:cubicBezTo>
                <a:lnTo>
                  <a:pt x="8918" y="9269"/>
                </a:lnTo>
                <a:cubicBezTo>
                  <a:pt x="8918" y="9257"/>
                  <a:pt x="8918" y="9257"/>
                  <a:pt x="8930" y="9257"/>
                </a:cubicBezTo>
                <a:close/>
                <a:moveTo>
                  <a:pt x="8633" y="9293"/>
                </a:moveTo>
                <a:cubicBezTo>
                  <a:pt x="8633" y="9293"/>
                  <a:pt x="8633" y="9305"/>
                  <a:pt x="8645" y="9316"/>
                </a:cubicBezTo>
                <a:cubicBezTo>
                  <a:pt x="8633" y="9305"/>
                  <a:pt x="8633" y="9305"/>
                  <a:pt x="8621" y="9305"/>
                </a:cubicBezTo>
                <a:cubicBezTo>
                  <a:pt x="8621" y="9293"/>
                  <a:pt x="8633" y="9293"/>
                  <a:pt x="8633" y="9293"/>
                </a:cubicBezTo>
                <a:close/>
                <a:moveTo>
                  <a:pt x="9370" y="9385"/>
                </a:moveTo>
                <a:cubicBezTo>
                  <a:pt x="9374" y="9385"/>
                  <a:pt x="9378" y="9386"/>
                  <a:pt x="9383" y="9388"/>
                </a:cubicBezTo>
                <a:cubicBezTo>
                  <a:pt x="9383" y="9400"/>
                  <a:pt x="9383" y="9412"/>
                  <a:pt x="9383" y="9424"/>
                </a:cubicBezTo>
                <a:lnTo>
                  <a:pt x="9311" y="9424"/>
                </a:lnTo>
                <a:cubicBezTo>
                  <a:pt x="9311" y="9412"/>
                  <a:pt x="9311" y="9412"/>
                  <a:pt x="9335" y="9400"/>
                </a:cubicBezTo>
                <a:cubicBezTo>
                  <a:pt x="9345" y="9400"/>
                  <a:pt x="9354" y="9385"/>
                  <a:pt x="9370" y="9385"/>
                </a:cubicBezTo>
                <a:close/>
                <a:moveTo>
                  <a:pt x="7502" y="9471"/>
                </a:moveTo>
                <a:cubicBezTo>
                  <a:pt x="7514" y="9471"/>
                  <a:pt x="7514" y="9471"/>
                  <a:pt x="7525" y="9483"/>
                </a:cubicBezTo>
                <a:cubicBezTo>
                  <a:pt x="7514" y="9483"/>
                  <a:pt x="7502" y="9483"/>
                  <a:pt x="7502" y="9471"/>
                </a:cubicBezTo>
                <a:close/>
                <a:moveTo>
                  <a:pt x="7787" y="10019"/>
                </a:moveTo>
                <a:cubicBezTo>
                  <a:pt x="7787" y="10031"/>
                  <a:pt x="7787" y="10031"/>
                  <a:pt x="7787" y="10043"/>
                </a:cubicBezTo>
                <a:cubicBezTo>
                  <a:pt x="7787" y="10031"/>
                  <a:pt x="7775" y="10031"/>
                  <a:pt x="7775" y="10031"/>
                </a:cubicBezTo>
                <a:cubicBezTo>
                  <a:pt x="7775" y="10031"/>
                  <a:pt x="7775" y="10019"/>
                  <a:pt x="7775" y="10019"/>
                </a:cubicBezTo>
                <a:close/>
                <a:moveTo>
                  <a:pt x="7668" y="10221"/>
                </a:moveTo>
                <a:cubicBezTo>
                  <a:pt x="7668" y="10221"/>
                  <a:pt x="7680" y="10221"/>
                  <a:pt x="7680" y="10233"/>
                </a:cubicBezTo>
                <a:lnTo>
                  <a:pt x="7668" y="10233"/>
                </a:lnTo>
                <a:cubicBezTo>
                  <a:pt x="7668" y="10221"/>
                  <a:pt x="7668" y="10221"/>
                  <a:pt x="7668" y="10221"/>
                </a:cubicBezTo>
                <a:close/>
                <a:moveTo>
                  <a:pt x="7871" y="10245"/>
                </a:moveTo>
                <a:cubicBezTo>
                  <a:pt x="7871" y="10245"/>
                  <a:pt x="7871" y="10245"/>
                  <a:pt x="7871" y="10257"/>
                </a:cubicBezTo>
                <a:lnTo>
                  <a:pt x="7859" y="10257"/>
                </a:lnTo>
                <a:cubicBezTo>
                  <a:pt x="7859" y="10245"/>
                  <a:pt x="7859" y="10245"/>
                  <a:pt x="7871" y="10245"/>
                </a:cubicBezTo>
                <a:close/>
                <a:moveTo>
                  <a:pt x="7514" y="10436"/>
                </a:moveTo>
                <a:cubicBezTo>
                  <a:pt x="7514" y="10448"/>
                  <a:pt x="7514" y="10448"/>
                  <a:pt x="7514" y="10448"/>
                </a:cubicBezTo>
                <a:cubicBezTo>
                  <a:pt x="7511" y="10445"/>
                  <a:pt x="7508" y="10442"/>
                  <a:pt x="7502" y="10436"/>
                </a:cubicBezTo>
                <a:close/>
                <a:moveTo>
                  <a:pt x="7514" y="10448"/>
                </a:moveTo>
                <a:cubicBezTo>
                  <a:pt x="7514" y="10448"/>
                  <a:pt x="7525" y="10448"/>
                  <a:pt x="7525" y="10459"/>
                </a:cubicBezTo>
                <a:cubicBezTo>
                  <a:pt x="7519" y="10454"/>
                  <a:pt x="7517" y="10451"/>
                  <a:pt x="7514" y="10448"/>
                </a:cubicBezTo>
                <a:close/>
                <a:moveTo>
                  <a:pt x="6812" y="10680"/>
                </a:moveTo>
                <a:cubicBezTo>
                  <a:pt x="6815" y="10680"/>
                  <a:pt x="6819" y="10682"/>
                  <a:pt x="6823" y="10686"/>
                </a:cubicBezTo>
                <a:lnTo>
                  <a:pt x="6799" y="10686"/>
                </a:lnTo>
                <a:cubicBezTo>
                  <a:pt x="6799" y="10686"/>
                  <a:pt x="6804" y="10680"/>
                  <a:pt x="6812" y="10680"/>
                </a:cubicBezTo>
                <a:close/>
                <a:moveTo>
                  <a:pt x="6180" y="10769"/>
                </a:moveTo>
                <a:cubicBezTo>
                  <a:pt x="6180" y="10769"/>
                  <a:pt x="6180" y="10769"/>
                  <a:pt x="6180" y="10781"/>
                </a:cubicBezTo>
                <a:cubicBezTo>
                  <a:pt x="6168" y="10769"/>
                  <a:pt x="6168" y="10769"/>
                  <a:pt x="6168" y="10769"/>
                </a:cubicBezTo>
                <a:close/>
                <a:moveTo>
                  <a:pt x="11718" y="0"/>
                </a:moveTo>
                <a:cubicBezTo>
                  <a:pt x="11645" y="0"/>
                  <a:pt x="11573" y="5"/>
                  <a:pt x="11502" y="18"/>
                </a:cubicBezTo>
                <a:cubicBezTo>
                  <a:pt x="11383" y="18"/>
                  <a:pt x="11276" y="30"/>
                  <a:pt x="11157" y="65"/>
                </a:cubicBezTo>
                <a:cubicBezTo>
                  <a:pt x="11062" y="77"/>
                  <a:pt x="10954" y="89"/>
                  <a:pt x="10859" y="137"/>
                </a:cubicBezTo>
                <a:cubicBezTo>
                  <a:pt x="10835" y="161"/>
                  <a:pt x="10788" y="149"/>
                  <a:pt x="10764" y="161"/>
                </a:cubicBezTo>
                <a:cubicBezTo>
                  <a:pt x="10585" y="196"/>
                  <a:pt x="10419" y="268"/>
                  <a:pt x="10252" y="339"/>
                </a:cubicBezTo>
                <a:cubicBezTo>
                  <a:pt x="10204" y="351"/>
                  <a:pt x="10145" y="363"/>
                  <a:pt x="10109" y="399"/>
                </a:cubicBezTo>
                <a:cubicBezTo>
                  <a:pt x="9859" y="494"/>
                  <a:pt x="9645" y="637"/>
                  <a:pt x="9419" y="780"/>
                </a:cubicBezTo>
                <a:cubicBezTo>
                  <a:pt x="9347" y="827"/>
                  <a:pt x="9264" y="863"/>
                  <a:pt x="9192" y="935"/>
                </a:cubicBezTo>
                <a:cubicBezTo>
                  <a:pt x="9169" y="935"/>
                  <a:pt x="9145" y="958"/>
                  <a:pt x="9133" y="982"/>
                </a:cubicBezTo>
                <a:cubicBezTo>
                  <a:pt x="9097" y="994"/>
                  <a:pt x="9073" y="994"/>
                  <a:pt x="9061" y="1030"/>
                </a:cubicBezTo>
                <a:cubicBezTo>
                  <a:pt x="9061" y="1030"/>
                  <a:pt x="9061" y="1042"/>
                  <a:pt x="9061" y="1042"/>
                </a:cubicBezTo>
                <a:cubicBezTo>
                  <a:pt x="9002" y="1042"/>
                  <a:pt x="8978" y="1077"/>
                  <a:pt x="8942" y="1113"/>
                </a:cubicBezTo>
                <a:cubicBezTo>
                  <a:pt x="8835" y="1196"/>
                  <a:pt x="8728" y="1256"/>
                  <a:pt x="8645" y="1363"/>
                </a:cubicBezTo>
                <a:cubicBezTo>
                  <a:pt x="8597" y="1399"/>
                  <a:pt x="8537" y="1423"/>
                  <a:pt x="8514" y="1470"/>
                </a:cubicBezTo>
                <a:cubicBezTo>
                  <a:pt x="8490" y="1494"/>
                  <a:pt x="8478" y="1506"/>
                  <a:pt x="8466" y="1518"/>
                </a:cubicBezTo>
                <a:cubicBezTo>
                  <a:pt x="8323" y="1601"/>
                  <a:pt x="8228" y="1720"/>
                  <a:pt x="8121" y="1827"/>
                </a:cubicBezTo>
                <a:cubicBezTo>
                  <a:pt x="8109" y="1839"/>
                  <a:pt x="8109" y="1839"/>
                  <a:pt x="8097" y="1851"/>
                </a:cubicBezTo>
                <a:cubicBezTo>
                  <a:pt x="8073" y="1863"/>
                  <a:pt x="8049" y="1887"/>
                  <a:pt x="8037" y="1923"/>
                </a:cubicBezTo>
                <a:cubicBezTo>
                  <a:pt x="7942" y="1982"/>
                  <a:pt x="7883" y="2078"/>
                  <a:pt x="7811" y="2161"/>
                </a:cubicBezTo>
                <a:cubicBezTo>
                  <a:pt x="7740" y="2208"/>
                  <a:pt x="7728" y="2292"/>
                  <a:pt x="7680" y="2339"/>
                </a:cubicBezTo>
                <a:cubicBezTo>
                  <a:pt x="7585" y="2399"/>
                  <a:pt x="7525" y="2482"/>
                  <a:pt x="7478" y="2566"/>
                </a:cubicBezTo>
                <a:cubicBezTo>
                  <a:pt x="7442" y="2625"/>
                  <a:pt x="7406" y="2673"/>
                  <a:pt x="7359" y="2720"/>
                </a:cubicBezTo>
                <a:cubicBezTo>
                  <a:pt x="7335" y="2744"/>
                  <a:pt x="7299" y="2768"/>
                  <a:pt x="7299" y="2804"/>
                </a:cubicBezTo>
                <a:cubicBezTo>
                  <a:pt x="7252" y="2816"/>
                  <a:pt x="7240" y="2851"/>
                  <a:pt x="7228" y="2875"/>
                </a:cubicBezTo>
                <a:cubicBezTo>
                  <a:pt x="7204" y="2923"/>
                  <a:pt x="7180" y="2959"/>
                  <a:pt x="7121" y="2970"/>
                </a:cubicBezTo>
                <a:cubicBezTo>
                  <a:pt x="7049" y="2851"/>
                  <a:pt x="6978" y="2732"/>
                  <a:pt x="6883" y="2625"/>
                </a:cubicBezTo>
                <a:cubicBezTo>
                  <a:pt x="6883" y="2625"/>
                  <a:pt x="6883" y="2613"/>
                  <a:pt x="6871" y="2613"/>
                </a:cubicBezTo>
                <a:cubicBezTo>
                  <a:pt x="6811" y="2530"/>
                  <a:pt x="6752" y="2447"/>
                  <a:pt x="6668" y="2375"/>
                </a:cubicBezTo>
                <a:cubicBezTo>
                  <a:pt x="6668" y="2363"/>
                  <a:pt x="6656" y="2363"/>
                  <a:pt x="6656" y="2363"/>
                </a:cubicBezTo>
                <a:cubicBezTo>
                  <a:pt x="6656" y="2351"/>
                  <a:pt x="6656" y="2328"/>
                  <a:pt x="6632" y="2328"/>
                </a:cubicBezTo>
                <a:cubicBezTo>
                  <a:pt x="6609" y="2292"/>
                  <a:pt x="6597" y="2268"/>
                  <a:pt x="6561" y="2256"/>
                </a:cubicBezTo>
                <a:cubicBezTo>
                  <a:pt x="6549" y="2185"/>
                  <a:pt x="6478" y="2161"/>
                  <a:pt x="6430" y="2113"/>
                </a:cubicBezTo>
                <a:cubicBezTo>
                  <a:pt x="6394" y="2018"/>
                  <a:pt x="6299" y="1947"/>
                  <a:pt x="6228" y="1875"/>
                </a:cubicBezTo>
                <a:cubicBezTo>
                  <a:pt x="6228" y="1863"/>
                  <a:pt x="6216" y="1851"/>
                  <a:pt x="6204" y="1851"/>
                </a:cubicBezTo>
                <a:cubicBezTo>
                  <a:pt x="6204" y="1839"/>
                  <a:pt x="6192" y="1839"/>
                  <a:pt x="6180" y="1827"/>
                </a:cubicBezTo>
                <a:cubicBezTo>
                  <a:pt x="6001" y="1613"/>
                  <a:pt x="5775" y="1435"/>
                  <a:pt x="5561" y="1256"/>
                </a:cubicBezTo>
                <a:cubicBezTo>
                  <a:pt x="5549" y="1256"/>
                  <a:pt x="5525" y="1244"/>
                  <a:pt x="5513" y="1244"/>
                </a:cubicBezTo>
                <a:cubicBezTo>
                  <a:pt x="5489" y="1220"/>
                  <a:pt x="5478" y="1208"/>
                  <a:pt x="5454" y="1185"/>
                </a:cubicBezTo>
                <a:cubicBezTo>
                  <a:pt x="5430" y="1149"/>
                  <a:pt x="5394" y="1125"/>
                  <a:pt x="5359" y="1113"/>
                </a:cubicBezTo>
                <a:cubicBezTo>
                  <a:pt x="5335" y="1089"/>
                  <a:pt x="5299" y="1065"/>
                  <a:pt x="5275" y="1042"/>
                </a:cubicBezTo>
                <a:cubicBezTo>
                  <a:pt x="5144" y="935"/>
                  <a:pt x="5001" y="839"/>
                  <a:pt x="4847" y="756"/>
                </a:cubicBezTo>
                <a:cubicBezTo>
                  <a:pt x="4823" y="720"/>
                  <a:pt x="4775" y="708"/>
                  <a:pt x="4739" y="684"/>
                </a:cubicBezTo>
                <a:cubicBezTo>
                  <a:pt x="4585" y="589"/>
                  <a:pt x="4430" y="506"/>
                  <a:pt x="4263" y="446"/>
                </a:cubicBezTo>
                <a:cubicBezTo>
                  <a:pt x="4132" y="375"/>
                  <a:pt x="3989" y="303"/>
                  <a:pt x="3846" y="268"/>
                </a:cubicBezTo>
                <a:cubicBezTo>
                  <a:pt x="3787" y="232"/>
                  <a:pt x="3727" y="208"/>
                  <a:pt x="3656" y="208"/>
                </a:cubicBezTo>
                <a:cubicBezTo>
                  <a:pt x="3632" y="208"/>
                  <a:pt x="3620" y="184"/>
                  <a:pt x="3596" y="173"/>
                </a:cubicBezTo>
                <a:cubicBezTo>
                  <a:pt x="3549" y="149"/>
                  <a:pt x="3489" y="137"/>
                  <a:pt x="3442" y="137"/>
                </a:cubicBezTo>
                <a:cubicBezTo>
                  <a:pt x="3215" y="65"/>
                  <a:pt x="2977" y="30"/>
                  <a:pt x="2739" y="18"/>
                </a:cubicBezTo>
                <a:cubicBezTo>
                  <a:pt x="2697" y="6"/>
                  <a:pt x="2656" y="3"/>
                  <a:pt x="2613" y="3"/>
                </a:cubicBezTo>
                <a:cubicBezTo>
                  <a:pt x="2569" y="3"/>
                  <a:pt x="2525" y="6"/>
                  <a:pt x="2477" y="6"/>
                </a:cubicBezTo>
                <a:cubicBezTo>
                  <a:pt x="2263" y="18"/>
                  <a:pt x="2049" y="30"/>
                  <a:pt x="1846" y="113"/>
                </a:cubicBezTo>
                <a:cubicBezTo>
                  <a:pt x="1842" y="109"/>
                  <a:pt x="1840" y="108"/>
                  <a:pt x="1837" y="108"/>
                </a:cubicBezTo>
                <a:cubicBezTo>
                  <a:pt x="1833" y="108"/>
                  <a:pt x="1830" y="113"/>
                  <a:pt x="1822" y="113"/>
                </a:cubicBezTo>
                <a:cubicBezTo>
                  <a:pt x="1679" y="149"/>
                  <a:pt x="1525" y="184"/>
                  <a:pt x="1406" y="280"/>
                </a:cubicBezTo>
                <a:cubicBezTo>
                  <a:pt x="1382" y="303"/>
                  <a:pt x="1358" y="303"/>
                  <a:pt x="1334" y="315"/>
                </a:cubicBezTo>
                <a:cubicBezTo>
                  <a:pt x="1287" y="315"/>
                  <a:pt x="1251" y="339"/>
                  <a:pt x="1215" y="375"/>
                </a:cubicBezTo>
                <a:cubicBezTo>
                  <a:pt x="1144" y="411"/>
                  <a:pt x="1084" y="458"/>
                  <a:pt x="1025" y="518"/>
                </a:cubicBezTo>
                <a:cubicBezTo>
                  <a:pt x="977" y="542"/>
                  <a:pt x="941" y="565"/>
                  <a:pt x="906" y="601"/>
                </a:cubicBezTo>
                <a:cubicBezTo>
                  <a:pt x="882" y="613"/>
                  <a:pt x="858" y="637"/>
                  <a:pt x="846" y="673"/>
                </a:cubicBezTo>
                <a:cubicBezTo>
                  <a:pt x="834" y="673"/>
                  <a:pt x="822" y="684"/>
                  <a:pt x="822" y="684"/>
                </a:cubicBezTo>
                <a:cubicBezTo>
                  <a:pt x="763" y="732"/>
                  <a:pt x="727" y="768"/>
                  <a:pt x="691" y="827"/>
                </a:cubicBezTo>
                <a:cubicBezTo>
                  <a:pt x="620" y="887"/>
                  <a:pt x="572" y="946"/>
                  <a:pt x="536" y="1030"/>
                </a:cubicBezTo>
                <a:cubicBezTo>
                  <a:pt x="453" y="1113"/>
                  <a:pt x="394" y="1208"/>
                  <a:pt x="346" y="1316"/>
                </a:cubicBezTo>
                <a:cubicBezTo>
                  <a:pt x="298" y="1411"/>
                  <a:pt x="251" y="1506"/>
                  <a:pt x="215" y="1601"/>
                </a:cubicBezTo>
                <a:cubicBezTo>
                  <a:pt x="191" y="1649"/>
                  <a:pt x="167" y="1708"/>
                  <a:pt x="155" y="1768"/>
                </a:cubicBezTo>
                <a:cubicBezTo>
                  <a:pt x="144" y="1780"/>
                  <a:pt x="132" y="1804"/>
                  <a:pt x="132" y="1827"/>
                </a:cubicBezTo>
                <a:cubicBezTo>
                  <a:pt x="132" y="1839"/>
                  <a:pt x="120" y="1839"/>
                  <a:pt x="120" y="1851"/>
                </a:cubicBezTo>
                <a:cubicBezTo>
                  <a:pt x="96" y="1947"/>
                  <a:pt x="60" y="2042"/>
                  <a:pt x="60" y="2137"/>
                </a:cubicBezTo>
                <a:cubicBezTo>
                  <a:pt x="25" y="2197"/>
                  <a:pt x="48" y="2256"/>
                  <a:pt x="36" y="2328"/>
                </a:cubicBezTo>
                <a:cubicBezTo>
                  <a:pt x="36" y="2339"/>
                  <a:pt x="36" y="2351"/>
                  <a:pt x="36" y="2363"/>
                </a:cubicBezTo>
                <a:cubicBezTo>
                  <a:pt x="36" y="2375"/>
                  <a:pt x="36" y="2399"/>
                  <a:pt x="36" y="2411"/>
                </a:cubicBezTo>
                <a:cubicBezTo>
                  <a:pt x="1" y="2554"/>
                  <a:pt x="25" y="2697"/>
                  <a:pt x="25" y="2840"/>
                </a:cubicBezTo>
                <a:cubicBezTo>
                  <a:pt x="25" y="2947"/>
                  <a:pt x="1" y="3066"/>
                  <a:pt x="36" y="3173"/>
                </a:cubicBezTo>
                <a:cubicBezTo>
                  <a:pt x="48" y="3232"/>
                  <a:pt x="25" y="3292"/>
                  <a:pt x="60" y="3351"/>
                </a:cubicBezTo>
                <a:cubicBezTo>
                  <a:pt x="60" y="3399"/>
                  <a:pt x="48" y="3459"/>
                  <a:pt x="84" y="3506"/>
                </a:cubicBezTo>
                <a:cubicBezTo>
                  <a:pt x="84" y="3566"/>
                  <a:pt x="96" y="3613"/>
                  <a:pt x="108" y="3661"/>
                </a:cubicBezTo>
                <a:cubicBezTo>
                  <a:pt x="144" y="3709"/>
                  <a:pt x="96" y="3780"/>
                  <a:pt x="155" y="3816"/>
                </a:cubicBezTo>
                <a:cubicBezTo>
                  <a:pt x="167" y="3828"/>
                  <a:pt x="179" y="3840"/>
                  <a:pt x="191" y="3840"/>
                </a:cubicBezTo>
                <a:cubicBezTo>
                  <a:pt x="179" y="3863"/>
                  <a:pt x="144" y="3875"/>
                  <a:pt x="155" y="3923"/>
                </a:cubicBezTo>
                <a:cubicBezTo>
                  <a:pt x="251" y="4280"/>
                  <a:pt x="346" y="4649"/>
                  <a:pt x="513" y="4983"/>
                </a:cubicBezTo>
                <a:cubicBezTo>
                  <a:pt x="525" y="5054"/>
                  <a:pt x="560" y="5102"/>
                  <a:pt x="596" y="5161"/>
                </a:cubicBezTo>
                <a:cubicBezTo>
                  <a:pt x="691" y="5364"/>
                  <a:pt x="775" y="5566"/>
                  <a:pt x="917" y="5745"/>
                </a:cubicBezTo>
                <a:cubicBezTo>
                  <a:pt x="977" y="5899"/>
                  <a:pt x="1072" y="6054"/>
                  <a:pt x="1168" y="6185"/>
                </a:cubicBezTo>
                <a:cubicBezTo>
                  <a:pt x="1215" y="6280"/>
                  <a:pt x="1275" y="6364"/>
                  <a:pt x="1334" y="6435"/>
                </a:cubicBezTo>
                <a:cubicBezTo>
                  <a:pt x="1370" y="6483"/>
                  <a:pt x="1394" y="6519"/>
                  <a:pt x="1429" y="6566"/>
                </a:cubicBezTo>
                <a:cubicBezTo>
                  <a:pt x="1441" y="6602"/>
                  <a:pt x="1465" y="6614"/>
                  <a:pt x="1489" y="6638"/>
                </a:cubicBezTo>
                <a:cubicBezTo>
                  <a:pt x="1489" y="6638"/>
                  <a:pt x="1489" y="6650"/>
                  <a:pt x="1489" y="6661"/>
                </a:cubicBezTo>
                <a:cubicBezTo>
                  <a:pt x="1560" y="6757"/>
                  <a:pt x="1632" y="6876"/>
                  <a:pt x="1715" y="6971"/>
                </a:cubicBezTo>
                <a:cubicBezTo>
                  <a:pt x="1715" y="7007"/>
                  <a:pt x="1751" y="7042"/>
                  <a:pt x="1775" y="7066"/>
                </a:cubicBezTo>
                <a:cubicBezTo>
                  <a:pt x="1810" y="7102"/>
                  <a:pt x="1846" y="7138"/>
                  <a:pt x="1870" y="7197"/>
                </a:cubicBezTo>
                <a:cubicBezTo>
                  <a:pt x="1882" y="7233"/>
                  <a:pt x="1906" y="7257"/>
                  <a:pt x="1930" y="7281"/>
                </a:cubicBezTo>
                <a:cubicBezTo>
                  <a:pt x="2001" y="7376"/>
                  <a:pt x="2060" y="7471"/>
                  <a:pt x="2144" y="7554"/>
                </a:cubicBezTo>
                <a:cubicBezTo>
                  <a:pt x="2203" y="7638"/>
                  <a:pt x="2263" y="7721"/>
                  <a:pt x="2346" y="7792"/>
                </a:cubicBezTo>
                <a:cubicBezTo>
                  <a:pt x="2418" y="7912"/>
                  <a:pt x="2513" y="8007"/>
                  <a:pt x="2608" y="8114"/>
                </a:cubicBezTo>
                <a:cubicBezTo>
                  <a:pt x="2727" y="8269"/>
                  <a:pt x="2870" y="8412"/>
                  <a:pt x="3013" y="8554"/>
                </a:cubicBezTo>
                <a:cubicBezTo>
                  <a:pt x="3061" y="8614"/>
                  <a:pt x="3108" y="8662"/>
                  <a:pt x="3168" y="8709"/>
                </a:cubicBezTo>
                <a:cubicBezTo>
                  <a:pt x="3227" y="8757"/>
                  <a:pt x="3275" y="8828"/>
                  <a:pt x="3346" y="8864"/>
                </a:cubicBezTo>
                <a:cubicBezTo>
                  <a:pt x="3346" y="8888"/>
                  <a:pt x="3346" y="8900"/>
                  <a:pt x="3370" y="8912"/>
                </a:cubicBezTo>
                <a:cubicBezTo>
                  <a:pt x="3465" y="8995"/>
                  <a:pt x="3549" y="9090"/>
                  <a:pt x="3644" y="9174"/>
                </a:cubicBezTo>
                <a:cubicBezTo>
                  <a:pt x="3704" y="9233"/>
                  <a:pt x="3775" y="9281"/>
                  <a:pt x="3835" y="9340"/>
                </a:cubicBezTo>
                <a:cubicBezTo>
                  <a:pt x="3858" y="9388"/>
                  <a:pt x="3906" y="9412"/>
                  <a:pt x="3954" y="9447"/>
                </a:cubicBezTo>
                <a:cubicBezTo>
                  <a:pt x="4001" y="9483"/>
                  <a:pt x="4025" y="9531"/>
                  <a:pt x="4085" y="9555"/>
                </a:cubicBezTo>
                <a:cubicBezTo>
                  <a:pt x="4156" y="9614"/>
                  <a:pt x="4204" y="9686"/>
                  <a:pt x="4287" y="9721"/>
                </a:cubicBezTo>
                <a:cubicBezTo>
                  <a:pt x="4287" y="9733"/>
                  <a:pt x="4299" y="9733"/>
                  <a:pt x="4299" y="9745"/>
                </a:cubicBezTo>
                <a:cubicBezTo>
                  <a:pt x="4311" y="9757"/>
                  <a:pt x="4335" y="9769"/>
                  <a:pt x="4346" y="9781"/>
                </a:cubicBezTo>
                <a:cubicBezTo>
                  <a:pt x="4430" y="9852"/>
                  <a:pt x="4525" y="9924"/>
                  <a:pt x="4620" y="9983"/>
                </a:cubicBezTo>
                <a:cubicBezTo>
                  <a:pt x="4870" y="10233"/>
                  <a:pt x="5180" y="10424"/>
                  <a:pt x="5466" y="10638"/>
                </a:cubicBezTo>
                <a:cubicBezTo>
                  <a:pt x="5478" y="10638"/>
                  <a:pt x="5489" y="10650"/>
                  <a:pt x="5513" y="10662"/>
                </a:cubicBezTo>
                <a:cubicBezTo>
                  <a:pt x="5525" y="10686"/>
                  <a:pt x="5549" y="10698"/>
                  <a:pt x="5585" y="10698"/>
                </a:cubicBezTo>
                <a:cubicBezTo>
                  <a:pt x="5787" y="10876"/>
                  <a:pt x="6025" y="11007"/>
                  <a:pt x="6251" y="11150"/>
                </a:cubicBezTo>
                <a:cubicBezTo>
                  <a:pt x="6263" y="11162"/>
                  <a:pt x="6275" y="11162"/>
                  <a:pt x="6299" y="11162"/>
                </a:cubicBezTo>
                <a:cubicBezTo>
                  <a:pt x="6323" y="11186"/>
                  <a:pt x="6347" y="11198"/>
                  <a:pt x="6371" y="11210"/>
                </a:cubicBezTo>
                <a:cubicBezTo>
                  <a:pt x="6371" y="11233"/>
                  <a:pt x="6382" y="11233"/>
                  <a:pt x="6406" y="11233"/>
                </a:cubicBezTo>
                <a:cubicBezTo>
                  <a:pt x="6478" y="11305"/>
                  <a:pt x="6561" y="11352"/>
                  <a:pt x="6656" y="11388"/>
                </a:cubicBezTo>
                <a:cubicBezTo>
                  <a:pt x="6752" y="11460"/>
                  <a:pt x="6859" y="11519"/>
                  <a:pt x="6966" y="11567"/>
                </a:cubicBezTo>
                <a:cubicBezTo>
                  <a:pt x="6990" y="11591"/>
                  <a:pt x="7025" y="11602"/>
                  <a:pt x="7049" y="11614"/>
                </a:cubicBezTo>
                <a:cubicBezTo>
                  <a:pt x="7077" y="11649"/>
                  <a:pt x="7105" y="11668"/>
                  <a:pt x="7137" y="11668"/>
                </a:cubicBezTo>
                <a:cubicBezTo>
                  <a:pt x="7160" y="11668"/>
                  <a:pt x="7186" y="11658"/>
                  <a:pt x="7216" y="11638"/>
                </a:cubicBezTo>
                <a:cubicBezTo>
                  <a:pt x="7252" y="11602"/>
                  <a:pt x="7311" y="11614"/>
                  <a:pt x="7347" y="11567"/>
                </a:cubicBezTo>
                <a:cubicBezTo>
                  <a:pt x="7418" y="11543"/>
                  <a:pt x="7490" y="11507"/>
                  <a:pt x="7549" y="11460"/>
                </a:cubicBezTo>
                <a:cubicBezTo>
                  <a:pt x="7573" y="11448"/>
                  <a:pt x="7597" y="11436"/>
                  <a:pt x="7609" y="11412"/>
                </a:cubicBezTo>
                <a:cubicBezTo>
                  <a:pt x="7859" y="11281"/>
                  <a:pt x="8097" y="11138"/>
                  <a:pt x="8335" y="10971"/>
                </a:cubicBezTo>
                <a:cubicBezTo>
                  <a:pt x="8430" y="10924"/>
                  <a:pt x="8526" y="10852"/>
                  <a:pt x="8621" y="10781"/>
                </a:cubicBezTo>
                <a:cubicBezTo>
                  <a:pt x="8680" y="10745"/>
                  <a:pt x="8752" y="10710"/>
                  <a:pt x="8799" y="10662"/>
                </a:cubicBezTo>
                <a:cubicBezTo>
                  <a:pt x="8859" y="10638"/>
                  <a:pt x="8907" y="10590"/>
                  <a:pt x="8954" y="10543"/>
                </a:cubicBezTo>
                <a:cubicBezTo>
                  <a:pt x="9097" y="10471"/>
                  <a:pt x="9204" y="10376"/>
                  <a:pt x="9335" y="10269"/>
                </a:cubicBezTo>
                <a:cubicBezTo>
                  <a:pt x="9407" y="10233"/>
                  <a:pt x="9478" y="10186"/>
                  <a:pt x="9538" y="10114"/>
                </a:cubicBezTo>
                <a:cubicBezTo>
                  <a:pt x="9680" y="10031"/>
                  <a:pt x="9788" y="9912"/>
                  <a:pt x="9919" y="9805"/>
                </a:cubicBezTo>
                <a:cubicBezTo>
                  <a:pt x="9990" y="9745"/>
                  <a:pt x="10073" y="9686"/>
                  <a:pt x="10133" y="9614"/>
                </a:cubicBezTo>
                <a:cubicBezTo>
                  <a:pt x="10216" y="9578"/>
                  <a:pt x="10264" y="9507"/>
                  <a:pt x="10312" y="9459"/>
                </a:cubicBezTo>
                <a:cubicBezTo>
                  <a:pt x="10419" y="9400"/>
                  <a:pt x="10490" y="9305"/>
                  <a:pt x="10585" y="9233"/>
                </a:cubicBezTo>
                <a:cubicBezTo>
                  <a:pt x="10669" y="9162"/>
                  <a:pt x="10728" y="9078"/>
                  <a:pt x="10812" y="9007"/>
                </a:cubicBezTo>
                <a:cubicBezTo>
                  <a:pt x="10907" y="8947"/>
                  <a:pt x="10978" y="8864"/>
                  <a:pt x="11050" y="8781"/>
                </a:cubicBezTo>
                <a:cubicBezTo>
                  <a:pt x="11097" y="8745"/>
                  <a:pt x="11133" y="8709"/>
                  <a:pt x="11157" y="8662"/>
                </a:cubicBezTo>
                <a:cubicBezTo>
                  <a:pt x="11264" y="8590"/>
                  <a:pt x="11324" y="8495"/>
                  <a:pt x="11407" y="8400"/>
                </a:cubicBezTo>
                <a:cubicBezTo>
                  <a:pt x="11455" y="8376"/>
                  <a:pt x="11490" y="8328"/>
                  <a:pt x="11526" y="8281"/>
                </a:cubicBezTo>
                <a:cubicBezTo>
                  <a:pt x="11562" y="8269"/>
                  <a:pt x="11585" y="8245"/>
                  <a:pt x="11597" y="8197"/>
                </a:cubicBezTo>
                <a:cubicBezTo>
                  <a:pt x="11669" y="8138"/>
                  <a:pt x="11740" y="8066"/>
                  <a:pt x="11800" y="7971"/>
                </a:cubicBezTo>
                <a:cubicBezTo>
                  <a:pt x="11859" y="7923"/>
                  <a:pt x="11907" y="7864"/>
                  <a:pt x="11955" y="7792"/>
                </a:cubicBezTo>
                <a:cubicBezTo>
                  <a:pt x="11978" y="7781"/>
                  <a:pt x="12002" y="7745"/>
                  <a:pt x="12014" y="7709"/>
                </a:cubicBezTo>
                <a:cubicBezTo>
                  <a:pt x="12026" y="7697"/>
                  <a:pt x="12026" y="7697"/>
                  <a:pt x="12038" y="7685"/>
                </a:cubicBezTo>
                <a:cubicBezTo>
                  <a:pt x="12217" y="7483"/>
                  <a:pt x="12383" y="7269"/>
                  <a:pt x="12526" y="7031"/>
                </a:cubicBezTo>
                <a:cubicBezTo>
                  <a:pt x="12574" y="6983"/>
                  <a:pt x="12609" y="6935"/>
                  <a:pt x="12633" y="6876"/>
                </a:cubicBezTo>
                <a:cubicBezTo>
                  <a:pt x="12681" y="6828"/>
                  <a:pt x="12728" y="6769"/>
                  <a:pt x="12752" y="6709"/>
                </a:cubicBezTo>
                <a:cubicBezTo>
                  <a:pt x="12788" y="6685"/>
                  <a:pt x="12812" y="6650"/>
                  <a:pt x="12824" y="6614"/>
                </a:cubicBezTo>
                <a:cubicBezTo>
                  <a:pt x="12836" y="6590"/>
                  <a:pt x="12848" y="6566"/>
                  <a:pt x="12859" y="6554"/>
                </a:cubicBezTo>
                <a:cubicBezTo>
                  <a:pt x="12907" y="6507"/>
                  <a:pt x="12943" y="6459"/>
                  <a:pt x="12967" y="6411"/>
                </a:cubicBezTo>
                <a:cubicBezTo>
                  <a:pt x="12979" y="6399"/>
                  <a:pt x="12990" y="6376"/>
                  <a:pt x="13002" y="6364"/>
                </a:cubicBezTo>
                <a:cubicBezTo>
                  <a:pt x="13074" y="6280"/>
                  <a:pt x="13133" y="6173"/>
                  <a:pt x="13193" y="6078"/>
                </a:cubicBezTo>
                <a:cubicBezTo>
                  <a:pt x="13252" y="5995"/>
                  <a:pt x="13300" y="5911"/>
                  <a:pt x="13336" y="5804"/>
                </a:cubicBezTo>
                <a:cubicBezTo>
                  <a:pt x="13348" y="5792"/>
                  <a:pt x="13360" y="5780"/>
                  <a:pt x="13371" y="5768"/>
                </a:cubicBezTo>
                <a:cubicBezTo>
                  <a:pt x="13419" y="5685"/>
                  <a:pt x="13479" y="5602"/>
                  <a:pt x="13514" y="5518"/>
                </a:cubicBezTo>
                <a:cubicBezTo>
                  <a:pt x="13586" y="5399"/>
                  <a:pt x="13645" y="5280"/>
                  <a:pt x="13693" y="5161"/>
                </a:cubicBezTo>
                <a:cubicBezTo>
                  <a:pt x="13776" y="5042"/>
                  <a:pt x="13824" y="4899"/>
                  <a:pt x="13871" y="4756"/>
                </a:cubicBezTo>
                <a:cubicBezTo>
                  <a:pt x="13919" y="4661"/>
                  <a:pt x="13955" y="4554"/>
                  <a:pt x="13979" y="4447"/>
                </a:cubicBezTo>
                <a:cubicBezTo>
                  <a:pt x="14002" y="4399"/>
                  <a:pt x="14026" y="4340"/>
                  <a:pt x="14026" y="4292"/>
                </a:cubicBezTo>
                <a:cubicBezTo>
                  <a:pt x="14086" y="4137"/>
                  <a:pt x="14110" y="3971"/>
                  <a:pt x="14157" y="3816"/>
                </a:cubicBezTo>
                <a:cubicBezTo>
                  <a:pt x="14157" y="3804"/>
                  <a:pt x="14157" y="3792"/>
                  <a:pt x="14157" y="3780"/>
                </a:cubicBezTo>
                <a:cubicBezTo>
                  <a:pt x="14181" y="3685"/>
                  <a:pt x="14205" y="3602"/>
                  <a:pt x="14205" y="3506"/>
                </a:cubicBezTo>
                <a:cubicBezTo>
                  <a:pt x="14241" y="3471"/>
                  <a:pt x="14217" y="3423"/>
                  <a:pt x="14229" y="3375"/>
                </a:cubicBezTo>
                <a:cubicBezTo>
                  <a:pt x="14252" y="3304"/>
                  <a:pt x="14241" y="3244"/>
                  <a:pt x="14252" y="3173"/>
                </a:cubicBezTo>
                <a:cubicBezTo>
                  <a:pt x="14276" y="3149"/>
                  <a:pt x="14264" y="3113"/>
                  <a:pt x="14264" y="3078"/>
                </a:cubicBezTo>
                <a:cubicBezTo>
                  <a:pt x="14276" y="2792"/>
                  <a:pt x="14276" y="2506"/>
                  <a:pt x="14241" y="2220"/>
                </a:cubicBezTo>
                <a:cubicBezTo>
                  <a:pt x="14241" y="2208"/>
                  <a:pt x="14241" y="2185"/>
                  <a:pt x="14229" y="2161"/>
                </a:cubicBezTo>
                <a:cubicBezTo>
                  <a:pt x="14229" y="2137"/>
                  <a:pt x="14229" y="2125"/>
                  <a:pt x="14217" y="2101"/>
                </a:cubicBezTo>
                <a:cubicBezTo>
                  <a:pt x="14217" y="2042"/>
                  <a:pt x="14205" y="1994"/>
                  <a:pt x="14181" y="1935"/>
                </a:cubicBezTo>
                <a:cubicBezTo>
                  <a:pt x="14181" y="1935"/>
                  <a:pt x="14181" y="1923"/>
                  <a:pt x="14181" y="1923"/>
                </a:cubicBezTo>
                <a:cubicBezTo>
                  <a:pt x="14181" y="1899"/>
                  <a:pt x="14181" y="1875"/>
                  <a:pt x="14157" y="1851"/>
                </a:cubicBezTo>
                <a:cubicBezTo>
                  <a:pt x="14157" y="1827"/>
                  <a:pt x="14157" y="1804"/>
                  <a:pt x="14133" y="1792"/>
                </a:cubicBezTo>
                <a:cubicBezTo>
                  <a:pt x="14122" y="1697"/>
                  <a:pt x="14086" y="1625"/>
                  <a:pt x="14038" y="1542"/>
                </a:cubicBezTo>
                <a:cubicBezTo>
                  <a:pt x="14014" y="1446"/>
                  <a:pt x="13967" y="1351"/>
                  <a:pt x="13907" y="1280"/>
                </a:cubicBezTo>
                <a:cubicBezTo>
                  <a:pt x="13871" y="1196"/>
                  <a:pt x="13848" y="1101"/>
                  <a:pt x="13752" y="1054"/>
                </a:cubicBezTo>
                <a:cubicBezTo>
                  <a:pt x="13764" y="994"/>
                  <a:pt x="13729" y="970"/>
                  <a:pt x="13693" y="935"/>
                </a:cubicBezTo>
                <a:cubicBezTo>
                  <a:pt x="13657" y="887"/>
                  <a:pt x="13633" y="839"/>
                  <a:pt x="13574" y="804"/>
                </a:cubicBezTo>
                <a:cubicBezTo>
                  <a:pt x="13538" y="744"/>
                  <a:pt x="13502" y="708"/>
                  <a:pt x="13443" y="673"/>
                </a:cubicBezTo>
                <a:cubicBezTo>
                  <a:pt x="13407" y="625"/>
                  <a:pt x="13371" y="577"/>
                  <a:pt x="13312" y="554"/>
                </a:cubicBezTo>
                <a:cubicBezTo>
                  <a:pt x="13276" y="506"/>
                  <a:pt x="13217" y="482"/>
                  <a:pt x="13169" y="446"/>
                </a:cubicBezTo>
                <a:cubicBezTo>
                  <a:pt x="13145" y="411"/>
                  <a:pt x="13109" y="387"/>
                  <a:pt x="13062" y="375"/>
                </a:cubicBezTo>
                <a:cubicBezTo>
                  <a:pt x="13002" y="315"/>
                  <a:pt x="12931" y="292"/>
                  <a:pt x="12859" y="268"/>
                </a:cubicBezTo>
                <a:cubicBezTo>
                  <a:pt x="12800" y="220"/>
                  <a:pt x="12728" y="196"/>
                  <a:pt x="12657" y="173"/>
                </a:cubicBezTo>
                <a:cubicBezTo>
                  <a:pt x="12621" y="149"/>
                  <a:pt x="12574" y="137"/>
                  <a:pt x="12526" y="137"/>
                </a:cubicBezTo>
                <a:cubicBezTo>
                  <a:pt x="12395" y="77"/>
                  <a:pt x="12264" y="42"/>
                  <a:pt x="12133" y="42"/>
                </a:cubicBezTo>
                <a:cubicBezTo>
                  <a:pt x="11994" y="18"/>
                  <a:pt x="11854" y="0"/>
                  <a:pt x="11718" y="0"/>
                </a:cubicBezTo>
                <a:close/>
              </a:path>
            </a:pathLst>
          </a:custGeom>
          <a:solidFill>
            <a:srgbClr val="FE676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" name="Google Shape;823;p43"/>
          <p:cNvSpPr/>
          <p:nvPr/>
        </p:nvSpPr>
        <p:spPr>
          <a:xfrm>
            <a:off x="3726844" y="554257"/>
            <a:ext cx="174251" cy="142437"/>
          </a:xfrm>
          <a:custGeom>
            <a:avLst/>
            <a:gdLst/>
            <a:ahLst/>
            <a:cxnLst/>
            <a:rect l="l" t="t" r="r" b="b"/>
            <a:pathLst>
              <a:path w="14277" h="11668" extrusionOk="0">
                <a:moveTo>
                  <a:pt x="10812" y="649"/>
                </a:moveTo>
                <a:cubicBezTo>
                  <a:pt x="10800" y="649"/>
                  <a:pt x="10800" y="661"/>
                  <a:pt x="10800" y="661"/>
                </a:cubicBezTo>
                <a:cubicBezTo>
                  <a:pt x="10800" y="649"/>
                  <a:pt x="10800" y="649"/>
                  <a:pt x="10812" y="649"/>
                </a:cubicBezTo>
                <a:close/>
                <a:moveTo>
                  <a:pt x="4096" y="684"/>
                </a:moveTo>
                <a:cubicBezTo>
                  <a:pt x="4132" y="696"/>
                  <a:pt x="4168" y="696"/>
                  <a:pt x="4180" y="696"/>
                </a:cubicBezTo>
                <a:cubicBezTo>
                  <a:pt x="4185" y="694"/>
                  <a:pt x="4188" y="693"/>
                  <a:pt x="4190" y="693"/>
                </a:cubicBezTo>
                <a:cubicBezTo>
                  <a:pt x="4199" y="693"/>
                  <a:pt x="4192" y="708"/>
                  <a:pt x="4192" y="708"/>
                </a:cubicBezTo>
                <a:cubicBezTo>
                  <a:pt x="4192" y="744"/>
                  <a:pt x="4204" y="768"/>
                  <a:pt x="4216" y="792"/>
                </a:cubicBezTo>
                <a:cubicBezTo>
                  <a:pt x="4180" y="756"/>
                  <a:pt x="4144" y="720"/>
                  <a:pt x="4096" y="684"/>
                </a:cubicBezTo>
                <a:close/>
                <a:moveTo>
                  <a:pt x="5108" y="1054"/>
                </a:moveTo>
                <a:cubicBezTo>
                  <a:pt x="5108" y="1065"/>
                  <a:pt x="5108" y="1065"/>
                  <a:pt x="5108" y="1065"/>
                </a:cubicBezTo>
                <a:cubicBezTo>
                  <a:pt x="5097" y="1065"/>
                  <a:pt x="5097" y="1077"/>
                  <a:pt x="5085" y="1077"/>
                </a:cubicBezTo>
                <a:lnTo>
                  <a:pt x="5085" y="1077"/>
                </a:lnTo>
                <a:cubicBezTo>
                  <a:pt x="5097" y="1077"/>
                  <a:pt x="5097" y="1065"/>
                  <a:pt x="5108" y="1054"/>
                </a:cubicBezTo>
                <a:close/>
                <a:moveTo>
                  <a:pt x="9097" y="1089"/>
                </a:moveTo>
                <a:cubicBezTo>
                  <a:pt x="9109" y="1089"/>
                  <a:pt x="9109" y="1089"/>
                  <a:pt x="9109" y="1101"/>
                </a:cubicBezTo>
                <a:lnTo>
                  <a:pt x="9097" y="1101"/>
                </a:lnTo>
                <a:cubicBezTo>
                  <a:pt x="9097" y="1101"/>
                  <a:pt x="9097" y="1089"/>
                  <a:pt x="9097" y="1089"/>
                </a:cubicBezTo>
                <a:close/>
                <a:moveTo>
                  <a:pt x="1965" y="1101"/>
                </a:moveTo>
                <a:cubicBezTo>
                  <a:pt x="1965" y="1113"/>
                  <a:pt x="1965" y="1125"/>
                  <a:pt x="1953" y="1125"/>
                </a:cubicBezTo>
                <a:cubicBezTo>
                  <a:pt x="1953" y="1113"/>
                  <a:pt x="1965" y="1113"/>
                  <a:pt x="1965" y="1101"/>
                </a:cubicBezTo>
                <a:close/>
                <a:moveTo>
                  <a:pt x="8930" y="1149"/>
                </a:moveTo>
                <a:cubicBezTo>
                  <a:pt x="8930" y="1161"/>
                  <a:pt x="8918" y="1161"/>
                  <a:pt x="8918" y="1173"/>
                </a:cubicBezTo>
                <a:cubicBezTo>
                  <a:pt x="8918" y="1161"/>
                  <a:pt x="8918" y="1161"/>
                  <a:pt x="8930" y="1149"/>
                </a:cubicBezTo>
                <a:close/>
                <a:moveTo>
                  <a:pt x="3799" y="1232"/>
                </a:moveTo>
                <a:cubicBezTo>
                  <a:pt x="3799" y="1244"/>
                  <a:pt x="3787" y="1244"/>
                  <a:pt x="3775" y="1244"/>
                </a:cubicBezTo>
                <a:cubicBezTo>
                  <a:pt x="3787" y="1244"/>
                  <a:pt x="3787" y="1232"/>
                  <a:pt x="3787" y="1232"/>
                </a:cubicBezTo>
                <a:close/>
                <a:moveTo>
                  <a:pt x="3971" y="1259"/>
                </a:moveTo>
                <a:cubicBezTo>
                  <a:pt x="3989" y="1259"/>
                  <a:pt x="4007" y="1262"/>
                  <a:pt x="4025" y="1268"/>
                </a:cubicBezTo>
                <a:cubicBezTo>
                  <a:pt x="4001" y="1280"/>
                  <a:pt x="3965" y="1292"/>
                  <a:pt x="3942" y="1316"/>
                </a:cubicBezTo>
                <a:cubicBezTo>
                  <a:pt x="3930" y="1304"/>
                  <a:pt x="3906" y="1292"/>
                  <a:pt x="3918" y="1268"/>
                </a:cubicBezTo>
                <a:cubicBezTo>
                  <a:pt x="3936" y="1262"/>
                  <a:pt x="3954" y="1259"/>
                  <a:pt x="3971" y="1259"/>
                </a:cubicBezTo>
                <a:close/>
                <a:moveTo>
                  <a:pt x="9359" y="1387"/>
                </a:moveTo>
                <a:cubicBezTo>
                  <a:pt x="9359" y="1387"/>
                  <a:pt x="9359" y="1387"/>
                  <a:pt x="9359" y="1399"/>
                </a:cubicBezTo>
                <a:lnTo>
                  <a:pt x="9347" y="1399"/>
                </a:lnTo>
                <a:cubicBezTo>
                  <a:pt x="9347" y="1387"/>
                  <a:pt x="9359" y="1387"/>
                  <a:pt x="9359" y="1387"/>
                </a:cubicBezTo>
                <a:close/>
                <a:moveTo>
                  <a:pt x="3870" y="1518"/>
                </a:moveTo>
                <a:cubicBezTo>
                  <a:pt x="3882" y="1530"/>
                  <a:pt x="3882" y="1530"/>
                  <a:pt x="3882" y="1530"/>
                </a:cubicBezTo>
                <a:lnTo>
                  <a:pt x="3870" y="1530"/>
                </a:lnTo>
                <a:cubicBezTo>
                  <a:pt x="3870" y="1530"/>
                  <a:pt x="3870" y="1530"/>
                  <a:pt x="3870" y="1518"/>
                </a:cubicBezTo>
                <a:close/>
                <a:moveTo>
                  <a:pt x="13800" y="1851"/>
                </a:moveTo>
                <a:cubicBezTo>
                  <a:pt x="13800" y="1863"/>
                  <a:pt x="13788" y="1863"/>
                  <a:pt x="13788" y="1863"/>
                </a:cubicBezTo>
                <a:cubicBezTo>
                  <a:pt x="13788" y="1863"/>
                  <a:pt x="13788" y="1863"/>
                  <a:pt x="13776" y="1851"/>
                </a:cubicBezTo>
                <a:close/>
                <a:moveTo>
                  <a:pt x="5489" y="1863"/>
                </a:moveTo>
                <a:cubicBezTo>
                  <a:pt x="5489" y="1875"/>
                  <a:pt x="5489" y="1875"/>
                  <a:pt x="5489" y="1875"/>
                </a:cubicBezTo>
                <a:cubicBezTo>
                  <a:pt x="5489" y="1875"/>
                  <a:pt x="5486" y="1872"/>
                  <a:pt x="5482" y="1871"/>
                </a:cubicBezTo>
                <a:lnTo>
                  <a:pt x="5482" y="1871"/>
                </a:lnTo>
                <a:cubicBezTo>
                  <a:pt x="5484" y="1869"/>
                  <a:pt x="5486" y="1866"/>
                  <a:pt x="5489" y="1863"/>
                </a:cubicBezTo>
                <a:close/>
                <a:moveTo>
                  <a:pt x="8180" y="1875"/>
                </a:moveTo>
                <a:cubicBezTo>
                  <a:pt x="8180" y="1887"/>
                  <a:pt x="8180" y="1887"/>
                  <a:pt x="8180" y="1887"/>
                </a:cubicBezTo>
                <a:cubicBezTo>
                  <a:pt x="8180" y="1887"/>
                  <a:pt x="8168" y="1887"/>
                  <a:pt x="8168" y="1875"/>
                </a:cubicBezTo>
                <a:close/>
                <a:moveTo>
                  <a:pt x="155" y="2054"/>
                </a:moveTo>
                <a:cubicBezTo>
                  <a:pt x="167" y="2078"/>
                  <a:pt x="167" y="2089"/>
                  <a:pt x="179" y="2101"/>
                </a:cubicBezTo>
                <a:cubicBezTo>
                  <a:pt x="167" y="2113"/>
                  <a:pt x="144" y="2125"/>
                  <a:pt x="120" y="2149"/>
                </a:cubicBezTo>
                <a:cubicBezTo>
                  <a:pt x="132" y="2113"/>
                  <a:pt x="144" y="2089"/>
                  <a:pt x="155" y="2054"/>
                </a:cubicBezTo>
                <a:close/>
                <a:moveTo>
                  <a:pt x="1239" y="2173"/>
                </a:moveTo>
                <a:cubicBezTo>
                  <a:pt x="1239" y="2185"/>
                  <a:pt x="1239" y="2185"/>
                  <a:pt x="1239" y="2185"/>
                </a:cubicBezTo>
                <a:lnTo>
                  <a:pt x="1227" y="2185"/>
                </a:lnTo>
                <a:cubicBezTo>
                  <a:pt x="1239" y="2185"/>
                  <a:pt x="1239" y="2185"/>
                  <a:pt x="1239" y="2173"/>
                </a:cubicBezTo>
                <a:close/>
                <a:moveTo>
                  <a:pt x="2322" y="2256"/>
                </a:moveTo>
                <a:cubicBezTo>
                  <a:pt x="2322" y="2268"/>
                  <a:pt x="2322" y="2268"/>
                  <a:pt x="2311" y="2280"/>
                </a:cubicBezTo>
                <a:cubicBezTo>
                  <a:pt x="2322" y="2268"/>
                  <a:pt x="2322" y="2256"/>
                  <a:pt x="2322" y="2256"/>
                </a:cubicBezTo>
                <a:close/>
                <a:moveTo>
                  <a:pt x="4323" y="2363"/>
                </a:moveTo>
                <a:cubicBezTo>
                  <a:pt x="4311" y="2363"/>
                  <a:pt x="4311" y="2363"/>
                  <a:pt x="4311" y="2375"/>
                </a:cubicBezTo>
                <a:cubicBezTo>
                  <a:pt x="4311" y="2363"/>
                  <a:pt x="4299" y="2363"/>
                  <a:pt x="4299" y="2363"/>
                </a:cubicBezTo>
                <a:close/>
                <a:moveTo>
                  <a:pt x="2632" y="2387"/>
                </a:moveTo>
                <a:cubicBezTo>
                  <a:pt x="2632" y="2399"/>
                  <a:pt x="2632" y="2399"/>
                  <a:pt x="2632" y="2399"/>
                </a:cubicBezTo>
                <a:cubicBezTo>
                  <a:pt x="2620" y="2399"/>
                  <a:pt x="2620" y="2399"/>
                  <a:pt x="2620" y="2387"/>
                </a:cubicBezTo>
                <a:close/>
                <a:moveTo>
                  <a:pt x="12645" y="2411"/>
                </a:moveTo>
                <a:cubicBezTo>
                  <a:pt x="12645" y="2417"/>
                  <a:pt x="12642" y="2420"/>
                  <a:pt x="12638" y="2420"/>
                </a:cubicBezTo>
                <a:cubicBezTo>
                  <a:pt x="12633" y="2420"/>
                  <a:pt x="12627" y="2417"/>
                  <a:pt x="12621" y="2411"/>
                </a:cubicBezTo>
                <a:close/>
                <a:moveTo>
                  <a:pt x="3180" y="2518"/>
                </a:moveTo>
                <a:cubicBezTo>
                  <a:pt x="3180" y="2518"/>
                  <a:pt x="3180" y="2518"/>
                  <a:pt x="3180" y="2530"/>
                </a:cubicBezTo>
                <a:cubicBezTo>
                  <a:pt x="3180" y="2518"/>
                  <a:pt x="3168" y="2518"/>
                  <a:pt x="3168" y="2518"/>
                </a:cubicBezTo>
                <a:close/>
                <a:moveTo>
                  <a:pt x="4549" y="2530"/>
                </a:moveTo>
                <a:cubicBezTo>
                  <a:pt x="4561" y="2530"/>
                  <a:pt x="4561" y="2530"/>
                  <a:pt x="4573" y="2542"/>
                </a:cubicBezTo>
                <a:cubicBezTo>
                  <a:pt x="4561" y="2542"/>
                  <a:pt x="4561" y="2530"/>
                  <a:pt x="4549" y="2530"/>
                </a:cubicBezTo>
                <a:close/>
                <a:moveTo>
                  <a:pt x="6513" y="2530"/>
                </a:moveTo>
                <a:cubicBezTo>
                  <a:pt x="6513" y="2530"/>
                  <a:pt x="6513" y="2542"/>
                  <a:pt x="6513" y="2542"/>
                </a:cubicBezTo>
                <a:lnTo>
                  <a:pt x="6502" y="2542"/>
                </a:lnTo>
                <a:cubicBezTo>
                  <a:pt x="6502" y="2542"/>
                  <a:pt x="6502" y="2530"/>
                  <a:pt x="6513" y="2530"/>
                </a:cubicBezTo>
                <a:close/>
                <a:moveTo>
                  <a:pt x="3858" y="2613"/>
                </a:moveTo>
                <a:cubicBezTo>
                  <a:pt x="3846" y="2625"/>
                  <a:pt x="3835" y="2637"/>
                  <a:pt x="3835" y="2637"/>
                </a:cubicBezTo>
                <a:cubicBezTo>
                  <a:pt x="3835" y="2637"/>
                  <a:pt x="3835" y="2625"/>
                  <a:pt x="3823" y="2625"/>
                </a:cubicBezTo>
                <a:cubicBezTo>
                  <a:pt x="3834" y="2625"/>
                  <a:pt x="3846" y="2625"/>
                  <a:pt x="3858" y="2613"/>
                </a:cubicBezTo>
                <a:close/>
                <a:moveTo>
                  <a:pt x="11990" y="2816"/>
                </a:moveTo>
                <a:cubicBezTo>
                  <a:pt x="11978" y="2828"/>
                  <a:pt x="11978" y="2828"/>
                  <a:pt x="11966" y="2840"/>
                </a:cubicBezTo>
                <a:cubicBezTo>
                  <a:pt x="11966" y="2828"/>
                  <a:pt x="11966" y="2828"/>
                  <a:pt x="11966" y="2828"/>
                </a:cubicBezTo>
                <a:cubicBezTo>
                  <a:pt x="11966" y="2816"/>
                  <a:pt x="11978" y="2816"/>
                  <a:pt x="11990" y="2816"/>
                </a:cubicBezTo>
                <a:close/>
                <a:moveTo>
                  <a:pt x="2489" y="2851"/>
                </a:moveTo>
                <a:cubicBezTo>
                  <a:pt x="2489" y="2863"/>
                  <a:pt x="2501" y="2887"/>
                  <a:pt x="2513" y="2899"/>
                </a:cubicBezTo>
                <a:cubicBezTo>
                  <a:pt x="2501" y="2899"/>
                  <a:pt x="2489" y="2887"/>
                  <a:pt x="2489" y="2875"/>
                </a:cubicBezTo>
                <a:cubicBezTo>
                  <a:pt x="2489" y="2863"/>
                  <a:pt x="2489" y="2851"/>
                  <a:pt x="2477" y="2851"/>
                </a:cubicBezTo>
                <a:close/>
                <a:moveTo>
                  <a:pt x="501" y="2947"/>
                </a:moveTo>
                <a:cubicBezTo>
                  <a:pt x="513" y="2959"/>
                  <a:pt x="513" y="2959"/>
                  <a:pt x="513" y="2959"/>
                </a:cubicBezTo>
                <a:cubicBezTo>
                  <a:pt x="513" y="2959"/>
                  <a:pt x="513" y="2970"/>
                  <a:pt x="501" y="2970"/>
                </a:cubicBezTo>
                <a:cubicBezTo>
                  <a:pt x="501" y="2959"/>
                  <a:pt x="501" y="2959"/>
                  <a:pt x="501" y="2947"/>
                </a:cubicBezTo>
                <a:close/>
                <a:moveTo>
                  <a:pt x="13229" y="2959"/>
                </a:moveTo>
                <a:cubicBezTo>
                  <a:pt x="13229" y="2970"/>
                  <a:pt x="13229" y="2970"/>
                  <a:pt x="13229" y="2982"/>
                </a:cubicBezTo>
                <a:cubicBezTo>
                  <a:pt x="13217" y="2982"/>
                  <a:pt x="13205" y="2982"/>
                  <a:pt x="13193" y="2970"/>
                </a:cubicBezTo>
                <a:cubicBezTo>
                  <a:pt x="13205" y="2970"/>
                  <a:pt x="13217" y="2970"/>
                  <a:pt x="13229" y="2959"/>
                </a:cubicBezTo>
                <a:close/>
                <a:moveTo>
                  <a:pt x="9169" y="2982"/>
                </a:moveTo>
                <a:lnTo>
                  <a:pt x="9169" y="2982"/>
                </a:lnTo>
                <a:cubicBezTo>
                  <a:pt x="9169" y="2994"/>
                  <a:pt x="9180" y="2994"/>
                  <a:pt x="9192" y="3006"/>
                </a:cubicBezTo>
                <a:lnTo>
                  <a:pt x="9180" y="3006"/>
                </a:lnTo>
                <a:cubicBezTo>
                  <a:pt x="9169" y="2994"/>
                  <a:pt x="9169" y="2994"/>
                  <a:pt x="9169" y="2982"/>
                </a:cubicBezTo>
                <a:close/>
                <a:moveTo>
                  <a:pt x="13074" y="2970"/>
                </a:moveTo>
                <a:cubicBezTo>
                  <a:pt x="13074" y="2982"/>
                  <a:pt x="13086" y="2982"/>
                  <a:pt x="13098" y="2982"/>
                </a:cubicBezTo>
                <a:cubicBezTo>
                  <a:pt x="13086" y="2994"/>
                  <a:pt x="13086" y="3006"/>
                  <a:pt x="13086" y="3018"/>
                </a:cubicBezTo>
                <a:cubicBezTo>
                  <a:pt x="13074" y="2994"/>
                  <a:pt x="13074" y="2982"/>
                  <a:pt x="13074" y="2970"/>
                </a:cubicBezTo>
                <a:close/>
                <a:moveTo>
                  <a:pt x="3013" y="3221"/>
                </a:moveTo>
                <a:cubicBezTo>
                  <a:pt x="3013" y="3232"/>
                  <a:pt x="3001" y="3244"/>
                  <a:pt x="3001" y="3256"/>
                </a:cubicBezTo>
                <a:cubicBezTo>
                  <a:pt x="3001" y="3244"/>
                  <a:pt x="3001" y="3232"/>
                  <a:pt x="2989" y="3232"/>
                </a:cubicBezTo>
                <a:cubicBezTo>
                  <a:pt x="3001" y="3232"/>
                  <a:pt x="3013" y="3221"/>
                  <a:pt x="3013" y="3221"/>
                </a:cubicBezTo>
                <a:close/>
                <a:moveTo>
                  <a:pt x="7502" y="3328"/>
                </a:moveTo>
                <a:cubicBezTo>
                  <a:pt x="7502" y="3328"/>
                  <a:pt x="7502" y="3328"/>
                  <a:pt x="7490" y="3340"/>
                </a:cubicBezTo>
                <a:cubicBezTo>
                  <a:pt x="7502" y="3328"/>
                  <a:pt x="7490" y="3328"/>
                  <a:pt x="7502" y="3328"/>
                </a:cubicBezTo>
                <a:close/>
                <a:moveTo>
                  <a:pt x="2584" y="3494"/>
                </a:moveTo>
                <a:cubicBezTo>
                  <a:pt x="2584" y="3494"/>
                  <a:pt x="2584" y="3494"/>
                  <a:pt x="2596" y="3506"/>
                </a:cubicBezTo>
                <a:cubicBezTo>
                  <a:pt x="2584" y="3506"/>
                  <a:pt x="2584" y="3494"/>
                  <a:pt x="2584" y="3494"/>
                </a:cubicBezTo>
                <a:close/>
                <a:moveTo>
                  <a:pt x="6740" y="3518"/>
                </a:moveTo>
                <a:cubicBezTo>
                  <a:pt x="6740" y="3518"/>
                  <a:pt x="6740" y="3518"/>
                  <a:pt x="6752" y="3530"/>
                </a:cubicBezTo>
                <a:lnTo>
                  <a:pt x="6740" y="3530"/>
                </a:lnTo>
                <a:cubicBezTo>
                  <a:pt x="6740" y="3530"/>
                  <a:pt x="6740" y="3518"/>
                  <a:pt x="6740" y="3518"/>
                </a:cubicBezTo>
                <a:close/>
                <a:moveTo>
                  <a:pt x="3906" y="3518"/>
                </a:moveTo>
                <a:cubicBezTo>
                  <a:pt x="3906" y="3518"/>
                  <a:pt x="3918" y="3530"/>
                  <a:pt x="3918" y="3530"/>
                </a:cubicBezTo>
                <a:cubicBezTo>
                  <a:pt x="3918" y="3530"/>
                  <a:pt x="3918" y="3530"/>
                  <a:pt x="3918" y="3542"/>
                </a:cubicBezTo>
                <a:cubicBezTo>
                  <a:pt x="3918" y="3530"/>
                  <a:pt x="3906" y="3530"/>
                  <a:pt x="3906" y="3518"/>
                </a:cubicBezTo>
                <a:close/>
                <a:moveTo>
                  <a:pt x="4763" y="3602"/>
                </a:moveTo>
                <a:cubicBezTo>
                  <a:pt x="4751" y="3613"/>
                  <a:pt x="4751" y="3613"/>
                  <a:pt x="4751" y="3613"/>
                </a:cubicBezTo>
                <a:cubicBezTo>
                  <a:pt x="4751" y="3613"/>
                  <a:pt x="4751" y="3613"/>
                  <a:pt x="4751" y="3602"/>
                </a:cubicBezTo>
                <a:close/>
                <a:moveTo>
                  <a:pt x="11764" y="3697"/>
                </a:moveTo>
                <a:lnTo>
                  <a:pt x="11764" y="3697"/>
                </a:lnTo>
                <a:cubicBezTo>
                  <a:pt x="11755" y="3714"/>
                  <a:pt x="11747" y="3725"/>
                  <a:pt x="11733" y="3725"/>
                </a:cubicBezTo>
                <a:cubicBezTo>
                  <a:pt x="11728" y="3725"/>
                  <a:pt x="11723" y="3724"/>
                  <a:pt x="11716" y="3721"/>
                </a:cubicBezTo>
                <a:cubicBezTo>
                  <a:pt x="11705" y="3721"/>
                  <a:pt x="11705" y="3709"/>
                  <a:pt x="11705" y="3709"/>
                </a:cubicBezTo>
                <a:lnTo>
                  <a:pt x="11764" y="3697"/>
                </a:lnTo>
                <a:close/>
                <a:moveTo>
                  <a:pt x="9133" y="3768"/>
                </a:moveTo>
                <a:cubicBezTo>
                  <a:pt x="9133" y="3768"/>
                  <a:pt x="9133" y="3768"/>
                  <a:pt x="9145" y="3780"/>
                </a:cubicBezTo>
                <a:lnTo>
                  <a:pt x="9133" y="3780"/>
                </a:lnTo>
                <a:cubicBezTo>
                  <a:pt x="9133" y="3768"/>
                  <a:pt x="9133" y="3768"/>
                  <a:pt x="9133" y="3768"/>
                </a:cubicBezTo>
                <a:close/>
                <a:moveTo>
                  <a:pt x="12955" y="3756"/>
                </a:moveTo>
                <a:cubicBezTo>
                  <a:pt x="12955" y="3768"/>
                  <a:pt x="12967" y="3768"/>
                  <a:pt x="12967" y="3780"/>
                </a:cubicBezTo>
                <a:lnTo>
                  <a:pt x="12955" y="3780"/>
                </a:lnTo>
                <a:cubicBezTo>
                  <a:pt x="12955" y="3768"/>
                  <a:pt x="12955" y="3768"/>
                  <a:pt x="12955" y="3756"/>
                </a:cubicBezTo>
                <a:close/>
                <a:moveTo>
                  <a:pt x="1941" y="3947"/>
                </a:moveTo>
                <a:cubicBezTo>
                  <a:pt x="1953" y="3947"/>
                  <a:pt x="1953" y="3947"/>
                  <a:pt x="1965" y="3959"/>
                </a:cubicBezTo>
                <a:lnTo>
                  <a:pt x="1930" y="3959"/>
                </a:lnTo>
                <a:cubicBezTo>
                  <a:pt x="1941" y="3947"/>
                  <a:pt x="1941" y="3947"/>
                  <a:pt x="1941" y="3947"/>
                </a:cubicBezTo>
                <a:close/>
                <a:moveTo>
                  <a:pt x="1977" y="4042"/>
                </a:moveTo>
                <a:cubicBezTo>
                  <a:pt x="1977" y="4042"/>
                  <a:pt x="1977" y="4054"/>
                  <a:pt x="1977" y="4054"/>
                </a:cubicBezTo>
                <a:lnTo>
                  <a:pt x="1965" y="4054"/>
                </a:lnTo>
                <a:cubicBezTo>
                  <a:pt x="1965" y="4054"/>
                  <a:pt x="1977" y="4042"/>
                  <a:pt x="1977" y="4042"/>
                </a:cubicBezTo>
                <a:close/>
                <a:moveTo>
                  <a:pt x="11514" y="4054"/>
                </a:moveTo>
                <a:cubicBezTo>
                  <a:pt x="11490" y="4090"/>
                  <a:pt x="11478" y="4102"/>
                  <a:pt x="11466" y="4113"/>
                </a:cubicBezTo>
                <a:cubicBezTo>
                  <a:pt x="11455" y="4102"/>
                  <a:pt x="11466" y="4078"/>
                  <a:pt x="11478" y="4066"/>
                </a:cubicBezTo>
                <a:cubicBezTo>
                  <a:pt x="11502" y="4054"/>
                  <a:pt x="11502" y="4054"/>
                  <a:pt x="11514" y="4054"/>
                </a:cubicBezTo>
                <a:close/>
                <a:moveTo>
                  <a:pt x="8994" y="4088"/>
                </a:moveTo>
                <a:cubicBezTo>
                  <a:pt x="8998" y="4088"/>
                  <a:pt x="9002" y="4095"/>
                  <a:pt x="9002" y="4102"/>
                </a:cubicBezTo>
                <a:cubicBezTo>
                  <a:pt x="9002" y="4102"/>
                  <a:pt x="8990" y="4113"/>
                  <a:pt x="8978" y="4125"/>
                </a:cubicBezTo>
                <a:cubicBezTo>
                  <a:pt x="8954" y="4137"/>
                  <a:pt x="8930" y="4173"/>
                  <a:pt x="8907" y="4173"/>
                </a:cubicBezTo>
                <a:cubicBezTo>
                  <a:pt x="8942" y="4149"/>
                  <a:pt x="8966" y="4137"/>
                  <a:pt x="8990" y="4102"/>
                </a:cubicBezTo>
                <a:cubicBezTo>
                  <a:pt x="8990" y="4092"/>
                  <a:pt x="8992" y="4088"/>
                  <a:pt x="8994" y="4088"/>
                </a:cubicBezTo>
                <a:close/>
                <a:moveTo>
                  <a:pt x="3906" y="4173"/>
                </a:moveTo>
                <a:cubicBezTo>
                  <a:pt x="3894" y="4185"/>
                  <a:pt x="3894" y="4185"/>
                  <a:pt x="3894" y="4185"/>
                </a:cubicBezTo>
                <a:cubicBezTo>
                  <a:pt x="3894" y="4185"/>
                  <a:pt x="3894" y="4185"/>
                  <a:pt x="3894" y="4173"/>
                </a:cubicBezTo>
                <a:close/>
                <a:moveTo>
                  <a:pt x="10228" y="4209"/>
                </a:moveTo>
                <a:cubicBezTo>
                  <a:pt x="10228" y="4209"/>
                  <a:pt x="10216" y="4209"/>
                  <a:pt x="10216" y="4221"/>
                </a:cubicBezTo>
                <a:cubicBezTo>
                  <a:pt x="10216" y="4221"/>
                  <a:pt x="10216" y="4221"/>
                  <a:pt x="10216" y="4209"/>
                </a:cubicBezTo>
                <a:close/>
                <a:moveTo>
                  <a:pt x="4418" y="4340"/>
                </a:moveTo>
                <a:cubicBezTo>
                  <a:pt x="4412" y="4346"/>
                  <a:pt x="4406" y="4349"/>
                  <a:pt x="4400" y="4349"/>
                </a:cubicBezTo>
                <a:cubicBezTo>
                  <a:pt x="4394" y="4349"/>
                  <a:pt x="4388" y="4346"/>
                  <a:pt x="4382" y="4340"/>
                </a:cubicBezTo>
                <a:close/>
                <a:moveTo>
                  <a:pt x="11097" y="4340"/>
                </a:moveTo>
                <a:cubicBezTo>
                  <a:pt x="11121" y="4352"/>
                  <a:pt x="11133" y="4364"/>
                  <a:pt x="11145" y="4364"/>
                </a:cubicBezTo>
                <a:cubicBezTo>
                  <a:pt x="11132" y="4368"/>
                  <a:pt x="11120" y="4371"/>
                  <a:pt x="11112" y="4371"/>
                </a:cubicBezTo>
                <a:cubicBezTo>
                  <a:pt x="11097" y="4371"/>
                  <a:pt x="11090" y="4362"/>
                  <a:pt x="11097" y="4340"/>
                </a:cubicBezTo>
                <a:close/>
                <a:moveTo>
                  <a:pt x="11097" y="4435"/>
                </a:moveTo>
                <a:cubicBezTo>
                  <a:pt x="11085" y="4447"/>
                  <a:pt x="11085" y="4447"/>
                  <a:pt x="11085" y="4459"/>
                </a:cubicBezTo>
                <a:cubicBezTo>
                  <a:pt x="11085" y="4447"/>
                  <a:pt x="11074" y="4447"/>
                  <a:pt x="11085" y="4435"/>
                </a:cubicBezTo>
                <a:close/>
                <a:moveTo>
                  <a:pt x="3977" y="4518"/>
                </a:moveTo>
                <a:cubicBezTo>
                  <a:pt x="3965" y="4530"/>
                  <a:pt x="3954" y="4530"/>
                  <a:pt x="3942" y="4530"/>
                </a:cubicBezTo>
                <a:cubicBezTo>
                  <a:pt x="3954" y="4518"/>
                  <a:pt x="3965" y="4518"/>
                  <a:pt x="3977" y="4518"/>
                </a:cubicBezTo>
                <a:close/>
                <a:moveTo>
                  <a:pt x="1846" y="4578"/>
                </a:moveTo>
                <a:cubicBezTo>
                  <a:pt x="1846" y="4590"/>
                  <a:pt x="1846" y="4590"/>
                  <a:pt x="1834" y="4602"/>
                </a:cubicBezTo>
                <a:cubicBezTo>
                  <a:pt x="1834" y="4590"/>
                  <a:pt x="1834" y="4590"/>
                  <a:pt x="1834" y="4578"/>
                </a:cubicBezTo>
                <a:close/>
                <a:moveTo>
                  <a:pt x="3846" y="4590"/>
                </a:moveTo>
                <a:cubicBezTo>
                  <a:pt x="3846" y="4602"/>
                  <a:pt x="3835" y="4602"/>
                  <a:pt x="3823" y="4614"/>
                </a:cubicBezTo>
                <a:cubicBezTo>
                  <a:pt x="3835" y="4602"/>
                  <a:pt x="3835" y="4590"/>
                  <a:pt x="3835" y="4590"/>
                </a:cubicBezTo>
                <a:close/>
                <a:moveTo>
                  <a:pt x="6871" y="4709"/>
                </a:moveTo>
                <a:cubicBezTo>
                  <a:pt x="6883" y="4721"/>
                  <a:pt x="6883" y="4721"/>
                  <a:pt x="6883" y="4721"/>
                </a:cubicBezTo>
                <a:lnTo>
                  <a:pt x="6871" y="4721"/>
                </a:lnTo>
                <a:cubicBezTo>
                  <a:pt x="6871" y="4721"/>
                  <a:pt x="6871" y="4721"/>
                  <a:pt x="6871" y="4709"/>
                </a:cubicBezTo>
                <a:close/>
                <a:moveTo>
                  <a:pt x="9692" y="4756"/>
                </a:moveTo>
                <a:cubicBezTo>
                  <a:pt x="9684" y="4756"/>
                  <a:pt x="9671" y="4762"/>
                  <a:pt x="9660" y="4762"/>
                </a:cubicBezTo>
                <a:cubicBezTo>
                  <a:pt x="9654" y="4762"/>
                  <a:pt x="9649" y="4760"/>
                  <a:pt x="9645" y="4756"/>
                </a:cubicBezTo>
                <a:close/>
                <a:moveTo>
                  <a:pt x="9347" y="4768"/>
                </a:moveTo>
                <a:cubicBezTo>
                  <a:pt x="9347" y="4780"/>
                  <a:pt x="9347" y="4780"/>
                  <a:pt x="9347" y="4792"/>
                </a:cubicBezTo>
                <a:cubicBezTo>
                  <a:pt x="9335" y="4792"/>
                  <a:pt x="9335" y="4792"/>
                  <a:pt x="9323" y="4780"/>
                </a:cubicBezTo>
                <a:cubicBezTo>
                  <a:pt x="9335" y="4780"/>
                  <a:pt x="9335" y="4780"/>
                  <a:pt x="9347" y="4768"/>
                </a:cubicBezTo>
                <a:close/>
                <a:moveTo>
                  <a:pt x="9621" y="4828"/>
                </a:moveTo>
                <a:cubicBezTo>
                  <a:pt x="9621" y="4828"/>
                  <a:pt x="9621" y="4840"/>
                  <a:pt x="9621" y="4840"/>
                </a:cubicBezTo>
                <a:lnTo>
                  <a:pt x="9597" y="4840"/>
                </a:lnTo>
                <a:cubicBezTo>
                  <a:pt x="9609" y="4840"/>
                  <a:pt x="9621" y="4828"/>
                  <a:pt x="9621" y="4828"/>
                </a:cubicBezTo>
                <a:close/>
                <a:moveTo>
                  <a:pt x="4608" y="5066"/>
                </a:moveTo>
                <a:cubicBezTo>
                  <a:pt x="4608" y="5078"/>
                  <a:pt x="4608" y="5078"/>
                  <a:pt x="4608" y="5090"/>
                </a:cubicBezTo>
                <a:cubicBezTo>
                  <a:pt x="4597" y="5078"/>
                  <a:pt x="4597" y="5078"/>
                  <a:pt x="4585" y="5066"/>
                </a:cubicBezTo>
                <a:close/>
                <a:moveTo>
                  <a:pt x="3120" y="5221"/>
                </a:moveTo>
                <a:cubicBezTo>
                  <a:pt x="3120" y="5233"/>
                  <a:pt x="3120" y="5233"/>
                  <a:pt x="3108" y="5233"/>
                </a:cubicBezTo>
                <a:cubicBezTo>
                  <a:pt x="3120" y="5221"/>
                  <a:pt x="3120" y="5221"/>
                  <a:pt x="3120" y="5221"/>
                </a:cubicBezTo>
                <a:close/>
                <a:moveTo>
                  <a:pt x="10264" y="5209"/>
                </a:moveTo>
                <a:cubicBezTo>
                  <a:pt x="10252" y="5221"/>
                  <a:pt x="10228" y="5221"/>
                  <a:pt x="10216" y="5233"/>
                </a:cubicBezTo>
                <a:cubicBezTo>
                  <a:pt x="10216" y="5233"/>
                  <a:pt x="10216" y="5233"/>
                  <a:pt x="10216" y="5221"/>
                </a:cubicBezTo>
                <a:cubicBezTo>
                  <a:pt x="10216" y="5209"/>
                  <a:pt x="10240" y="5209"/>
                  <a:pt x="10252" y="5209"/>
                </a:cubicBezTo>
                <a:close/>
                <a:moveTo>
                  <a:pt x="6597" y="5483"/>
                </a:moveTo>
                <a:cubicBezTo>
                  <a:pt x="6597" y="5483"/>
                  <a:pt x="6609" y="5495"/>
                  <a:pt x="6621" y="5495"/>
                </a:cubicBezTo>
                <a:cubicBezTo>
                  <a:pt x="6621" y="5495"/>
                  <a:pt x="6621" y="5495"/>
                  <a:pt x="6621" y="5507"/>
                </a:cubicBezTo>
                <a:cubicBezTo>
                  <a:pt x="6609" y="5507"/>
                  <a:pt x="6597" y="5495"/>
                  <a:pt x="6585" y="5483"/>
                </a:cubicBezTo>
                <a:close/>
                <a:moveTo>
                  <a:pt x="9216" y="5471"/>
                </a:moveTo>
                <a:cubicBezTo>
                  <a:pt x="9216" y="5483"/>
                  <a:pt x="9228" y="5495"/>
                  <a:pt x="9228" y="5518"/>
                </a:cubicBezTo>
                <a:cubicBezTo>
                  <a:pt x="9204" y="5507"/>
                  <a:pt x="9192" y="5495"/>
                  <a:pt x="9216" y="5471"/>
                </a:cubicBezTo>
                <a:close/>
                <a:moveTo>
                  <a:pt x="7383" y="5483"/>
                </a:moveTo>
                <a:cubicBezTo>
                  <a:pt x="7394" y="5507"/>
                  <a:pt x="7406" y="5518"/>
                  <a:pt x="7430" y="5542"/>
                </a:cubicBezTo>
                <a:cubicBezTo>
                  <a:pt x="7394" y="5530"/>
                  <a:pt x="7359" y="5530"/>
                  <a:pt x="7323" y="5530"/>
                </a:cubicBezTo>
                <a:cubicBezTo>
                  <a:pt x="7335" y="5518"/>
                  <a:pt x="7359" y="5507"/>
                  <a:pt x="7383" y="5483"/>
                </a:cubicBezTo>
                <a:close/>
                <a:moveTo>
                  <a:pt x="6668" y="5578"/>
                </a:moveTo>
                <a:cubicBezTo>
                  <a:pt x="6668" y="5590"/>
                  <a:pt x="6668" y="5590"/>
                  <a:pt x="6680" y="5590"/>
                </a:cubicBezTo>
                <a:lnTo>
                  <a:pt x="6668" y="5590"/>
                </a:lnTo>
                <a:cubicBezTo>
                  <a:pt x="6668" y="5590"/>
                  <a:pt x="6668" y="5578"/>
                  <a:pt x="6668" y="5578"/>
                </a:cubicBezTo>
                <a:close/>
                <a:moveTo>
                  <a:pt x="3799" y="5709"/>
                </a:moveTo>
                <a:cubicBezTo>
                  <a:pt x="3799" y="5721"/>
                  <a:pt x="3799" y="5721"/>
                  <a:pt x="3787" y="5733"/>
                </a:cubicBezTo>
                <a:cubicBezTo>
                  <a:pt x="3787" y="5721"/>
                  <a:pt x="3799" y="5721"/>
                  <a:pt x="3799" y="5709"/>
                </a:cubicBezTo>
                <a:close/>
                <a:moveTo>
                  <a:pt x="2025" y="5721"/>
                </a:moveTo>
                <a:cubicBezTo>
                  <a:pt x="2025" y="5733"/>
                  <a:pt x="2037" y="5733"/>
                  <a:pt x="2025" y="5745"/>
                </a:cubicBezTo>
                <a:cubicBezTo>
                  <a:pt x="2025" y="5733"/>
                  <a:pt x="2025" y="5733"/>
                  <a:pt x="2025" y="5721"/>
                </a:cubicBezTo>
                <a:close/>
                <a:moveTo>
                  <a:pt x="12419" y="5757"/>
                </a:moveTo>
                <a:cubicBezTo>
                  <a:pt x="12419" y="5768"/>
                  <a:pt x="12419" y="5768"/>
                  <a:pt x="12407" y="5768"/>
                </a:cubicBezTo>
                <a:lnTo>
                  <a:pt x="12419" y="5757"/>
                </a:lnTo>
                <a:close/>
                <a:moveTo>
                  <a:pt x="6680" y="5768"/>
                </a:moveTo>
                <a:cubicBezTo>
                  <a:pt x="6668" y="5768"/>
                  <a:pt x="6668" y="5768"/>
                  <a:pt x="6668" y="5780"/>
                </a:cubicBezTo>
                <a:cubicBezTo>
                  <a:pt x="6668" y="5768"/>
                  <a:pt x="6668" y="5768"/>
                  <a:pt x="6668" y="5768"/>
                </a:cubicBezTo>
                <a:close/>
                <a:moveTo>
                  <a:pt x="8788" y="5828"/>
                </a:moveTo>
                <a:cubicBezTo>
                  <a:pt x="8776" y="5840"/>
                  <a:pt x="8776" y="5840"/>
                  <a:pt x="8776" y="5840"/>
                </a:cubicBezTo>
                <a:cubicBezTo>
                  <a:pt x="8776" y="5840"/>
                  <a:pt x="8776" y="5828"/>
                  <a:pt x="8776" y="5828"/>
                </a:cubicBezTo>
                <a:close/>
                <a:moveTo>
                  <a:pt x="12181" y="5899"/>
                </a:moveTo>
                <a:cubicBezTo>
                  <a:pt x="12169" y="5911"/>
                  <a:pt x="12169" y="5911"/>
                  <a:pt x="12169" y="5911"/>
                </a:cubicBezTo>
                <a:cubicBezTo>
                  <a:pt x="12169" y="5899"/>
                  <a:pt x="12169" y="5899"/>
                  <a:pt x="12169" y="5899"/>
                </a:cubicBezTo>
                <a:close/>
                <a:moveTo>
                  <a:pt x="3965" y="5959"/>
                </a:moveTo>
                <a:cubicBezTo>
                  <a:pt x="3977" y="5971"/>
                  <a:pt x="3965" y="5971"/>
                  <a:pt x="3965" y="5983"/>
                </a:cubicBezTo>
                <a:cubicBezTo>
                  <a:pt x="3965" y="5971"/>
                  <a:pt x="3965" y="5959"/>
                  <a:pt x="3965" y="5959"/>
                </a:cubicBezTo>
                <a:close/>
                <a:moveTo>
                  <a:pt x="3215" y="5971"/>
                </a:moveTo>
                <a:cubicBezTo>
                  <a:pt x="3215" y="5971"/>
                  <a:pt x="3227" y="5983"/>
                  <a:pt x="3227" y="5983"/>
                </a:cubicBezTo>
                <a:cubicBezTo>
                  <a:pt x="3227" y="5983"/>
                  <a:pt x="3215" y="5983"/>
                  <a:pt x="3215" y="5995"/>
                </a:cubicBezTo>
                <a:cubicBezTo>
                  <a:pt x="3215" y="5983"/>
                  <a:pt x="3215" y="5983"/>
                  <a:pt x="3215" y="5971"/>
                </a:cubicBezTo>
                <a:close/>
                <a:moveTo>
                  <a:pt x="12788" y="6054"/>
                </a:moveTo>
                <a:cubicBezTo>
                  <a:pt x="12800" y="6054"/>
                  <a:pt x="12800" y="6066"/>
                  <a:pt x="12800" y="6066"/>
                </a:cubicBezTo>
                <a:cubicBezTo>
                  <a:pt x="12788" y="6066"/>
                  <a:pt x="12788" y="6054"/>
                  <a:pt x="12776" y="6054"/>
                </a:cubicBezTo>
                <a:close/>
                <a:moveTo>
                  <a:pt x="3727" y="6185"/>
                </a:moveTo>
                <a:lnTo>
                  <a:pt x="3727" y="6185"/>
                </a:lnTo>
                <a:cubicBezTo>
                  <a:pt x="3739" y="6197"/>
                  <a:pt x="3751" y="6197"/>
                  <a:pt x="3751" y="6197"/>
                </a:cubicBezTo>
                <a:cubicBezTo>
                  <a:pt x="3739" y="6197"/>
                  <a:pt x="3739" y="6197"/>
                  <a:pt x="3727" y="6185"/>
                </a:cubicBezTo>
                <a:close/>
                <a:moveTo>
                  <a:pt x="8454" y="6376"/>
                </a:moveTo>
                <a:cubicBezTo>
                  <a:pt x="8454" y="6376"/>
                  <a:pt x="8454" y="6376"/>
                  <a:pt x="8466" y="6388"/>
                </a:cubicBezTo>
                <a:lnTo>
                  <a:pt x="8454" y="6388"/>
                </a:lnTo>
                <a:cubicBezTo>
                  <a:pt x="8454" y="6388"/>
                  <a:pt x="8454" y="6376"/>
                  <a:pt x="8454" y="6376"/>
                </a:cubicBezTo>
                <a:close/>
                <a:moveTo>
                  <a:pt x="8907" y="6399"/>
                </a:moveTo>
                <a:cubicBezTo>
                  <a:pt x="8913" y="6405"/>
                  <a:pt x="8915" y="6408"/>
                  <a:pt x="8918" y="6411"/>
                </a:cubicBezTo>
                <a:cubicBezTo>
                  <a:pt x="8907" y="6411"/>
                  <a:pt x="8918" y="6411"/>
                  <a:pt x="8907" y="6399"/>
                </a:cubicBezTo>
                <a:close/>
                <a:moveTo>
                  <a:pt x="8918" y="6411"/>
                </a:moveTo>
                <a:cubicBezTo>
                  <a:pt x="8921" y="6414"/>
                  <a:pt x="8924" y="6417"/>
                  <a:pt x="8930" y="6423"/>
                </a:cubicBezTo>
                <a:cubicBezTo>
                  <a:pt x="8918" y="6423"/>
                  <a:pt x="8918" y="6423"/>
                  <a:pt x="8918" y="6411"/>
                </a:cubicBezTo>
                <a:close/>
                <a:moveTo>
                  <a:pt x="12705" y="6495"/>
                </a:moveTo>
                <a:cubicBezTo>
                  <a:pt x="12705" y="6495"/>
                  <a:pt x="12705" y="6507"/>
                  <a:pt x="12693" y="6507"/>
                </a:cubicBezTo>
                <a:cubicBezTo>
                  <a:pt x="12693" y="6507"/>
                  <a:pt x="12693" y="6507"/>
                  <a:pt x="12693" y="6495"/>
                </a:cubicBezTo>
                <a:close/>
                <a:moveTo>
                  <a:pt x="7418" y="6614"/>
                </a:moveTo>
                <a:cubicBezTo>
                  <a:pt x="7406" y="6614"/>
                  <a:pt x="7406" y="6626"/>
                  <a:pt x="7406" y="6626"/>
                </a:cubicBezTo>
                <a:cubicBezTo>
                  <a:pt x="7406" y="6630"/>
                  <a:pt x="7406" y="6631"/>
                  <a:pt x="7406" y="6631"/>
                </a:cubicBezTo>
                <a:cubicBezTo>
                  <a:pt x="7405" y="6631"/>
                  <a:pt x="7402" y="6626"/>
                  <a:pt x="7394" y="6626"/>
                </a:cubicBezTo>
                <a:cubicBezTo>
                  <a:pt x="7394" y="6614"/>
                  <a:pt x="7406" y="6614"/>
                  <a:pt x="7418" y="6614"/>
                </a:cubicBezTo>
                <a:close/>
                <a:moveTo>
                  <a:pt x="11752" y="6626"/>
                </a:moveTo>
                <a:cubicBezTo>
                  <a:pt x="11764" y="6638"/>
                  <a:pt x="11764" y="6638"/>
                  <a:pt x="11764" y="6638"/>
                </a:cubicBezTo>
                <a:lnTo>
                  <a:pt x="11752" y="6638"/>
                </a:lnTo>
                <a:cubicBezTo>
                  <a:pt x="11752" y="6638"/>
                  <a:pt x="11752" y="6638"/>
                  <a:pt x="11752" y="6626"/>
                </a:cubicBezTo>
                <a:close/>
                <a:moveTo>
                  <a:pt x="4870" y="6650"/>
                </a:moveTo>
                <a:lnTo>
                  <a:pt x="4870" y="6661"/>
                </a:lnTo>
                <a:cubicBezTo>
                  <a:pt x="4858" y="6661"/>
                  <a:pt x="4858" y="6661"/>
                  <a:pt x="4858" y="6650"/>
                </a:cubicBezTo>
                <a:close/>
                <a:moveTo>
                  <a:pt x="8276" y="6709"/>
                </a:moveTo>
                <a:cubicBezTo>
                  <a:pt x="8276" y="6721"/>
                  <a:pt x="8276" y="6721"/>
                  <a:pt x="8264" y="6721"/>
                </a:cubicBezTo>
                <a:cubicBezTo>
                  <a:pt x="8275" y="6721"/>
                  <a:pt x="8276" y="6709"/>
                  <a:pt x="8276" y="6709"/>
                </a:cubicBezTo>
                <a:close/>
                <a:moveTo>
                  <a:pt x="2775" y="6757"/>
                </a:moveTo>
                <a:cubicBezTo>
                  <a:pt x="2775" y="6757"/>
                  <a:pt x="2770" y="6762"/>
                  <a:pt x="2766" y="6762"/>
                </a:cubicBezTo>
                <a:cubicBezTo>
                  <a:pt x="2764" y="6762"/>
                  <a:pt x="2763" y="6761"/>
                  <a:pt x="2763" y="6757"/>
                </a:cubicBezTo>
                <a:close/>
                <a:moveTo>
                  <a:pt x="2096" y="6769"/>
                </a:moveTo>
                <a:cubicBezTo>
                  <a:pt x="2108" y="6769"/>
                  <a:pt x="2108" y="6769"/>
                  <a:pt x="2120" y="6780"/>
                </a:cubicBezTo>
                <a:lnTo>
                  <a:pt x="2108" y="6780"/>
                </a:lnTo>
                <a:cubicBezTo>
                  <a:pt x="2108" y="6780"/>
                  <a:pt x="2096" y="6769"/>
                  <a:pt x="2096" y="6769"/>
                </a:cubicBezTo>
                <a:close/>
                <a:moveTo>
                  <a:pt x="4346" y="6947"/>
                </a:moveTo>
                <a:cubicBezTo>
                  <a:pt x="4346" y="6947"/>
                  <a:pt x="4346" y="6947"/>
                  <a:pt x="4346" y="6959"/>
                </a:cubicBezTo>
                <a:lnTo>
                  <a:pt x="4335" y="6959"/>
                </a:lnTo>
                <a:cubicBezTo>
                  <a:pt x="4346" y="6947"/>
                  <a:pt x="4346" y="6947"/>
                  <a:pt x="4346" y="6947"/>
                </a:cubicBezTo>
                <a:close/>
                <a:moveTo>
                  <a:pt x="12395" y="7102"/>
                </a:moveTo>
                <a:cubicBezTo>
                  <a:pt x="12395" y="7102"/>
                  <a:pt x="12395" y="7102"/>
                  <a:pt x="12395" y="7114"/>
                </a:cubicBezTo>
                <a:cubicBezTo>
                  <a:pt x="12395" y="7102"/>
                  <a:pt x="12395" y="7102"/>
                  <a:pt x="12383" y="7102"/>
                </a:cubicBezTo>
                <a:close/>
                <a:moveTo>
                  <a:pt x="7418" y="7150"/>
                </a:moveTo>
                <a:cubicBezTo>
                  <a:pt x="7418" y="7161"/>
                  <a:pt x="7418" y="7161"/>
                  <a:pt x="7418" y="7173"/>
                </a:cubicBezTo>
                <a:cubicBezTo>
                  <a:pt x="7406" y="7161"/>
                  <a:pt x="7418" y="7161"/>
                  <a:pt x="7418" y="7150"/>
                </a:cubicBezTo>
                <a:close/>
                <a:moveTo>
                  <a:pt x="2072" y="7304"/>
                </a:moveTo>
                <a:cubicBezTo>
                  <a:pt x="2072" y="7328"/>
                  <a:pt x="2072" y="7340"/>
                  <a:pt x="2072" y="7364"/>
                </a:cubicBezTo>
                <a:cubicBezTo>
                  <a:pt x="2072" y="7364"/>
                  <a:pt x="2060" y="7364"/>
                  <a:pt x="2060" y="7352"/>
                </a:cubicBezTo>
                <a:cubicBezTo>
                  <a:pt x="2060" y="7340"/>
                  <a:pt x="2072" y="7328"/>
                  <a:pt x="2072" y="7304"/>
                </a:cubicBezTo>
                <a:close/>
                <a:moveTo>
                  <a:pt x="4644" y="7340"/>
                </a:moveTo>
                <a:cubicBezTo>
                  <a:pt x="4644" y="7340"/>
                  <a:pt x="4644" y="7352"/>
                  <a:pt x="4656" y="7352"/>
                </a:cubicBezTo>
                <a:cubicBezTo>
                  <a:pt x="4656" y="7352"/>
                  <a:pt x="4656" y="7352"/>
                  <a:pt x="4656" y="7364"/>
                </a:cubicBezTo>
                <a:cubicBezTo>
                  <a:pt x="4644" y="7352"/>
                  <a:pt x="4644" y="7352"/>
                  <a:pt x="4644" y="7340"/>
                </a:cubicBezTo>
                <a:close/>
                <a:moveTo>
                  <a:pt x="7597" y="7971"/>
                </a:moveTo>
                <a:cubicBezTo>
                  <a:pt x="7585" y="7971"/>
                  <a:pt x="7585" y="7983"/>
                  <a:pt x="7573" y="7995"/>
                </a:cubicBezTo>
                <a:cubicBezTo>
                  <a:pt x="7573" y="7971"/>
                  <a:pt x="7573" y="7971"/>
                  <a:pt x="7597" y="7971"/>
                </a:cubicBezTo>
                <a:close/>
                <a:moveTo>
                  <a:pt x="10097" y="8054"/>
                </a:moveTo>
                <a:lnTo>
                  <a:pt x="10097" y="8066"/>
                </a:lnTo>
                <a:lnTo>
                  <a:pt x="10073" y="8066"/>
                </a:lnTo>
                <a:cubicBezTo>
                  <a:pt x="10085" y="8066"/>
                  <a:pt x="10085" y="8066"/>
                  <a:pt x="10097" y="8054"/>
                </a:cubicBezTo>
                <a:close/>
                <a:moveTo>
                  <a:pt x="8287" y="8173"/>
                </a:moveTo>
                <a:cubicBezTo>
                  <a:pt x="8287" y="8173"/>
                  <a:pt x="8287" y="8174"/>
                  <a:pt x="8276" y="8185"/>
                </a:cubicBezTo>
                <a:cubicBezTo>
                  <a:pt x="8276" y="8174"/>
                  <a:pt x="8287" y="8173"/>
                  <a:pt x="8287" y="8173"/>
                </a:cubicBezTo>
                <a:close/>
                <a:moveTo>
                  <a:pt x="10002" y="8316"/>
                </a:moveTo>
                <a:cubicBezTo>
                  <a:pt x="10002" y="8316"/>
                  <a:pt x="10014" y="8316"/>
                  <a:pt x="10014" y="8328"/>
                </a:cubicBezTo>
                <a:cubicBezTo>
                  <a:pt x="10014" y="8328"/>
                  <a:pt x="10002" y="8328"/>
                  <a:pt x="10002" y="8316"/>
                </a:cubicBezTo>
                <a:close/>
                <a:moveTo>
                  <a:pt x="5061" y="8459"/>
                </a:moveTo>
                <a:lnTo>
                  <a:pt x="5073" y="8471"/>
                </a:lnTo>
                <a:lnTo>
                  <a:pt x="5061" y="8471"/>
                </a:lnTo>
                <a:lnTo>
                  <a:pt x="5061" y="8459"/>
                </a:lnTo>
                <a:close/>
                <a:moveTo>
                  <a:pt x="7692" y="8721"/>
                </a:moveTo>
                <a:cubicBezTo>
                  <a:pt x="7692" y="8721"/>
                  <a:pt x="7692" y="8733"/>
                  <a:pt x="7692" y="8745"/>
                </a:cubicBezTo>
                <a:cubicBezTo>
                  <a:pt x="7680" y="8733"/>
                  <a:pt x="7680" y="8733"/>
                  <a:pt x="7692" y="8721"/>
                </a:cubicBezTo>
                <a:close/>
                <a:moveTo>
                  <a:pt x="10371" y="9031"/>
                </a:moveTo>
                <a:cubicBezTo>
                  <a:pt x="10383" y="9031"/>
                  <a:pt x="10395" y="9031"/>
                  <a:pt x="10407" y="9043"/>
                </a:cubicBezTo>
                <a:lnTo>
                  <a:pt x="10383" y="9043"/>
                </a:lnTo>
                <a:cubicBezTo>
                  <a:pt x="10371" y="9031"/>
                  <a:pt x="10371" y="9031"/>
                  <a:pt x="10371" y="9031"/>
                </a:cubicBezTo>
                <a:close/>
                <a:moveTo>
                  <a:pt x="7787" y="9090"/>
                </a:moveTo>
                <a:cubicBezTo>
                  <a:pt x="7799" y="9090"/>
                  <a:pt x="7799" y="9090"/>
                  <a:pt x="7799" y="9102"/>
                </a:cubicBezTo>
                <a:cubicBezTo>
                  <a:pt x="7799" y="9102"/>
                  <a:pt x="7799" y="9090"/>
                  <a:pt x="7787" y="9090"/>
                </a:cubicBezTo>
                <a:close/>
                <a:moveTo>
                  <a:pt x="8930" y="9257"/>
                </a:moveTo>
                <a:cubicBezTo>
                  <a:pt x="8930" y="9257"/>
                  <a:pt x="8930" y="9269"/>
                  <a:pt x="8930" y="9269"/>
                </a:cubicBezTo>
                <a:lnTo>
                  <a:pt x="8918" y="9269"/>
                </a:lnTo>
                <a:cubicBezTo>
                  <a:pt x="8918" y="9257"/>
                  <a:pt x="8918" y="9257"/>
                  <a:pt x="8930" y="9257"/>
                </a:cubicBezTo>
                <a:close/>
                <a:moveTo>
                  <a:pt x="8633" y="9293"/>
                </a:moveTo>
                <a:cubicBezTo>
                  <a:pt x="8633" y="9293"/>
                  <a:pt x="8633" y="9305"/>
                  <a:pt x="8645" y="9316"/>
                </a:cubicBezTo>
                <a:cubicBezTo>
                  <a:pt x="8633" y="9305"/>
                  <a:pt x="8633" y="9305"/>
                  <a:pt x="8621" y="9305"/>
                </a:cubicBezTo>
                <a:cubicBezTo>
                  <a:pt x="8621" y="9293"/>
                  <a:pt x="8633" y="9293"/>
                  <a:pt x="8633" y="9293"/>
                </a:cubicBezTo>
                <a:close/>
                <a:moveTo>
                  <a:pt x="9370" y="9385"/>
                </a:moveTo>
                <a:cubicBezTo>
                  <a:pt x="9374" y="9385"/>
                  <a:pt x="9378" y="9386"/>
                  <a:pt x="9383" y="9388"/>
                </a:cubicBezTo>
                <a:cubicBezTo>
                  <a:pt x="9383" y="9400"/>
                  <a:pt x="9383" y="9412"/>
                  <a:pt x="9383" y="9424"/>
                </a:cubicBezTo>
                <a:lnTo>
                  <a:pt x="9311" y="9424"/>
                </a:lnTo>
                <a:cubicBezTo>
                  <a:pt x="9311" y="9412"/>
                  <a:pt x="9311" y="9412"/>
                  <a:pt x="9335" y="9400"/>
                </a:cubicBezTo>
                <a:cubicBezTo>
                  <a:pt x="9345" y="9400"/>
                  <a:pt x="9354" y="9385"/>
                  <a:pt x="9370" y="9385"/>
                </a:cubicBezTo>
                <a:close/>
                <a:moveTo>
                  <a:pt x="7502" y="9471"/>
                </a:moveTo>
                <a:cubicBezTo>
                  <a:pt x="7514" y="9471"/>
                  <a:pt x="7514" y="9471"/>
                  <a:pt x="7525" y="9483"/>
                </a:cubicBezTo>
                <a:cubicBezTo>
                  <a:pt x="7514" y="9483"/>
                  <a:pt x="7502" y="9483"/>
                  <a:pt x="7502" y="9471"/>
                </a:cubicBezTo>
                <a:close/>
                <a:moveTo>
                  <a:pt x="7787" y="10019"/>
                </a:moveTo>
                <a:cubicBezTo>
                  <a:pt x="7787" y="10031"/>
                  <a:pt x="7787" y="10031"/>
                  <a:pt x="7787" y="10043"/>
                </a:cubicBezTo>
                <a:cubicBezTo>
                  <a:pt x="7787" y="10031"/>
                  <a:pt x="7775" y="10031"/>
                  <a:pt x="7775" y="10031"/>
                </a:cubicBezTo>
                <a:cubicBezTo>
                  <a:pt x="7775" y="10031"/>
                  <a:pt x="7775" y="10019"/>
                  <a:pt x="7775" y="10019"/>
                </a:cubicBezTo>
                <a:close/>
                <a:moveTo>
                  <a:pt x="7668" y="10221"/>
                </a:moveTo>
                <a:cubicBezTo>
                  <a:pt x="7668" y="10221"/>
                  <a:pt x="7680" y="10221"/>
                  <a:pt x="7680" y="10233"/>
                </a:cubicBezTo>
                <a:lnTo>
                  <a:pt x="7668" y="10233"/>
                </a:lnTo>
                <a:cubicBezTo>
                  <a:pt x="7668" y="10221"/>
                  <a:pt x="7668" y="10221"/>
                  <a:pt x="7668" y="10221"/>
                </a:cubicBezTo>
                <a:close/>
                <a:moveTo>
                  <a:pt x="7871" y="10245"/>
                </a:moveTo>
                <a:cubicBezTo>
                  <a:pt x="7871" y="10245"/>
                  <a:pt x="7871" y="10245"/>
                  <a:pt x="7871" y="10257"/>
                </a:cubicBezTo>
                <a:lnTo>
                  <a:pt x="7859" y="10257"/>
                </a:lnTo>
                <a:cubicBezTo>
                  <a:pt x="7859" y="10245"/>
                  <a:pt x="7859" y="10245"/>
                  <a:pt x="7871" y="10245"/>
                </a:cubicBezTo>
                <a:close/>
                <a:moveTo>
                  <a:pt x="7514" y="10436"/>
                </a:moveTo>
                <a:cubicBezTo>
                  <a:pt x="7514" y="10448"/>
                  <a:pt x="7514" y="10448"/>
                  <a:pt x="7514" y="10448"/>
                </a:cubicBezTo>
                <a:cubicBezTo>
                  <a:pt x="7511" y="10445"/>
                  <a:pt x="7508" y="10442"/>
                  <a:pt x="7502" y="10436"/>
                </a:cubicBezTo>
                <a:close/>
                <a:moveTo>
                  <a:pt x="7514" y="10448"/>
                </a:moveTo>
                <a:cubicBezTo>
                  <a:pt x="7514" y="10448"/>
                  <a:pt x="7525" y="10448"/>
                  <a:pt x="7525" y="10459"/>
                </a:cubicBezTo>
                <a:cubicBezTo>
                  <a:pt x="7519" y="10454"/>
                  <a:pt x="7517" y="10451"/>
                  <a:pt x="7514" y="10448"/>
                </a:cubicBezTo>
                <a:close/>
                <a:moveTo>
                  <a:pt x="6812" y="10680"/>
                </a:moveTo>
                <a:cubicBezTo>
                  <a:pt x="6815" y="10680"/>
                  <a:pt x="6819" y="10682"/>
                  <a:pt x="6823" y="10686"/>
                </a:cubicBezTo>
                <a:lnTo>
                  <a:pt x="6799" y="10686"/>
                </a:lnTo>
                <a:cubicBezTo>
                  <a:pt x="6799" y="10686"/>
                  <a:pt x="6804" y="10680"/>
                  <a:pt x="6812" y="10680"/>
                </a:cubicBezTo>
                <a:close/>
                <a:moveTo>
                  <a:pt x="6180" y="10769"/>
                </a:moveTo>
                <a:cubicBezTo>
                  <a:pt x="6180" y="10769"/>
                  <a:pt x="6180" y="10769"/>
                  <a:pt x="6180" y="10781"/>
                </a:cubicBezTo>
                <a:cubicBezTo>
                  <a:pt x="6168" y="10769"/>
                  <a:pt x="6168" y="10769"/>
                  <a:pt x="6168" y="10769"/>
                </a:cubicBezTo>
                <a:close/>
                <a:moveTo>
                  <a:pt x="11718" y="0"/>
                </a:moveTo>
                <a:cubicBezTo>
                  <a:pt x="11645" y="0"/>
                  <a:pt x="11573" y="5"/>
                  <a:pt x="11502" y="18"/>
                </a:cubicBezTo>
                <a:cubicBezTo>
                  <a:pt x="11383" y="18"/>
                  <a:pt x="11276" y="30"/>
                  <a:pt x="11157" y="65"/>
                </a:cubicBezTo>
                <a:cubicBezTo>
                  <a:pt x="11062" y="77"/>
                  <a:pt x="10954" y="89"/>
                  <a:pt x="10859" y="137"/>
                </a:cubicBezTo>
                <a:cubicBezTo>
                  <a:pt x="10835" y="161"/>
                  <a:pt x="10788" y="149"/>
                  <a:pt x="10764" y="161"/>
                </a:cubicBezTo>
                <a:cubicBezTo>
                  <a:pt x="10585" y="196"/>
                  <a:pt x="10419" y="268"/>
                  <a:pt x="10252" y="339"/>
                </a:cubicBezTo>
                <a:cubicBezTo>
                  <a:pt x="10204" y="351"/>
                  <a:pt x="10145" y="363"/>
                  <a:pt x="10109" y="399"/>
                </a:cubicBezTo>
                <a:cubicBezTo>
                  <a:pt x="9859" y="494"/>
                  <a:pt x="9645" y="637"/>
                  <a:pt x="9419" y="780"/>
                </a:cubicBezTo>
                <a:cubicBezTo>
                  <a:pt x="9347" y="827"/>
                  <a:pt x="9264" y="863"/>
                  <a:pt x="9192" y="935"/>
                </a:cubicBezTo>
                <a:cubicBezTo>
                  <a:pt x="9169" y="935"/>
                  <a:pt x="9145" y="958"/>
                  <a:pt x="9133" y="982"/>
                </a:cubicBezTo>
                <a:cubicBezTo>
                  <a:pt x="9097" y="994"/>
                  <a:pt x="9073" y="994"/>
                  <a:pt x="9061" y="1030"/>
                </a:cubicBezTo>
                <a:cubicBezTo>
                  <a:pt x="9061" y="1030"/>
                  <a:pt x="9061" y="1042"/>
                  <a:pt x="9061" y="1042"/>
                </a:cubicBezTo>
                <a:cubicBezTo>
                  <a:pt x="9002" y="1042"/>
                  <a:pt x="8978" y="1077"/>
                  <a:pt x="8942" y="1113"/>
                </a:cubicBezTo>
                <a:cubicBezTo>
                  <a:pt x="8835" y="1196"/>
                  <a:pt x="8728" y="1256"/>
                  <a:pt x="8645" y="1363"/>
                </a:cubicBezTo>
                <a:cubicBezTo>
                  <a:pt x="8597" y="1399"/>
                  <a:pt x="8537" y="1423"/>
                  <a:pt x="8514" y="1470"/>
                </a:cubicBezTo>
                <a:cubicBezTo>
                  <a:pt x="8490" y="1494"/>
                  <a:pt x="8478" y="1506"/>
                  <a:pt x="8466" y="1518"/>
                </a:cubicBezTo>
                <a:cubicBezTo>
                  <a:pt x="8323" y="1601"/>
                  <a:pt x="8228" y="1720"/>
                  <a:pt x="8121" y="1827"/>
                </a:cubicBezTo>
                <a:cubicBezTo>
                  <a:pt x="8109" y="1839"/>
                  <a:pt x="8109" y="1839"/>
                  <a:pt x="8097" y="1851"/>
                </a:cubicBezTo>
                <a:cubicBezTo>
                  <a:pt x="8073" y="1863"/>
                  <a:pt x="8049" y="1887"/>
                  <a:pt x="8037" y="1923"/>
                </a:cubicBezTo>
                <a:cubicBezTo>
                  <a:pt x="7942" y="1982"/>
                  <a:pt x="7883" y="2078"/>
                  <a:pt x="7811" y="2161"/>
                </a:cubicBezTo>
                <a:cubicBezTo>
                  <a:pt x="7740" y="2208"/>
                  <a:pt x="7728" y="2292"/>
                  <a:pt x="7680" y="2339"/>
                </a:cubicBezTo>
                <a:cubicBezTo>
                  <a:pt x="7585" y="2399"/>
                  <a:pt x="7525" y="2482"/>
                  <a:pt x="7478" y="2566"/>
                </a:cubicBezTo>
                <a:cubicBezTo>
                  <a:pt x="7442" y="2625"/>
                  <a:pt x="7406" y="2673"/>
                  <a:pt x="7359" y="2720"/>
                </a:cubicBezTo>
                <a:cubicBezTo>
                  <a:pt x="7335" y="2744"/>
                  <a:pt x="7299" y="2768"/>
                  <a:pt x="7299" y="2804"/>
                </a:cubicBezTo>
                <a:cubicBezTo>
                  <a:pt x="7252" y="2816"/>
                  <a:pt x="7240" y="2851"/>
                  <a:pt x="7228" y="2875"/>
                </a:cubicBezTo>
                <a:cubicBezTo>
                  <a:pt x="7204" y="2923"/>
                  <a:pt x="7180" y="2959"/>
                  <a:pt x="7121" y="2970"/>
                </a:cubicBezTo>
                <a:cubicBezTo>
                  <a:pt x="7049" y="2851"/>
                  <a:pt x="6978" y="2732"/>
                  <a:pt x="6883" y="2625"/>
                </a:cubicBezTo>
                <a:cubicBezTo>
                  <a:pt x="6883" y="2625"/>
                  <a:pt x="6883" y="2613"/>
                  <a:pt x="6871" y="2613"/>
                </a:cubicBezTo>
                <a:cubicBezTo>
                  <a:pt x="6811" y="2530"/>
                  <a:pt x="6752" y="2447"/>
                  <a:pt x="6668" y="2375"/>
                </a:cubicBezTo>
                <a:cubicBezTo>
                  <a:pt x="6668" y="2363"/>
                  <a:pt x="6656" y="2363"/>
                  <a:pt x="6656" y="2363"/>
                </a:cubicBezTo>
                <a:cubicBezTo>
                  <a:pt x="6656" y="2351"/>
                  <a:pt x="6656" y="2328"/>
                  <a:pt x="6632" y="2328"/>
                </a:cubicBezTo>
                <a:cubicBezTo>
                  <a:pt x="6609" y="2292"/>
                  <a:pt x="6597" y="2268"/>
                  <a:pt x="6561" y="2256"/>
                </a:cubicBezTo>
                <a:cubicBezTo>
                  <a:pt x="6549" y="2185"/>
                  <a:pt x="6478" y="2161"/>
                  <a:pt x="6430" y="2113"/>
                </a:cubicBezTo>
                <a:cubicBezTo>
                  <a:pt x="6394" y="2018"/>
                  <a:pt x="6299" y="1947"/>
                  <a:pt x="6228" y="1875"/>
                </a:cubicBezTo>
                <a:cubicBezTo>
                  <a:pt x="6228" y="1863"/>
                  <a:pt x="6216" y="1851"/>
                  <a:pt x="6204" y="1851"/>
                </a:cubicBezTo>
                <a:cubicBezTo>
                  <a:pt x="6204" y="1839"/>
                  <a:pt x="6192" y="1839"/>
                  <a:pt x="6180" y="1827"/>
                </a:cubicBezTo>
                <a:cubicBezTo>
                  <a:pt x="6001" y="1613"/>
                  <a:pt x="5775" y="1435"/>
                  <a:pt x="5561" y="1256"/>
                </a:cubicBezTo>
                <a:cubicBezTo>
                  <a:pt x="5549" y="1256"/>
                  <a:pt x="5525" y="1244"/>
                  <a:pt x="5513" y="1244"/>
                </a:cubicBezTo>
                <a:cubicBezTo>
                  <a:pt x="5489" y="1220"/>
                  <a:pt x="5478" y="1208"/>
                  <a:pt x="5454" y="1185"/>
                </a:cubicBezTo>
                <a:cubicBezTo>
                  <a:pt x="5430" y="1149"/>
                  <a:pt x="5394" y="1125"/>
                  <a:pt x="5359" y="1113"/>
                </a:cubicBezTo>
                <a:cubicBezTo>
                  <a:pt x="5335" y="1089"/>
                  <a:pt x="5299" y="1065"/>
                  <a:pt x="5275" y="1042"/>
                </a:cubicBezTo>
                <a:cubicBezTo>
                  <a:pt x="5144" y="935"/>
                  <a:pt x="5001" y="839"/>
                  <a:pt x="4847" y="756"/>
                </a:cubicBezTo>
                <a:cubicBezTo>
                  <a:pt x="4823" y="720"/>
                  <a:pt x="4775" y="708"/>
                  <a:pt x="4739" y="684"/>
                </a:cubicBezTo>
                <a:cubicBezTo>
                  <a:pt x="4585" y="589"/>
                  <a:pt x="4430" y="506"/>
                  <a:pt x="4263" y="446"/>
                </a:cubicBezTo>
                <a:cubicBezTo>
                  <a:pt x="4132" y="375"/>
                  <a:pt x="3989" y="303"/>
                  <a:pt x="3846" y="268"/>
                </a:cubicBezTo>
                <a:cubicBezTo>
                  <a:pt x="3787" y="232"/>
                  <a:pt x="3727" y="208"/>
                  <a:pt x="3656" y="208"/>
                </a:cubicBezTo>
                <a:cubicBezTo>
                  <a:pt x="3632" y="208"/>
                  <a:pt x="3620" y="184"/>
                  <a:pt x="3596" y="173"/>
                </a:cubicBezTo>
                <a:cubicBezTo>
                  <a:pt x="3549" y="149"/>
                  <a:pt x="3489" y="137"/>
                  <a:pt x="3442" y="137"/>
                </a:cubicBezTo>
                <a:cubicBezTo>
                  <a:pt x="3215" y="65"/>
                  <a:pt x="2977" y="30"/>
                  <a:pt x="2739" y="18"/>
                </a:cubicBezTo>
                <a:cubicBezTo>
                  <a:pt x="2697" y="6"/>
                  <a:pt x="2656" y="3"/>
                  <a:pt x="2613" y="3"/>
                </a:cubicBezTo>
                <a:cubicBezTo>
                  <a:pt x="2569" y="3"/>
                  <a:pt x="2525" y="6"/>
                  <a:pt x="2477" y="6"/>
                </a:cubicBezTo>
                <a:cubicBezTo>
                  <a:pt x="2263" y="18"/>
                  <a:pt x="2049" y="30"/>
                  <a:pt x="1846" y="113"/>
                </a:cubicBezTo>
                <a:cubicBezTo>
                  <a:pt x="1842" y="109"/>
                  <a:pt x="1840" y="108"/>
                  <a:pt x="1837" y="108"/>
                </a:cubicBezTo>
                <a:cubicBezTo>
                  <a:pt x="1833" y="108"/>
                  <a:pt x="1830" y="113"/>
                  <a:pt x="1822" y="113"/>
                </a:cubicBezTo>
                <a:cubicBezTo>
                  <a:pt x="1679" y="149"/>
                  <a:pt x="1525" y="184"/>
                  <a:pt x="1406" y="280"/>
                </a:cubicBezTo>
                <a:cubicBezTo>
                  <a:pt x="1382" y="303"/>
                  <a:pt x="1358" y="303"/>
                  <a:pt x="1334" y="315"/>
                </a:cubicBezTo>
                <a:cubicBezTo>
                  <a:pt x="1287" y="315"/>
                  <a:pt x="1251" y="339"/>
                  <a:pt x="1215" y="375"/>
                </a:cubicBezTo>
                <a:cubicBezTo>
                  <a:pt x="1144" y="411"/>
                  <a:pt x="1084" y="458"/>
                  <a:pt x="1025" y="518"/>
                </a:cubicBezTo>
                <a:cubicBezTo>
                  <a:pt x="977" y="542"/>
                  <a:pt x="941" y="565"/>
                  <a:pt x="906" y="601"/>
                </a:cubicBezTo>
                <a:cubicBezTo>
                  <a:pt x="882" y="613"/>
                  <a:pt x="858" y="637"/>
                  <a:pt x="846" y="673"/>
                </a:cubicBezTo>
                <a:cubicBezTo>
                  <a:pt x="834" y="673"/>
                  <a:pt x="822" y="684"/>
                  <a:pt x="822" y="684"/>
                </a:cubicBezTo>
                <a:cubicBezTo>
                  <a:pt x="763" y="732"/>
                  <a:pt x="727" y="768"/>
                  <a:pt x="691" y="827"/>
                </a:cubicBezTo>
                <a:cubicBezTo>
                  <a:pt x="620" y="887"/>
                  <a:pt x="572" y="946"/>
                  <a:pt x="536" y="1030"/>
                </a:cubicBezTo>
                <a:cubicBezTo>
                  <a:pt x="453" y="1113"/>
                  <a:pt x="394" y="1208"/>
                  <a:pt x="346" y="1316"/>
                </a:cubicBezTo>
                <a:cubicBezTo>
                  <a:pt x="298" y="1411"/>
                  <a:pt x="251" y="1506"/>
                  <a:pt x="215" y="1601"/>
                </a:cubicBezTo>
                <a:cubicBezTo>
                  <a:pt x="191" y="1649"/>
                  <a:pt x="167" y="1708"/>
                  <a:pt x="155" y="1768"/>
                </a:cubicBezTo>
                <a:cubicBezTo>
                  <a:pt x="144" y="1780"/>
                  <a:pt x="132" y="1804"/>
                  <a:pt x="132" y="1827"/>
                </a:cubicBezTo>
                <a:cubicBezTo>
                  <a:pt x="132" y="1839"/>
                  <a:pt x="120" y="1839"/>
                  <a:pt x="120" y="1851"/>
                </a:cubicBezTo>
                <a:cubicBezTo>
                  <a:pt x="96" y="1947"/>
                  <a:pt x="60" y="2042"/>
                  <a:pt x="60" y="2137"/>
                </a:cubicBezTo>
                <a:cubicBezTo>
                  <a:pt x="25" y="2197"/>
                  <a:pt x="48" y="2256"/>
                  <a:pt x="36" y="2328"/>
                </a:cubicBezTo>
                <a:cubicBezTo>
                  <a:pt x="36" y="2339"/>
                  <a:pt x="36" y="2351"/>
                  <a:pt x="36" y="2363"/>
                </a:cubicBezTo>
                <a:cubicBezTo>
                  <a:pt x="36" y="2375"/>
                  <a:pt x="36" y="2399"/>
                  <a:pt x="36" y="2411"/>
                </a:cubicBezTo>
                <a:cubicBezTo>
                  <a:pt x="1" y="2554"/>
                  <a:pt x="25" y="2697"/>
                  <a:pt x="25" y="2840"/>
                </a:cubicBezTo>
                <a:cubicBezTo>
                  <a:pt x="25" y="2947"/>
                  <a:pt x="1" y="3066"/>
                  <a:pt x="36" y="3173"/>
                </a:cubicBezTo>
                <a:cubicBezTo>
                  <a:pt x="48" y="3232"/>
                  <a:pt x="25" y="3292"/>
                  <a:pt x="60" y="3351"/>
                </a:cubicBezTo>
                <a:cubicBezTo>
                  <a:pt x="60" y="3399"/>
                  <a:pt x="48" y="3459"/>
                  <a:pt x="84" y="3506"/>
                </a:cubicBezTo>
                <a:cubicBezTo>
                  <a:pt x="84" y="3566"/>
                  <a:pt x="96" y="3613"/>
                  <a:pt x="108" y="3661"/>
                </a:cubicBezTo>
                <a:cubicBezTo>
                  <a:pt x="144" y="3709"/>
                  <a:pt x="96" y="3780"/>
                  <a:pt x="155" y="3816"/>
                </a:cubicBezTo>
                <a:cubicBezTo>
                  <a:pt x="167" y="3828"/>
                  <a:pt x="179" y="3840"/>
                  <a:pt x="191" y="3840"/>
                </a:cubicBezTo>
                <a:cubicBezTo>
                  <a:pt x="179" y="3863"/>
                  <a:pt x="144" y="3875"/>
                  <a:pt x="155" y="3923"/>
                </a:cubicBezTo>
                <a:cubicBezTo>
                  <a:pt x="251" y="4280"/>
                  <a:pt x="346" y="4649"/>
                  <a:pt x="513" y="4983"/>
                </a:cubicBezTo>
                <a:cubicBezTo>
                  <a:pt x="525" y="5054"/>
                  <a:pt x="560" y="5102"/>
                  <a:pt x="596" y="5161"/>
                </a:cubicBezTo>
                <a:cubicBezTo>
                  <a:pt x="691" y="5364"/>
                  <a:pt x="775" y="5566"/>
                  <a:pt x="917" y="5745"/>
                </a:cubicBezTo>
                <a:cubicBezTo>
                  <a:pt x="977" y="5899"/>
                  <a:pt x="1072" y="6054"/>
                  <a:pt x="1168" y="6185"/>
                </a:cubicBezTo>
                <a:cubicBezTo>
                  <a:pt x="1215" y="6280"/>
                  <a:pt x="1275" y="6364"/>
                  <a:pt x="1334" y="6435"/>
                </a:cubicBezTo>
                <a:cubicBezTo>
                  <a:pt x="1370" y="6483"/>
                  <a:pt x="1394" y="6519"/>
                  <a:pt x="1429" y="6566"/>
                </a:cubicBezTo>
                <a:cubicBezTo>
                  <a:pt x="1441" y="6602"/>
                  <a:pt x="1465" y="6614"/>
                  <a:pt x="1489" y="6638"/>
                </a:cubicBezTo>
                <a:cubicBezTo>
                  <a:pt x="1489" y="6638"/>
                  <a:pt x="1489" y="6650"/>
                  <a:pt x="1489" y="6661"/>
                </a:cubicBezTo>
                <a:cubicBezTo>
                  <a:pt x="1560" y="6757"/>
                  <a:pt x="1632" y="6876"/>
                  <a:pt x="1715" y="6971"/>
                </a:cubicBezTo>
                <a:cubicBezTo>
                  <a:pt x="1715" y="7007"/>
                  <a:pt x="1751" y="7042"/>
                  <a:pt x="1775" y="7066"/>
                </a:cubicBezTo>
                <a:cubicBezTo>
                  <a:pt x="1810" y="7102"/>
                  <a:pt x="1846" y="7138"/>
                  <a:pt x="1870" y="7197"/>
                </a:cubicBezTo>
                <a:cubicBezTo>
                  <a:pt x="1882" y="7233"/>
                  <a:pt x="1906" y="7257"/>
                  <a:pt x="1930" y="7281"/>
                </a:cubicBezTo>
                <a:cubicBezTo>
                  <a:pt x="2001" y="7376"/>
                  <a:pt x="2060" y="7471"/>
                  <a:pt x="2144" y="7554"/>
                </a:cubicBezTo>
                <a:cubicBezTo>
                  <a:pt x="2203" y="7638"/>
                  <a:pt x="2263" y="7721"/>
                  <a:pt x="2346" y="7792"/>
                </a:cubicBezTo>
                <a:cubicBezTo>
                  <a:pt x="2418" y="7912"/>
                  <a:pt x="2513" y="8007"/>
                  <a:pt x="2608" y="8114"/>
                </a:cubicBezTo>
                <a:cubicBezTo>
                  <a:pt x="2727" y="8269"/>
                  <a:pt x="2870" y="8412"/>
                  <a:pt x="3013" y="8554"/>
                </a:cubicBezTo>
                <a:cubicBezTo>
                  <a:pt x="3061" y="8614"/>
                  <a:pt x="3108" y="8662"/>
                  <a:pt x="3168" y="8709"/>
                </a:cubicBezTo>
                <a:cubicBezTo>
                  <a:pt x="3227" y="8757"/>
                  <a:pt x="3275" y="8828"/>
                  <a:pt x="3346" y="8864"/>
                </a:cubicBezTo>
                <a:cubicBezTo>
                  <a:pt x="3346" y="8888"/>
                  <a:pt x="3346" y="8900"/>
                  <a:pt x="3370" y="8912"/>
                </a:cubicBezTo>
                <a:cubicBezTo>
                  <a:pt x="3465" y="8995"/>
                  <a:pt x="3549" y="9090"/>
                  <a:pt x="3644" y="9174"/>
                </a:cubicBezTo>
                <a:cubicBezTo>
                  <a:pt x="3704" y="9233"/>
                  <a:pt x="3775" y="9281"/>
                  <a:pt x="3835" y="9340"/>
                </a:cubicBezTo>
                <a:cubicBezTo>
                  <a:pt x="3858" y="9388"/>
                  <a:pt x="3906" y="9412"/>
                  <a:pt x="3954" y="9447"/>
                </a:cubicBezTo>
                <a:cubicBezTo>
                  <a:pt x="4001" y="9483"/>
                  <a:pt x="4025" y="9531"/>
                  <a:pt x="4085" y="9555"/>
                </a:cubicBezTo>
                <a:cubicBezTo>
                  <a:pt x="4156" y="9614"/>
                  <a:pt x="4204" y="9686"/>
                  <a:pt x="4287" y="9721"/>
                </a:cubicBezTo>
                <a:cubicBezTo>
                  <a:pt x="4287" y="9733"/>
                  <a:pt x="4299" y="9733"/>
                  <a:pt x="4299" y="9745"/>
                </a:cubicBezTo>
                <a:cubicBezTo>
                  <a:pt x="4311" y="9757"/>
                  <a:pt x="4335" y="9769"/>
                  <a:pt x="4346" y="9781"/>
                </a:cubicBezTo>
                <a:cubicBezTo>
                  <a:pt x="4430" y="9852"/>
                  <a:pt x="4525" y="9924"/>
                  <a:pt x="4620" y="9983"/>
                </a:cubicBezTo>
                <a:cubicBezTo>
                  <a:pt x="4870" y="10233"/>
                  <a:pt x="5180" y="10424"/>
                  <a:pt x="5466" y="10638"/>
                </a:cubicBezTo>
                <a:cubicBezTo>
                  <a:pt x="5478" y="10638"/>
                  <a:pt x="5489" y="10650"/>
                  <a:pt x="5513" y="10662"/>
                </a:cubicBezTo>
                <a:cubicBezTo>
                  <a:pt x="5525" y="10686"/>
                  <a:pt x="5549" y="10698"/>
                  <a:pt x="5585" y="10698"/>
                </a:cubicBezTo>
                <a:cubicBezTo>
                  <a:pt x="5787" y="10876"/>
                  <a:pt x="6025" y="11007"/>
                  <a:pt x="6251" y="11150"/>
                </a:cubicBezTo>
                <a:cubicBezTo>
                  <a:pt x="6263" y="11162"/>
                  <a:pt x="6275" y="11162"/>
                  <a:pt x="6299" y="11162"/>
                </a:cubicBezTo>
                <a:cubicBezTo>
                  <a:pt x="6323" y="11186"/>
                  <a:pt x="6347" y="11198"/>
                  <a:pt x="6371" y="11210"/>
                </a:cubicBezTo>
                <a:cubicBezTo>
                  <a:pt x="6371" y="11233"/>
                  <a:pt x="6382" y="11233"/>
                  <a:pt x="6406" y="11233"/>
                </a:cubicBezTo>
                <a:cubicBezTo>
                  <a:pt x="6478" y="11305"/>
                  <a:pt x="6561" y="11352"/>
                  <a:pt x="6656" y="11388"/>
                </a:cubicBezTo>
                <a:cubicBezTo>
                  <a:pt x="6752" y="11460"/>
                  <a:pt x="6859" y="11519"/>
                  <a:pt x="6966" y="11567"/>
                </a:cubicBezTo>
                <a:cubicBezTo>
                  <a:pt x="6990" y="11591"/>
                  <a:pt x="7025" y="11602"/>
                  <a:pt x="7049" y="11614"/>
                </a:cubicBezTo>
                <a:cubicBezTo>
                  <a:pt x="7077" y="11649"/>
                  <a:pt x="7105" y="11668"/>
                  <a:pt x="7137" y="11668"/>
                </a:cubicBezTo>
                <a:cubicBezTo>
                  <a:pt x="7160" y="11668"/>
                  <a:pt x="7186" y="11658"/>
                  <a:pt x="7216" y="11638"/>
                </a:cubicBezTo>
                <a:cubicBezTo>
                  <a:pt x="7252" y="11602"/>
                  <a:pt x="7311" y="11614"/>
                  <a:pt x="7347" y="11567"/>
                </a:cubicBezTo>
                <a:cubicBezTo>
                  <a:pt x="7418" y="11543"/>
                  <a:pt x="7490" y="11507"/>
                  <a:pt x="7549" y="11460"/>
                </a:cubicBezTo>
                <a:cubicBezTo>
                  <a:pt x="7573" y="11448"/>
                  <a:pt x="7597" y="11436"/>
                  <a:pt x="7609" y="11412"/>
                </a:cubicBezTo>
                <a:cubicBezTo>
                  <a:pt x="7859" y="11281"/>
                  <a:pt x="8097" y="11138"/>
                  <a:pt x="8335" y="10971"/>
                </a:cubicBezTo>
                <a:cubicBezTo>
                  <a:pt x="8430" y="10924"/>
                  <a:pt x="8526" y="10852"/>
                  <a:pt x="8621" y="10781"/>
                </a:cubicBezTo>
                <a:cubicBezTo>
                  <a:pt x="8680" y="10745"/>
                  <a:pt x="8752" y="10710"/>
                  <a:pt x="8799" y="10662"/>
                </a:cubicBezTo>
                <a:cubicBezTo>
                  <a:pt x="8859" y="10638"/>
                  <a:pt x="8907" y="10590"/>
                  <a:pt x="8954" y="10543"/>
                </a:cubicBezTo>
                <a:cubicBezTo>
                  <a:pt x="9097" y="10471"/>
                  <a:pt x="9204" y="10376"/>
                  <a:pt x="9335" y="10269"/>
                </a:cubicBezTo>
                <a:cubicBezTo>
                  <a:pt x="9407" y="10233"/>
                  <a:pt x="9478" y="10186"/>
                  <a:pt x="9538" y="10114"/>
                </a:cubicBezTo>
                <a:cubicBezTo>
                  <a:pt x="9680" y="10031"/>
                  <a:pt x="9788" y="9912"/>
                  <a:pt x="9919" y="9805"/>
                </a:cubicBezTo>
                <a:cubicBezTo>
                  <a:pt x="9990" y="9745"/>
                  <a:pt x="10073" y="9686"/>
                  <a:pt x="10133" y="9614"/>
                </a:cubicBezTo>
                <a:cubicBezTo>
                  <a:pt x="10216" y="9578"/>
                  <a:pt x="10264" y="9507"/>
                  <a:pt x="10312" y="9459"/>
                </a:cubicBezTo>
                <a:cubicBezTo>
                  <a:pt x="10419" y="9400"/>
                  <a:pt x="10490" y="9305"/>
                  <a:pt x="10585" y="9233"/>
                </a:cubicBezTo>
                <a:cubicBezTo>
                  <a:pt x="10669" y="9162"/>
                  <a:pt x="10728" y="9078"/>
                  <a:pt x="10812" y="9007"/>
                </a:cubicBezTo>
                <a:cubicBezTo>
                  <a:pt x="10907" y="8947"/>
                  <a:pt x="10978" y="8864"/>
                  <a:pt x="11050" y="8781"/>
                </a:cubicBezTo>
                <a:cubicBezTo>
                  <a:pt x="11097" y="8745"/>
                  <a:pt x="11133" y="8709"/>
                  <a:pt x="11157" y="8662"/>
                </a:cubicBezTo>
                <a:cubicBezTo>
                  <a:pt x="11264" y="8590"/>
                  <a:pt x="11324" y="8495"/>
                  <a:pt x="11407" y="8400"/>
                </a:cubicBezTo>
                <a:cubicBezTo>
                  <a:pt x="11455" y="8376"/>
                  <a:pt x="11490" y="8328"/>
                  <a:pt x="11526" y="8281"/>
                </a:cubicBezTo>
                <a:cubicBezTo>
                  <a:pt x="11562" y="8269"/>
                  <a:pt x="11585" y="8245"/>
                  <a:pt x="11597" y="8197"/>
                </a:cubicBezTo>
                <a:cubicBezTo>
                  <a:pt x="11669" y="8138"/>
                  <a:pt x="11740" y="8066"/>
                  <a:pt x="11800" y="7971"/>
                </a:cubicBezTo>
                <a:cubicBezTo>
                  <a:pt x="11859" y="7923"/>
                  <a:pt x="11907" y="7864"/>
                  <a:pt x="11955" y="7792"/>
                </a:cubicBezTo>
                <a:cubicBezTo>
                  <a:pt x="11978" y="7781"/>
                  <a:pt x="12002" y="7745"/>
                  <a:pt x="12014" y="7709"/>
                </a:cubicBezTo>
                <a:cubicBezTo>
                  <a:pt x="12026" y="7697"/>
                  <a:pt x="12026" y="7697"/>
                  <a:pt x="12038" y="7685"/>
                </a:cubicBezTo>
                <a:cubicBezTo>
                  <a:pt x="12217" y="7483"/>
                  <a:pt x="12383" y="7269"/>
                  <a:pt x="12526" y="7031"/>
                </a:cubicBezTo>
                <a:cubicBezTo>
                  <a:pt x="12574" y="6983"/>
                  <a:pt x="12609" y="6935"/>
                  <a:pt x="12633" y="6876"/>
                </a:cubicBezTo>
                <a:cubicBezTo>
                  <a:pt x="12681" y="6828"/>
                  <a:pt x="12728" y="6769"/>
                  <a:pt x="12752" y="6709"/>
                </a:cubicBezTo>
                <a:cubicBezTo>
                  <a:pt x="12788" y="6685"/>
                  <a:pt x="12812" y="6650"/>
                  <a:pt x="12824" y="6614"/>
                </a:cubicBezTo>
                <a:cubicBezTo>
                  <a:pt x="12836" y="6590"/>
                  <a:pt x="12848" y="6566"/>
                  <a:pt x="12859" y="6554"/>
                </a:cubicBezTo>
                <a:cubicBezTo>
                  <a:pt x="12907" y="6507"/>
                  <a:pt x="12943" y="6459"/>
                  <a:pt x="12967" y="6411"/>
                </a:cubicBezTo>
                <a:cubicBezTo>
                  <a:pt x="12979" y="6399"/>
                  <a:pt x="12990" y="6376"/>
                  <a:pt x="13002" y="6364"/>
                </a:cubicBezTo>
                <a:cubicBezTo>
                  <a:pt x="13074" y="6280"/>
                  <a:pt x="13133" y="6173"/>
                  <a:pt x="13193" y="6078"/>
                </a:cubicBezTo>
                <a:cubicBezTo>
                  <a:pt x="13252" y="5995"/>
                  <a:pt x="13300" y="5911"/>
                  <a:pt x="13336" y="5804"/>
                </a:cubicBezTo>
                <a:cubicBezTo>
                  <a:pt x="13348" y="5792"/>
                  <a:pt x="13360" y="5780"/>
                  <a:pt x="13371" y="5768"/>
                </a:cubicBezTo>
                <a:cubicBezTo>
                  <a:pt x="13419" y="5685"/>
                  <a:pt x="13479" y="5602"/>
                  <a:pt x="13514" y="5518"/>
                </a:cubicBezTo>
                <a:cubicBezTo>
                  <a:pt x="13586" y="5399"/>
                  <a:pt x="13645" y="5280"/>
                  <a:pt x="13693" y="5161"/>
                </a:cubicBezTo>
                <a:cubicBezTo>
                  <a:pt x="13776" y="5042"/>
                  <a:pt x="13824" y="4899"/>
                  <a:pt x="13871" y="4756"/>
                </a:cubicBezTo>
                <a:cubicBezTo>
                  <a:pt x="13919" y="4661"/>
                  <a:pt x="13955" y="4554"/>
                  <a:pt x="13979" y="4447"/>
                </a:cubicBezTo>
                <a:cubicBezTo>
                  <a:pt x="14002" y="4399"/>
                  <a:pt x="14026" y="4340"/>
                  <a:pt x="14026" y="4292"/>
                </a:cubicBezTo>
                <a:cubicBezTo>
                  <a:pt x="14086" y="4137"/>
                  <a:pt x="14110" y="3971"/>
                  <a:pt x="14157" y="3816"/>
                </a:cubicBezTo>
                <a:cubicBezTo>
                  <a:pt x="14157" y="3804"/>
                  <a:pt x="14157" y="3792"/>
                  <a:pt x="14157" y="3780"/>
                </a:cubicBezTo>
                <a:cubicBezTo>
                  <a:pt x="14181" y="3685"/>
                  <a:pt x="14205" y="3602"/>
                  <a:pt x="14205" y="3506"/>
                </a:cubicBezTo>
                <a:cubicBezTo>
                  <a:pt x="14241" y="3471"/>
                  <a:pt x="14217" y="3423"/>
                  <a:pt x="14229" y="3375"/>
                </a:cubicBezTo>
                <a:cubicBezTo>
                  <a:pt x="14252" y="3304"/>
                  <a:pt x="14241" y="3244"/>
                  <a:pt x="14252" y="3173"/>
                </a:cubicBezTo>
                <a:cubicBezTo>
                  <a:pt x="14276" y="3149"/>
                  <a:pt x="14264" y="3113"/>
                  <a:pt x="14264" y="3078"/>
                </a:cubicBezTo>
                <a:cubicBezTo>
                  <a:pt x="14276" y="2792"/>
                  <a:pt x="14276" y="2506"/>
                  <a:pt x="14241" y="2220"/>
                </a:cubicBezTo>
                <a:cubicBezTo>
                  <a:pt x="14241" y="2208"/>
                  <a:pt x="14241" y="2185"/>
                  <a:pt x="14229" y="2161"/>
                </a:cubicBezTo>
                <a:cubicBezTo>
                  <a:pt x="14229" y="2137"/>
                  <a:pt x="14229" y="2125"/>
                  <a:pt x="14217" y="2101"/>
                </a:cubicBezTo>
                <a:cubicBezTo>
                  <a:pt x="14217" y="2042"/>
                  <a:pt x="14205" y="1994"/>
                  <a:pt x="14181" y="1935"/>
                </a:cubicBezTo>
                <a:cubicBezTo>
                  <a:pt x="14181" y="1935"/>
                  <a:pt x="14181" y="1923"/>
                  <a:pt x="14181" y="1923"/>
                </a:cubicBezTo>
                <a:cubicBezTo>
                  <a:pt x="14181" y="1899"/>
                  <a:pt x="14181" y="1875"/>
                  <a:pt x="14157" y="1851"/>
                </a:cubicBezTo>
                <a:cubicBezTo>
                  <a:pt x="14157" y="1827"/>
                  <a:pt x="14157" y="1804"/>
                  <a:pt x="14133" y="1792"/>
                </a:cubicBezTo>
                <a:cubicBezTo>
                  <a:pt x="14122" y="1697"/>
                  <a:pt x="14086" y="1625"/>
                  <a:pt x="14038" y="1542"/>
                </a:cubicBezTo>
                <a:cubicBezTo>
                  <a:pt x="14014" y="1446"/>
                  <a:pt x="13967" y="1351"/>
                  <a:pt x="13907" y="1280"/>
                </a:cubicBezTo>
                <a:cubicBezTo>
                  <a:pt x="13871" y="1196"/>
                  <a:pt x="13848" y="1101"/>
                  <a:pt x="13752" y="1054"/>
                </a:cubicBezTo>
                <a:cubicBezTo>
                  <a:pt x="13764" y="994"/>
                  <a:pt x="13729" y="970"/>
                  <a:pt x="13693" y="935"/>
                </a:cubicBezTo>
                <a:cubicBezTo>
                  <a:pt x="13657" y="887"/>
                  <a:pt x="13633" y="839"/>
                  <a:pt x="13574" y="804"/>
                </a:cubicBezTo>
                <a:cubicBezTo>
                  <a:pt x="13538" y="744"/>
                  <a:pt x="13502" y="708"/>
                  <a:pt x="13443" y="673"/>
                </a:cubicBezTo>
                <a:cubicBezTo>
                  <a:pt x="13407" y="625"/>
                  <a:pt x="13371" y="577"/>
                  <a:pt x="13312" y="554"/>
                </a:cubicBezTo>
                <a:cubicBezTo>
                  <a:pt x="13276" y="506"/>
                  <a:pt x="13217" y="482"/>
                  <a:pt x="13169" y="446"/>
                </a:cubicBezTo>
                <a:cubicBezTo>
                  <a:pt x="13145" y="411"/>
                  <a:pt x="13109" y="387"/>
                  <a:pt x="13062" y="375"/>
                </a:cubicBezTo>
                <a:cubicBezTo>
                  <a:pt x="13002" y="315"/>
                  <a:pt x="12931" y="292"/>
                  <a:pt x="12859" y="268"/>
                </a:cubicBezTo>
                <a:cubicBezTo>
                  <a:pt x="12800" y="220"/>
                  <a:pt x="12728" y="196"/>
                  <a:pt x="12657" y="173"/>
                </a:cubicBezTo>
                <a:cubicBezTo>
                  <a:pt x="12621" y="149"/>
                  <a:pt x="12574" y="137"/>
                  <a:pt x="12526" y="137"/>
                </a:cubicBezTo>
                <a:cubicBezTo>
                  <a:pt x="12395" y="77"/>
                  <a:pt x="12264" y="42"/>
                  <a:pt x="12133" y="42"/>
                </a:cubicBezTo>
                <a:cubicBezTo>
                  <a:pt x="11994" y="18"/>
                  <a:pt x="11854" y="0"/>
                  <a:pt x="11718" y="0"/>
                </a:cubicBezTo>
                <a:close/>
              </a:path>
            </a:pathLst>
          </a:custGeom>
          <a:solidFill>
            <a:srgbClr val="FE676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5" name="Picture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>
            <a:off x="838385" y="1212782"/>
            <a:ext cx="4252392" cy="1610593"/>
          </a:xfrm>
          <a:prstGeom prst="rect">
            <a:avLst/>
          </a:prstGeom>
        </p:spPr>
      </p:pic>
      <p:sp>
        <p:nvSpPr>
          <p:cNvPr id="2" name="Rounded Rectangle 1"/>
          <p:cNvSpPr/>
          <p:nvPr/>
        </p:nvSpPr>
        <p:spPr>
          <a:xfrm>
            <a:off x="654518" y="2858704"/>
            <a:ext cx="4620126" cy="1648544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000" smtClean="0">
                <a:solidFill>
                  <a:srgbClr val="7030A0"/>
                </a:solidFill>
              </a:rPr>
              <a:t>Trong bài hát “Con chim chích chòe” em thích nhất câu hát nào? Vì sao?</a:t>
            </a:r>
            <a:endParaRPr lang="en-US" sz="2000">
              <a:solidFill>
                <a:srgbClr val="7030A0"/>
              </a:solidFill>
            </a:endParaRPr>
          </a:p>
        </p:txBody>
      </p:sp>
      <p:pic>
        <p:nvPicPr>
          <p:cNvPr id="13" name="Picture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6890156" y="1030396"/>
            <a:ext cx="2107932" cy="2247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395273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 animBg="1"/>
    </p:bldLst>
  </p:timing>
</p:sld>
</file>

<file path=ppt/theme/theme1.xml><?xml version="1.0" encoding="utf-8"?>
<a:theme xmlns:a="http://schemas.openxmlformats.org/drawingml/2006/main" name="Over The Rainbow by Slidesgo">
  <a:themeElements>
    <a:clrScheme name="Simple Light">
      <a:dk1>
        <a:srgbClr val="A578DA"/>
      </a:dk1>
      <a:lt1>
        <a:srgbClr val="FFDEDE"/>
      </a:lt1>
      <a:dk2>
        <a:srgbClr val="FE6761"/>
      </a:dk2>
      <a:lt2>
        <a:srgbClr val="FEA667"/>
      </a:lt2>
      <a:accent1>
        <a:srgbClr val="FCC552"/>
      </a:accent1>
      <a:accent2>
        <a:srgbClr val="52CFDD"/>
      </a:accent2>
      <a:accent3>
        <a:srgbClr val="82B3E8"/>
      </a:accent3>
      <a:accent4>
        <a:srgbClr val="98D1A1"/>
      </a:accent4>
      <a:accent5>
        <a:srgbClr val="FFFFFF"/>
      </a:accent5>
      <a:accent6>
        <a:srgbClr val="FFFFFF"/>
      </a:accent6>
      <a:hlink>
        <a:srgbClr val="A578DA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415</TotalTime>
  <Words>331</Words>
  <Application>Microsoft Office PowerPoint</Application>
  <PresentationFormat>On-screen Show (16:9)</PresentationFormat>
  <Paragraphs>47</Paragraphs>
  <Slides>12</Slides>
  <Notes>12</Notes>
  <HiddenSlides>0</HiddenSlides>
  <MMClips>3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Arial</vt:lpstr>
      <vt:lpstr>Hind</vt:lpstr>
      <vt:lpstr>Wingdings</vt:lpstr>
      <vt:lpstr>Montserrat</vt:lpstr>
      <vt:lpstr>Fira Sans Extra Condensed Medium</vt:lpstr>
      <vt:lpstr>Barlow</vt:lpstr>
      <vt:lpstr>Over The Rainbow by Slidesgo</vt:lpstr>
      <vt:lpstr>PowerPoint Presentation</vt:lpstr>
      <vt:lpstr>KHỞI ĐỘNG</vt:lpstr>
      <vt:lpstr>PowerPoint Presentation</vt:lpstr>
      <vt:lpstr>PowerPoint Presentation</vt:lpstr>
      <vt:lpstr>PowerPoint Presentation</vt:lpstr>
      <vt:lpstr>PowerPoint Presentation</vt:lpstr>
      <vt:lpstr>LUYỆN TẬP THEO NHẠC NỀN</vt:lpstr>
      <vt:lpstr>PowerPoint Presentation</vt:lpstr>
      <vt:lpstr>PowerPoint Presentation</vt:lpstr>
      <vt:lpstr>PowerPoint Presentation</vt:lpstr>
      <vt:lpstr>HƯỚNG DẪN VỀ NHÀ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OVER THE RAINBOW</dc:title>
  <dc:creator>User</dc:creator>
  <cp:lastModifiedBy>MAYTINH</cp:lastModifiedBy>
  <cp:revision>35</cp:revision>
  <dcterms:modified xsi:type="dcterms:W3CDTF">2024-10-10T14:51:21Z</dcterms:modified>
</cp:coreProperties>
</file>