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8" r:id="rId4"/>
    <p:sldId id="262" r:id="rId5"/>
    <p:sldId id="257" r:id="rId6"/>
    <p:sldId id="259" r:id="rId7"/>
    <p:sldId id="263" r:id="rId8"/>
    <p:sldId id="260" r:id="rId9"/>
    <p:sldId id="261" r:id="rId10"/>
    <p:sldId id="264" r:id="rId11"/>
    <p:sldId id="265" r:id="rId12"/>
    <p:sldId id="268" r:id="rId13"/>
    <p:sldId id="269" r:id="rId14"/>
    <p:sldId id="271" r:id="rId15"/>
    <p:sldId id="275" r:id="rId16"/>
    <p:sldId id="26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ADB"/>
    <a:srgbClr val="96B3ED"/>
    <a:srgbClr val="FEEAA9"/>
    <a:srgbClr val="77D8CF"/>
    <a:srgbClr val="F6B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22050-2DA6-483E-A9D8-E1CAFEA34647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C48E-7E2C-4C1D-A7BE-1FDC774B6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C48E-7E2C-4C1D-A7BE-1FDC774B6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7.svg"/><Relationship Id="rId7" Type="http://schemas.openxmlformats.org/officeDocument/2006/relationships/image" Target="../media/image22.svg"/><Relationship Id="rId12" Type="http://schemas.openxmlformats.org/officeDocument/2006/relationships/image" Target="../media/image10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image" Target="../media/image63.svg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24" Type="http://schemas.openxmlformats.org/officeDocument/2006/relationships/image" Target="../media/image34.png"/><Relationship Id="rId5" Type="http://schemas.openxmlformats.org/officeDocument/2006/relationships/image" Target="../media/image18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36.png"/><Relationship Id="rId10" Type="http://schemas.openxmlformats.org/officeDocument/2006/relationships/image" Target="../media/image4.png"/><Relationship Id="rId19" Type="http://schemas.openxmlformats.org/officeDocument/2006/relationships/image" Target="../media/image55.svg"/><Relationship Id="rId31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6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image" Target="../media/image45.svg"/><Relationship Id="rId30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6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38.png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24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18.svg"/><Relationship Id="rId23" Type="http://schemas.openxmlformats.org/officeDocument/2006/relationships/image" Target="../media/image68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sv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9.svg"/><Relationship Id="rId7" Type="http://schemas.openxmlformats.org/officeDocument/2006/relationships/image" Target="../media/image26.svg"/><Relationship Id="rId12" Type="http://schemas.openxmlformats.org/officeDocument/2006/relationships/image" Target="../media/image4.png"/><Relationship Id="rId17" Type="http://schemas.openxmlformats.org/officeDocument/2006/relationships/image" Target="../media/image55.svg"/><Relationship Id="rId25" Type="http://schemas.openxmlformats.org/officeDocument/2006/relationships/image" Target="../media/image45.svg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image" Target="../media/image29.png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24" Type="http://schemas.openxmlformats.org/officeDocument/2006/relationships/image" Target="../media/image35.png"/><Relationship Id="rId5" Type="http://schemas.openxmlformats.org/officeDocument/2006/relationships/image" Target="../media/image20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28" Type="http://schemas.openxmlformats.org/officeDocument/2006/relationships/image" Target="../media/image37.png"/><Relationship Id="rId10" Type="http://schemas.openxmlformats.org/officeDocument/2006/relationships/image" Target="../media/image3.png"/><Relationship Id="rId19" Type="http://schemas.openxmlformats.org/officeDocument/2006/relationships/image" Target="../media/image57.svg"/><Relationship Id="rId31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image" Target="../media/image63.svg"/><Relationship Id="rId30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72.sv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openxmlformats.org/officeDocument/2006/relationships/image" Target="../media/image12.svg"/><Relationship Id="rId24" Type="http://schemas.openxmlformats.org/officeDocument/2006/relationships/image" Target="../media/image41.pn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23" Type="http://schemas.openxmlformats.org/officeDocument/2006/relationships/image" Target="../media/image70.sv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4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7.sv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3.svg"/><Relationship Id="rId7" Type="http://schemas.openxmlformats.org/officeDocument/2006/relationships/image" Target="../media/image20.svg"/><Relationship Id="rId12" Type="http://schemas.openxmlformats.org/officeDocument/2006/relationships/image" Target="../media/image32.png"/><Relationship Id="rId17" Type="http://schemas.openxmlformats.org/officeDocument/2006/relationships/image" Target="../media/image61.svg"/><Relationship Id="rId25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11" Type="http://schemas.openxmlformats.org/officeDocument/2006/relationships/image" Target="../media/image55.svg"/><Relationship Id="rId24" Type="http://schemas.openxmlformats.org/officeDocument/2006/relationships/image" Target="../media/image51.svg"/><Relationship Id="rId5" Type="http://schemas.openxmlformats.org/officeDocument/2006/relationships/image" Target="../media/image6.svg"/><Relationship Id="rId15" Type="http://schemas.openxmlformats.org/officeDocument/2006/relationships/image" Target="../media/image59.svg"/><Relationship Id="rId23" Type="http://schemas.openxmlformats.org/officeDocument/2006/relationships/image" Target="../media/image29.png"/><Relationship Id="rId10" Type="http://schemas.openxmlformats.org/officeDocument/2006/relationships/image" Target="../media/image31.png"/><Relationship Id="rId19" Type="http://schemas.openxmlformats.org/officeDocument/2006/relationships/image" Target="../media/image45.svg"/><Relationship Id="rId4" Type="http://schemas.openxmlformats.org/officeDocument/2006/relationships/image" Target="../media/image3.png"/><Relationship Id="rId9" Type="http://schemas.openxmlformats.org/officeDocument/2006/relationships/image" Target="../media/image53.svg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21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5.jp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" Type="http://schemas.openxmlformats.org/officeDocument/2006/relationships/image" Target="../media/image9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4.png"/><Relationship Id="rId17" Type="http://schemas.openxmlformats.org/officeDocument/2006/relationships/image" Target="../media/image16.sv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3.png"/><Relationship Id="rId19" Type="http://schemas.openxmlformats.org/officeDocument/2006/relationships/image" Target="../media/image31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17" Type="http://schemas.openxmlformats.org/officeDocument/2006/relationships/image" Target="../media/image6.sv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18.jp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19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35.sv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6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3.png"/><Relationship Id="rId25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28.svg"/><Relationship Id="rId20" Type="http://schemas.openxmlformats.org/officeDocument/2006/relationships/image" Target="../media/image8.svg"/><Relationship Id="rId1" Type="http://schemas.microsoft.com/office/2007/relationships/media" Target="../media/media1.mp3"/><Relationship Id="rId6" Type="http://schemas.openxmlformats.org/officeDocument/2006/relationships/image" Target="../media/image18.svg"/><Relationship Id="rId11" Type="http://schemas.openxmlformats.org/officeDocument/2006/relationships/image" Target="../media/image12.png"/><Relationship Id="rId24" Type="http://schemas.openxmlformats.org/officeDocument/2006/relationships/image" Target="../media/image39.sv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26.sv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43.sv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47.svg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19.pn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23" Type="http://schemas.openxmlformats.org/officeDocument/2006/relationships/image" Target="../media/image41.svg"/><Relationship Id="rId28" Type="http://schemas.openxmlformats.org/officeDocument/2006/relationships/image" Target="../media/image27.pn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31" Type="http://schemas.openxmlformats.org/officeDocument/2006/relationships/image" Target="../media/image49.sv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4.png"/><Relationship Id="rId22" Type="http://schemas.openxmlformats.org/officeDocument/2006/relationships/image" Target="../media/image24.png"/><Relationship Id="rId27" Type="http://schemas.openxmlformats.org/officeDocument/2006/relationships/image" Target="../media/image45.sv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7DF9454-557A-0029-5F45-0299040EEF38}"/>
              </a:ext>
            </a:extLst>
          </p:cNvPr>
          <p:cNvGrpSpPr/>
          <p:nvPr/>
        </p:nvGrpSpPr>
        <p:grpSpPr>
          <a:xfrm>
            <a:off x="869393" y="2586511"/>
            <a:ext cx="16559662" cy="5709392"/>
            <a:chOff x="1042539" y="2710708"/>
            <a:chExt cx="16559662" cy="5709392"/>
          </a:xfrm>
        </p:grpSpPr>
        <p:grpSp>
          <p:nvGrpSpPr>
            <p:cNvPr id="2" name="Group 2"/>
            <p:cNvGrpSpPr/>
            <p:nvPr/>
          </p:nvGrpSpPr>
          <p:grpSpPr>
            <a:xfrm rot="5400000">
              <a:off x="6467674" y="-2714427"/>
              <a:ext cx="5709392" cy="16559662"/>
              <a:chOff x="0" y="0"/>
              <a:chExt cx="2532254" cy="568967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9098" y="-6509"/>
                <a:ext cx="2546585" cy="5721726"/>
              </a:xfrm>
              <a:custGeom>
                <a:avLst/>
                <a:gdLst/>
                <a:ahLst/>
                <a:cxnLst/>
                <a:rect l="l" t="t" r="r" b="b"/>
                <a:pathLst>
                  <a:path w="2546585" h="5721726">
                    <a:moveTo>
                      <a:pt x="63030" y="5128173"/>
                    </a:moveTo>
                    <a:cubicBezTo>
                      <a:pt x="63030" y="5128173"/>
                      <a:pt x="0" y="4881608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653512" y="6965"/>
                    </a:cubicBezTo>
                    <a:lnTo>
                      <a:pt x="1653513" y="6965"/>
                    </a:lnTo>
                    <a:cubicBezTo>
                      <a:pt x="1870260" y="16819"/>
                      <a:pt x="2074575" y="36481"/>
                      <a:pt x="2208763" y="101690"/>
                    </a:cubicBezTo>
                    <a:cubicBezTo>
                      <a:pt x="2464809" y="226120"/>
                      <a:pt x="2546585" y="459160"/>
                      <a:pt x="2541097" y="704684"/>
                    </a:cubicBezTo>
                    <a:cubicBezTo>
                      <a:pt x="2541097" y="704684"/>
                      <a:pt x="2497809" y="1013073"/>
                      <a:pt x="2505242" y="1248607"/>
                    </a:cubicBezTo>
                    <a:cubicBezTo>
                      <a:pt x="2512366" y="4869974"/>
                      <a:pt x="2519522" y="5065577"/>
                      <a:pt x="2519522" y="5065577"/>
                    </a:cubicBezTo>
                    <a:cubicBezTo>
                      <a:pt x="2502841" y="5281309"/>
                      <a:pt x="2388197" y="5491921"/>
                      <a:pt x="2191328" y="5603545"/>
                    </a:cubicBezTo>
                    <a:cubicBezTo>
                      <a:pt x="2040976" y="5688794"/>
                      <a:pt x="1842945" y="5703891"/>
                      <a:pt x="1455672" y="5693150"/>
                    </a:cubicBezTo>
                    <a:lnTo>
                      <a:pt x="1455661" y="5693150"/>
                    </a:lnTo>
                    <a:cubicBezTo>
                      <a:pt x="645952" y="5687873"/>
                      <a:pt x="384604" y="5721726"/>
                      <a:pt x="254278" y="5612568"/>
                    </a:cubicBezTo>
                    <a:cubicBezTo>
                      <a:pt x="145767" y="5521684"/>
                      <a:pt x="81795" y="5328372"/>
                      <a:pt x="63030" y="5128173"/>
                    </a:cubicBezTo>
                    <a:close/>
                  </a:path>
                </a:pathLst>
              </a:custGeom>
              <a:solidFill>
                <a:srgbClr val="77D8CF"/>
              </a:solidFill>
            </p:spPr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645C2DA-22FB-35F1-D57C-7E2E008A6A62}"/>
                </a:ext>
              </a:extLst>
            </p:cNvPr>
            <p:cNvSpPr txBox="1"/>
            <p:nvPr/>
          </p:nvSpPr>
          <p:spPr>
            <a:xfrm>
              <a:off x="1611194" y="2900612"/>
              <a:ext cx="15366948" cy="531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CHÀO MỪNG CÁC EM ĐẾN VỚI TIẾT HỌC MÔN ÂM NHẠC </a:t>
              </a:r>
            </a:p>
            <a:p>
              <a:pPr algn="ctr">
                <a:lnSpc>
                  <a:spcPct val="150000"/>
                </a:lnSpc>
              </a:pPr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NGÀY HÔM NAY!</a:t>
              </a:r>
              <a:endParaRPr lang="en-US" sz="8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39" y="6701480"/>
            <a:ext cx="1832023" cy="38023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1582262" cy="1426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37044" y="7142422"/>
            <a:ext cx="3028891" cy="352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196576" y="470282"/>
            <a:ext cx="1681203" cy="15130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440588" y="9496425"/>
            <a:ext cx="1681203" cy="15130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03983" y="4430044"/>
            <a:ext cx="1582262" cy="142691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4959884"/>
            <a:ext cx="1681203" cy="1513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-498473" y="7875027"/>
            <a:ext cx="1681203" cy="1513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00000">
            <a:off x="-264940" y="-1566654"/>
            <a:ext cx="2275552" cy="3735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13007" y="9312401"/>
            <a:ext cx="1582262" cy="142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3DDDED-2986-0F50-CA38-8527CA675941}"/>
              </a:ext>
            </a:extLst>
          </p:cNvPr>
          <p:cNvSpPr txBox="1"/>
          <p:nvPr/>
        </p:nvSpPr>
        <p:spPr>
          <a:xfrm>
            <a:off x="3661784" y="647700"/>
            <a:ext cx="10964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Ôn đọc nhạc Bài số 2</a:t>
            </a:r>
            <a:endParaRPr lang="en-US" sz="5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B32D5-E3AE-AFFB-B4C5-6C4B62E825C6}"/>
              </a:ext>
            </a:extLst>
          </p:cNvPr>
          <p:cNvSpPr txBox="1"/>
          <p:nvPr/>
        </p:nvSpPr>
        <p:spPr>
          <a:xfrm>
            <a:off x="4905823" y="381381"/>
            <a:ext cx="835152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đọc các nốt nhạc kết hợp thực hiện kí hiệu bàn tay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542A1-F07F-38FA-4AB6-B4C68658ECFE}"/>
              </a:ext>
            </a:extLst>
          </p:cNvPr>
          <p:cNvSpPr txBox="1"/>
          <p:nvPr/>
        </p:nvSpPr>
        <p:spPr>
          <a:xfrm>
            <a:off x="3295127" y="4377740"/>
            <a:ext cx="1449757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Son    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   Si    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4531A8-4AD0-8566-13D7-11B823ECC3A7}"/>
              </a:ext>
            </a:extLst>
          </p:cNvPr>
          <p:cNvSpPr txBox="1"/>
          <p:nvPr/>
        </p:nvSpPr>
        <p:spPr>
          <a:xfrm>
            <a:off x="2709509" y="8275787"/>
            <a:ext cx="147402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Son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30727A-02AA-7D0A-3D37-B6B460110333}"/>
              </a:ext>
            </a:extLst>
          </p:cNvPr>
          <p:cNvGrpSpPr/>
          <p:nvPr/>
        </p:nvGrpSpPr>
        <p:grpSpPr>
          <a:xfrm>
            <a:off x="914400" y="2019300"/>
            <a:ext cx="16878300" cy="2619012"/>
            <a:chOff x="914400" y="3126659"/>
            <a:chExt cx="16878300" cy="2619012"/>
          </a:xfrm>
        </p:grpSpPr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BCFB9105-E49E-7696-115D-59985D217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28293" y="5137806"/>
              <a:ext cx="504706" cy="53177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8A362D-288C-EAA9-A6E1-207E091F0D57}"/>
                </a:ext>
              </a:extLst>
            </p:cNvPr>
            <p:cNvGrpSpPr/>
            <p:nvPr/>
          </p:nvGrpSpPr>
          <p:grpSpPr>
            <a:xfrm>
              <a:off x="914400" y="3165662"/>
              <a:ext cx="16878300" cy="2458751"/>
              <a:chOff x="2057400" y="3217204"/>
              <a:chExt cx="16878300" cy="245875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1581AAF-A52A-CED1-F5F8-96CD33B6EBD9}"/>
                  </a:ext>
                </a:extLst>
              </p:cNvPr>
              <p:cNvGrpSpPr/>
              <p:nvPr/>
            </p:nvGrpSpPr>
            <p:grpSpPr>
              <a:xfrm>
                <a:off x="2057400" y="3217204"/>
                <a:ext cx="16878300" cy="2458751"/>
                <a:chOff x="1159542" y="4473430"/>
                <a:chExt cx="18942809" cy="2074571"/>
              </a:xfrm>
            </p:grpSpPr>
            <p:pic>
              <p:nvPicPr>
                <p:cNvPr id="54" name="Picture 17">
                  <a:extLst>
                    <a:ext uri="{FF2B5EF4-FFF2-40B4-BE49-F238E27FC236}">
                      <a16:creationId xmlns:a16="http://schemas.microsoft.com/office/drawing/2014/main" id="{08426DF9-64C0-D13B-7BC5-2943FD1B5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l="847" r="1876"/>
                <a:stretch/>
              </p:blipFill>
              <p:spPr>
                <a:xfrm>
                  <a:off x="1159542" y="4862027"/>
                  <a:ext cx="18942809" cy="1195113"/>
                </a:xfrm>
                <a:prstGeom prst="rect">
                  <a:avLst/>
                </a:prstGeom>
              </p:spPr>
            </p:pic>
            <p:pic>
              <p:nvPicPr>
                <p:cNvPr id="55" name="Picture 7">
                  <a:extLst>
                    <a:ext uri="{FF2B5EF4-FFF2-40B4-BE49-F238E27FC236}">
                      <a16:creationId xmlns:a16="http://schemas.microsoft.com/office/drawing/2014/main" id="{D9F400A4-B27E-C4DF-160D-C021283B2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236129">
                  <a:off x="1609391" y="4473430"/>
                  <a:ext cx="1114984" cy="2074571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11">
                <a:extLst>
                  <a:ext uri="{FF2B5EF4-FFF2-40B4-BE49-F238E27FC236}">
                    <a16:creationId xmlns:a16="http://schemas.microsoft.com/office/drawing/2014/main" id="{06D9A7DA-3A60-5A76-DBFD-DD307885A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41490" y="4346683"/>
                <a:ext cx="543909" cy="708206"/>
              </a:xfrm>
              <a:prstGeom prst="rect">
                <a:avLst/>
              </a:prstGeom>
            </p:spPr>
          </p:pic>
          <p:pic>
            <p:nvPicPr>
              <p:cNvPr id="53" name="Picture 10">
                <a:extLst>
                  <a:ext uri="{FF2B5EF4-FFF2-40B4-BE49-F238E27FC236}">
                    <a16:creationId xmlns:a16="http://schemas.microsoft.com/office/drawing/2014/main" id="{D819A1EE-9474-67B1-729B-A6A113EDB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40935" y="3704587"/>
                <a:ext cx="540861" cy="706273"/>
              </a:xfrm>
              <a:prstGeom prst="rect">
                <a:avLst/>
              </a:prstGeom>
            </p:spPr>
          </p:pic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8F5677-C865-F1CD-7D8B-146066A5D141}"/>
                </a:ext>
              </a:extLst>
            </p:cNvPr>
            <p:cNvCxnSpPr>
              <a:cxnSpLocks/>
            </p:cNvCxnSpPr>
            <p:nvPr/>
          </p:nvCxnSpPr>
          <p:spPr>
            <a:xfrm>
              <a:off x="15621000" y="3653045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3A0F39-AE85-9540-91F5-9887516F94A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643441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17">
              <a:extLst>
                <a:ext uri="{FF2B5EF4-FFF2-40B4-BE49-F238E27FC236}">
                  <a16:creationId xmlns:a16="http://schemas.microsoft.com/office/drawing/2014/main" id="{93C40840-6720-4FCD-3C28-BB6BA660B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 t="12021"/>
            <a:stretch/>
          </p:blipFill>
          <p:spPr>
            <a:xfrm>
              <a:off x="15953706" y="3448290"/>
              <a:ext cx="429294" cy="141643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53B973-2FD0-074C-41EE-D28CDBAAC6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82299" y="3643441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FAB16070-7FDA-63FD-A76A-70C8456D2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17057912" y="3926464"/>
              <a:ext cx="315688" cy="828378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ADE010A-DBFF-ADB1-F191-8957CBF7D28E}"/>
                </a:ext>
              </a:extLst>
            </p:cNvPr>
            <p:cNvGrpSpPr/>
            <p:nvPr/>
          </p:nvGrpSpPr>
          <p:grpSpPr>
            <a:xfrm>
              <a:off x="3543299" y="4133688"/>
              <a:ext cx="2073667" cy="1416430"/>
              <a:chOff x="3810000" y="4133688"/>
              <a:chExt cx="2073667" cy="141643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5EE75D0-DFF0-7BEF-D45A-D3D88A197C4C}"/>
                  </a:ext>
                </a:extLst>
              </p:cNvPr>
              <p:cNvGrpSpPr/>
              <p:nvPr/>
            </p:nvGrpSpPr>
            <p:grpSpPr>
              <a:xfrm>
                <a:off x="3810000" y="4133688"/>
                <a:ext cx="814348" cy="1416430"/>
                <a:chOff x="3810000" y="4362288"/>
                <a:chExt cx="814348" cy="1416430"/>
              </a:xfrm>
            </p:grpSpPr>
            <p:pic>
              <p:nvPicPr>
                <p:cNvPr id="49" name="Picture 17">
                  <a:extLst>
                    <a:ext uri="{FF2B5EF4-FFF2-40B4-BE49-F238E27FC236}">
                      <a16:creationId xmlns:a16="http://schemas.microsoft.com/office/drawing/2014/main" id="{C1A45724-42C1-31F3-98DB-E8A4B75F7F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  <a:srcRect t="12021"/>
                <a:stretch/>
              </p:blipFill>
              <p:spPr>
                <a:xfrm>
                  <a:off x="3976355" y="4362288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A493F50-9521-257D-C08B-542EA2C41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10000" y="5600700"/>
                  <a:ext cx="814348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B6AA847-C285-02C3-C4E3-3F512B2982A0}"/>
                  </a:ext>
                </a:extLst>
              </p:cNvPr>
              <p:cNvGrpSpPr/>
              <p:nvPr/>
            </p:nvGrpSpPr>
            <p:grpSpPr>
              <a:xfrm>
                <a:off x="5069319" y="4133688"/>
                <a:ext cx="814348" cy="1416430"/>
                <a:chOff x="3810000" y="4362288"/>
                <a:chExt cx="814348" cy="1416430"/>
              </a:xfrm>
            </p:grpSpPr>
            <p:pic>
              <p:nvPicPr>
                <p:cNvPr id="47" name="Picture 17">
                  <a:extLst>
                    <a:ext uri="{FF2B5EF4-FFF2-40B4-BE49-F238E27FC236}">
                      <a16:creationId xmlns:a16="http://schemas.microsoft.com/office/drawing/2014/main" id="{48DE50D8-33B0-7AA4-E4E9-85593C60B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  <a:srcRect t="12021"/>
                <a:stretch/>
              </p:blipFill>
              <p:spPr>
                <a:xfrm>
                  <a:off x="3976355" y="4362288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4A77F7B-201A-FD41-AE15-C82D429A1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10000" y="5600700"/>
                  <a:ext cx="814348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3AD0AF-A167-BC13-0134-4D489D099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251" y="4179679"/>
                <a:ext cx="1309717" cy="0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CDDE74-3936-FE11-CA9D-DBBCA5D36B82}"/>
                </a:ext>
              </a:extLst>
            </p:cNvPr>
            <p:cNvGrpSpPr/>
            <p:nvPr/>
          </p:nvGrpSpPr>
          <p:grpSpPr>
            <a:xfrm>
              <a:off x="6057899" y="3778684"/>
              <a:ext cx="1688613" cy="1416430"/>
              <a:chOff x="3976355" y="4133688"/>
              <a:chExt cx="1688613" cy="1416430"/>
            </a:xfrm>
          </p:grpSpPr>
          <p:pic>
            <p:nvPicPr>
              <p:cNvPr id="41" name="Picture 17">
                <a:extLst>
                  <a:ext uri="{FF2B5EF4-FFF2-40B4-BE49-F238E27FC236}">
                    <a16:creationId xmlns:a16="http://schemas.microsoft.com/office/drawing/2014/main" id="{A5094B81-91FA-849F-5060-90DA2CA4F5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976355" y="4133688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42" name="Picture 17">
                <a:extLst>
                  <a:ext uri="{FF2B5EF4-FFF2-40B4-BE49-F238E27FC236}">
                    <a16:creationId xmlns:a16="http://schemas.microsoft.com/office/drawing/2014/main" id="{68003903-7EA7-B5FC-982F-6EB30B7101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235674" y="4133688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F2F5F49-7650-D711-65DA-8A9529744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251" y="4179679"/>
                <a:ext cx="1309717" cy="0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17">
              <a:extLst>
                <a:ext uri="{FF2B5EF4-FFF2-40B4-BE49-F238E27FC236}">
                  <a16:creationId xmlns:a16="http://schemas.microsoft.com/office/drawing/2014/main" id="{47F76F29-799D-C12D-3AA9-1B3AEB5FE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 t="12021"/>
            <a:stretch/>
          </p:blipFill>
          <p:spPr>
            <a:xfrm>
              <a:off x="8829007" y="3434065"/>
              <a:ext cx="429294" cy="1416430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D00386B1-A0FD-31A9-1D6D-43DF5C21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9971563" y="3892251"/>
              <a:ext cx="315688" cy="828378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6FFC94D-201F-F66A-BCC8-8AE550FD1B99}"/>
                </a:ext>
              </a:extLst>
            </p:cNvPr>
            <p:cNvGrpSpPr/>
            <p:nvPr/>
          </p:nvGrpSpPr>
          <p:grpSpPr>
            <a:xfrm rot="10800000">
              <a:off x="11148294" y="3996192"/>
              <a:ext cx="1681497" cy="1749479"/>
              <a:chOff x="3766220" y="5932640"/>
              <a:chExt cx="1681497" cy="1749479"/>
            </a:xfrm>
          </p:grpSpPr>
          <p:pic>
            <p:nvPicPr>
              <p:cNvPr id="38" name="Picture 17">
                <a:extLst>
                  <a:ext uri="{FF2B5EF4-FFF2-40B4-BE49-F238E27FC236}">
                    <a16:creationId xmlns:a16="http://schemas.microsoft.com/office/drawing/2014/main" id="{2D0599ED-AC75-1B7B-4B9B-86C8FE8DD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766220" y="5932640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9" name="Picture 17">
                <a:extLst>
                  <a:ext uri="{FF2B5EF4-FFF2-40B4-BE49-F238E27FC236}">
                    <a16:creationId xmlns:a16="http://schemas.microsoft.com/office/drawing/2014/main" id="{2AAA1A77-5974-65D3-2D80-59E69048F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18422" y="6265689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084CC0-3503-4022-77D4-BAAB68BF94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57712" y="5957759"/>
                <a:ext cx="1290005" cy="313665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8C84A8-5862-8F8F-A388-2E71D9B5FE5B}"/>
                </a:ext>
              </a:extLst>
            </p:cNvPr>
            <p:cNvGrpSpPr/>
            <p:nvPr/>
          </p:nvGrpSpPr>
          <p:grpSpPr>
            <a:xfrm>
              <a:off x="13237933" y="3126659"/>
              <a:ext cx="1862854" cy="1567863"/>
              <a:chOff x="3584862" y="6265689"/>
              <a:chExt cx="1862854" cy="1567863"/>
            </a:xfrm>
          </p:grpSpPr>
          <p:pic>
            <p:nvPicPr>
              <p:cNvPr id="35" name="Picture 17">
                <a:extLst>
                  <a:ext uri="{FF2B5EF4-FFF2-40B4-BE49-F238E27FC236}">
                    <a16:creationId xmlns:a16="http://schemas.microsoft.com/office/drawing/2014/main" id="{CFD03039-48B4-5B43-EC23-CF9715798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584862" y="6417122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6" name="Picture 17">
                <a:extLst>
                  <a:ext uri="{FF2B5EF4-FFF2-40B4-BE49-F238E27FC236}">
                    <a16:creationId xmlns:a16="http://schemas.microsoft.com/office/drawing/2014/main" id="{6EFCABBC-2A88-2484-5E84-92D985C4AC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18422" y="6265689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FC9A07-56B1-1FF1-4634-9D6B78C21D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6355" y="6271425"/>
                <a:ext cx="1471361" cy="158989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B14ECF-E6C4-3B23-1E5F-7A34065F8D09}"/>
              </a:ext>
            </a:extLst>
          </p:cNvPr>
          <p:cNvGrpSpPr/>
          <p:nvPr/>
        </p:nvGrpSpPr>
        <p:grpSpPr>
          <a:xfrm>
            <a:off x="495300" y="6057900"/>
            <a:ext cx="17297400" cy="2458751"/>
            <a:chOff x="495300" y="6515100"/>
            <a:chExt cx="17297400" cy="245875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A5B989-3E81-CCBD-C1DA-FF1494DD1D9E}"/>
                </a:ext>
              </a:extLst>
            </p:cNvPr>
            <p:cNvGrpSpPr/>
            <p:nvPr/>
          </p:nvGrpSpPr>
          <p:grpSpPr>
            <a:xfrm>
              <a:off x="495300" y="6515100"/>
              <a:ext cx="17297400" cy="2458751"/>
              <a:chOff x="1409700" y="3217204"/>
              <a:chExt cx="17297400" cy="2458751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B198CE7-42B3-3C46-AEAD-BCAAD1AFC541}"/>
                  </a:ext>
                </a:extLst>
              </p:cNvPr>
              <p:cNvGrpSpPr/>
              <p:nvPr/>
            </p:nvGrpSpPr>
            <p:grpSpPr>
              <a:xfrm>
                <a:off x="1409700" y="3217204"/>
                <a:ext cx="17297400" cy="2458751"/>
                <a:chOff x="432617" y="4473430"/>
                <a:chExt cx="19413172" cy="2074571"/>
              </a:xfrm>
            </p:grpSpPr>
            <p:pic>
              <p:nvPicPr>
                <p:cNvPr id="85" name="Picture 17">
                  <a:extLst>
                    <a:ext uri="{FF2B5EF4-FFF2-40B4-BE49-F238E27FC236}">
                      <a16:creationId xmlns:a16="http://schemas.microsoft.com/office/drawing/2014/main" id="{C91CDCB4-EF8A-04CD-DB16-9C1E8E69F0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l="847" r="2"/>
                <a:stretch/>
              </p:blipFill>
              <p:spPr>
                <a:xfrm>
                  <a:off x="432617" y="4862027"/>
                  <a:ext cx="19413172" cy="1195113"/>
                </a:xfrm>
                <a:prstGeom prst="rect">
                  <a:avLst/>
                </a:prstGeom>
              </p:spPr>
            </p:pic>
            <p:pic>
              <p:nvPicPr>
                <p:cNvPr id="86" name="Picture 7">
                  <a:extLst>
                    <a:ext uri="{FF2B5EF4-FFF2-40B4-BE49-F238E27FC236}">
                      <a16:creationId xmlns:a16="http://schemas.microsoft.com/office/drawing/2014/main" id="{5C64F151-DDFC-B159-E78C-3F860D1B5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236129">
                  <a:off x="658902" y="4473430"/>
                  <a:ext cx="1114984" cy="2074571"/>
                </a:xfrm>
                <a:prstGeom prst="rect">
                  <a:avLst/>
                </a:prstGeom>
              </p:spPr>
            </p:pic>
          </p:grpSp>
          <p:pic>
            <p:nvPicPr>
              <p:cNvPr id="83" name="Picture 11">
                <a:extLst>
                  <a:ext uri="{FF2B5EF4-FFF2-40B4-BE49-F238E27FC236}">
                    <a16:creationId xmlns:a16="http://schemas.microsoft.com/office/drawing/2014/main" id="{14B363E9-7F07-D110-6634-2071456EC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4591" y="4346683"/>
                <a:ext cx="543909" cy="708206"/>
              </a:xfrm>
              <a:prstGeom prst="rect">
                <a:avLst/>
              </a:prstGeom>
            </p:spPr>
          </p:pic>
          <p:pic>
            <p:nvPicPr>
              <p:cNvPr id="84" name="Picture 10">
                <a:extLst>
                  <a:ext uri="{FF2B5EF4-FFF2-40B4-BE49-F238E27FC236}">
                    <a16:creationId xmlns:a16="http://schemas.microsoft.com/office/drawing/2014/main" id="{9965AC43-CB86-9150-B99F-1E9E95057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4036" y="3704587"/>
                <a:ext cx="540861" cy="706273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763AC59-2FFE-CC3C-5214-16DA1F136EF2}"/>
                </a:ext>
              </a:extLst>
            </p:cNvPr>
            <p:cNvGrpSpPr/>
            <p:nvPr/>
          </p:nvGrpSpPr>
          <p:grpSpPr>
            <a:xfrm>
              <a:off x="2865833" y="6622670"/>
              <a:ext cx="1862854" cy="1568830"/>
              <a:chOff x="3584862" y="6417122"/>
              <a:chExt cx="1862854" cy="1568830"/>
            </a:xfrm>
          </p:grpSpPr>
          <p:pic>
            <p:nvPicPr>
              <p:cNvPr id="79" name="Picture 17">
                <a:extLst>
                  <a:ext uri="{FF2B5EF4-FFF2-40B4-BE49-F238E27FC236}">
                    <a16:creationId xmlns:a16="http://schemas.microsoft.com/office/drawing/2014/main" id="{5517F758-234B-2816-5C5A-42F2757679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584862" y="6417122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80" name="Picture 17">
                <a:extLst>
                  <a:ext uri="{FF2B5EF4-FFF2-40B4-BE49-F238E27FC236}">
                    <a16:creationId xmlns:a16="http://schemas.microsoft.com/office/drawing/2014/main" id="{C572A5A0-8AD2-01C3-3A7D-5BB8A343B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18422" y="6569522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A7154FF-3A32-A556-9A49-4BB034C1F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76355" y="6430414"/>
                <a:ext cx="1464586" cy="191371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5D7EB46-A583-3EB3-0EA5-A4BA68A0E2E9}"/>
                </a:ext>
              </a:extLst>
            </p:cNvPr>
            <p:cNvGrpSpPr/>
            <p:nvPr/>
          </p:nvGrpSpPr>
          <p:grpSpPr>
            <a:xfrm>
              <a:off x="5261846" y="6971333"/>
              <a:ext cx="1871182" cy="1569797"/>
              <a:chOff x="3584862" y="6417122"/>
              <a:chExt cx="1871182" cy="1569797"/>
            </a:xfrm>
          </p:grpSpPr>
          <p:pic>
            <p:nvPicPr>
              <p:cNvPr id="76" name="Picture 17">
                <a:extLst>
                  <a:ext uri="{FF2B5EF4-FFF2-40B4-BE49-F238E27FC236}">
                    <a16:creationId xmlns:a16="http://schemas.microsoft.com/office/drawing/2014/main" id="{D7622815-396F-2F75-B9C2-10EC5EB2FD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584862" y="6417122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77" name="Picture 17">
                <a:extLst>
                  <a:ext uri="{FF2B5EF4-FFF2-40B4-BE49-F238E27FC236}">
                    <a16:creationId xmlns:a16="http://schemas.microsoft.com/office/drawing/2014/main" id="{354A36F0-72F2-640A-5B25-77C95D2899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18422" y="6570489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F8ABC4D-0877-293C-BDB7-70025949D6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76355" y="6430414"/>
                <a:ext cx="1479689" cy="140075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87148B-6177-74C1-B226-CE0C6BA1B869}"/>
                </a:ext>
              </a:extLst>
            </p:cNvPr>
            <p:cNvCxnSpPr>
              <a:cxnSpLocks/>
            </p:cNvCxnSpPr>
            <p:nvPr/>
          </p:nvCxnSpPr>
          <p:spPr>
            <a:xfrm>
              <a:off x="7553181" y="6981185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17">
              <a:extLst>
                <a:ext uri="{FF2B5EF4-FFF2-40B4-BE49-F238E27FC236}">
                  <a16:creationId xmlns:a16="http://schemas.microsoft.com/office/drawing/2014/main" id="{F478A66B-BA54-2A40-22EA-D34AC3B1E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 t="12021"/>
            <a:stretch/>
          </p:blipFill>
          <p:spPr>
            <a:xfrm>
              <a:off x="8028906" y="6760617"/>
              <a:ext cx="429294" cy="1416430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E57321F-0B42-C457-C9A3-1E6DCF36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9361712" y="7294567"/>
              <a:ext cx="315688" cy="828378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3E31A9-D0DA-5600-C629-5F960BCF1754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800" y="6998074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237CE3D-DF42-74E9-A600-9B345A88C0E3}"/>
                </a:ext>
              </a:extLst>
            </p:cNvPr>
            <p:cNvGrpSpPr/>
            <p:nvPr/>
          </p:nvGrpSpPr>
          <p:grpSpPr>
            <a:xfrm>
              <a:off x="10668000" y="6814041"/>
              <a:ext cx="1845441" cy="1591340"/>
              <a:chOff x="3584862" y="6417122"/>
              <a:chExt cx="1845441" cy="1591340"/>
            </a:xfrm>
          </p:grpSpPr>
          <p:pic>
            <p:nvPicPr>
              <p:cNvPr id="73" name="Picture 17">
                <a:extLst>
                  <a:ext uri="{FF2B5EF4-FFF2-40B4-BE49-F238E27FC236}">
                    <a16:creationId xmlns:a16="http://schemas.microsoft.com/office/drawing/2014/main" id="{88E221C6-E906-8B24-0F25-342569D510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584862" y="6417122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74" name="Picture 17">
                <a:extLst>
                  <a:ext uri="{FF2B5EF4-FFF2-40B4-BE49-F238E27FC236}">
                    <a16:creationId xmlns:a16="http://schemas.microsoft.com/office/drawing/2014/main" id="{8B0C9781-35AF-DFEC-4358-75F3AADD53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01009" y="6592032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EF47D37-111C-A828-03C4-9070EA39F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76355" y="6430414"/>
                <a:ext cx="1453948" cy="170741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5A7AAB-6573-F0A0-8A8E-151AC9A8784F}"/>
                </a:ext>
              </a:extLst>
            </p:cNvPr>
            <p:cNvGrpSpPr/>
            <p:nvPr/>
          </p:nvGrpSpPr>
          <p:grpSpPr>
            <a:xfrm>
              <a:off x="13258800" y="7129239"/>
              <a:ext cx="1845441" cy="1591340"/>
              <a:chOff x="3584862" y="6417122"/>
              <a:chExt cx="1845441" cy="1591340"/>
            </a:xfrm>
          </p:grpSpPr>
          <p:pic>
            <p:nvPicPr>
              <p:cNvPr id="70" name="Picture 17">
                <a:extLst>
                  <a:ext uri="{FF2B5EF4-FFF2-40B4-BE49-F238E27FC236}">
                    <a16:creationId xmlns:a16="http://schemas.microsoft.com/office/drawing/2014/main" id="{8928FDD6-616F-89B1-4A9A-6F4B89D48C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3584862" y="6417122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71" name="Picture 17">
                <a:extLst>
                  <a:ext uri="{FF2B5EF4-FFF2-40B4-BE49-F238E27FC236}">
                    <a16:creationId xmlns:a16="http://schemas.microsoft.com/office/drawing/2014/main" id="{D12C6D53-B842-F902-C1FB-33265BA586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 t="12021"/>
              <a:stretch/>
            </p:blipFill>
            <p:spPr>
              <a:xfrm>
                <a:off x="5001009" y="6592032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266608-B449-08AB-3CED-186BF45C1D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76355" y="6430414"/>
                <a:ext cx="1453948" cy="170741"/>
              </a:xfrm>
              <a:prstGeom prst="line">
                <a:avLst/>
              </a:prstGeom>
              <a:ln w="889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8C69D5-7447-1202-0325-539819F5927C}"/>
                </a:ext>
              </a:extLst>
            </p:cNvPr>
            <p:cNvCxnSpPr>
              <a:cxnSpLocks/>
            </p:cNvCxnSpPr>
            <p:nvPr/>
          </p:nvCxnSpPr>
          <p:spPr>
            <a:xfrm>
              <a:off x="15773400" y="6988951"/>
              <a:ext cx="0" cy="1371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2736215-7525-9A0F-911C-9B640AEF0E16}"/>
                </a:ext>
              </a:extLst>
            </p:cNvPr>
            <p:cNvGrpSpPr/>
            <p:nvPr/>
          </p:nvGrpSpPr>
          <p:grpSpPr>
            <a:xfrm>
              <a:off x="16178252" y="7513556"/>
              <a:ext cx="814348" cy="1371599"/>
              <a:chOff x="15454352" y="7513556"/>
              <a:chExt cx="814348" cy="1371599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36E4BF3-1972-B045-5776-CB6FF933A0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54352" y="8720579"/>
                <a:ext cx="814348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9" name="Picture 20">
                <a:extLst>
                  <a:ext uri="{FF2B5EF4-FFF2-40B4-BE49-F238E27FC236}">
                    <a16:creationId xmlns:a16="http://schemas.microsoft.com/office/drawing/2014/main" id="{DDCE7C9A-5912-DDD3-A00A-8639C71F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rcRect l="-5914" t="7316"/>
              <a:stretch/>
            </p:blipFill>
            <p:spPr>
              <a:xfrm>
                <a:off x="15621000" y="7513556"/>
                <a:ext cx="421239" cy="1371599"/>
              </a:xfrm>
              <a:prstGeom prst="rect">
                <a:avLst/>
              </a:prstGeom>
            </p:spPr>
          </p:pic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1058701-9B9C-3F19-264D-EF3E72568BDE}"/>
              </a:ext>
            </a:extLst>
          </p:cNvPr>
          <p:cNvGrpSpPr/>
          <p:nvPr/>
        </p:nvGrpSpPr>
        <p:grpSpPr>
          <a:xfrm>
            <a:off x="2497527" y="9074099"/>
            <a:ext cx="14725245" cy="949962"/>
            <a:chOff x="2497527" y="9074099"/>
            <a:chExt cx="14725245" cy="949962"/>
          </a:xfrm>
        </p:grpSpPr>
        <p:pic>
          <p:nvPicPr>
            <p:cNvPr id="88" name="Picture 87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BD7D51B9-C292-ED85-0A15-B806BC3F6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" t="80384" r="83302" b="8646"/>
            <a:stretch/>
          </p:blipFill>
          <p:spPr>
            <a:xfrm>
              <a:off x="15909884" y="9297234"/>
              <a:ext cx="1312888" cy="603928"/>
            </a:xfrm>
            <a:prstGeom prst="rect">
              <a:avLst/>
            </a:prstGeom>
          </p:spPr>
        </p:pic>
        <p:pic>
          <p:nvPicPr>
            <p:cNvPr id="89" name="Picture 88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091A568B-E0A0-39AE-D473-3C2A9DADF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 t="56389" r="65247" b="28208"/>
            <a:stretch/>
          </p:blipFill>
          <p:spPr>
            <a:xfrm>
              <a:off x="6269498" y="9261035"/>
              <a:ext cx="1215589" cy="718239"/>
            </a:xfrm>
            <a:prstGeom prst="rect">
              <a:avLst/>
            </a:prstGeom>
          </p:spPr>
        </p:pic>
        <p:pic>
          <p:nvPicPr>
            <p:cNvPr id="90" name="Picture 89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17CB92A6-71A4-066B-C3E6-93259F9ED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 t="56389" r="65247" b="28208"/>
            <a:stretch/>
          </p:blipFill>
          <p:spPr>
            <a:xfrm>
              <a:off x="12865652" y="9182923"/>
              <a:ext cx="1215589" cy="718239"/>
            </a:xfrm>
            <a:prstGeom prst="rect">
              <a:avLst/>
            </a:prstGeom>
          </p:spPr>
        </p:pic>
        <p:pic>
          <p:nvPicPr>
            <p:cNvPr id="91" name="Picture 90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120DA596-7396-7B4A-2EFB-DF5B62C4C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3" t="36478" r="40952" b="50652"/>
            <a:stretch/>
          </p:blipFill>
          <p:spPr>
            <a:xfrm>
              <a:off x="7578766" y="9226786"/>
              <a:ext cx="1215662" cy="718239"/>
            </a:xfrm>
            <a:prstGeom prst="rect">
              <a:avLst/>
            </a:prstGeom>
          </p:spPr>
        </p:pic>
        <p:pic>
          <p:nvPicPr>
            <p:cNvPr id="92" name="Picture 91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E079E52D-090B-73BD-5E02-632E62798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3" t="36478" r="40952" b="50652"/>
            <a:stretch/>
          </p:blipFill>
          <p:spPr>
            <a:xfrm>
              <a:off x="10271178" y="9205266"/>
              <a:ext cx="1215662" cy="718239"/>
            </a:xfrm>
            <a:prstGeom prst="rect">
              <a:avLst/>
            </a:prstGeom>
          </p:spPr>
        </p:pic>
        <p:pic>
          <p:nvPicPr>
            <p:cNvPr id="93" name="Picture 92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8C2F27E7-257F-C1EE-0FFA-1CEACE9CC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3" t="36478" r="40952" b="50652"/>
            <a:stretch/>
          </p:blipFill>
          <p:spPr>
            <a:xfrm>
              <a:off x="3658994" y="9242543"/>
              <a:ext cx="1215662" cy="718239"/>
            </a:xfrm>
            <a:prstGeom prst="rect">
              <a:avLst/>
            </a:prstGeom>
          </p:spPr>
        </p:pic>
        <p:pic>
          <p:nvPicPr>
            <p:cNvPr id="94" name="Picture 93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9D790DC9-449F-37E4-E373-28928BF88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2" t="26320" r="29003" b="60810"/>
            <a:stretch/>
          </p:blipFill>
          <p:spPr>
            <a:xfrm>
              <a:off x="2497527" y="9074099"/>
              <a:ext cx="1257634" cy="743037"/>
            </a:xfrm>
            <a:prstGeom prst="rect">
              <a:avLst/>
            </a:prstGeom>
          </p:spPr>
        </p:pic>
        <p:pic>
          <p:nvPicPr>
            <p:cNvPr id="95" name="Picture 94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1F7D064E-53B5-E795-02E3-9333C06AA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9" t="43986" r="53806" b="40611"/>
            <a:stretch/>
          </p:blipFill>
          <p:spPr>
            <a:xfrm>
              <a:off x="4717146" y="9181793"/>
              <a:ext cx="1239236" cy="732211"/>
            </a:xfrm>
            <a:prstGeom prst="rect">
              <a:avLst/>
            </a:prstGeom>
          </p:spPr>
        </p:pic>
        <p:pic>
          <p:nvPicPr>
            <p:cNvPr id="96" name="Picture 95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38984AB2-F31D-D4E7-9E4F-3B9FF689D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9" t="43986" r="53806" b="40611"/>
            <a:stretch/>
          </p:blipFill>
          <p:spPr>
            <a:xfrm>
              <a:off x="11498449" y="9181793"/>
              <a:ext cx="1239236" cy="732211"/>
            </a:xfrm>
            <a:prstGeom prst="rect">
              <a:avLst/>
            </a:prstGeom>
          </p:spPr>
        </p:pic>
        <p:pic>
          <p:nvPicPr>
            <p:cNvPr id="97" name="Picture 96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10D05DCA-AAC5-D18F-60DB-6A1619370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9" t="66837" r="75630" b="17760"/>
            <a:stretch/>
          </p:blipFill>
          <p:spPr>
            <a:xfrm>
              <a:off x="14277425" y="9226787"/>
              <a:ext cx="1234362" cy="797274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8D19655-54D1-E168-82AE-7B4DA719F658}"/>
              </a:ext>
            </a:extLst>
          </p:cNvPr>
          <p:cNvGrpSpPr/>
          <p:nvPr/>
        </p:nvGrpSpPr>
        <p:grpSpPr>
          <a:xfrm>
            <a:off x="3126344" y="5302261"/>
            <a:ext cx="13954111" cy="774459"/>
            <a:chOff x="3126344" y="5302261"/>
            <a:chExt cx="13954111" cy="774459"/>
          </a:xfrm>
        </p:grpSpPr>
        <p:pic>
          <p:nvPicPr>
            <p:cNvPr id="99" name="Picture 98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04C97C75-C2F3-7FA6-0530-E4E25EA89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" t="80384" r="83302" b="8646"/>
            <a:stretch/>
          </p:blipFill>
          <p:spPr>
            <a:xfrm>
              <a:off x="3126344" y="5371816"/>
              <a:ext cx="1312888" cy="603928"/>
            </a:xfrm>
            <a:prstGeom prst="rect">
              <a:avLst/>
            </a:prstGeom>
          </p:spPr>
        </p:pic>
        <p:pic>
          <p:nvPicPr>
            <p:cNvPr id="100" name="Picture 99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A57E31D0-CCD2-CCE3-779B-5707933BC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" t="80384" r="83302" b="8646"/>
            <a:stretch/>
          </p:blipFill>
          <p:spPr>
            <a:xfrm>
              <a:off x="4419600" y="5354970"/>
              <a:ext cx="1312888" cy="603928"/>
            </a:xfrm>
            <a:prstGeom prst="rect">
              <a:avLst/>
            </a:prstGeom>
          </p:spPr>
        </p:pic>
        <p:pic>
          <p:nvPicPr>
            <p:cNvPr id="101" name="Picture 100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395B5CE0-61A1-31A4-BA6D-226285032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 t="56389" r="65247" b="28208"/>
            <a:stretch/>
          </p:blipFill>
          <p:spPr>
            <a:xfrm>
              <a:off x="5676900" y="5318773"/>
              <a:ext cx="1215589" cy="718239"/>
            </a:xfrm>
            <a:prstGeom prst="rect">
              <a:avLst/>
            </a:prstGeom>
          </p:spPr>
        </p:pic>
        <p:pic>
          <p:nvPicPr>
            <p:cNvPr id="102" name="Picture 101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3325D51B-D8EF-B10E-A908-49D53147E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 t="56389" r="65247" b="28208"/>
            <a:stretch/>
          </p:blipFill>
          <p:spPr>
            <a:xfrm>
              <a:off x="6877293" y="5318773"/>
              <a:ext cx="1215589" cy="718239"/>
            </a:xfrm>
            <a:prstGeom prst="rect">
              <a:avLst/>
            </a:prstGeom>
          </p:spPr>
        </p:pic>
        <p:pic>
          <p:nvPicPr>
            <p:cNvPr id="103" name="Picture 102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3DEC28D8-950F-3D1B-E2A7-CF2EBF230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3" t="36478" r="40952" b="50652"/>
            <a:stretch/>
          </p:blipFill>
          <p:spPr>
            <a:xfrm>
              <a:off x="8408344" y="5341105"/>
              <a:ext cx="1215662" cy="718239"/>
            </a:xfrm>
            <a:prstGeom prst="rect">
              <a:avLst/>
            </a:prstGeom>
          </p:spPr>
        </p:pic>
        <p:pic>
          <p:nvPicPr>
            <p:cNvPr id="104" name="Picture 103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B6E3341A-66E0-DE0B-6DD2-1F44CE839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3" t="36478" r="40952" b="50652"/>
            <a:stretch/>
          </p:blipFill>
          <p:spPr>
            <a:xfrm>
              <a:off x="15864793" y="5322277"/>
              <a:ext cx="1215662" cy="718239"/>
            </a:xfrm>
            <a:prstGeom prst="rect">
              <a:avLst/>
            </a:prstGeom>
          </p:spPr>
        </p:pic>
        <p:pic>
          <p:nvPicPr>
            <p:cNvPr id="105" name="Picture 104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E1FA7E3E-3F66-7BFB-8125-B10991F66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5" t="10054" r="6940" b="78719"/>
            <a:stretch/>
          </p:blipFill>
          <p:spPr>
            <a:xfrm rot="2199032">
              <a:off x="10757602" y="5347272"/>
              <a:ext cx="1114199" cy="574246"/>
            </a:xfrm>
            <a:prstGeom prst="rect">
              <a:avLst/>
            </a:prstGeom>
          </p:spPr>
        </p:pic>
        <p:pic>
          <p:nvPicPr>
            <p:cNvPr id="106" name="Picture 105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9CCCD368-882B-6465-BE4C-3DA3ADDF0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2" t="26320" r="29003" b="60810"/>
            <a:stretch/>
          </p:blipFill>
          <p:spPr>
            <a:xfrm>
              <a:off x="11978455" y="5321267"/>
              <a:ext cx="1257634" cy="743037"/>
            </a:xfrm>
            <a:prstGeom prst="rect">
              <a:avLst/>
            </a:prstGeom>
          </p:spPr>
        </p:pic>
        <p:pic>
          <p:nvPicPr>
            <p:cNvPr id="107" name="Picture 106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539C39BD-8B5C-30F5-EA13-51790D7B5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2" t="26320" r="29003" b="60810"/>
            <a:stretch/>
          </p:blipFill>
          <p:spPr>
            <a:xfrm>
              <a:off x="13084875" y="5302261"/>
              <a:ext cx="1257634" cy="743037"/>
            </a:xfrm>
            <a:prstGeom prst="rect">
              <a:avLst/>
            </a:prstGeom>
          </p:spPr>
        </p:pic>
        <p:pic>
          <p:nvPicPr>
            <p:cNvPr id="108" name="Picture 107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15C31EB7-4D35-41AD-E38E-A77DE2273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6" t="18084" r="18329" b="69046"/>
            <a:stretch/>
          </p:blipFill>
          <p:spPr>
            <a:xfrm>
              <a:off x="14426498" y="5341567"/>
              <a:ext cx="1244290" cy="735153"/>
            </a:xfrm>
            <a:prstGeom prst="rect">
              <a:avLst/>
            </a:prstGeom>
          </p:spPr>
        </p:pic>
      </p:grpSp>
      <p:pic>
        <p:nvPicPr>
          <p:cNvPr id="2" name="y2mate.com - Bài đọc nhạc số 2  Âm nhạc  lớp 3 Sách KNTT   Chỉ ghi tên nốt nhạc và gõ đệm theo phách">
            <a:hlinkClick r:id="" action="ppaction://media"/>
            <a:extLst>
              <a:ext uri="{FF2B5EF4-FFF2-40B4-BE49-F238E27FC236}">
                <a16:creationId xmlns:a16="http://schemas.microsoft.com/office/drawing/2014/main" id="{F0637B71-9BAC-0A98-D4BC-D40A6448D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42" y="9287199"/>
            <a:ext cx="1059873" cy="1059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9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1582262" cy="1426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37044" y="7142422"/>
            <a:ext cx="3028891" cy="35219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06105" y="-756541"/>
            <a:ext cx="1681203" cy="15130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82966" y="9573544"/>
            <a:ext cx="1582262" cy="142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65546">
            <a:off x="-1746315" y="7308640"/>
            <a:ext cx="2698187" cy="275837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94395">
            <a:off x="-189855" y="6176246"/>
            <a:ext cx="1681203" cy="15130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DB967-DD97-10C2-3785-40B6F0FFF1B2}"/>
              </a:ext>
            </a:extLst>
          </p:cNvPr>
          <p:cNvSpPr txBox="1"/>
          <p:nvPr/>
        </p:nvSpPr>
        <p:spPr>
          <a:xfrm>
            <a:off x="4773930" y="909062"/>
            <a:ext cx="874014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theo nhóm</a:t>
            </a:r>
            <a:endParaRPr lang="en-US" sz="4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323529-560D-FEDD-B612-C55537102C15}"/>
              </a:ext>
            </a:extLst>
          </p:cNvPr>
          <p:cNvGrpSpPr/>
          <p:nvPr/>
        </p:nvGrpSpPr>
        <p:grpSpPr>
          <a:xfrm>
            <a:off x="9753600" y="2781299"/>
            <a:ext cx="6410516" cy="6349265"/>
            <a:chOff x="9753600" y="2781299"/>
            <a:chExt cx="6410516" cy="6349265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A01D446-AAAE-5CC0-E1DB-ECB11E240E4D}"/>
                </a:ext>
              </a:extLst>
            </p:cNvPr>
            <p:cNvSpPr/>
            <p:nvPr/>
          </p:nvSpPr>
          <p:spPr>
            <a:xfrm rot="10800000">
              <a:off x="9753600" y="2781299"/>
              <a:ext cx="6410516" cy="6349265"/>
            </a:xfrm>
            <a:custGeom>
              <a:avLst/>
              <a:gdLst/>
              <a:ahLst/>
              <a:cxnLst/>
              <a:rect l="l" t="t" r="r" b="b"/>
              <a:pathLst>
                <a:path w="2740630" h="2805517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4" y="131488"/>
                    <a:pt x="2732782" y="240224"/>
                    <a:pt x="2733187" y="320281"/>
                  </a:cubicBezTo>
                  <a:cubicBezTo>
                    <a:pt x="2733187" y="320281"/>
                    <a:pt x="2731482" y="1698776"/>
                    <a:pt x="2731482" y="2042933"/>
                  </a:cubicBezTo>
                  <a:cubicBezTo>
                    <a:pt x="2731482" y="2257092"/>
                    <a:pt x="2740630" y="2556271"/>
                    <a:pt x="2740630" y="2556271"/>
                  </a:cubicBezTo>
                  <a:cubicBezTo>
                    <a:pt x="2740630" y="2684940"/>
                    <a:pt x="2736461" y="2805517"/>
                    <a:pt x="2483623" y="2797383"/>
                  </a:cubicBezTo>
                  <a:cubicBezTo>
                    <a:pt x="2483623" y="2797383"/>
                    <a:pt x="2107150" y="2777085"/>
                    <a:pt x="1785556" y="2784683"/>
                  </a:cubicBezTo>
                  <a:cubicBezTo>
                    <a:pt x="1079111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3C51F4-0C64-A253-D49E-79A789DE32A5}"/>
                </a:ext>
              </a:extLst>
            </p:cNvPr>
            <p:cNvSpPr txBox="1"/>
            <p:nvPr/>
          </p:nvSpPr>
          <p:spPr>
            <a:xfrm>
              <a:off x="10351059" y="2920030"/>
              <a:ext cx="5521900" cy="1779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 3, 4: </a:t>
              </a: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hiện kí hiệu bàn tay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38">
              <a:extLst>
                <a:ext uri="{FF2B5EF4-FFF2-40B4-BE49-F238E27FC236}">
                  <a16:creationId xmlns:a16="http://schemas.microsoft.com/office/drawing/2014/main" id="{9D363B3A-0AAD-2F69-484F-E1FE8DB1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1658600" y="4961062"/>
              <a:ext cx="2925399" cy="415687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FA8510-A902-4626-AF65-074ADDD84703}"/>
              </a:ext>
            </a:extLst>
          </p:cNvPr>
          <p:cNvGrpSpPr/>
          <p:nvPr/>
        </p:nvGrpSpPr>
        <p:grpSpPr>
          <a:xfrm>
            <a:off x="1630241" y="2781300"/>
            <a:ext cx="6400662" cy="6349265"/>
            <a:chOff x="1630241" y="2781300"/>
            <a:chExt cx="6400662" cy="6349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A9B768-0911-39AA-2C32-BDFE7E3E575A}"/>
                </a:ext>
              </a:extLst>
            </p:cNvPr>
            <p:cNvGrpSpPr/>
            <p:nvPr/>
          </p:nvGrpSpPr>
          <p:grpSpPr>
            <a:xfrm>
              <a:off x="1630241" y="2781300"/>
              <a:ext cx="6400662" cy="6349265"/>
              <a:chOff x="1630241" y="2781300"/>
              <a:chExt cx="6400662" cy="6349265"/>
            </a:xfrm>
          </p:grpSpPr>
          <p:grpSp>
            <p:nvGrpSpPr>
              <p:cNvPr id="31" name="Group 5">
                <a:extLst>
                  <a:ext uri="{FF2B5EF4-FFF2-40B4-BE49-F238E27FC236}">
                    <a16:creationId xmlns:a16="http://schemas.microsoft.com/office/drawing/2014/main" id="{B2917BF3-B804-0DD3-4AD2-8A0CAC9DCADE}"/>
                  </a:ext>
                </a:extLst>
              </p:cNvPr>
              <p:cNvGrpSpPr/>
              <p:nvPr/>
            </p:nvGrpSpPr>
            <p:grpSpPr>
              <a:xfrm rot="-10800000">
                <a:off x="1630241" y="2781300"/>
                <a:ext cx="6400662" cy="6349265"/>
                <a:chOff x="0" y="0"/>
                <a:chExt cx="2736417" cy="2805517"/>
              </a:xfrm>
            </p:grpSpPr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D63F5A24-98F4-061C-F4EC-8B9571E7EB42}"/>
                    </a:ext>
                  </a:extLst>
                </p:cNvPr>
                <p:cNvSpPr/>
                <p:nvPr/>
              </p:nvSpPr>
              <p:spPr>
                <a:xfrm>
                  <a:off x="-4213" y="0"/>
                  <a:ext cx="2740630" cy="2805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630" h="2805517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18891" y="12454"/>
                      </a:cubicBezTo>
                      <a:cubicBezTo>
                        <a:pt x="1755592" y="12671"/>
                        <a:pt x="2466562" y="0"/>
                        <a:pt x="2466562" y="0"/>
                      </a:cubicBezTo>
                      <a:cubicBezTo>
                        <a:pt x="2534025" y="0"/>
                        <a:pt x="2609962" y="0"/>
                        <a:pt x="2688735" y="85073"/>
                      </a:cubicBezTo>
                      <a:cubicBezTo>
                        <a:pt x="2731714" y="131488"/>
                        <a:pt x="2732782" y="240224"/>
                        <a:pt x="2733187" y="320281"/>
                      </a:cubicBezTo>
                      <a:cubicBezTo>
                        <a:pt x="2733187" y="320281"/>
                        <a:pt x="2731482" y="1698776"/>
                        <a:pt x="2731482" y="2042933"/>
                      </a:cubicBezTo>
                      <a:cubicBezTo>
                        <a:pt x="2731482" y="2257092"/>
                        <a:pt x="2740630" y="2556271"/>
                        <a:pt x="2740630" y="2556271"/>
                      </a:cubicBezTo>
                      <a:cubicBezTo>
                        <a:pt x="2740630" y="2684940"/>
                        <a:pt x="2736461" y="2805517"/>
                        <a:pt x="2483623" y="2797383"/>
                      </a:cubicBezTo>
                      <a:cubicBezTo>
                        <a:pt x="2483623" y="2797383"/>
                        <a:pt x="2107150" y="2777085"/>
                        <a:pt x="1785556" y="2784683"/>
                      </a:cubicBezTo>
                      <a:cubicBezTo>
                        <a:pt x="1079111" y="2792817"/>
                        <a:pt x="304023" y="2805517"/>
                        <a:pt x="304023" y="2805517"/>
                      </a:cubicBezTo>
                      <a:cubicBezTo>
                        <a:pt x="132548" y="2805517"/>
                        <a:pt x="4213" y="2704448"/>
                        <a:pt x="8532" y="2501901"/>
                      </a:cubicBezTo>
                      <a:cubicBezTo>
                        <a:pt x="8532" y="2501901"/>
                        <a:pt x="9630" y="2003360"/>
                        <a:pt x="4815" y="1063073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96B3ED"/>
                </a:solidFill>
              </p:spPr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6D3B45-23E6-F735-A53D-519C982EEC4A}"/>
                  </a:ext>
                </a:extLst>
              </p:cNvPr>
              <p:cNvSpPr txBox="1"/>
              <p:nvPr/>
            </p:nvSpPr>
            <p:spPr>
              <a:xfrm>
                <a:off x="2769242" y="3034704"/>
                <a:ext cx="4132512" cy="17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1, 2: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Đọc nhạc: </a:t>
                </a:r>
                <a:r>
                  <a:rPr lang="en-US" sz="36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số 1</a:t>
                </a:r>
                <a:endParaRPr lang="en-US" sz="28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" name="Picture 39">
              <a:extLst>
                <a:ext uri="{FF2B5EF4-FFF2-40B4-BE49-F238E27FC236}">
                  <a16:creationId xmlns:a16="http://schemas.microsoft.com/office/drawing/2014/main" id="{7E215BEB-1D33-4A99-9106-5F44D1AF2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995568" y="4981190"/>
              <a:ext cx="3265036" cy="4139507"/>
            </a:xfrm>
            <a:prstGeom prst="rect">
              <a:avLst/>
            </a:prstGeom>
          </p:spPr>
        </p:pic>
      </p:grpSp>
      <p:pic>
        <p:nvPicPr>
          <p:cNvPr id="2" name="y2mate.com - Bài đọc nhạc số 2  Âm nhạc  lớp 3 Sách KNTT   Chỉ ghi tên nốt nhạc và gõ đệm theo phách">
            <a:hlinkClick r:id="" action="ppaction://media"/>
            <a:extLst>
              <a:ext uri="{FF2B5EF4-FFF2-40B4-BE49-F238E27FC236}">
                <a16:creationId xmlns:a16="http://schemas.microsoft.com/office/drawing/2014/main" id="{812634D3-84AC-8DE1-46F7-1ED88A8B6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542" y="9287199"/>
            <a:ext cx="1059873" cy="1059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195393" y="8698277"/>
            <a:ext cx="2698187" cy="2758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069225">
            <a:off x="17413311" y="9333035"/>
            <a:ext cx="1227477" cy="1064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355368">
            <a:off x="16334470" y="6906377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737" y="-99834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A00A4A-9232-9620-BA51-D546E879BB31}"/>
              </a:ext>
            </a:extLst>
          </p:cNvPr>
          <p:cNvSpPr txBox="1"/>
          <p:nvPr/>
        </p:nvSpPr>
        <p:spPr>
          <a:xfrm>
            <a:off x="4110336" y="342900"/>
            <a:ext cx="1006732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đọc nhạc theo kí hiệu bàn tay kết hợp vỗ tay theo phách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A5F4975-065E-82E5-231E-CF3FC8CEC4CA}"/>
              </a:ext>
            </a:extLst>
          </p:cNvPr>
          <p:cNvGrpSpPr/>
          <p:nvPr/>
        </p:nvGrpSpPr>
        <p:grpSpPr>
          <a:xfrm>
            <a:off x="495300" y="6057900"/>
            <a:ext cx="17297400" cy="3966161"/>
            <a:chOff x="495300" y="6057900"/>
            <a:chExt cx="17297400" cy="3966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DFDE92-1A98-7C31-0EFF-25BF05813149}"/>
                </a:ext>
              </a:extLst>
            </p:cNvPr>
            <p:cNvSpPr txBox="1"/>
            <p:nvPr/>
          </p:nvSpPr>
          <p:spPr>
            <a:xfrm>
              <a:off x="2709509" y="8275787"/>
              <a:ext cx="14740291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 Son Pha    Mi   Son          Son  Pha   Mi     Rê      Đô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8A9B94-F8D5-A78F-1374-C2B7CA68F538}"/>
                </a:ext>
              </a:extLst>
            </p:cNvPr>
            <p:cNvGrpSpPr/>
            <p:nvPr/>
          </p:nvGrpSpPr>
          <p:grpSpPr>
            <a:xfrm>
              <a:off x="495300" y="6057900"/>
              <a:ext cx="17297400" cy="2458751"/>
              <a:chOff x="495300" y="6515100"/>
              <a:chExt cx="17297400" cy="245875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9547431-97EF-4A88-7667-D8BC596EEDF1}"/>
                  </a:ext>
                </a:extLst>
              </p:cNvPr>
              <p:cNvGrpSpPr/>
              <p:nvPr/>
            </p:nvGrpSpPr>
            <p:grpSpPr>
              <a:xfrm>
                <a:off x="495300" y="6515100"/>
                <a:ext cx="17297400" cy="2458751"/>
                <a:chOff x="1409700" y="3217204"/>
                <a:chExt cx="17297400" cy="2458751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D5F51B5-3152-29BB-66F7-72FB84C989E2}"/>
                    </a:ext>
                  </a:extLst>
                </p:cNvPr>
                <p:cNvGrpSpPr/>
                <p:nvPr/>
              </p:nvGrpSpPr>
              <p:grpSpPr>
                <a:xfrm>
                  <a:off x="1409700" y="3217204"/>
                  <a:ext cx="17297400" cy="2458751"/>
                  <a:chOff x="432617" y="4473430"/>
                  <a:chExt cx="19413172" cy="2074571"/>
                </a:xfrm>
              </p:grpSpPr>
              <p:pic>
                <p:nvPicPr>
                  <p:cNvPr id="82" name="Picture 17">
                    <a:extLst>
                      <a:ext uri="{FF2B5EF4-FFF2-40B4-BE49-F238E27FC236}">
                        <a16:creationId xmlns:a16="http://schemas.microsoft.com/office/drawing/2014/main" id="{50CC4AC5-6DD1-8F51-52A5-3330E1532D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5"/>
                      </a:ext>
                    </a:extLst>
                  </a:blip>
                  <a:srcRect l="847" r="2"/>
                  <a:stretch/>
                </p:blipFill>
                <p:spPr>
                  <a:xfrm>
                    <a:off x="432617" y="4862027"/>
                    <a:ext cx="19413172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7">
                    <a:extLst>
                      <a:ext uri="{FF2B5EF4-FFF2-40B4-BE49-F238E27FC236}">
                        <a16:creationId xmlns:a16="http://schemas.microsoft.com/office/drawing/2014/main" id="{36077FCA-6533-2F7D-09CE-8F113A306D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658902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0" name="Picture 11">
                  <a:extLst>
                    <a:ext uri="{FF2B5EF4-FFF2-40B4-BE49-F238E27FC236}">
                      <a16:creationId xmlns:a16="http://schemas.microsoft.com/office/drawing/2014/main" id="{54C62834-73AD-9249-EFEA-6C62906536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94591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81" name="Picture 10">
                  <a:extLst>
                    <a:ext uri="{FF2B5EF4-FFF2-40B4-BE49-F238E27FC236}">
                      <a16:creationId xmlns:a16="http://schemas.microsoft.com/office/drawing/2014/main" id="{7AAA4A7B-6BE9-A742-85B5-976AD91A3C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94036" y="3704587"/>
                  <a:ext cx="540861" cy="706273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0FAB3E6-792E-5BEA-96B5-CFA0E5529019}"/>
                  </a:ext>
                </a:extLst>
              </p:cNvPr>
              <p:cNvGrpSpPr/>
              <p:nvPr/>
            </p:nvGrpSpPr>
            <p:grpSpPr>
              <a:xfrm>
                <a:off x="2865833" y="6622670"/>
                <a:ext cx="1862854" cy="1568830"/>
                <a:chOff x="3584862" y="6417122"/>
                <a:chExt cx="1862854" cy="1568830"/>
              </a:xfrm>
            </p:grpSpPr>
            <p:pic>
              <p:nvPicPr>
                <p:cNvPr id="76" name="Picture 17">
                  <a:extLst>
                    <a:ext uri="{FF2B5EF4-FFF2-40B4-BE49-F238E27FC236}">
                      <a16:creationId xmlns:a16="http://schemas.microsoft.com/office/drawing/2014/main" id="{3ED99DEA-E7BF-42CC-015A-24E745A216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7" name="Picture 17">
                  <a:extLst>
                    <a:ext uri="{FF2B5EF4-FFF2-40B4-BE49-F238E27FC236}">
                      <a16:creationId xmlns:a16="http://schemas.microsoft.com/office/drawing/2014/main" id="{12D40E63-8F62-B635-C37A-15F0DCABD1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18422" y="656952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BFBF5264-87AF-DE17-36CD-6AD0C5510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64586" cy="19137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AE661B05-2416-AC40-C7E3-F3B79C43A72D}"/>
                  </a:ext>
                </a:extLst>
              </p:cNvPr>
              <p:cNvGrpSpPr/>
              <p:nvPr/>
            </p:nvGrpSpPr>
            <p:grpSpPr>
              <a:xfrm>
                <a:off x="5261846" y="6971333"/>
                <a:ext cx="1871182" cy="1569797"/>
                <a:chOff x="3584862" y="6417122"/>
                <a:chExt cx="1871182" cy="1569797"/>
              </a:xfrm>
            </p:grpSpPr>
            <p:pic>
              <p:nvPicPr>
                <p:cNvPr id="73" name="Picture 17">
                  <a:extLst>
                    <a:ext uri="{FF2B5EF4-FFF2-40B4-BE49-F238E27FC236}">
                      <a16:creationId xmlns:a16="http://schemas.microsoft.com/office/drawing/2014/main" id="{7D8AB984-6969-56FE-039F-773D77BA93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4" name="Picture 17">
                  <a:extLst>
                    <a:ext uri="{FF2B5EF4-FFF2-40B4-BE49-F238E27FC236}">
                      <a16:creationId xmlns:a16="http://schemas.microsoft.com/office/drawing/2014/main" id="{FA30F06D-6D5D-2639-C3B3-6CB9DF881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18422" y="65704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A95ADE0-355D-6418-08BF-C39971E7B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79689" cy="140075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5B44D07-88AE-405D-1BD7-852CC1A92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3181" y="6981185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8" name="Picture 17">
                <a:extLst>
                  <a:ext uri="{FF2B5EF4-FFF2-40B4-BE49-F238E27FC236}">
                    <a16:creationId xmlns:a16="http://schemas.microsoft.com/office/drawing/2014/main" id="{92948BDE-320C-11A9-49A0-D5B215AE9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 t="12021"/>
              <a:stretch/>
            </p:blipFill>
            <p:spPr>
              <a:xfrm>
                <a:off x="8028906" y="676061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59" name="Picture 4">
                <a:extLst>
                  <a:ext uri="{FF2B5EF4-FFF2-40B4-BE49-F238E27FC236}">
                    <a16:creationId xmlns:a16="http://schemas.microsoft.com/office/drawing/2014/main" id="{0CC318E4-EEBC-F97D-4106-C787B5403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61712" y="7294567"/>
                <a:ext cx="315688" cy="828378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C0E4CA8-5626-5ABD-6CDF-599DDB9CB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800" y="6998074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0B0BC2C-AFDA-5204-4A8F-3651682CDE53}"/>
                  </a:ext>
                </a:extLst>
              </p:cNvPr>
              <p:cNvGrpSpPr/>
              <p:nvPr/>
            </p:nvGrpSpPr>
            <p:grpSpPr>
              <a:xfrm>
                <a:off x="10668000" y="6814041"/>
                <a:ext cx="1845441" cy="1591340"/>
                <a:chOff x="3584862" y="6417122"/>
                <a:chExt cx="1845441" cy="1591340"/>
              </a:xfrm>
            </p:grpSpPr>
            <p:pic>
              <p:nvPicPr>
                <p:cNvPr id="70" name="Picture 17">
                  <a:extLst>
                    <a:ext uri="{FF2B5EF4-FFF2-40B4-BE49-F238E27FC236}">
                      <a16:creationId xmlns:a16="http://schemas.microsoft.com/office/drawing/2014/main" id="{518D1DFB-13E7-A14A-0536-5495C96C0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1" name="Picture 17">
                  <a:extLst>
                    <a:ext uri="{FF2B5EF4-FFF2-40B4-BE49-F238E27FC236}">
                      <a16:creationId xmlns:a16="http://schemas.microsoft.com/office/drawing/2014/main" id="{EF672549-3CFA-D452-C794-7A95B20998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01009" y="659203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F7D46B7-3841-2D71-5DAE-B940F478D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53948" cy="17074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290F322-7968-5444-FD31-B2B5539902CF}"/>
                  </a:ext>
                </a:extLst>
              </p:cNvPr>
              <p:cNvGrpSpPr/>
              <p:nvPr/>
            </p:nvGrpSpPr>
            <p:grpSpPr>
              <a:xfrm>
                <a:off x="13258800" y="7129239"/>
                <a:ext cx="1845441" cy="1591340"/>
                <a:chOff x="3584862" y="6417122"/>
                <a:chExt cx="1845441" cy="1591340"/>
              </a:xfrm>
            </p:grpSpPr>
            <p:pic>
              <p:nvPicPr>
                <p:cNvPr id="67" name="Picture 17">
                  <a:extLst>
                    <a:ext uri="{FF2B5EF4-FFF2-40B4-BE49-F238E27FC236}">
                      <a16:creationId xmlns:a16="http://schemas.microsoft.com/office/drawing/2014/main" id="{B64436EA-D2C1-0749-C486-6AC5E65CDE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8" name="Picture 17">
                  <a:extLst>
                    <a:ext uri="{FF2B5EF4-FFF2-40B4-BE49-F238E27FC236}">
                      <a16:creationId xmlns:a16="http://schemas.microsoft.com/office/drawing/2014/main" id="{3992C38E-C64C-F0F5-3015-896D8A57B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01009" y="659203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5BA9C04-654C-E639-7281-BA761EA52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53948" cy="17074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0452428-2632-132A-8275-DD744006A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73400" y="698895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1B7CE82-6EE7-5201-D8B6-E06E45A72E21}"/>
                  </a:ext>
                </a:extLst>
              </p:cNvPr>
              <p:cNvGrpSpPr/>
              <p:nvPr/>
            </p:nvGrpSpPr>
            <p:grpSpPr>
              <a:xfrm>
                <a:off x="16178252" y="7513556"/>
                <a:ext cx="814348" cy="1371599"/>
                <a:chOff x="15454352" y="7513556"/>
                <a:chExt cx="814348" cy="1371599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D9A845E-1616-32BC-1B63-52FEBA05D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454352" y="8720579"/>
                  <a:ext cx="814348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6" name="Picture 20">
                  <a:extLst>
                    <a:ext uri="{FF2B5EF4-FFF2-40B4-BE49-F238E27FC236}">
                      <a16:creationId xmlns:a16="http://schemas.microsoft.com/office/drawing/2014/main" id="{084BD317-E3CD-BFB7-B7DB-A7905B02A1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  <a:srcRect l="-5914" t="7316"/>
                <a:stretch/>
              </p:blipFill>
              <p:spPr>
                <a:xfrm>
                  <a:off x="15621000" y="7513556"/>
                  <a:ext cx="421239" cy="13715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C235E4-63E6-F8D1-3764-408EC3D150F4}"/>
                </a:ext>
              </a:extLst>
            </p:cNvPr>
            <p:cNvGrpSpPr/>
            <p:nvPr/>
          </p:nvGrpSpPr>
          <p:grpSpPr>
            <a:xfrm>
              <a:off x="2497527" y="9074099"/>
              <a:ext cx="14725245" cy="949962"/>
              <a:chOff x="2497527" y="9074099"/>
              <a:chExt cx="14725245" cy="949962"/>
            </a:xfrm>
          </p:grpSpPr>
          <p:pic>
            <p:nvPicPr>
              <p:cNvPr id="85" name="Picture 84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F003FBA9-41A6-F49E-776E-E0A0F5FC1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15909884" y="9297234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86" name="Picture 85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DABC36A7-D3A6-EE88-E856-B723A57CB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6269498" y="9261035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87" name="Picture 86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AE09C734-3C81-F152-795D-4DE1B59D74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12865652" y="918292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88" name="Picture 87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CAE5311A-B608-7F24-D8EF-805CBC156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7578766" y="9226786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89" name="Picture 88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E309DDAF-9CCB-D37B-2317-A92F02E7CA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10271178" y="9205266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90" name="Picture 89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12DBF18-AC85-A3F2-7CD1-3F3308D9D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3658994" y="9242543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91" name="Picture 90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DC5B4A57-E17D-E85D-97AD-DC506D5829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2497527" y="9074099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92" name="Picture 91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06372E4A-11A8-DF2D-E92A-6D6A19763B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9" t="43986" r="53806" b="40611"/>
              <a:stretch/>
            </p:blipFill>
            <p:spPr>
              <a:xfrm>
                <a:off x="4717146" y="9181793"/>
                <a:ext cx="1239236" cy="732211"/>
              </a:xfrm>
              <a:prstGeom prst="rect">
                <a:avLst/>
              </a:prstGeom>
            </p:spPr>
          </p:pic>
          <p:pic>
            <p:nvPicPr>
              <p:cNvPr id="93" name="Picture 92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F1550ADE-A7C3-2B6A-DEA1-BF9D1803E9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9" t="43986" r="53806" b="40611"/>
              <a:stretch/>
            </p:blipFill>
            <p:spPr>
              <a:xfrm>
                <a:off x="11498449" y="9181793"/>
                <a:ext cx="1239236" cy="732211"/>
              </a:xfrm>
              <a:prstGeom prst="rect">
                <a:avLst/>
              </a:prstGeom>
            </p:spPr>
          </p:pic>
          <p:pic>
            <p:nvPicPr>
              <p:cNvPr id="94" name="Picture 93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63C21DB-ABB8-E4C8-01BB-E0B7BC53D3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9" t="66837" r="75630" b="17760"/>
              <a:stretch/>
            </p:blipFill>
            <p:spPr>
              <a:xfrm>
                <a:off x="14277425" y="9226787"/>
                <a:ext cx="1234362" cy="797274"/>
              </a:xfrm>
              <a:prstGeom prst="rect">
                <a:avLst/>
              </a:prstGeom>
            </p:spPr>
          </p:pic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F25145-66D3-7AF2-7E56-B55BBF8BEBF9}"/>
              </a:ext>
            </a:extLst>
          </p:cNvPr>
          <p:cNvGrpSpPr/>
          <p:nvPr/>
        </p:nvGrpSpPr>
        <p:grpSpPr>
          <a:xfrm>
            <a:off x="914400" y="2019300"/>
            <a:ext cx="16878300" cy="4057420"/>
            <a:chOff x="914400" y="2019300"/>
            <a:chExt cx="16878300" cy="40574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BBB0A8-E04E-40F8-2CBD-D0FE82BC4AD9}"/>
                </a:ext>
              </a:extLst>
            </p:cNvPr>
            <p:cNvSpPr txBox="1"/>
            <p:nvPr/>
          </p:nvSpPr>
          <p:spPr>
            <a:xfrm>
              <a:off x="3295127" y="4377740"/>
              <a:ext cx="14497573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     Đô  Mi    Mi    Son         Đô    La  La     Si    Son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EC2198-EB87-C66B-D6F5-29866EB9ED81}"/>
                </a:ext>
              </a:extLst>
            </p:cNvPr>
            <p:cNvGrpSpPr/>
            <p:nvPr/>
          </p:nvGrpSpPr>
          <p:grpSpPr>
            <a:xfrm>
              <a:off x="914400" y="2019300"/>
              <a:ext cx="16878300" cy="2619012"/>
              <a:chOff x="914400" y="3126659"/>
              <a:chExt cx="16878300" cy="2619012"/>
            </a:xfrm>
          </p:grpSpPr>
          <p:pic>
            <p:nvPicPr>
              <p:cNvPr id="19" name="Picture 14">
                <a:extLst>
                  <a:ext uri="{FF2B5EF4-FFF2-40B4-BE49-F238E27FC236}">
                    <a16:creationId xmlns:a16="http://schemas.microsoft.com/office/drawing/2014/main" id="{D30E0C46-5169-4CF7-754E-BB141488F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28293" y="5137806"/>
                <a:ext cx="504706" cy="531778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632AC08-96A6-37E3-2F76-706470DF5F09}"/>
                  </a:ext>
                </a:extLst>
              </p:cNvPr>
              <p:cNvGrpSpPr/>
              <p:nvPr/>
            </p:nvGrpSpPr>
            <p:grpSpPr>
              <a:xfrm>
                <a:off x="914400" y="3165662"/>
                <a:ext cx="16878300" cy="2458751"/>
                <a:chOff x="2057400" y="3217204"/>
                <a:chExt cx="16878300" cy="245875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05152D65-EA38-5780-C2C6-9405AE6ECDAC}"/>
                    </a:ext>
                  </a:extLst>
                </p:cNvPr>
                <p:cNvGrpSpPr/>
                <p:nvPr/>
              </p:nvGrpSpPr>
              <p:grpSpPr>
                <a:xfrm>
                  <a:off x="2057400" y="3217204"/>
                  <a:ext cx="16878300" cy="2458751"/>
                  <a:chOff x="1159542" y="4473430"/>
                  <a:chExt cx="18942809" cy="2074571"/>
                </a:xfrm>
              </p:grpSpPr>
              <p:pic>
                <p:nvPicPr>
                  <p:cNvPr id="51" name="Picture 17">
                    <a:extLst>
                      <a:ext uri="{FF2B5EF4-FFF2-40B4-BE49-F238E27FC236}">
                        <a16:creationId xmlns:a16="http://schemas.microsoft.com/office/drawing/2014/main" id="{FCA17DB2-079B-87AC-DD71-F3B7DF0691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5"/>
                      </a:ext>
                    </a:extLst>
                  </a:blip>
                  <a:srcRect l="847" r="1876"/>
                  <a:stretch/>
                </p:blipFill>
                <p:spPr>
                  <a:xfrm>
                    <a:off x="1159542" y="4862027"/>
                    <a:ext cx="18942809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7">
                    <a:extLst>
                      <a:ext uri="{FF2B5EF4-FFF2-40B4-BE49-F238E27FC236}">
                        <a16:creationId xmlns:a16="http://schemas.microsoft.com/office/drawing/2014/main" id="{428AB51D-FA29-2C89-EDDB-7C00473B09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1609391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11">
                  <a:extLst>
                    <a:ext uri="{FF2B5EF4-FFF2-40B4-BE49-F238E27FC236}">
                      <a16:creationId xmlns:a16="http://schemas.microsoft.com/office/drawing/2014/main" id="{3CAD43BD-8966-7C6C-EB78-698AE2C28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1490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50" name="Picture 10">
                  <a:extLst>
                    <a:ext uri="{FF2B5EF4-FFF2-40B4-BE49-F238E27FC236}">
                      <a16:creationId xmlns:a16="http://schemas.microsoft.com/office/drawing/2014/main" id="{24AF59A6-0D63-DAC2-9258-ABE5DB0950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0935" y="3704587"/>
                  <a:ext cx="540861" cy="706273"/>
                </a:xfrm>
                <a:prstGeom prst="rect">
                  <a:avLst/>
                </a:prstGeom>
              </p:spPr>
            </p:pic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F3A4C6-5887-2888-0708-06F59394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0" y="3653045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62EFECD-A4A9-AF5E-80F1-A8778AEE4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499" y="364344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17">
                <a:extLst>
                  <a:ext uri="{FF2B5EF4-FFF2-40B4-BE49-F238E27FC236}">
                    <a16:creationId xmlns:a16="http://schemas.microsoft.com/office/drawing/2014/main" id="{9D89DC91-09B7-B023-A011-D8104777D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 t="12021"/>
              <a:stretch/>
            </p:blipFill>
            <p:spPr>
              <a:xfrm>
                <a:off x="15953706" y="3448290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FCB943-996E-D5CE-A2D6-86ED3CA9F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99" y="364344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8F25688-38E4-5A67-4BE0-85C4787E4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057912" y="3926464"/>
                <a:ext cx="315688" cy="828378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0766930-BC09-682E-9CA3-EFBB898A89DE}"/>
                  </a:ext>
                </a:extLst>
              </p:cNvPr>
              <p:cNvGrpSpPr/>
              <p:nvPr/>
            </p:nvGrpSpPr>
            <p:grpSpPr>
              <a:xfrm>
                <a:off x="3543299" y="4133688"/>
                <a:ext cx="2073667" cy="1416430"/>
                <a:chOff x="3810000" y="4133688"/>
                <a:chExt cx="2073667" cy="141643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831178B-D933-9A20-68E7-197F7E1FD8DB}"/>
                    </a:ext>
                  </a:extLst>
                </p:cNvPr>
                <p:cNvGrpSpPr/>
                <p:nvPr/>
              </p:nvGrpSpPr>
              <p:grpSpPr>
                <a:xfrm>
                  <a:off x="3810000" y="4133688"/>
                  <a:ext cx="814348" cy="1416430"/>
                  <a:chOff x="3810000" y="4362288"/>
                  <a:chExt cx="814348" cy="1416430"/>
                </a:xfrm>
              </p:grpSpPr>
              <p:pic>
                <p:nvPicPr>
                  <p:cNvPr id="46" name="Picture 17">
                    <a:extLst>
                      <a:ext uri="{FF2B5EF4-FFF2-40B4-BE49-F238E27FC236}">
                        <a16:creationId xmlns:a16="http://schemas.microsoft.com/office/drawing/2014/main" id="{A0D21232-958E-B31F-C255-FDDAABB77E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23"/>
                      </a:ext>
                    </a:extLst>
                  </a:blip>
                  <a:srcRect t="12021"/>
                  <a:stretch/>
                </p:blipFill>
                <p:spPr>
                  <a:xfrm>
                    <a:off x="3976355" y="4362288"/>
                    <a:ext cx="429294" cy="1416430"/>
                  </a:xfrm>
                  <a:prstGeom prst="rect">
                    <a:avLst/>
                  </a:prstGeom>
                </p:spPr>
              </p:pic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BD75D1F4-14EC-EA09-F267-293750F071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10000" y="5600700"/>
                    <a:ext cx="814348" cy="0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CD89953-B310-3AA2-D7F6-AB576B852B69}"/>
                    </a:ext>
                  </a:extLst>
                </p:cNvPr>
                <p:cNvGrpSpPr/>
                <p:nvPr/>
              </p:nvGrpSpPr>
              <p:grpSpPr>
                <a:xfrm>
                  <a:off x="5069319" y="4133688"/>
                  <a:ext cx="814348" cy="1416430"/>
                  <a:chOff x="3810000" y="4362288"/>
                  <a:chExt cx="814348" cy="1416430"/>
                </a:xfrm>
              </p:grpSpPr>
              <p:pic>
                <p:nvPicPr>
                  <p:cNvPr id="44" name="Picture 17">
                    <a:extLst>
                      <a:ext uri="{FF2B5EF4-FFF2-40B4-BE49-F238E27FC236}">
                        <a16:creationId xmlns:a16="http://schemas.microsoft.com/office/drawing/2014/main" id="{445A58A7-64A2-6789-B5FF-37725A9D5F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23"/>
                      </a:ext>
                    </a:extLst>
                  </a:blip>
                  <a:srcRect t="12021"/>
                  <a:stretch/>
                </p:blipFill>
                <p:spPr>
                  <a:xfrm>
                    <a:off x="3976355" y="4362288"/>
                    <a:ext cx="429294" cy="1416430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F8CE462C-6644-8B45-D642-6BFB3611C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10000" y="5600700"/>
                    <a:ext cx="814348" cy="0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8C7F4C5-C05A-BBF0-9DD2-A9E0BAC86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55251" y="4179679"/>
                  <a:ext cx="1309717" cy="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2E4B33-64B3-9CC3-7BF8-C91CD26891D5}"/>
                  </a:ext>
                </a:extLst>
              </p:cNvPr>
              <p:cNvGrpSpPr/>
              <p:nvPr/>
            </p:nvGrpSpPr>
            <p:grpSpPr>
              <a:xfrm>
                <a:off x="6057899" y="3778684"/>
                <a:ext cx="1688613" cy="1416430"/>
                <a:chOff x="3976355" y="4133688"/>
                <a:chExt cx="1688613" cy="1416430"/>
              </a:xfrm>
            </p:grpSpPr>
            <p:pic>
              <p:nvPicPr>
                <p:cNvPr id="38" name="Picture 17">
                  <a:extLst>
                    <a:ext uri="{FF2B5EF4-FFF2-40B4-BE49-F238E27FC236}">
                      <a16:creationId xmlns:a16="http://schemas.microsoft.com/office/drawing/2014/main" id="{660F6D31-65B3-DD25-883F-9F68B3B9AC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976355" y="4133688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39" name="Picture 17">
                  <a:extLst>
                    <a:ext uri="{FF2B5EF4-FFF2-40B4-BE49-F238E27FC236}">
                      <a16:creationId xmlns:a16="http://schemas.microsoft.com/office/drawing/2014/main" id="{29ED4DD8-2B2A-B3A2-BCF9-3CA7740A0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235674" y="4133688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BC3FA3E-62DB-06A8-9A9E-30F072A23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55251" y="4179679"/>
                  <a:ext cx="1309717" cy="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17">
                <a:extLst>
                  <a:ext uri="{FF2B5EF4-FFF2-40B4-BE49-F238E27FC236}">
                    <a16:creationId xmlns:a16="http://schemas.microsoft.com/office/drawing/2014/main" id="{89A90960-85C0-39C3-0709-4410F8A62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 t="12021"/>
              <a:stretch/>
            </p:blipFill>
            <p:spPr>
              <a:xfrm>
                <a:off x="8829007" y="3434065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29" name="Picture 4">
                <a:extLst>
                  <a:ext uri="{FF2B5EF4-FFF2-40B4-BE49-F238E27FC236}">
                    <a16:creationId xmlns:a16="http://schemas.microsoft.com/office/drawing/2014/main" id="{8D761C19-3DCB-6F8F-DDD5-4DB6B110E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971563" y="3892251"/>
                <a:ext cx="315688" cy="828378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756DC5E-2F7D-7424-26BD-AD32952BE1D6}"/>
                  </a:ext>
                </a:extLst>
              </p:cNvPr>
              <p:cNvGrpSpPr/>
              <p:nvPr/>
            </p:nvGrpSpPr>
            <p:grpSpPr>
              <a:xfrm rot="10800000">
                <a:off x="11148294" y="3996192"/>
                <a:ext cx="1681497" cy="1749479"/>
                <a:chOff x="3766220" y="5932640"/>
                <a:chExt cx="1681497" cy="1749479"/>
              </a:xfrm>
            </p:grpSpPr>
            <p:pic>
              <p:nvPicPr>
                <p:cNvPr id="35" name="Picture 17">
                  <a:extLst>
                    <a:ext uri="{FF2B5EF4-FFF2-40B4-BE49-F238E27FC236}">
                      <a16:creationId xmlns:a16="http://schemas.microsoft.com/office/drawing/2014/main" id="{CA89D73E-CE16-31DB-6AB4-9BE064D43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766220" y="5932640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36" name="Picture 17">
                  <a:extLst>
                    <a:ext uri="{FF2B5EF4-FFF2-40B4-BE49-F238E27FC236}">
                      <a16:creationId xmlns:a16="http://schemas.microsoft.com/office/drawing/2014/main" id="{CF1E38C2-9E8B-04CD-E8B5-1F603D0BF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18422" y="62656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ED54946-C633-A3E2-FBF0-07BFF2F89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157712" y="5957759"/>
                  <a:ext cx="1290005" cy="313665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962AB85-A67E-5BA1-A759-22A63568EA80}"/>
                  </a:ext>
                </a:extLst>
              </p:cNvPr>
              <p:cNvGrpSpPr/>
              <p:nvPr/>
            </p:nvGrpSpPr>
            <p:grpSpPr>
              <a:xfrm>
                <a:off x="13237933" y="3126659"/>
                <a:ext cx="1862854" cy="1567863"/>
                <a:chOff x="3584862" y="6265689"/>
                <a:chExt cx="1862854" cy="1567863"/>
              </a:xfrm>
            </p:grpSpPr>
            <p:pic>
              <p:nvPicPr>
                <p:cNvPr id="32" name="Picture 17">
                  <a:extLst>
                    <a:ext uri="{FF2B5EF4-FFF2-40B4-BE49-F238E27FC236}">
                      <a16:creationId xmlns:a16="http://schemas.microsoft.com/office/drawing/2014/main" id="{1F2C6ACE-4B58-0BEF-0C83-FE9E96551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33" name="Picture 17">
                  <a:extLst>
                    <a:ext uri="{FF2B5EF4-FFF2-40B4-BE49-F238E27FC236}">
                      <a16:creationId xmlns:a16="http://schemas.microsoft.com/office/drawing/2014/main" id="{134D3D4A-8483-8EA2-DCDA-2251A3158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 t="12021"/>
                <a:stretch/>
              </p:blipFill>
              <p:spPr>
                <a:xfrm>
                  <a:off x="5018422" y="62656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31AB7EB-02CE-3F8C-93DF-C65CFDD6E2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76355" y="6271425"/>
                  <a:ext cx="1471361" cy="158989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97A947F-827F-4654-74D6-580C6674EBC9}"/>
                </a:ext>
              </a:extLst>
            </p:cNvPr>
            <p:cNvGrpSpPr/>
            <p:nvPr/>
          </p:nvGrpSpPr>
          <p:grpSpPr>
            <a:xfrm>
              <a:off x="3126344" y="5302261"/>
              <a:ext cx="13954111" cy="774459"/>
              <a:chOff x="3126344" y="5302261"/>
              <a:chExt cx="13954111" cy="774459"/>
            </a:xfrm>
          </p:grpSpPr>
          <p:pic>
            <p:nvPicPr>
              <p:cNvPr id="96" name="Picture 95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8E7B12CC-37BD-9AA4-87DE-C62EF3E3DC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3126344" y="5371816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97" name="Picture 96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B615FF3B-6AE3-2B4E-8B4B-6BC0D99A1D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4419600" y="5354970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98" name="Picture 97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F4F7F7B0-34CD-1BF0-190C-B469F02AF2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5676900" y="531877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99" name="Picture 98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2519F212-185A-09B0-F7B7-2210605EA7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6877293" y="531877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100" name="Picture 99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9ED7B0BA-5340-1EB9-2CBB-2EA6BF5A5D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8408344" y="5341105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01" name="Picture 100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29336925-5BB9-A774-74C6-6D34FB7C6A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15864793" y="5322277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02" name="Picture 101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DEFA2F75-8066-77BF-75A3-A1A167654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65" t="10054" r="6940" b="78719"/>
              <a:stretch/>
            </p:blipFill>
            <p:spPr>
              <a:xfrm rot="2199032">
                <a:off x="10757602" y="5347272"/>
                <a:ext cx="1114199" cy="574246"/>
              </a:xfrm>
              <a:prstGeom prst="rect">
                <a:avLst/>
              </a:prstGeom>
            </p:spPr>
          </p:pic>
          <p:pic>
            <p:nvPicPr>
              <p:cNvPr id="103" name="Picture 102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C58B2812-0F1F-EFDD-9726-0839439AD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11978455" y="5321267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104" name="Picture 103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4AC3A4C7-9A98-7FCC-1B88-1CF0A8BA1A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13084875" y="5302261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105" name="Picture 104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3014CCBB-512F-4963-D6E9-F14A8AE04E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76" t="18084" r="18329" b="69046"/>
              <a:stretch/>
            </p:blipFill>
            <p:spPr>
              <a:xfrm>
                <a:off x="14426498" y="5341567"/>
                <a:ext cx="1244290" cy="735153"/>
              </a:xfrm>
              <a:prstGeom prst="rect">
                <a:avLst/>
              </a:prstGeom>
            </p:spPr>
          </p:pic>
        </p:grpSp>
      </p:grpSp>
      <p:pic>
        <p:nvPicPr>
          <p:cNvPr id="3" name="y2mate.com - Bài đọc nhạc số 2  Âm nhạc  lớp 3 Sách KNTT   Chỉ ghi tên nốt nhạc và gõ đệm theo phách">
            <a:hlinkClick r:id="" action="ppaction://media"/>
            <a:extLst>
              <a:ext uri="{FF2B5EF4-FFF2-40B4-BE49-F238E27FC236}">
                <a16:creationId xmlns:a16="http://schemas.microsoft.com/office/drawing/2014/main" id="{66776205-6592-B046-2B44-A6C6D59E3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42" y="9287199"/>
            <a:ext cx="1059873" cy="10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2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2001" y="7077942"/>
            <a:ext cx="1632280" cy="33877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40728" y="9573544"/>
            <a:ext cx="1582262" cy="14269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97497" y="-756541"/>
            <a:ext cx="1681203" cy="15130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266453">
            <a:off x="17576550" y="7256963"/>
            <a:ext cx="2698187" cy="27583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29695">
            <a:off x="16418698" y="9183872"/>
            <a:ext cx="1681203" cy="1513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A04987-0259-3F45-D3F8-D44B41C95C7F}"/>
              </a:ext>
            </a:extLst>
          </p:cNvPr>
          <p:cNvSpPr txBox="1"/>
          <p:nvPr/>
        </p:nvSpPr>
        <p:spPr>
          <a:xfrm>
            <a:off x="4773930" y="909062"/>
            <a:ext cx="874014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theo nhóm</a:t>
            </a:r>
            <a:endParaRPr lang="en-US" sz="4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53B3D-DEDA-1419-0FDE-56F5F76DB5ED}"/>
              </a:ext>
            </a:extLst>
          </p:cNvPr>
          <p:cNvGrpSpPr/>
          <p:nvPr/>
        </p:nvGrpSpPr>
        <p:grpSpPr>
          <a:xfrm>
            <a:off x="9753600" y="2781299"/>
            <a:ext cx="6410516" cy="6349265"/>
            <a:chOff x="9753600" y="2781299"/>
            <a:chExt cx="6410516" cy="63492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DEE619-F816-6BFA-A491-56584000329C}"/>
                </a:ext>
              </a:extLst>
            </p:cNvPr>
            <p:cNvGrpSpPr/>
            <p:nvPr/>
          </p:nvGrpSpPr>
          <p:grpSpPr>
            <a:xfrm>
              <a:off x="9753600" y="2781299"/>
              <a:ext cx="6410516" cy="6349265"/>
              <a:chOff x="9753600" y="2781299"/>
              <a:chExt cx="6410516" cy="6349265"/>
            </a:xfrm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D0A842AC-E366-2E9A-AC10-E2AC483EAF9C}"/>
                  </a:ext>
                </a:extLst>
              </p:cNvPr>
              <p:cNvSpPr/>
              <p:nvPr/>
            </p:nvSpPr>
            <p:spPr>
              <a:xfrm rot="10800000">
                <a:off x="9753600" y="2781299"/>
                <a:ext cx="6410516" cy="6349265"/>
              </a:xfrm>
              <a:custGeom>
                <a:avLst/>
                <a:gdLst/>
                <a:ahLst/>
                <a:cxnLst/>
                <a:rect l="l" t="t" r="r" b="b"/>
                <a:pathLst>
                  <a:path w="2740630" h="280551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18891" y="12454"/>
                    </a:cubicBezTo>
                    <a:cubicBezTo>
                      <a:pt x="1755592" y="12671"/>
                      <a:pt x="2466562" y="0"/>
                      <a:pt x="2466562" y="0"/>
                    </a:cubicBezTo>
                    <a:cubicBezTo>
                      <a:pt x="2534025" y="0"/>
                      <a:pt x="2609962" y="0"/>
                      <a:pt x="2688735" y="85073"/>
                    </a:cubicBezTo>
                    <a:cubicBezTo>
                      <a:pt x="2731714" y="131488"/>
                      <a:pt x="2732782" y="240224"/>
                      <a:pt x="2733187" y="320281"/>
                    </a:cubicBezTo>
                    <a:cubicBezTo>
                      <a:pt x="2733187" y="320281"/>
                      <a:pt x="2731482" y="1698776"/>
                      <a:pt x="2731482" y="2042933"/>
                    </a:cubicBezTo>
                    <a:cubicBezTo>
                      <a:pt x="2731482" y="2257092"/>
                      <a:pt x="2740630" y="2556271"/>
                      <a:pt x="2740630" y="2556271"/>
                    </a:cubicBezTo>
                    <a:cubicBezTo>
                      <a:pt x="2740630" y="2684940"/>
                      <a:pt x="2736461" y="2805517"/>
                      <a:pt x="2483623" y="2797383"/>
                    </a:cubicBezTo>
                    <a:cubicBezTo>
                      <a:pt x="2483623" y="2797383"/>
                      <a:pt x="2107150" y="2777085"/>
                      <a:pt x="1785556" y="2784683"/>
                    </a:cubicBezTo>
                    <a:cubicBezTo>
                      <a:pt x="1079111" y="2792817"/>
                      <a:pt x="304023" y="2805517"/>
                      <a:pt x="304023" y="2805517"/>
                    </a:cubicBezTo>
                    <a:cubicBezTo>
                      <a:pt x="132548" y="2805517"/>
                      <a:pt x="4213" y="2704448"/>
                      <a:pt x="8532" y="2501901"/>
                    </a:cubicBezTo>
                    <a:cubicBezTo>
                      <a:pt x="8532" y="2501901"/>
                      <a:pt x="9630" y="2003360"/>
                      <a:pt x="4815" y="10630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BE9CBE-A21D-E7D2-677A-5F5B790B579F}"/>
                  </a:ext>
                </a:extLst>
              </p:cNvPr>
              <p:cNvSpPr txBox="1"/>
              <p:nvPr/>
            </p:nvSpPr>
            <p:spPr>
              <a:xfrm>
                <a:off x="10351059" y="2920030"/>
                <a:ext cx="5521900" cy="17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3, 4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Vỗ tay đệm theo phách</a:t>
                </a:r>
                <a:endParaRPr lang="en-US" sz="28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7">
              <a:extLst>
                <a:ext uri="{FF2B5EF4-FFF2-40B4-BE49-F238E27FC236}">
                  <a16:creationId xmlns:a16="http://schemas.microsoft.com/office/drawing/2014/main" id="{E4A9DFD6-8130-65FC-EFB1-65912F766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0168653" y="5013648"/>
              <a:ext cx="5521900" cy="380320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0B304E-419E-CECF-1082-1C63ED0A9329}"/>
              </a:ext>
            </a:extLst>
          </p:cNvPr>
          <p:cNvGrpSpPr/>
          <p:nvPr/>
        </p:nvGrpSpPr>
        <p:grpSpPr>
          <a:xfrm>
            <a:off x="2514738" y="2781300"/>
            <a:ext cx="6400662" cy="6349265"/>
            <a:chOff x="1630241" y="2781300"/>
            <a:chExt cx="6400662" cy="63492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C1C584-22AD-787F-7D63-BEE0D23BF6D7}"/>
                </a:ext>
              </a:extLst>
            </p:cNvPr>
            <p:cNvGrpSpPr/>
            <p:nvPr/>
          </p:nvGrpSpPr>
          <p:grpSpPr>
            <a:xfrm>
              <a:off x="1630241" y="2781300"/>
              <a:ext cx="6400662" cy="6349265"/>
              <a:chOff x="1630241" y="2781300"/>
              <a:chExt cx="6400662" cy="6349265"/>
            </a:xfrm>
          </p:grpSpPr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4C700636-BCF9-46D1-58D9-39E3C7EC80EA}"/>
                  </a:ext>
                </a:extLst>
              </p:cNvPr>
              <p:cNvGrpSpPr/>
              <p:nvPr/>
            </p:nvGrpSpPr>
            <p:grpSpPr>
              <a:xfrm rot="-10800000">
                <a:off x="1630241" y="2781300"/>
                <a:ext cx="6400662" cy="6349265"/>
                <a:chOff x="0" y="0"/>
                <a:chExt cx="2736417" cy="2805517"/>
              </a:xfrm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C9C24E36-77BD-E301-C216-72D6712B59C0}"/>
                    </a:ext>
                  </a:extLst>
                </p:cNvPr>
                <p:cNvSpPr/>
                <p:nvPr/>
              </p:nvSpPr>
              <p:spPr>
                <a:xfrm>
                  <a:off x="-4213" y="0"/>
                  <a:ext cx="2740630" cy="2805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630" h="2805517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18891" y="12454"/>
                      </a:cubicBezTo>
                      <a:cubicBezTo>
                        <a:pt x="1755592" y="12671"/>
                        <a:pt x="2466562" y="0"/>
                        <a:pt x="2466562" y="0"/>
                      </a:cubicBezTo>
                      <a:cubicBezTo>
                        <a:pt x="2534025" y="0"/>
                        <a:pt x="2609962" y="0"/>
                        <a:pt x="2688735" y="85073"/>
                      </a:cubicBezTo>
                      <a:cubicBezTo>
                        <a:pt x="2731714" y="131488"/>
                        <a:pt x="2732782" y="240224"/>
                        <a:pt x="2733187" y="320281"/>
                      </a:cubicBezTo>
                      <a:cubicBezTo>
                        <a:pt x="2733187" y="320281"/>
                        <a:pt x="2731482" y="1698776"/>
                        <a:pt x="2731482" y="2042933"/>
                      </a:cubicBezTo>
                      <a:cubicBezTo>
                        <a:pt x="2731482" y="2257092"/>
                        <a:pt x="2740630" y="2556271"/>
                        <a:pt x="2740630" y="2556271"/>
                      </a:cubicBezTo>
                      <a:cubicBezTo>
                        <a:pt x="2740630" y="2684940"/>
                        <a:pt x="2736461" y="2805517"/>
                        <a:pt x="2483623" y="2797383"/>
                      </a:cubicBezTo>
                      <a:cubicBezTo>
                        <a:pt x="2483623" y="2797383"/>
                        <a:pt x="2107150" y="2777085"/>
                        <a:pt x="1785556" y="2784683"/>
                      </a:cubicBezTo>
                      <a:cubicBezTo>
                        <a:pt x="1079111" y="2792817"/>
                        <a:pt x="304023" y="2805517"/>
                        <a:pt x="304023" y="2805517"/>
                      </a:cubicBezTo>
                      <a:cubicBezTo>
                        <a:pt x="132548" y="2805517"/>
                        <a:pt x="4213" y="2704448"/>
                        <a:pt x="8532" y="2501901"/>
                      </a:cubicBezTo>
                      <a:cubicBezTo>
                        <a:pt x="8532" y="2501901"/>
                        <a:pt x="9630" y="2003360"/>
                        <a:pt x="4815" y="1063073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77D8CF"/>
                </a:solidFill>
              </p:spPr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4481D3-69F4-D81D-9885-BE0B9E1CD79D}"/>
                  </a:ext>
                </a:extLst>
              </p:cNvPr>
              <p:cNvSpPr txBox="1"/>
              <p:nvPr/>
            </p:nvSpPr>
            <p:spPr>
              <a:xfrm>
                <a:off x="2409325" y="2932730"/>
                <a:ext cx="4852346" cy="2610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1, 2: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Đọc nhạc theo kí hiệu bàn tay</a:t>
                </a:r>
                <a:endParaRPr lang="en-US" sz="28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B7AC6225-A634-959F-143F-3737C182F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347757" y="5371691"/>
              <a:ext cx="4852346" cy="3445166"/>
            </a:xfrm>
            <a:prstGeom prst="rect">
              <a:avLst/>
            </a:prstGeom>
          </p:spPr>
        </p:pic>
      </p:grpSp>
      <p:pic>
        <p:nvPicPr>
          <p:cNvPr id="2" name="y2mate.com - Bài đọc nhạc số 2  Âm nhạc  lớp 3 Sách KNTT   Chỉ ghi tên nốt nhạc và gõ đệm theo phách">
            <a:hlinkClick r:id="" action="ppaction://media"/>
            <a:extLst>
              <a:ext uri="{FF2B5EF4-FFF2-40B4-BE49-F238E27FC236}">
                <a16:creationId xmlns:a16="http://schemas.microsoft.com/office/drawing/2014/main" id="{E444B905-AED4-D03F-0D1A-8D562A197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542" y="9287199"/>
            <a:ext cx="1059873" cy="10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0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4B702C-1359-A76D-7C73-FD8D4CD05A1C}"/>
              </a:ext>
            </a:extLst>
          </p:cNvPr>
          <p:cNvSpPr txBox="1"/>
          <p:nvPr/>
        </p:nvSpPr>
        <p:spPr>
          <a:xfrm>
            <a:off x="3671941" y="647700"/>
            <a:ext cx="1094411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nhạc kết hợp vận động cơ thể</a:t>
            </a:r>
            <a:endParaRPr lang="en-US" sz="4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3C1313F-5222-4428-F120-145585CAA884}"/>
              </a:ext>
            </a:extLst>
          </p:cNvPr>
          <p:cNvGrpSpPr/>
          <p:nvPr/>
        </p:nvGrpSpPr>
        <p:grpSpPr>
          <a:xfrm>
            <a:off x="495300" y="5981700"/>
            <a:ext cx="17297400" cy="3966161"/>
            <a:chOff x="495300" y="6057900"/>
            <a:chExt cx="17297400" cy="396616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F226949-6EE9-C39F-BD22-6BA6ED676939}"/>
                </a:ext>
              </a:extLst>
            </p:cNvPr>
            <p:cNvSpPr txBox="1"/>
            <p:nvPr/>
          </p:nvSpPr>
          <p:spPr>
            <a:xfrm>
              <a:off x="2709509" y="8275787"/>
              <a:ext cx="14740291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 Son Pha    Mi   Son          Son  Pha   Mi     Rê      Đô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15FC31F-C784-5C92-8967-337AC3DEBC47}"/>
                </a:ext>
              </a:extLst>
            </p:cNvPr>
            <p:cNvGrpSpPr/>
            <p:nvPr/>
          </p:nvGrpSpPr>
          <p:grpSpPr>
            <a:xfrm>
              <a:off x="495300" y="6057900"/>
              <a:ext cx="17297400" cy="2458751"/>
              <a:chOff x="495300" y="6515100"/>
              <a:chExt cx="17297400" cy="245875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0B5CB85-BF73-6E7C-DA68-9CA03337AEC2}"/>
                  </a:ext>
                </a:extLst>
              </p:cNvPr>
              <p:cNvGrpSpPr/>
              <p:nvPr/>
            </p:nvGrpSpPr>
            <p:grpSpPr>
              <a:xfrm>
                <a:off x="495300" y="6515100"/>
                <a:ext cx="17297400" cy="2458751"/>
                <a:chOff x="1409700" y="3217204"/>
                <a:chExt cx="17297400" cy="2458751"/>
              </a:xfrm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4C30E420-70AF-76C7-FF0A-7C6BA09F906C}"/>
                    </a:ext>
                  </a:extLst>
                </p:cNvPr>
                <p:cNvGrpSpPr/>
                <p:nvPr/>
              </p:nvGrpSpPr>
              <p:grpSpPr>
                <a:xfrm>
                  <a:off x="1409700" y="3217204"/>
                  <a:ext cx="17297400" cy="2458751"/>
                  <a:chOff x="432617" y="4473430"/>
                  <a:chExt cx="19413172" cy="2074571"/>
                </a:xfrm>
              </p:grpSpPr>
              <p:pic>
                <p:nvPicPr>
                  <p:cNvPr id="156" name="Picture 17">
                    <a:extLst>
                      <a:ext uri="{FF2B5EF4-FFF2-40B4-BE49-F238E27FC236}">
                        <a16:creationId xmlns:a16="http://schemas.microsoft.com/office/drawing/2014/main" id="{1BBD78B3-5B73-8E6E-4BAF-F039782040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rcRect l="847" r="2"/>
                  <a:stretch/>
                </p:blipFill>
                <p:spPr>
                  <a:xfrm>
                    <a:off x="432617" y="4862027"/>
                    <a:ext cx="19413172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7">
                    <a:extLst>
                      <a:ext uri="{FF2B5EF4-FFF2-40B4-BE49-F238E27FC236}">
                        <a16:creationId xmlns:a16="http://schemas.microsoft.com/office/drawing/2014/main" id="{A66A3012-F706-13BB-49E8-1794EE7044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1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658902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4" name="Picture 11">
                  <a:extLst>
                    <a:ext uri="{FF2B5EF4-FFF2-40B4-BE49-F238E27FC236}">
                      <a16:creationId xmlns:a16="http://schemas.microsoft.com/office/drawing/2014/main" id="{866561F6-B382-CD98-8D2A-4C538E011E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94591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155" name="Picture 10">
                  <a:extLst>
                    <a:ext uri="{FF2B5EF4-FFF2-40B4-BE49-F238E27FC236}">
                      <a16:creationId xmlns:a16="http://schemas.microsoft.com/office/drawing/2014/main" id="{CE4ABF0C-8E9D-2425-FFE6-2710B0780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94036" y="3704587"/>
                  <a:ext cx="540861" cy="706273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91626F9-6B30-E771-58F4-1DB8390014A2}"/>
                  </a:ext>
                </a:extLst>
              </p:cNvPr>
              <p:cNvGrpSpPr/>
              <p:nvPr/>
            </p:nvGrpSpPr>
            <p:grpSpPr>
              <a:xfrm>
                <a:off x="2865833" y="6622670"/>
                <a:ext cx="1862854" cy="1568830"/>
                <a:chOff x="3584862" y="6417122"/>
                <a:chExt cx="1862854" cy="1568830"/>
              </a:xfrm>
            </p:grpSpPr>
            <p:pic>
              <p:nvPicPr>
                <p:cNvPr id="150" name="Picture 17">
                  <a:extLst>
                    <a:ext uri="{FF2B5EF4-FFF2-40B4-BE49-F238E27FC236}">
                      <a16:creationId xmlns:a16="http://schemas.microsoft.com/office/drawing/2014/main" id="{15ADA1C4-D4F6-23E6-7342-C75C4F9C7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51" name="Picture 17">
                  <a:extLst>
                    <a:ext uri="{FF2B5EF4-FFF2-40B4-BE49-F238E27FC236}">
                      <a16:creationId xmlns:a16="http://schemas.microsoft.com/office/drawing/2014/main" id="{3E2064F3-161F-25F2-B404-72DFFB2D9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18422" y="656952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6FC683C5-1F8A-EC11-EFCF-9BA6A5EAB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64586" cy="19137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FEA435C5-4B55-D100-65DF-04BAB3A9EB1B}"/>
                  </a:ext>
                </a:extLst>
              </p:cNvPr>
              <p:cNvGrpSpPr/>
              <p:nvPr/>
            </p:nvGrpSpPr>
            <p:grpSpPr>
              <a:xfrm>
                <a:off x="5261846" y="6971333"/>
                <a:ext cx="1871182" cy="1569797"/>
                <a:chOff x="3584862" y="6417122"/>
                <a:chExt cx="1871182" cy="1569797"/>
              </a:xfrm>
            </p:grpSpPr>
            <p:pic>
              <p:nvPicPr>
                <p:cNvPr id="147" name="Picture 17">
                  <a:extLst>
                    <a:ext uri="{FF2B5EF4-FFF2-40B4-BE49-F238E27FC236}">
                      <a16:creationId xmlns:a16="http://schemas.microsoft.com/office/drawing/2014/main" id="{7C8C07E8-049B-95DD-C767-44702E5A5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48" name="Picture 17">
                  <a:extLst>
                    <a:ext uri="{FF2B5EF4-FFF2-40B4-BE49-F238E27FC236}">
                      <a16:creationId xmlns:a16="http://schemas.microsoft.com/office/drawing/2014/main" id="{C238F2D7-BEFF-EEB6-9D3A-D26AFB351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18422" y="65704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9EF5F33-B6B3-8C12-4486-89799C41E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79689" cy="140075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FEE1387-4CFB-2CBE-A2AD-9066EE1B9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3181" y="6981185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2" name="Picture 17">
                <a:extLst>
                  <a:ext uri="{FF2B5EF4-FFF2-40B4-BE49-F238E27FC236}">
                    <a16:creationId xmlns:a16="http://schemas.microsoft.com/office/drawing/2014/main" id="{0B6B5499-989E-2E1D-A917-1ED204FE9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 t="12021"/>
              <a:stretch/>
            </p:blipFill>
            <p:spPr>
              <a:xfrm>
                <a:off x="8028906" y="676061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2FA2DDD9-5007-67AA-628D-5CA4ECE93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61712" y="7294567"/>
                <a:ext cx="315688" cy="828378"/>
              </a:xfrm>
              <a:prstGeom prst="rect">
                <a:avLst/>
              </a:prstGeom>
            </p:spPr>
          </p:pic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68472DA-576D-3CDA-D11C-A16712184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800" y="6998074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A2CAACC-5EB3-5694-15E9-6880778D8362}"/>
                  </a:ext>
                </a:extLst>
              </p:cNvPr>
              <p:cNvGrpSpPr/>
              <p:nvPr/>
            </p:nvGrpSpPr>
            <p:grpSpPr>
              <a:xfrm>
                <a:off x="10668000" y="6814041"/>
                <a:ext cx="1845441" cy="1591340"/>
                <a:chOff x="3584862" y="6417122"/>
                <a:chExt cx="1845441" cy="1591340"/>
              </a:xfrm>
            </p:grpSpPr>
            <p:pic>
              <p:nvPicPr>
                <p:cNvPr id="144" name="Picture 17">
                  <a:extLst>
                    <a:ext uri="{FF2B5EF4-FFF2-40B4-BE49-F238E27FC236}">
                      <a16:creationId xmlns:a16="http://schemas.microsoft.com/office/drawing/2014/main" id="{EBF9907A-8A2C-6D89-39FE-22BD116393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45" name="Picture 17">
                  <a:extLst>
                    <a:ext uri="{FF2B5EF4-FFF2-40B4-BE49-F238E27FC236}">
                      <a16:creationId xmlns:a16="http://schemas.microsoft.com/office/drawing/2014/main" id="{BBC29074-5533-39D6-00FB-812224890B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01009" y="659203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32261D8-0B16-CE29-D5E9-D5C12F10C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53948" cy="17074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C143EE37-198A-C9F3-D75A-773D0C9CB4A7}"/>
                  </a:ext>
                </a:extLst>
              </p:cNvPr>
              <p:cNvGrpSpPr/>
              <p:nvPr/>
            </p:nvGrpSpPr>
            <p:grpSpPr>
              <a:xfrm>
                <a:off x="13258800" y="7129239"/>
                <a:ext cx="1845441" cy="1591340"/>
                <a:chOff x="3584862" y="6417122"/>
                <a:chExt cx="1845441" cy="1591340"/>
              </a:xfrm>
            </p:grpSpPr>
            <p:pic>
              <p:nvPicPr>
                <p:cNvPr id="141" name="Picture 17">
                  <a:extLst>
                    <a:ext uri="{FF2B5EF4-FFF2-40B4-BE49-F238E27FC236}">
                      <a16:creationId xmlns:a16="http://schemas.microsoft.com/office/drawing/2014/main" id="{DC26A594-C239-AB84-6A94-1A9CAD666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42" name="Picture 17">
                  <a:extLst>
                    <a:ext uri="{FF2B5EF4-FFF2-40B4-BE49-F238E27FC236}">
                      <a16:creationId xmlns:a16="http://schemas.microsoft.com/office/drawing/2014/main" id="{AE3D5363-C90F-A4FD-DD2A-8AAE1CBC7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01009" y="6592032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E9E3EEA5-2F8F-DE7C-7B31-DF10B84A1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76355" y="6430414"/>
                  <a:ext cx="1453948" cy="170741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EAD21D5-516A-A86B-A73A-C11EA699C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73400" y="698895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8362FDF4-24ED-068E-C26F-C9DB29A28DCC}"/>
                  </a:ext>
                </a:extLst>
              </p:cNvPr>
              <p:cNvGrpSpPr/>
              <p:nvPr/>
            </p:nvGrpSpPr>
            <p:grpSpPr>
              <a:xfrm>
                <a:off x="16178252" y="7513556"/>
                <a:ext cx="814348" cy="1371599"/>
                <a:chOff x="15454352" y="7513556"/>
                <a:chExt cx="814348" cy="1371599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ADD48745-0F2E-80BA-139A-4E20A968E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454352" y="8720579"/>
                  <a:ext cx="814348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40" name="Picture 20">
                  <a:extLst>
                    <a:ext uri="{FF2B5EF4-FFF2-40B4-BE49-F238E27FC236}">
                      <a16:creationId xmlns:a16="http://schemas.microsoft.com/office/drawing/2014/main" id="{191BE4D1-F6AE-A090-E1AA-184927C02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1"/>
                    </a:ext>
                  </a:extLst>
                </a:blip>
                <a:srcRect l="-5914" t="7316"/>
                <a:stretch/>
              </p:blipFill>
              <p:spPr>
                <a:xfrm>
                  <a:off x="15621000" y="7513556"/>
                  <a:ext cx="421239" cy="13715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14F035A-E018-1799-0AAD-DA28F90C392F}"/>
                </a:ext>
              </a:extLst>
            </p:cNvPr>
            <p:cNvGrpSpPr/>
            <p:nvPr/>
          </p:nvGrpSpPr>
          <p:grpSpPr>
            <a:xfrm>
              <a:off x="2497527" y="9074099"/>
              <a:ext cx="14725245" cy="949962"/>
              <a:chOff x="2497527" y="9074099"/>
              <a:chExt cx="14725245" cy="949962"/>
            </a:xfrm>
          </p:grpSpPr>
          <p:pic>
            <p:nvPicPr>
              <p:cNvPr id="118" name="Picture 117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8481355-CE64-3352-861F-8AD9F26B5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15909884" y="9297234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119" name="Picture 118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9AEFA877-3154-268A-D06E-11836E0DD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6269498" y="9261035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120" name="Picture 119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BB37F4E5-5CD0-E17F-F5AB-8A08F5C7F3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12865652" y="918292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121" name="Picture 120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5A51D48-F5F6-90BA-3881-0B4EF52970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7578766" y="9226786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22" name="Picture 121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BF0DB1B-024B-9D4B-029A-D3DDE7EF2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10271178" y="9205266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23" name="Picture 122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9B5B6477-2D99-2BC2-105C-EE82BFA212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3658994" y="9242543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24" name="Picture 123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AFB9153B-BF3E-5922-D595-B57EE0E00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2497527" y="9074099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125" name="Picture 124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C2BCB15-71A0-3F25-8D78-8AA59B050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9" t="43986" r="53806" b="40611"/>
              <a:stretch/>
            </p:blipFill>
            <p:spPr>
              <a:xfrm>
                <a:off x="4717146" y="9181793"/>
                <a:ext cx="1239236" cy="732211"/>
              </a:xfrm>
              <a:prstGeom prst="rect">
                <a:avLst/>
              </a:prstGeom>
            </p:spPr>
          </p:pic>
          <p:pic>
            <p:nvPicPr>
              <p:cNvPr id="126" name="Picture 125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64205190-88CA-10BF-3ECE-6B68D21E28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9" t="43986" r="53806" b="40611"/>
              <a:stretch/>
            </p:blipFill>
            <p:spPr>
              <a:xfrm>
                <a:off x="11498449" y="9181793"/>
                <a:ext cx="1239236" cy="732211"/>
              </a:xfrm>
              <a:prstGeom prst="rect">
                <a:avLst/>
              </a:prstGeom>
            </p:spPr>
          </p:pic>
          <p:pic>
            <p:nvPicPr>
              <p:cNvPr id="127" name="Picture 126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EEB0BB40-4214-0868-6F33-846C5EA5E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9" t="66837" r="75630" b="17760"/>
              <a:stretch/>
            </p:blipFill>
            <p:spPr>
              <a:xfrm>
                <a:off x="14277425" y="9226787"/>
                <a:ext cx="1234362" cy="797274"/>
              </a:xfrm>
              <a:prstGeom prst="rect">
                <a:avLst/>
              </a:prstGeom>
            </p:spPr>
          </p:pic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980BB32-1898-075C-4C53-20129A32DDCA}"/>
              </a:ext>
            </a:extLst>
          </p:cNvPr>
          <p:cNvGrpSpPr/>
          <p:nvPr/>
        </p:nvGrpSpPr>
        <p:grpSpPr>
          <a:xfrm>
            <a:off x="914400" y="1943100"/>
            <a:ext cx="16878300" cy="4057420"/>
            <a:chOff x="914400" y="2019300"/>
            <a:chExt cx="16878300" cy="405742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51ABA78-8609-F2FC-D459-81D18FDB8FA4}"/>
                </a:ext>
              </a:extLst>
            </p:cNvPr>
            <p:cNvSpPr txBox="1"/>
            <p:nvPr/>
          </p:nvSpPr>
          <p:spPr>
            <a:xfrm>
              <a:off x="3295127" y="4377740"/>
              <a:ext cx="14497573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     Đô  Mi    Mi    Son         Đô    La  La     Si    Son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AEE977-B863-6ACD-5C30-94CAB61E4115}"/>
                </a:ext>
              </a:extLst>
            </p:cNvPr>
            <p:cNvGrpSpPr/>
            <p:nvPr/>
          </p:nvGrpSpPr>
          <p:grpSpPr>
            <a:xfrm>
              <a:off x="914400" y="2019300"/>
              <a:ext cx="16878300" cy="2619012"/>
              <a:chOff x="914400" y="3126659"/>
              <a:chExt cx="16878300" cy="2619012"/>
            </a:xfrm>
          </p:grpSpPr>
          <p:pic>
            <p:nvPicPr>
              <p:cNvPr id="172" name="Picture 14">
                <a:extLst>
                  <a:ext uri="{FF2B5EF4-FFF2-40B4-BE49-F238E27FC236}">
                    <a16:creationId xmlns:a16="http://schemas.microsoft.com/office/drawing/2014/main" id="{98922D2B-864E-8ACF-0465-AE4A7694A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28293" y="5137806"/>
                <a:ext cx="504706" cy="531778"/>
              </a:xfrm>
              <a:prstGeom prst="rect">
                <a:avLst/>
              </a:prstGeom>
            </p:spPr>
          </p:pic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B258BF7-483A-0923-97B8-C4757F898BE1}"/>
                  </a:ext>
                </a:extLst>
              </p:cNvPr>
              <p:cNvGrpSpPr/>
              <p:nvPr/>
            </p:nvGrpSpPr>
            <p:grpSpPr>
              <a:xfrm>
                <a:off x="914400" y="3165662"/>
                <a:ext cx="16878300" cy="2458751"/>
                <a:chOff x="2057400" y="3217204"/>
                <a:chExt cx="16878300" cy="2458751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071B1E5B-B417-EBA8-2F61-AF27A252705D}"/>
                    </a:ext>
                  </a:extLst>
                </p:cNvPr>
                <p:cNvGrpSpPr/>
                <p:nvPr/>
              </p:nvGrpSpPr>
              <p:grpSpPr>
                <a:xfrm>
                  <a:off x="2057400" y="3217204"/>
                  <a:ext cx="16878300" cy="2458751"/>
                  <a:chOff x="1159542" y="4473430"/>
                  <a:chExt cx="18942809" cy="2074571"/>
                </a:xfrm>
              </p:grpSpPr>
              <p:pic>
                <p:nvPicPr>
                  <p:cNvPr id="204" name="Picture 17">
                    <a:extLst>
                      <a:ext uri="{FF2B5EF4-FFF2-40B4-BE49-F238E27FC236}">
                        <a16:creationId xmlns:a16="http://schemas.microsoft.com/office/drawing/2014/main" id="{04425FBA-AC9F-EED4-0607-33672EBF5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rcRect l="847" r="1876"/>
                  <a:stretch/>
                </p:blipFill>
                <p:spPr>
                  <a:xfrm>
                    <a:off x="1159542" y="4862027"/>
                    <a:ext cx="18942809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7">
                    <a:extLst>
                      <a:ext uri="{FF2B5EF4-FFF2-40B4-BE49-F238E27FC236}">
                        <a16:creationId xmlns:a16="http://schemas.microsoft.com/office/drawing/2014/main" id="{51DD0D5F-10F8-D9B9-6276-14E68D845C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1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1609391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2" name="Picture 11">
                  <a:extLst>
                    <a:ext uri="{FF2B5EF4-FFF2-40B4-BE49-F238E27FC236}">
                      <a16:creationId xmlns:a16="http://schemas.microsoft.com/office/drawing/2014/main" id="{8A27B0D2-3304-41E9-2426-0D1CF438A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1490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203" name="Picture 10">
                  <a:extLst>
                    <a:ext uri="{FF2B5EF4-FFF2-40B4-BE49-F238E27FC236}">
                      <a16:creationId xmlns:a16="http://schemas.microsoft.com/office/drawing/2014/main" id="{0EFECF9A-15F6-910E-505A-44C32F7DF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0935" y="3704587"/>
                  <a:ext cx="540861" cy="706273"/>
                </a:xfrm>
                <a:prstGeom prst="rect">
                  <a:avLst/>
                </a:prstGeom>
              </p:spPr>
            </p:pic>
          </p:grp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9D844DE-AC68-8856-ED54-30A3A05EF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0" y="3653045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A851ED7-2F7E-3231-AE1B-0FE29926D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499" y="364344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6" name="Picture 17">
                <a:extLst>
                  <a:ext uri="{FF2B5EF4-FFF2-40B4-BE49-F238E27FC236}">
                    <a16:creationId xmlns:a16="http://schemas.microsoft.com/office/drawing/2014/main" id="{E2D962CF-91D9-9BE6-8E5A-B09985EE90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 t="12021"/>
              <a:stretch/>
            </p:blipFill>
            <p:spPr>
              <a:xfrm>
                <a:off x="15953706" y="3448290"/>
                <a:ext cx="429294" cy="1416430"/>
              </a:xfrm>
              <a:prstGeom prst="rect">
                <a:avLst/>
              </a:prstGeom>
            </p:spPr>
          </p:pic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6CE2C1A-78BA-BBA0-F70E-B334BC7A2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99" y="3643441"/>
                <a:ext cx="0" cy="13716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8" name="Picture 4">
                <a:extLst>
                  <a:ext uri="{FF2B5EF4-FFF2-40B4-BE49-F238E27FC236}">
                    <a16:creationId xmlns:a16="http://schemas.microsoft.com/office/drawing/2014/main" id="{CBBC5678-1C9D-739F-7378-0BCE97FA0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057912" y="3926464"/>
                <a:ext cx="315688" cy="828378"/>
              </a:xfrm>
              <a:prstGeom prst="rect">
                <a:avLst/>
              </a:prstGeom>
            </p:spPr>
          </p:pic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C0C49A4F-3C04-330F-A9D3-EC2D10CE5470}"/>
                  </a:ext>
                </a:extLst>
              </p:cNvPr>
              <p:cNvGrpSpPr/>
              <p:nvPr/>
            </p:nvGrpSpPr>
            <p:grpSpPr>
              <a:xfrm>
                <a:off x="3543299" y="4133688"/>
                <a:ext cx="2073667" cy="1416430"/>
                <a:chOff x="3810000" y="4133688"/>
                <a:chExt cx="2073667" cy="1416430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1A23F75F-EEEB-BBF1-5051-DC7A1F848285}"/>
                    </a:ext>
                  </a:extLst>
                </p:cNvPr>
                <p:cNvGrpSpPr/>
                <p:nvPr/>
              </p:nvGrpSpPr>
              <p:grpSpPr>
                <a:xfrm>
                  <a:off x="3810000" y="4133688"/>
                  <a:ext cx="814348" cy="1416430"/>
                  <a:chOff x="3810000" y="4362288"/>
                  <a:chExt cx="814348" cy="1416430"/>
                </a:xfrm>
              </p:grpSpPr>
              <p:pic>
                <p:nvPicPr>
                  <p:cNvPr id="199" name="Picture 17">
                    <a:extLst>
                      <a:ext uri="{FF2B5EF4-FFF2-40B4-BE49-F238E27FC236}">
                        <a16:creationId xmlns:a16="http://schemas.microsoft.com/office/drawing/2014/main" id="{F116FF0F-C700-FBC8-8AA5-424D0C0368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rcRect t="12021"/>
                  <a:stretch/>
                </p:blipFill>
                <p:spPr>
                  <a:xfrm>
                    <a:off x="3976355" y="4362288"/>
                    <a:ext cx="429294" cy="1416430"/>
                  </a:xfrm>
                  <a:prstGeom prst="rect">
                    <a:avLst/>
                  </a:prstGeom>
                </p:spPr>
              </p:pic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0F17CD-8199-BA53-6994-00D0DE111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10000" y="5600700"/>
                    <a:ext cx="814348" cy="0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65AF7682-B57C-BD3A-0ACE-BE6271C93222}"/>
                    </a:ext>
                  </a:extLst>
                </p:cNvPr>
                <p:cNvGrpSpPr/>
                <p:nvPr/>
              </p:nvGrpSpPr>
              <p:grpSpPr>
                <a:xfrm>
                  <a:off x="5069319" y="4133688"/>
                  <a:ext cx="814348" cy="1416430"/>
                  <a:chOff x="3810000" y="4362288"/>
                  <a:chExt cx="814348" cy="1416430"/>
                </a:xfrm>
              </p:grpSpPr>
              <p:pic>
                <p:nvPicPr>
                  <p:cNvPr id="197" name="Picture 17">
                    <a:extLst>
                      <a:ext uri="{FF2B5EF4-FFF2-40B4-BE49-F238E27FC236}">
                        <a16:creationId xmlns:a16="http://schemas.microsoft.com/office/drawing/2014/main" id="{45174508-84CB-1624-E8D9-78C53CD409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rcRect t="12021"/>
                  <a:stretch/>
                </p:blipFill>
                <p:spPr>
                  <a:xfrm>
                    <a:off x="3976355" y="4362288"/>
                    <a:ext cx="429294" cy="1416430"/>
                  </a:xfrm>
                  <a:prstGeom prst="rect">
                    <a:avLst/>
                  </a:prstGeom>
                </p:spPr>
              </p:pic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887D210-03C8-EB38-66F6-10B38D9FE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10000" y="5600700"/>
                    <a:ext cx="814348" cy="0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AE6F7A60-273F-CF7E-33C9-D8CF14852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55251" y="4179679"/>
                  <a:ext cx="1309717" cy="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5AFB977-A506-964F-BD6E-E8C8BB96F140}"/>
                  </a:ext>
                </a:extLst>
              </p:cNvPr>
              <p:cNvGrpSpPr/>
              <p:nvPr/>
            </p:nvGrpSpPr>
            <p:grpSpPr>
              <a:xfrm>
                <a:off x="6057899" y="3778684"/>
                <a:ext cx="1688613" cy="1416430"/>
                <a:chOff x="3976355" y="4133688"/>
                <a:chExt cx="1688613" cy="1416430"/>
              </a:xfrm>
            </p:grpSpPr>
            <p:pic>
              <p:nvPicPr>
                <p:cNvPr id="191" name="Picture 17">
                  <a:extLst>
                    <a:ext uri="{FF2B5EF4-FFF2-40B4-BE49-F238E27FC236}">
                      <a16:creationId xmlns:a16="http://schemas.microsoft.com/office/drawing/2014/main" id="{03676860-78EB-0DC7-7FEC-C119AABA81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976355" y="4133688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92" name="Picture 17">
                  <a:extLst>
                    <a:ext uri="{FF2B5EF4-FFF2-40B4-BE49-F238E27FC236}">
                      <a16:creationId xmlns:a16="http://schemas.microsoft.com/office/drawing/2014/main" id="{E55785A5-754F-3E25-7260-AB4D885E9C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235674" y="4133688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ADDEDB74-C35C-3892-E80E-101AB7FD5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55251" y="4179679"/>
                  <a:ext cx="1309717" cy="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1" name="Picture 17">
                <a:extLst>
                  <a:ext uri="{FF2B5EF4-FFF2-40B4-BE49-F238E27FC236}">
                    <a16:creationId xmlns:a16="http://schemas.microsoft.com/office/drawing/2014/main" id="{372FEA76-3381-ED05-0A1F-2727856239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 t="12021"/>
              <a:stretch/>
            </p:blipFill>
            <p:spPr>
              <a:xfrm>
                <a:off x="8829007" y="3434065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182" name="Picture 4">
                <a:extLst>
                  <a:ext uri="{FF2B5EF4-FFF2-40B4-BE49-F238E27FC236}">
                    <a16:creationId xmlns:a16="http://schemas.microsoft.com/office/drawing/2014/main" id="{A2814F82-5D8A-5497-0DA5-D90B45B82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971563" y="3892251"/>
                <a:ext cx="315688" cy="828378"/>
              </a:xfrm>
              <a:prstGeom prst="rect">
                <a:avLst/>
              </a:prstGeom>
            </p:spPr>
          </p:pic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3D4172B2-DDAE-AEA1-47CB-8D7F1DB9946A}"/>
                  </a:ext>
                </a:extLst>
              </p:cNvPr>
              <p:cNvGrpSpPr/>
              <p:nvPr/>
            </p:nvGrpSpPr>
            <p:grpSpPr>
              <a:xfrm rot="10800000">
                <a:off x="11148294" y="3996192"/>
                <a:ext cx="1681497" cy="1749479"/>
                <a:chOff x="3766220" y="5932640"/>
                <a:chExt cx="1681497" cy="1749479"/>
              </a:xfrm>
            </p:grpSpPr>
            <p:pic>
              <p:nvPicPr>
                <p:cNvPr id="188" name="Picture 17">
                  <a:extLst>
                    <a:ext uri="{FF2B5EF4-FFF2-40B4-BE49-F238E27FC236}">
                      <a16:creationId xmlns:a16="http://schemas.microsoft.com/office/drawing/2014/main" id="{D22D151F-792B-8610-23C2-48593A0CD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766220" y="5932640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89" name="Picture 17">
                  <a:extLst>
                    <a:ext uri="{FF2B5EF4-FFF2-40B4-BE49-F238E27FC236}">
                      <a16:creationId xmlns:a16="http://schemas.microsoft.com/office/drawing/2014/main" id="{A3732281-E7EE-D389-258E-DE805323B8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18422" y="62656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44A415AD-CB49-DDBD-0B17-429F9E13A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157712" y="5957759"/>
                  <a:ext cx="1290005" cy="313665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8C078E35-FD6C-E695-BFED-4544F708F722}"/>
                  </a:ext>
                </a:extLst>
              </p:cNvPr>
              <p:cNvGrpSpPr/>
              <p:nvPr/>
            </p:nvGrpSpPr>
            <p:grpSpPr>
              <a:xfrm>
                <a:off x="13237933" y="3126659"/>
                <a:ext cx="1862854" cy="1567863"/>
                <a:chOff x="3584862" y="6265689"/>
                <a:chExt cx="1862854" cy="1567863"/>
              </a:xfrm>
            </p:grpSpPr>
            <p:pic>
              <p:nvPicPr>
                <p:cNvPr id="185" name="Picture 17">
                  <a:extLst>
                    <a:ext uri="{FF2B5EF4-FFF2-40B4-BE49-F238E27FC236}">
                      <a16:creationId xmlns:a16="http://schemas.microsoft.com/office/drawing/2014/main" id="{ECD16658-19A9-152C-F4BF-875B67085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3584862" y="6417122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186" name="Picture 17">
                  <a:extLst>
                    <a:ext uri="{FF2B5EF4-FFF2-40B4-BE49-F238E27FC236}">
                      <a16:creationId xmlns:a16="http://schemas.microsoft.com/office/drawing/2014/main" id="{36DB2B90-8849-249E-0A22-F5FD83C47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rcRect t="12021"/>
                <a:stretch/>
              </p:blipFill>
              <p:spPr>
                <a:xfrm>
                  <a:off x="5018422" y="6265689"/>
                  <a:ext cx="429294" cy="1416430"/>
                </a:xfrm>
                <a:prstGeom prst="rect">
                  <a:avLst/>
                </a:prstGeom>
              </p:spPr>
            </p:pic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BCFF59F8-911E-C35B-021A-0DCB5E7F8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76355" y="6271425"/>
                  <a:ext cx="1471361" cy="158989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F9C1CF4-ED28-7E63-B60B-622A9345B7A1}"/>
                </a:ext>
              </a:extLst>
            </p:cNvPr>
            <p:cNvGrpSpPr/>
            <p:nvPr/>
          </p:nvGrpSpPr>
          <p:grpSpPr>
            <a:xfrm>
              <a:off x="3126344" y="5302261"/>
              <a:ext cx="13954111" cy="774459"/>
              <a:chOff x="3126344" y="5302261"/>
              <a:chExt cx="13954111" cy="774459"/>
            </a:xfrm>
          </p:grpSpPr>
          <p:pic>
            <p:nvPicPr>
              <p:cNvPr id="162" name="Picture 161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AECAC3FD-BE3B-1BC1-C54A-D27C94D38B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3126344" y="5371816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163" name="Picture 162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3F06A4F-7547-5AFE-D675-CFCE32C0C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" t="80384" r="83302" b="8646"/>
              <a:stretch/>
            </p:blipFill>
            <p:spPr>
              <a:xfrm>
                <a:off x="4419600" y="5354970"/>
                <a:ext cx="1312888" cy="603928"/>
              </a:xfrm>
              <a:prstGeom prst="rect">
                <a:avLst/>
              </a:prstGeom>
            </p:spPr>
          </p:pic>
          <p:pic>
            <p:nvPicPr>
              <p:cNvPr id="164" name="Picture 163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B04E24D3-05A4-3D1C-A289-4FB43CE8E5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5676900" y="531877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165" name="Picture 164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CA63C057-21C7-A88F-C098-074C589AB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8" t="56389" r="65247" b="28208"/>
              <a:stretch/>
            </p:blipFill>
            <p:spPr>
              <a:xfrm>
                <a:off x="6877293" y="5318773"/>
                <a:ext cx="1215589" cy="718239"/>
              </a:xfrm>
              <a:prstGeom prst="rect">
                <a:avLst/>
              </a:prstGeom>
            </p:spPr>
          </p:pic>
          <p:pic>
            <p:nvPicPr>
              <p:cNvPr id="166" name="Picture 165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1B0F272B-E2D2-FC7C-5D05-27AAC1CC25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8408344" y="5341105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67" name="Picture 166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C7F09CCB-01A4-B94C-9554-7E759B17C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53" t="36478" r="40952" b="50652"/>
              <a:stretch/>
            </p:blipFill>
            <p:spPr>
              <a:xfrm>
                <a:off x="15864793" y="5322277"/>
                <a:ext cx="1215662" cy="718239"/>
              </a:xfrm>
              <a:prstGeom prst="rect">
                <a:avLst/>
              </a:prstGeom>
            </p:spPr>
          </p:pic>
          <p:pic>
            <p:nvPicPr>
              <p:cNvPr id="168" name="Picture 167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2BB5E474-B432-F7F6-E0C1-B18B340E9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65" t="10054" r="6940" b="78719"/>
              <a:stretch/>
            </p:blipFill>
            <p:spPr>
              <a:xfrm rot="2199032">
                <a:off x="10757602" y="5347272"/>
                <a:ext cx="1114199" cy="574246"/>
              </a:xfrm>
              <a:prstGeom prst="rect">
                <a:avLst/>
              </a:prstGeom>
            </p:spPr>
          </p:pic>
          <p:pic>
            <p:nvPicPr>
              <p:cNvPr id="169" name="Picture 168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394037D0-FCE5-7B26-14E1-9EC39828EA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11978455" y="5321267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170" name="Picture 169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2EC0B529-CA1A-A8FC-2AA5-5D06737C3F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2" t="26320" r="29003" b="60810"/>
              <a:stretch/>
            </p:blipFill>
            <p:spPr>
              <a:xfrm>
                <a:off x="13084875" y="5302261"/>
                <a:ext cx="1257634" cy="743037"/>
              </a:xfrm>
              <a:prstGeom prst="rect">
                <a:avLst/>
              </a:prstGeom>
            </p:spPr>
          </p:pic>
          <p:pic>
            <p:nvPicPr>
              <p:cNvPr id="171" name="Picture 170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EC257F0D-81C2-E7AA-24B9-961EFFE1B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76" t="18084" r="18329" b="69046"/>
              <a:stretch/>
            </p:blipFill>
            <p:spPr>
              <a:xfrm>
                <a:off x="14426498" y="5341567"/>
                <a:ext cx="1244290" cy="735153"/>
              </a:xfrm>
              <a:prstGeom prst="rect">
                <a:avLst/>
              </a:prstGeom>
            </p:spPr>
          </p:pic>
        </p:grpSp>
      </p:grpSp>
      <p:pic>
        <p:nvPicPr>
          <p:cNvPr id="2" name="y2mate.com - Bài đọc nhạc số 2  Âm nhạc  lớp 3 Sách KNTT   Chỉ ghi tên nốt nhạc và gõ đệm theo phách">
            <a:hlinkClick r:id="" action="ppaction://media"/>
            <a:extLst>
              <a:ext uri="{FF2B5EF4-FFF2-40B4-BE49-F238E27FC236}">
                <a16:creationId xmlns:a16="http://schemas.microsoft.com/office/drawing/2014/main" id="{780D8F67-1F2A-29E9-3A54-8FD4F7A95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42" y="9287199"/>
            <a:ext cx="1059873" cy="10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4959884"/>
            <a:ext cx="1681203" cy="1513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4395">
            <a:off x="-498473" y="7875027"/>
            <a:ext cx="1681203" cy="1513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-264940" y="-1566654"/>
            <a:ext cx="2275552" cy="3735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13007" y="9312401"/>
            <a:ext cx="1582262" cy="142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F1156D76-1B95-F4CF-432A-F09A88B28148}"/>
              </a:ext>
            </a:extLst>
          </p:cNvPr>
          <p:cNvSpPr txBox="1"/>
          <p:nvPr/>
        </p:nvSpPr>
        <p:spPr>
          <a:xfrm>
            <a:off x="4412308" y="1437124"/>
            <a:ext cx="9505289" cy="128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99"/>
              </a:lnSpc>
            </a:pPr>
            <a:r>
              <a:rPr lang="en-US" sz="6600" b="1" u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61BA5-E1BD-2CBD-BC2D-55A269D755CE}"/>
              </a:ext>
            </a:extLst>
          </p:cNvPr>
          <p:cNvGrpSpPr/>
          <p:nvPr/>
        </p:nvGrpSpPr>
        <p:grpSpPr>
          <a:xfrm>
            <a:off x="1376947" y="3341810"/>
            <a:ext cx="6934200" cy="5353051"/>
            <a:chOff x="1828800" y="3324688"/>
            <a:chExt cx="6934200" cy="5353051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2619374" y="2534114"/>
              <a:ext cx="5353051" cy="6934200"/>
              <a:chOff x="0" y="0"/>
              <a:chExt cx="2240333" cy="70989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2254664" cy="7131004"/>
              </a:xfrm>
              <a:custGeom>
                <a:avLst/>
                <a:gdLst/>
                <a:ahLst/>
                <a:cxnLst/>
                <a:rect l="l" t="t" r="r" b="b"/>
                <a:pathLst>
                  <a:path w="2254664" h="7131004">
                    <a:moveTo>
                      <a:pt x="63030" y="6537451"/>
                    </a:moveTo>
                    <a:cubicBezTo>
                      <a:pt x="63030" y="6537451"/>
                      <a:pt x="0" y="629088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361591" y="6965"/>
                    </a:cubicBezTo>
                    <a:lnTo>
                      <a:pt x="1361592" y="6965"/>
                    </a:lnTo>
                    <a:cubicBezTo>
                      <a:pt x="1578339" y="16819"/>
                      <a:pt x="1782654" y="36481"/>
                      <a:pt x="1916842" y="101690"/>
                    </a:cubicBezTo>
                    <a:cubicBezTo>
                      <a:pt x="2172888" y="226120"/>
                      <a:pt x="2254663" y="459160"/>
                      <a:pt x="2249176" y="704684"/>
                    </a:cubicBezTo>
                    <a:cubicBezTo>
                      <a:pt x="2249176" y="704684"/>
                      <a:pt x="2205888" y="1013073"/>
                      <a:pt x="2213321" y="1248607"/>
                    </a:cubicBezTo>
                    <a:cubicBezTo>
                      <a:pt x="2220444" y="6279252"/>
                      <a:pt x="2227601" y="6474855"/>
                      <a:pt x="2227601" y="6474855"/>
                    </a:cubicBezTo>
                    <a:cubicBezTo>
                      <a:pt x="2210919" y="6690588"/>
                      <a:pt x="2096275" y="6901200"/>
                      <a:pt x="1899406" y="7012823"/>
                    </a:cubicBezTo>
                    <a:cubicBezTo>
                      <a:pt x="1749055" y="7098072"/>
                      <a:pt x="1551024" y="7113170"/>
                      <a:pt x="1223185" y="7102429"/>
                    </a:cubicBezTo>
                    <a:lnTo>
                      <a:pt x="1223179" y="7102429"/>
                    </a:lnTo>
                    <a:cubicBezTo>
                      <a:pt x="645952" y="7097151"/>
                      <a:pt x="384604" y="7131004"/>
                      <a:pt x="254278" y="7021847"/>
                    </a:cubicBezTo>
                    <a:cubicBezTo>
                      <a:pt x="145767" y="6930962"/>
                      <a:pt x="81795" y="6737650"/>
                      <a:pt x="63030" y="6537451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5650AA-0A53-2FF3-DC34-D867410F15A7}"/>
                </a:ext>
              </a:extLst>
            </p:cNvPr>
            <p:cNvSpPr txBox="1"/>
            <p:nvPr/>
          </p:nvSpPr>
          <p:spPr>
            <a:xfrm>
              <a:off x="2092297" y="4297384"/>
              <a:ext cx="6194473" cy="3441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Đọc lại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Bài đọc nhạc số 2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kết hợp với kí hiệu bàn tay</a:t>
              </a: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Luyện tập gõ đệm bài hát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Đi học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10A0B9-8DBD-1B9E-F758-4A13134C7B1A}"/>
              </a:ext>
            </a:extLst>
          </p:cNvPr>
          <p:cNvGrpSpPr/>
          <p:nvPr/>
        </p:nvGrpSpPr>
        <p:grpSpPr>
          <a:xfrm>
            <a:off x="9448800" y="3363549"/>
            <a:ext cx="6934200" cy="5353051"/>
            <a:chOff x="1828800" y="3324688"/>
            <a:chExt cx="6934200" cy="5353051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E91E8A2-6A13-F809-2E7D-E8E24CBD9A37}"/>
                </a:ext>
              </a:extLst>
            </p:cNvPr>
            <p:cNvGrpSpPr/>
            <p:nvPr/>
          </p:nvGrpSpPr>
          <p:grpSpPr>
            <a:xfrm rot="-5400000">
              <a:off x="2619374" y="2534114"/>
              <a:ext cx="5353051" cy="6934200"/>
              <a:chOff x="0" y="0"/>
              <a:chExt cx="2240333" cy="7098951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AD9AA639-E281-B86A-D412-E6DE45684948}"/>
                  </a:ext>
                </a:extLst>
              </p:cNvPr>
              <p:cNvSpPr/>
              <p:nvPr/>
            </p:nvSpPr>
            <p:spPr>
              <a:xfrm>
                <a:off x="-9098" y="-6509"/>
                <a:ext cx="2254664" cy="7131004"/>
              </a:xfrm>
              <a:custGeom>
                <a:avLst/>
                <a:gdLst/>
                <a:ahLst/>
                <a:cxnLst/>
                <a:rect l="l" t="t" r="r" b="b"/>
                <a:pathLst>
                  <a:path w="2254664" h="7131004">
                    <a:moveTo>
                      <a:pt x="63030" y="6537451"/>
                    </a:moveTo>
                    <a:cubicBezTo>
                      <a:pt x="63030" y="6537451"/>
                      <a:pt x="0" y="629088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361591" y="6965"/>
                    </a:cubicBezTo>
                    <a:lnTo>
                      <a:pt x="1361592" y="6965"/>
                    </a:lnTo>
                    <a:cubicBezTo>
                      <a:pt x="1578339" y="16819"/>
                      <a:pt x="1782654" y="36481"/>
                      <a:pt x="1916842" y="101690"/>
                    </a:cubicBezTo>
                    <a:cubicBezTo>
                      <a:pt x="2172888" y="226120"/>
                      <a:pt x="2254663" y="459160"/>
                      <a:pt x="2249176" y="704684"/>
                    </a:cubicBezTo>
                    <a:cubicBezTo>
                      <a:pt x="2249176" y="704684"/>
                      <a:pt x="2205888" y="1013073"/>
                      <a:pt x="2213321" y="1248607"/>
                    </a:cubicBezTo>
                    <a:cubicBezTo>
                      <a:pt x="2220444" y="6279252"/>
                      <a:pt x="2227601" y="6474855"/>
                      <a:pt x="2227601" y="6474855"/>
                    </a:cubicBezTo>
                    <a:cubicBezTo>
                      <a:pt x="2210919" y="6690588"/>
                      <a:pt x="2096275" y="6901200"/>
                      <a:pt x="1899406" y="7012823"/>
                    </a:cubicBezTo>
                    <a:cubicBezTo>
                      <a:pt x="1749055" y="7098072"/>
                      <a:pt x="1551024" y="7113170"/>
                      <a:pt x="1223185" y="7102429"/>
                    </a:cubicBezTo>
                    <a:lnTo>
                      <a:pt x="1223179" y="7102429"/>
                    </a:lnTo>
                    <a:cubicBezTo>
                      <a:pt x="645952" y="7097151"/>
                      <a:pt x="384604" y="7131004"/>
                      <a:pt x="254278" y="7021847"/>
                    </a:cubicBezTo>
                    <a:cubicBezTo>
                      <a:pt x="145767" y="6930962"/>
                      <a:pt x="81795" y="6737650"/>
                      <a:pt x="63030" y="6537451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54FE8D-94D8-001B-662E-638695CA87B5}"/>
                </a:ext>
              </a:extLst>
            </p:cNvPr>
            <p:cNvSpPr txBox="1"/>
            <p:nvPr/>
          </p:nvSpPr>
          <p:spPr>
            <a:xfrm>
              <a:off x="2207958" y="5179995"/>
              <a:ext cx="6194473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Chuẩn bị bài mới: 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3600" b="1" i="1">
                  <a:latin typeface="Arial" panose="020B0604020202020204" pitchFamily="34" charset="0"/>
                  <a:cs typeface="Arial" panose="020B0604020202020204" pitchFamily="34" charset="0"/>
                </a:rPr>
                <a:t>Tiết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3600" b="1" i="1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Vận dụng – Sáng tạo</a:t>
              </a:r>
              <a:endParaRPr lang="vi-VN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119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39" y="7116041"/>
            <a:ext cx="1632280" cy="3387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40728" y="9573544"/>
            <a:ext cx="1582262" cy="1426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99179" y="756295"/>
            <a:ext cx="1681203" cy="15130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6453">
            <a:off x="17111841" y="7295641"/>
            <a:ext cx="2698187" cy="27583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29695">
            <a:off x="15953989" y="9222550"/>
            <a:ext cx="1681203" cy="1513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1582262" cy="14269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52503" y="3886785"/>
            <a:ext cx="1681203" cy="1513083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3FD6CD3A-83AA-A68D-F40E-58112343454A}"/>
              </a:ext>
            </a:extLst>
          </p:cNvPr>
          <p:cNvSpPr txBox="1"/>
          <p:nvPr/>
        </p:nvSpPr>
        <p:spPr>
          <a:xfrm>
            <a:off x="1877729" y="2478535"/>
            <a:ext cx="1509438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316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316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8000" b="1">
                <a:solidFill>
                  <a:srgbClr val="316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8000" b="1" dirty="0">
              <a:solidFill>
                <a:srgbClr val="316A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268DFF-1BB6-F5DB-00DE-6A7A50D977A5}"/>
              </a:ext>
            </a:extLst>
          </p:cNvPr>
          <p:cNvGrpSpPr/>
          <p:nvPr/>
        </p:nvGrpSpPr>
        <p:grpSpPr>
          <a:xfrm>
            <a:off x="4496123" y="6189945"/>
            <a:ext cx="9295754" cy="1645113"/>
            <a:chOff x="3745781" y="5952758"/>
            <a:chExt cx="9295754" cy="1645113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61C07216-EC06-A444-D856-D46FBF80B908}"/>
                </a:ext>
              </a:extLst>
            </p:cNvPr>
            <p:cNvGrpSpPr/>
            <p:nvPr/>
          </p:nvGrpSpPr>
          <p:grpSpPr>
            <a:xfrm rot="-5400000">
              <a:off x="7671277" y="2943863"/>
              <a:ext cx="1426912" cy="7881103"/>
              <a:chOff x="0" y="0"/>
              <a:chExt cx="2503087" cy="8404625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7BA77823-969A-DA7F-733F-796A25EDB5A6}"/>
                  </a:ext>
                </a:extLst>
              </p:cNvPr>
              <p:cNvSpPr/>
              <p:nvPr/>
            </p:nvSpPr>
            <p:spPr>
              <a:xfrm>
                <a:off x="-9098" y="-6509"/>
                <a:ext cx="2517417" cy="8436679"/>
              </a:xfrm>
              <a:custGeom>
                <a:avLst/>
                <a:gdLst/>
                <a:ahLst/>
                <a:cxnLst/>
                <a:rect l="l" t="t" r="r" b="b"/>
                <a:pathLst>
                  <a:path w="2517417" h="8436679">
                    <a:moveTo>
                      <a:pt x="63030" y="7843125"/>
                    </a:moveTo>
                    <a:cubicBezTo>
                      <a:pt x="63030" y="7843125"/>
                      <a:pt x="0" y="759656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624344" y="6965"/>
                    </a:cubicBezTo>
                    <a:lnTo>
                      <a:pt x="1624346" y="6965"/>
                    </a:lnTo>
                    <a:cubicBezTo>
                      <a:pt x="1841093" y="16819"/>
                      <a:pt x="2045408" y="36481"/>
                      <a:pt x="2179596" y="101690"/>
                    </a:cubicBezTo>
                    <a:cubicBezTo>
                      <a:pt x="2435642" y="226120"/>
                      <a:pt x="2517417" y="459160"/>
                      <a:pt x="2511930" y="704684"/>
                    </a:cubicBezTo>
                    <a:cubicBezTo>
                      <a:pt x="2511930" y="704684"/>
                      <a:pt x="2468641" y="1013073"/>
                      <a:pt x="2476075" y="1248607"/>
                    </a:cubicBezTo>
                    <a:cubicBezTo>
                      <a:pt x="2483198" y="7584927"/>
                      <a:pt x="2490355" y="7780530"/>
                      <a:pt x="2490355" y="7780530"/>
                    </a:cubicBezTo>
                    <a:cubicBezTo>
                      <a:pt x="2473673" y="7996262"/>
                      <a:pt x="2359029" y="8206874"/>
                      <a:pt x="2162160" y="8318498"/>
                    </a:cubicBezTo>
                    <a:cubicBezTo>
                      <a:pt x="2011809" y="8403747"/>
                      <a:pt x="1813778" y="8418844"/>
                      <a:pt x="1432443" y="8408103"/>
                    </a:cubicBezTo>
                    <a:lnTo>
                      <a:pt x="1432432" y="8408103"/>
                    </a:lnTo>
                    <a:cubicBezTo>
                      <a:pt x="645952" y="8402826"/>
                      <a:pt x="384604" y="8436679"/>
                      <a:pt x="254278" y="8327521"/>
                    </a:cubicBezTo>
                    <a:cubicBezTo>
                      <a:pt x="145767" y="8236636"/>
                      <a:pt x="81795" y="8043325"/>
                      <a:pt x="63030" y="7843125"/>
                    </a:cubicBezTo>
                    <a:close/>
                  </a:path>
                </a:pathLst>
              </a:custGeom>
              <a:solidFill>
                <a:srgbClr val="77D8CF"/>
              </a:solidFill>
            </p:spPr>
          </p:sp>
        </p:grp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C558B621-9447-5D36-9374-9EFE86484C34}"/>
                </a:ext>
              </a:extLst>
            </p:cNvPr>
            <p:cNvSpPr txBox="1"/>
            <p:nvPr/>
          </p:nvSpPr>
          <p:spPr>
            <a:xfrm>
              <a:off x="3745781" y="5952758"/>
              <a:ext cx="9295754" cy="16185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HẸN GẶP LẠI!</a:t>
              </a:r>
              <a:endParaRPr lang="en-US" sz="8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655689" y="6749345"/>
            <a:ext cx="1681203" cy="1513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55368">
            <a:off x="17227533" y="6855329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09069" y="1456561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E1C92-5F9F-344D-51F9-414C7C732667}"/>
              </a:ext>
            </a:extLst>
          </p:cNvPr>
          <p:cNvSpPr txBox="1"/>
          <p:nvPr/>
        </p:nvSpPr>
        <p:spPr>
          <a:xfrm>
            <a:off x="7010400" y="784411"/>
            <a:ext cx="4687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KHỞI ĐỘNG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E4659-2411-3E60-0DF5-80DED4E19051}"/>
              </a:ext>
            </a:extLst>
          </p:cNvPr>
          <p:cNvSpPr/>
          <p:nvPr/>
        </p:nvSpPr>
        <p:spPr>
          <a:xfrm>
            <a:off x="2580774" y="2035898"/>
            <a:ext cx="1312645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quan sát bức hình sau và trả lời câu hỏi: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ground, outdoor, mountain, sky&#10;&#10;Description automatically generated">
            <a:extLst>
              <a:ext uri="{FF2B5EF4-FFF2-40B4-BE49-F238E27FC236}">
                <a16:creationId xmlns:a16="http://schemas.microsoft.com/office/drawing/2014/main" id="{FE7C8238-7069-3F70-CCBB-9B5A707196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02" y="3121192"/>
            <a:ext cx="4876800" cy="6502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0CEFCDB-1870-6ABF-BA4D-2B684029C84B}"/>
              </a:ext>
            </a:extLst>
          </p:cNvPr>
          <p:cNvGrpSpPr/>
          <p:nvPr/>
        </p:nvGrpSpPr>
        <p:grpSpPr>
          <a:xfrm>
            <a:off x="7866263" y="3309485"/>
            <a:ext cx="8935818" cy="6193104"/>
            <a:chOff x="7983885" y="3193272"/>
            <a:chExt cx="8935818" cy="6193104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3A88A23F-EFDA-A397-6885-E167A772315B}"/>
                </a:ext>
              </a:extLst>
            </p:cNvPr>
            <p:cNvGrpSpPr/>
            <p:nvPr/>
          </p:nvGrpSpPr>
          <p:grpSpPr>
            <a:xfrm rot="-10800000">
              <a:off x="7983885" y="3193272"/>
              <a:ext cx="8935818" cy="6193104"/>
              <a:chOff x="0" y="0"/>
              <a:chExt cx="4453403" cy="2216503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3ABF6116-13FC-90A4-EA93-BDE255233E17}"/>
                  </a:ext>
                </a:extLst>
              </p:cNvPr>
              <p:cNvSpPr/>
              <p:nvPr/>
            </p:nvSpPr>
            <p:spPr>
              <a:xfrm>
                <a:off x="-9098" y="-6509"/>
                <a:ext cx="4467734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4467734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574661" y="6965"/>
                    </a:cubicBezTo>
                    <a:lnTo>
                      <a:pt x="3574662" y="6965"/>
                    </a:lnTo>
                    <a:cubicBezTo>
                      <a:pt x="3791409" y="16819"/>
                      <a:pt x="3995724" y="36481"/>
                      <a:pt x="4129912" y="101690"/>
                    </a:cubicBezTo>
                    <a:cubicBezTo>
                      <a:pt x="4385958" y="226120"/>
                      <a:pt x="4467734" y="459160"/>
                      <a:pt x="4462246" y="704684"/>
                    </a:cubicBezTo>
                    <a:cubicBezTo>
                      <a:pt x="4462246" y="704684"/>
                      <a:pt x="4418958" y="1013073"/>
                      <a:pt x="4426392" y="1248607"/>
                    </a:cubicBezTo>
                    <a:cubicBezTo>
                      <a:pt x="4433515" y="1396804"/>
                      <a:pt x="4440671" y="1592407"/>
                      <a:pt x="4440671" y="1592407"/>
                    </a:cubicBezTo>
                    <a:cubicBezTo>
                      <a:pt x="4423990" y="1808139"/>
                      <a:pt x="4309346" y="2018751"/>
                      <a:pt x="4112477" y="2130375"/>
                    </a:cubicBezTo>
                    <a:cubicBezTo>
                      <a:pt x="3962125" y="2215624"/>
                      <a:pt x="3764094" y="2230722"/>
                      <a:pt x="2985675" y="2219980"/>
                    </a:cubicBezTo>
                    <a:lnTo>
                      <a:pt x="2985639" y="2219980"/>
                    </a:ln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E0A1AD-646B-1395-98E4-179E11714DD3}"/>
                </a:ext>
              </a:extLst>
            </p:cNvPr>
            <p:cNvSpPr txBox="1"/>
            <p:nvPr/>
          </p:nvSpPr>
          <p:spPr>
            <a:xfrm>
              <a:off x="8717687" y="3543652"/>
              <a:ext cx="7467498" cy="5532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Trong bức tranh này, có những hình ảnh nào?</a:t>
              </a:r>
              <a:endParaRPr lang="en-US" sz="4000">
                <a:effectLst/>
                <a:ea typeface="Calibri" panose="020F050202020403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Em thử đoán xem bức tranh này mô tả điều gì?</a:t>
              </a:r>
              <a:endParaRPr lang="en-US" sz="4000">
                <a:effectLst/>
                <a:ea typeface="Calibri" panose="020F050202020403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Em hãy chia sẻ cảm nghĩ của mình sau khi xem tranh?</a:t>
              </a:r>
              <a:endParaRPr lang="en-US" sz="4000">
                <a:effectLst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63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3220" y="6942273"/>
            <a:ext cx="1632280" cy="33877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40728" y="9573544"/>
            <a:ext cx="1582262" cy="14269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7497" y="-756541"/>
            <a:ext cx="1681203" cy="15130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6453">
            <a:off x="17576550" y="7256963"/>
            <a:ext cx="2698187" cy="27583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29695">
            <a:off x="16418698" y="9183872"/>
            <a:ext cx="1681203" cy="1513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64BCDC-B4A3-59B5-714B-E7CF7CD7E4E4}"/>
              </a:ext>
            </a:extLst>
          </p:cNvPr>
          <p:cNvSpPr txBox="1"/>
          <p:nvPr/>
        </p:nvSpPr>
        <p:spPr>
          <a:xfrm>
            <a:off x="7260882" y="564312"/>
            <a:ext cx="4687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KHỞI ĐỘNG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957BE6-6E74-2EEC-A5FD-2718563B58C6}"/>
              </a:ext>
            </a:extLst>
          </p:cNvPr>
          <p:cNvSpPr/>
          <p:nvPr/>
        </p:nvSpPr>
        <p:spPr>
          <a:xfrm>
            <a:off x="2831256" y="1815799"/>
            <a:ext cx="1312645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quan sát bức hình sau và trả lời câu hỏi: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ground, outdoor, mountain, sky&#10;&#10;Description automatically generated">
            <a:extLst>
              <a:ext uri="{FF2B5EF4-FFF2-40B4-BE49-F238E27FC236}">
                <a16:creationId xmlns:a16="http://schemas.microsoft.com/office/drawing/2014/main" id="{410480F7-51A4-22A9-F377-BF87509927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94" y="2984369"/>
            <a:ext cx="4876800" cy="6502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CB97D4-FF48-2167-CA48-C3A2CC9B0C93}"/>
              </a:ext>
            </a:extLst>
          </p:cNvPr>
          <p:cNvGrpSpPr/>
          <p:nvPr/>
        </p:nvGrpSpPr>
        <p:grpSpPr>
          <a:xfrm>
            <a:off x="1823404" y="3049786"/>
            <a:ext cx="8935818" cy="6193104"/>
            <a:chOff x="7983885" y="3193272"/>
            <a:chExt cx="8935818" cy="6193104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CEAEB855-F846-D5F6-C6D0-1F0A09087A08}"/>
                </a:ext>
              </a:extLst>
            </p:cNvPr>
            <p:cNvGrpSpPr/>
            <p:nvPr/>
          </p:nvGrpSpPr>
          <p:grpSpPr>
            <a:xfrm rot="-10800000">
              <a:off x="7983885" y="3193272"/>
              <a:ext cx="8935818" cy="6193104"/>
              <a:chOff x="0" y="0"/>
              <a:chExt cx="4453403" cy="2216503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205DFB8D-C884-E71C-F660-FF2262330288}"/>
                  </a:ext>
                </a:extLst>
              </p:cNvPr>
              <p:cNvSpPr/>
              <p:nvPr/>
            </p:nvSpPr>
            <p:spPr>
              <a:xfrm>
                <a:off x="-9098" y="-6509"/>
                <a:ext cx="4467734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4467734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574661" y="6965"/>
                    </a:cubicBezTo>
                    <a:lnTo>
                      <a:pt x="3574662" y="6965"/>
                    </a:lnTo>
                    <a:cubicBezTo>
                      <a:pt x="3791409" y="16819"/>
                      <a:pt x="3995724" y="36481"/>
                      <a:pt x="4129912" y="101690"/>
                    </a:cubicBezTo>
                    <a:cubicBezTo>
                      <a:pt x="4385958" y="226120"/>
                      <a:pt x="4467734" y="459160"/>
                      <a:pt x="4462246" y="704684"/>
                    </a:cubicBezTo>
                    <a:cubicBezTo>
                      <a:pt x="4462246" y="704684"/>
                      <a:pt x="4418958" y="1013073"/>
                      <a:pt x="4426392" y="1248607"/>
                    </a:cubicBezTo>
                    <a:cubicBezTo>
                      <a:pt x="4433515" y="1396804"/>
                      <a:pt x="4440671" y="1592407"/>
                      <a:pt x="4440671" y="1592407"/>
                    </a:cubicBezTo>
                    <a:cubicBezTo>
                      <a:pt x="4423990" y="1808139"/>
                      <a:pt x="4309346" y="2018751"/>
                      <a:pt x="4112477" y="2130375"/>
                    </a:cubicBezTo>
                    <a:cubicBezTo>
                      <a:pt x="3962125" y="2215624"/>
                      <a:pt x="3764094" y="2230722"/>
                      <a:pt x="2985675" y="2219980"/>
                    </a:cubicBezTo>
                    <a:lnTo>
                      <a:pt x="2985639" y="2219980"/>
                    </a:ln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5F638A-00F6-FB70-580E-8529854FC931}"/>
                </a:ext>
              </a:extLst>
            </p:cNvPr>
            <p:cNvSpPr txBox="1"/>
            <p:nvPr/>
          </p:nvSpPr>
          <p:spPr>
            <a:xfrm>
              <a:off x="8560060" y="3543969"/>
              <a:ext cx="7836574" cy="5518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Trong tranh có đồi núi, có bạn nhỏ đang đi học.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Bức tranh nói về đường đi học của các bạn nhỏ miền núi.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ea typeface="Times New Roman" panose="02020603050405020304" pitchFamily="18" charset="0"/>
                </a:rPr>
                <a:t>Các bạn nhỏ đi học rất khó khăn và vất vả.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355368">
            <a:off x="16334470" y="6906377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9069" y="1456561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80723" y="7248438"/>
            <a:ext cx="3028891" cy="35219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10824-093A-D4AB-78FE-17B4383055FB}"/>
              </a:ext>
            </a:extLst>
          </p:cNvPr>
          <p:cNvGrpSpPr/>
          <p:nvPr/>
        </p:nvGrpSpPr>
        <p:grpSpPr>
          <a:xfrm>
            <a:off x="3106064" y="760574"/>
            <a:ext cx="12075871" cy="6300131"/>
            <a:chOff x="2819399" y="1993435"/>
            <a:chExt cx="12075871" cy="6300131"/>
          </a:xfrm>
        </p:grpSpPr>
        <p:grpSp>
          <p:nvGrpSpPr>
            <p:cNvPr id="2" name="Group 2"/>
            <p:cNvGrpSpPr/>
            <p:nvPr/>
          </p:nvGrpSpPr>
          <p:grpSpPr>
            <a:xfrm rot="5400000">
              <a:off x="5707269" y="-894435"/>
              <a:ext cx="6300131" cy="12075871"/>
              <a:chOff x="0" y="0"/>
              <a:chExt cx="2444817" cy="363084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9098" y="-6509"/>
                <a:ext cx="2459147" cy="3662900"/>
              </a:xfrm>
              <a:custGeom>
                <a:avLst/>
                <a:gdLst/>
                <a:ahLst/>
                <a:cxnLst/>
                <a:rect l="l" t="t" r="r" b="b"/>
                <a:pathLst>
                  <a:path w="2459147" h="3662900">
                    <a:moveTo>
                      <a:pt x="63030" y="3069347"/>
                    </a:moveTo>
                    <a:cubicBezTo>
                      <a:pt x="63030" y="3069347"/>
                      <a:pt x="0" y="2822783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566074" y="6965"/>
                    </a:cubicBezTo>
                    <a:lnTo>
                      <a:pt x="1566076" y="6965"/>
                    </a:lnTo>
                    <a:cubicBezTo>
                      <a:pt x="1782823" y="16819"/>
                      <a:pt x="1987138" y="36481"/>
                      <a:pt x="2121326" y="101690"/>
                    </a:cubicBezTo>
                    <a:cubicBezTo>
                      <a:pt x="2377372" y="226120"/>
                      <a:pt x="2459147" y="459160"/>
                      <a:pt x="2453659" y="704684"/>
                    </a:cubicBezTo>
                    <a:cubicBezTo>
                      <a:pt x="2453659" y="704684"/>
                      <a:pt x="2410372" y="1013073"/>
                      <a:pt x="2417805" y="1248607"/>
                    </a:cubicBezTo>
                    <a:cubicBezTo>
                      <a:pt x="2424928" y="2811148"/>
                      <a:pt x="2432085" y="3006751"/>
                      <a:pt x="2432085" y="3006751"/>
                    </a:cubicBezTo>
                    <a:cubicBezTo>
                      <a:pt x="2415403" y="3222483"/>
                      <a:pt x="2300759" y="3433095"/>
                      <a:pt x="2103890" y="3544719"/>
                    </a:cubicBezTo>
                    <a:cubicBezTo>
                      <a:pt x="1953539" y="3629968"/>
                      <a:pt x="1755507" y="3645066"/>
                      <a:pt x="1386036" y="3634324"/>
                    </a:cubicBezTo>
                    <a:lnTo>
                      <a:pt x="1386027" y="3634324"/>
                    </a:lnTo>
                    <a:cubicBezTo>
                      <a:pt x="645952" y="3629047"/>
                      <a:pt x="384604" y="3662900"/>
                      <a:pt x="254278" y="3553742"/>
                    </a:cubicBezTo>
                    <a:cubicBezTo>
                      <a:pt x="145767" y="3462858"/>
                      <a:pt x="81795" y="3269546"/>
                      <a:pt x="63030" y="3069347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454C49-477F-2ECE-11C2-37C0B94D0CB6}"/>
                </a:ext>
              </a:extLst>
            </p:cNvPr>
            <p:cNvSpPr txBox="1"/>
            <p:nvPr/>
          </p:nvSpPr>
          <p:spPr>
            <a:xfrm>
              <a:off x="3221000" y="2520221"/>
              <a:ext cx="11201400" cy="5026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72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TIẾT 11. </a:t>
              </a: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72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NGHE NHẠC ĐI HỌC – ÔN ĐỌC NHẠC BÀI SỐ 2</a:t>
              </a:r>
            </a:p>
          </p:txBody>
        </p:sp>
      </p:grpSp>
      <p:pic>
        <p:nvPicPr>
          <p:cNvPr id="17" name="Picture 12">
            <a:extLst>
              <a:ext uri="{FF2B5EF4-FFF2-40B4-BE49-F238E27FC236}">
                <a16:creationId xmlns:a16="http://schemas.microsoft.com/office/drawing/2014/main" id="{FFCDCB86-F712-4BAB-9609-8DEB50E0D8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833302" y="6620399"/>
            <a:ext cx="8621396" cy="36425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94395">
            <a:off x="655689" y="6749345"/>
            <a:ext cx="1681203" cy="1513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355368">
            <a:off x="17227533" y="6855329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7996" y="1352277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55155FF-59D1-E2AF-2885-3950D352C5DB}"/>
              </a:ext>
            </a:extLst>
          </p:cNvPr>
          <p:cNvSpPr txBox="1"/>
          <p:nvPr/>
        </p:nvSpPr>
        <p:spPr>
          <a:xfrm>
            <a:off x="3588129" y="723900"/>
            <a:ext cx="11111742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Nghe nhạc: Đi học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0C3E2-947E-FF7E-7ED8-2B81C0874140}"/>
              </a:ext>
            </a:extLst>
          </p:cNvPr>
          <p:cNvSpPr txBox="1"/>
          <p:nvPr/>
        </p:nvSpPr>
        <p:spPr>
          <a:xfrm>
            <a:off x="1802029" y="2049404"/>
            <a:ext cx="8424863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Nhạc: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Bùi Thanh Thảo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Hoàng Minh Chính. 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 dung bài hát: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về con đường đến trường của bạn nhỏ vùng cao.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 bài hát Đi học, nhạc sĩ Bùi Thanh Thảo còn có thêm các bài hát: Bà thương em, Bàn tay mẹ…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9C1A8594-6210-14BE-02F5-051D774980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69" y="1585079"/>
            <a:ext cx="5621536" cy="8066905"/>
          </a:xfrm>
          <a:prstGeom prst="rect">
            <a:avLst/>
          </a:prstGeom>
        </p:spPr>
      </p:pic>
      <p:pic>
        <p:nvPicPr>
          <p:cNvPr id="15" name="Đi Học Cover Bài hát 2011 song ngữ Anh Việt  Vietnamese Childrens Music w Piano Karaoke Lyrics">
            <a:hlinkClick r:id="" action="ppaction://media"/>
            <a:extLst>
              <a:ext uri="{FF2B5EF4-FFF2-40B4-BE49-F238E27FC236}">
                <a16:creationId xmlns:a16="http://schemas.microsoft.com/office/drawing/2014/main" id="{F8B29C32-42B0-CD43-85A3-C605BD7FF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500" y="9181215"/>
            <a:ext cx="1082675" cy="1082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3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73133" y="-93310"/>
            <a:ext cx="2698187" cy="27583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72061">
            <a:off x="16730369" y="-1239439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73759" y="24791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41576" y="7459441"/>
            <a:ext cx="3028891" cy="352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1978" y="9573544"/>
            <a:ext cx="1582262" cy="1426913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E4AEE43A-3EE1-855B-F3C1-303178806B5A}"/>
              </a:ext>
            </a:extLst>
          </p:cNvPr>
          <p:cNvSpPr txBox="1"/>
          <p:nvPr/>
        </p:nvSpPr>
        <p:spPr>
          <a:xfrm>
            <a:off x="3588129" y="723900"/>
            <a:ext cx="11111742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lời ca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26D3DF-E206-2B37-22DB-4922D09E975B}"/>
              </a:ext>
            </a:extLst>
          </p:cNvPr>
          <p:cNvSpPr txBox="1"/>
          <p:nvPr/>
        </p:nvSpPr>
        <p:spPr>
          <a:xfrm>
            <a:off x="1531288" y="1770015"/>
            <a:ext cx="5544617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Hương rừng thơm đồi vắng,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 suối trong thầm thì,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Cọ xòe ô che nắng,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Râm mát đường em đi.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9580DE-5C9D-68D3-2BDF-FADB01EF22D8}"/>
              </a:ext>
            </a:extLst>
          </p:cNvPr>
          <p:cNvSpPr txBox="1"/>
          <p:nvPr/>
        </p:nvSpPr>
        <p:spPr>
          <a:xfrm>
            <a:off x="12171474" y="1770015"/>
            <a:ext cx="5943600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 của em be bé,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Nằm lặng giữa rừng cây (ớ ơ),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 giáo em tre trẻ,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Dạy em hát rất hay.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C6356-CA34-6220-F226-D9EA67443D5F}"/>
              </a:ext>
            </a:extLst>
          </p:cNvPr>
          <p:cNvSpPr txBox="1"/>
          <p:nvPr/>
        </p:nvSpPr>
        <p:spPr>
          <a:xfrm>
            <a:off x="1548244" y="5143500"/>
            <a:ext cx="4899867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Hôm qua em tới trường,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dắt tay từng bước,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Hôm nay mẹ lên nương,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mình em tới lớp.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1BB47-B557-CB4E-30D1-06589F3076C1}"/>
              </a:ext>
            </a:extLst>
          </p:cNvPr>
          <p:cNvSpPr txBox="1"/>
          <p:nvPr/>
        </p:nvSpPr>
        <p:spPr>
          <a:xfrm>
            <a:off x="6280768" y="6912154"/>
            <a:ext cx="590975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 rừng hương thơm ngát,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 dưới khe thì thào,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Hương rừng chen hương cốm,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tới trường hương theo.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524C03-AB76-D244-D7A7-1F5618FEB4AB}"/>
              </a:ext>
            </a:extLst>
          </p:cNvPr>
          <p:cNvSpPr txBox="1"/>
          <p:nvPr/>
        </p:nvSpPr>
        <p:spPr>
          <a:xfrm>
            <a:off x="12171474" y="5143500"/>
            <a:ext cx="5435267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Hương rừng thơm đồi vắng,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 suối trong thầm thì,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Cọ xòe ô che nắng,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Râm mát đường em đi.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Đi Học Cover Bài hát 2011 song ngữ Anh Việt  Vietnamese Childrens Music w Piano Karaoke Lyrics">
            <a:hlinkClick r:id="" action="ppaction://media"/>
            <a:extLst>
              <a:ext uri="{FF2B5EF4-FFF2-40B4-BE49-F238E27FC236}">
                <a16:creationId xmlns:a16="http://schemas.microsoft.com/office/drawing/2014/main" id="{CDB5968C-588E-5E93-39CA-D9412F6BF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34" y="9051925"/>
            <a:ext cx="1235075" cy="1235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37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65546">
            <a:off x="-1746315" y="7308640"/>
            <a:ext cx="2698187" cy="2758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33382">
            <a:off x="16642993" y="8932156"/>
            <a:ext cx="2705747" cy="1746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00000">
            <a:off x="-109076" y="-130991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71093" y="-197441"/>
            <a:ext cx="1582262" cy="14269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94395">
            <a:off x="-189855" y="6176246"/>
            <a:ext cx="1681203" cy="15130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23347-55F5-9167-4AC4-E85EADA89E38}"/>
              </a:ext>
            </a:extLst>
          </p:cNvPr>
          <p:cNvGrpSpPr/>
          <p:nvPr/>
        </p:nvGrpSpPr>
        <p:grpSpPr>
          <a:xfrm>
            <a:off x="650746" y="1028700"/>
            <a:ext cx="9789045" cy="7943579"/>
            <a:chOff x="1236518" y="1314721"/>
            <a:chExt cx="9789045" cy="7943579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2159251" y="391988"/>
              <a:ext cx="7943579" cy="9789045"/>
              <a:chOff x="0" y="0"/>
              <a:chExt cx="2304936" cy="28404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2319266" cy="2872476"/>
              </a:xfrm>
              <a:custGeom>
                <a:avLst/>
                <a:gdLst/>
                <a:ahLst/>
                <a:cxnLst/>
                <a:rect l="l" t="t" r="r" b="b"/>
                <a:pathLst>
                  <a:path w="2319266" h="2872476">
                    <a:moveTo>
                      <a:pt x="63030" y="2278922"/>
                    </a:moveTo>
                    <a:cubicBezTo>
                      <a:pt x="63030" y="2278922"/>
                      <a:pt x="0" y="2032358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426193" y="6965"/>
                    </a:cubicBezTo>
                    <a:lnTo>
                      <a:pt x="1426194" y="6965"/>
                    </a:lnTo>
                    <a:cubicBezTo>
                      <a:pt x="1642941" y="16819"/>
                      <a:pt x="1847256" y="36481"/>
                      <a:pt x="1981445" y="101690"/>
                    </a:cubicBezTo>
                    <a:cubicBezTo>
                      <a:pt x="2237491" y="226120"/>
                      <a:pt x="2319266" y="459160"/>
                      <a:pt x="2313778" y="704684"/>
                    </a:cubicBezTo>
                    <a:cubicBezTo>
                      <a:pt x="2313778" y="704684"/>
                      <a:pt x="2270490" y="1013073"/>
                      <a:pt x="2277924" y="1248607"/>
                    </a:cubicBezTo>
                    <a:cubicBezTo>
                      <a:pt x="2285047" y="2020724"/>
                      <a:pt x="2292203" y="2216327"/>
                      <a:pt x="2292203" y="2216327"/>
                    </a:cubicBezTo>
                    <a:cubicBezTo>
                      <a:pt x="2275522" y="2432059"/>
                      <a:pt x="2160878" y="2642671"/>
                      <a:pt x="1964009" y="2754295"/>
                    </a:cubicBezTo>
                    <a:cubicBezTo>
                      <a:pt x="1813657" y="2839544"/>
                      <a:pt x="1615626" y="2854641"/>
                      <a:pt x="1274635" y="2843900"/>
                    </a:cubicBezTo>
                    <a:lnTo>
                      <a:pt x="1274627" y="2843900"/>
                    </a:lnTo>
                    <a:cubicBezTo>
                      <a:pt x="645952" y="2838623"/>
                      <a:pt x="384604" y="2872476"/>
                      <a:pt x="254278" y="2763318"/>
                    </a:cubicBezTo>
                    <a:cubicBezTo>
                      <a:pt x="145767" y="2672433"/>
                      <a:pt x="81795" y="2479121"/>
                      <a:pt x="63030" y="2278922"/>
                    </a:cubicBezTo>
                    <a:close/>
                  </a:path>
                </a:pathLst>
              </a:custGeom>
              <a:solidFill>
                <a:srgbClr val="96B3ED"/>
              </a:solidFill>
            </p:spPr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16B81-C825-B091-A3EB-F5621D6167A0}"/>
                </a:ext>
              </a:extLst>
            </p:cNvPr>
            <p:cNvSpPr txBox="1"/>
            <p:nvPr/>
          </p:nvSpPr>
          <p:spPr>
            <a:xfrm>
              <a:off x="1673597" y="1714500"/>
              <a:ext cx="9037765" cy="7379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cảm nhận như thế nào khi nghe bài hát?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ảnh phong cảnh miền núi trong bài hát được miêu tả như thế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hát nói về các bạn</a:t>
              </a:r>
              <a:r>
                <a: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nhỏ đi học</a:t>
              </a:r>
              <a:r>
                <a:rPr lang="vi-VN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 vùng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nghe bài hát này, em nhớ tới điều gì?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06DCE5-B743-3A18-1536-081DE5991C2E}"/>
              </a:ext>
            </a:extLst>
          </p:cNvPr>
          <p:cNvSpPr txBox="1"/>
          <p:nvPr/>
        </p:nvSpPr>
        <p:spPr>
          <a:xfrm>
            <a:off x="10719358" y="1111675"/>
            <a:ext cx="6856887" cy="776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trả lời: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nghe bài hát thấy tâm hồn thoải mái, thư thái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ảnh phong cảnh miền núi hùng vĩ, tươi đẹp: rừng cọ, suối, chim rừng…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hát nói về bạn nhỏ vùng cao đi học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A107B5B-4800-8DF8-0DCE-4E4806FD69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59610" y="8560130"/>
            <a:ext cx="3045528" cy="8603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94395">
            <a:off x="655689" y="6749345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355368">
            <a:off x="16334470" y="6906377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09069" y="1456561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82B64280-8DE9-3210-448F-E5BB3FD13457}"/>
              </a:ext>
            </a:extLst>
          </p:cNvPr>
          <p:cNvSpPr txBox="1"/>
          <p:nvPr/>
        </p:nvSpPr>
        <p:spPr>
          <a:xfrm>
            <a:off x="3218174" y="723900"/>
            <a:ext cx="11851652" cy="1058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THỰC HÀNH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A2EA90-F65D-C2FD-A4F5-F4403FE42432}"/>
              </a:ext>
            </a:extLst>
          </p:cNvPr>
          <p:cNvSpPr txBox="1"/>
          <p:nvPr/>
        </p:nvSpPr>
        <p:spPr>
          <a:xfrm>
            <a:off x="3661784" y="2025057"/>
            <a:ext cx="10964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biểu diễn bài hát theo nhóm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454891-21E2-6D41-BBB5-AD3E6A7DBE1F}"/>
              </a:ext>
            </a:extLst>
          </p:cNvPr>
          <p:cNvGrpSpPr/>
          <p:nvPr/>
        </p:nvGrpSpPr>
        <p:grpSpPr>
          <a:xfrm>
            <a:off x="1780258" y="3291769"/>
            <a:ext cx="3831834" cy="6397666"/>
            <a:chOff x="1780258" y="3291769"/>
            <a:chExt cx="3831834" cy="6397666"/>
          </a:xfrm>
        </p:grpSpPr>
        <p:pic>
          <p:nvPicPr>
            <p:cNvPr id="24" name="Picture 29">
              <a:extLst>
                <a:ext uri="{FF2B5EF4-FFF2-40B4-BE49-F238E27FC236}">
                  <a16:creationId xmlns:a16="http://schemas.microsoft.com/office/drawing/2014/main" id="{41DF4985-F31F-9046-7BCD-8CC01033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2179246" y="3291769"/>
              <a:ext cx="3142280" cy="483118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DD1D01-4FDA-6295-973E-9F525273D2C3}"/>
                </a:ext>
              </a:extLst>
            </p:cNvPr>
            <p:cNvSpPr txBox="1"/>
            <p:nvPr/>
          </p:nvSpPr>
          <p:spPr>
            <a:xfrm>
              <a:off x="1780258" y="8037764"/>
              <a:ext cx="3831834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 gõ đệm theo phách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B790DE-6BD5-13AB-C31E-E50A6ADD5DF7}"/>
              </a:ext>
            </a:extLst>
          </p:cNvPr>
          <p:cNvGrpSpPr/>
          <p:nvPr/>
        </p:nvGrpSpPr>
        <p:grpSpPr>
          <a:xfrm>
            <a:off x="6838637" y="3291769"/>
            <a:ext cx="3831834" cy="6397666"/>
            <a:chOff x="6838637" y="3291769"/>
            <a:chExt cx="3831834" cy="6397666"/>
          </a:xfrm>
        </p:grpSpPr>
        <p:pic>
          <p:nvPicPr>
            <p:cNvPr id="23" name="Picture 26">
              <a:extLst>
                <a:ext uri="{FF2B5EF4-FFF2-40B4-BE49-F238E27FC236}">
                  <a16:creationId xmlns:a16="http://schemas.microsoft.com/office/drawing/2014/main" id="{E6157230-0B66-7398-369A-3A3F1D9CE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7477140" y="3291769"/>
              <a:ext cx="2582668" cy="48311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7DC52-0DA7-49EE-0022-0D2FB6C6827E}"/>
                </a:ext>
              </a:extLst>
            </p:cNvPr>
            <p:cNvSpPr txBox="1"/>
            <p:nvPr/>
          </p:nvSpPr>
          <p:spPr>
            <a:xfrm>
              <a:off x="6838637" y="8037764"/>
              <a:ext cx="3831834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 gõ đệm theo nhịp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FEB232-EAFB-E6D8-A85E-26F5A73D0A29}"/>
              </a:ext>
            </a:extLst>
          </p:cNvPr>
          <p:cNvGrpSpPr/>
          <p:nvPr/>
        </p:nvGrpSpPr>
        <p:grpSpPr>
          <a:xfrm>
            <a:off x="11562153" y="3291769"/>
            <a:ext cx="5105400" cy="6397666"/>
            <a:chOff x="11562153" y="3291769"/>
            <a:chExt cx="5105400" cy="6397666"/>
          </a:xfrm>
        </p:grpSpPr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AA8DB981-1D6E-B077-2ECC-2957BC408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345703" y="3291769"/>
              <a:ext cx="3308134" cy="471188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90242B-B85F-A337-4059-11ECB1C8BDE3}"/>
                </a:ext>
              </a:extLst>
            </p:cNvPr>
            <p:cNvSpPr txBox="1"/>
            <p:nvPr/>
          </p:nvSpPr>
          <p:spPr>
            <a:xfrm>
              <a:off x="11562153" y="8037764"/>
              <a:ext cx="5105400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 thể hiện động tác phụ họa cho lời ca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Đi Học Cover Bài hát 2011 song ngữ Anh Việt  Vietnamese Childrens Music w Piano Karaoke Lyrics">
            <a:hlinkClick r:id="" action="ppaction://media"/>
            <a:extLst>
              <a:ext uri="{FF2B5EF4-FFF2-40B4-BE49-F238E27FC236}">
                <a16:creationId xmlns:a16="http://schemas.microsoft.com/office/drawing/2014/main" id="{34475309-40BF-BEDF-105F-4D513E5DF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034" y="9051925"/>
            <a:ext cx="1235075" cy="1235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3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66" y="7264584"/>
            <a:ext cx="1632280" cy="3387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32627" y="-922367"/>
            <a:ext cx="1582262" cy="14269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68914" y="-251996"/>
            <a:ext cx="1681203" cy="15130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266453">
            <a:off x="17261792" y="7870460"/>
            <a:ext cx="2698187" cy="27583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29695">
            <a:off x="16692340" y="9074288"/>
            <a:ext cx="1681203" cy="1513083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19846088-7D51-E617-FFD1-34224EF7A7CD}"/>
              </a:ext>
            </a:extLst>
          </p:cNvPr>
          <p:cNvSpPr txBox="1"/>
          <p:nvPr/>
        </p:nvSpPr>
        <p:spPr>
          <a:xfrm>
            <a:off x="3218174" y="723900"/>
            <a:ext cx="11851652" cy="1058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TRẢI NGHIỆM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B7346-524F-ABE1-41C4-B797EA20973B}"/>
              </a:ext>
            </a:extLst>
          </p:cNvPr>
          <p:cNvSpPr txBox="1"/>
          <p:nvPr/>
        </p:nvSpPr>
        <p:spPr>
          <a:xfrm>
            <a:off x="3661784" y="2025057"/>
            <a:ext cx="10964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Gõ đệm bài hát “Đi học”</a:t>
            </a:r>
            <a:endParaRPr lang="en-US" sz="5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119060-8A94-77BD-06AB-15E8D7095AF6}"/>
              </a:ext>
            </a:extLst>
          </p:cNvPr>
          <p:cNvGrpSpPr/>
          <p:nvPr/>
        </p:nvGrpSpPr>
        <p:grpSpPr>
          <a:xfrm>
            <a:off x="838200" y="3390900"/>
            <a:ext cx="16481289" cy="5661082"/>
            <a:chOff x="838200" y="3716039"/>
            <a:chExt cx="16481289" cy="56610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F281C3-4D7E-EE54-2285-7B17AF58FC5F}"/>
                </a:ext>
              </a:extLst>
            </p:cNvPr>
            <p:cNvGrpSpPr/>
            <p:nvPr/>
          </p:nvGrpSpPr>
          <p:grpSpPr>
            <a:xfrm>
              <a:off x="838200" y="3716039"/>
              <a:ext cx="16481289" cy="2285619"/>
              <a:chOff x="1420311" y="7133367"/>
              <a:chExt cx="16481289" cy="228561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FF9F6DD-A8EB-9031-7F41-07A42250F313}"/>
                  </a:ext>
                </a:extLst>
              </p:cNvPr>
              <p:cNvGrpSpPr/>
              <p:nvPr/>
            </p:nvGrpSpPr>
            <p:grpSpPr>
              <a:xfrm>
                <a:off x="4750538" y="7167039"/>
                <a:ext cx="2163816" cy="2175746"/>
                <a:chOff x="5356299" y="3471342"/>
                <a:chExt cx="2416101" cy="2174689"/>
              </a:xfrm>
            </p:grpSpPr>
            <p:pic>
              <p:nvPicPr>
                <p:cNvPr id="46" name="Picture 17">
                  <a:extLst>
                    <a:ext uri="{FF2B5EF4-FFF2-40B4-BE49-F238E27FC236}">
                      <a16:creationId xmlns:a16="http://schemas.microsoft.com/office/drawing/2014/main" id="{C81FA09E-A5AE-C83D-EB44-57EC3CE37F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184381" y="3488162"/>
                  <a:ext cx="588019" cy="2157869"/>
                </a:xfrm>
                <a:prstGeom prst="rect">
                  <a:avLst/>
                </a:prstGeom>
              </p:spPr>
            </p:pic>
            <p:pic>
              <p:nvPicPr>
                <p:cNvPr id="47" name="Picture 17">
                  <a:extLst>
                    <a:ext uri="{FF2B5EF4-FFF2-40B4-BE49-F238E27FC236}">
                      <a16:creationId xmlns:a16="http://schemas.microsoft.com/office/drawing/2014/main" id="{DD635EE3-4EDE-BDBF-D131-21153BFAA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356299" y="3471342"/>
                  <a:ext cx="588019" cy="2157869"/>
                </a:xfrm>
                <a:prstGeom prst="rect">
                  <a:avLst/>
                </a:prstGeom>
              </p:spPr>
            </p:pic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490CFFD-1C3F-E928-27E0-6728C55BF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2694" y="3496877"/>
                  <a:ext cx="1899706" cy="0"/>
                </a:xfrm>
                <a:prstGeom prst="line">
                  <a:avLst/>
                </a:prstGeom>
                <a:ln w="152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17">
                <a:extLst>
                  <a:ext uri="{FF2B5EF4-FFF2-40B4-BE49-F238E27FC236}">
                    <a16:creationId xmlns:a16="http://schemas.microsoft.com/office/drawing/2014/main" id="{56BA8AC6-A8AD-959E-2951-3863943A0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924800" y="7145454"/>
                <a:ext cx="521980" cy="2092242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11F53D6-1777-484E-AF91-D325A355E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5400" y="7600187"/>
                <a:ext cx="0" cy="14295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28BC485D-B45F-BFEF-2FFD-AC4970CAD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77143" y="7600187"/>
                <a:ext cx="471057" cy="1236071"/>
              </a:xfrm>
              <a:prstGeom prst="rect">
                <a:avLst/>
              </a:prstGeom>
            </p:spPr>
          </p:pic>
          <p:pic>
            <p:nvPicPr>
              <p:cNvPr id="43" name="Picture 17">
                <a:extLst>
                  <a:ext uri="{FF2B5EF4-FFF2-40B4-BE49-F238E27FC236}">
                    <a16:creationId xmlns:a16="http://schemas.microsoft.com/office/drawing/2014/main" id="{74D10BA3-76F3-411E-026E-23031E4CA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18800" y="7133367"/>
                <a:ext cx="526619" cy="2158918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1192BC-9D95-6AFE-97CF-CAF85A36A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3291" y="7600187"/>
                <a:ext cx="0" cy="14295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42D306-DE12-86A7-21EE-EE1209AB0934}"/>
                  </a:ext>
                </a:extLst>
              </p:cNvPr>
              <p:cNvGrpSpPr/>
              <p:nvPr/>
            </p:nvGrpSpPr>
            <p:grpSpPr>
              <a:xfrm>
                <a:off x="12675338" y="7243240"/>
                <a:ext cx="2163816" cy="2175746"/>
                <a:chOff x="5356299" y="3471342"/>
                <a:chExt cx="2416101" cy="2174689"/>
              </a:xfrm>
            </p:grpSpPr>
            <p:pic>
              <p:nvPicPr>
                <p:cNvPr id="40" name="Picture 17">
                  <a:extLst>
                    <a:ext uri="{FF2B5EF4-FFF2-40B4-BE49-F238E27FC236}">
                      <a16:creationId xmlns:a16="http://schemas.microsoft.com/office/drawing/2014/main" id="{E0C0B13C-7139-3168-CDD6-6F7713F3D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184381" y="3488162"/>
                  <a:ext cx="588019" cy="2157869"/>
                </a:xfrm>
                <a:prstGeom prst="rect">
                  <a:avLst/>
                </a:prstGeom>
              </p:spPr>
            </p:pic>
            <p:pic>
              <p:nvPicPr>
                <p:cNvPr id="41" name="Picture 17">
                  <a:extLst>
                    <a:ext uri="{FF2B5EF4-FFF2-40B4-BE49-F238E27FC236}">
                      <a16:creationId xmlns:a16="http://schemas.microsoft.com/office/drawing/2014/main" id="{5DA93B20-ED06-D787-1FAC-2AACAA7BD4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356299" y="3471342"/>
                  <a:ext cx="588019" cy="2157869"/>
                </a:xfrm>
                <a:prstGeom prst="rect">
                  <a:avLst/>
                </a:prstGeom>
              </p:spPr>
            </p:pic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B1C24F8-3AB1-42F4-9582-D1762FDAE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2694" y="3496877"/>
                  <a:ext cx="1899706" cy="0"/>
                </a:xfrm>
                <a:prstGeom prst="line">
                  <a:avLst/>
                </a:prstGeom>
                <a:ln w="152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17">
                <a:extLst>
                  <a:ext uri="{FF2B5EF4-FFF2-40B4-BE49-F238E27FC236}">
                    <a16:creationId xmlns:a16="http://schemas.microsoft.com/office/drawing/2014/main" id="{A0C59A10-9426-7A59-DBA5-02C9B976D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849600" y="7221655"/>
                <a:ext cx="521980" cy="2092242"/>
              </a:xfrm>
              <a:prstGeom prst="rect">
                <a:avLst/>
              </a:prstGeom>
            </p:spPr>
          </p:pic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1E1BCB4-E24A-3B04-AF1B-618B03E57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1600" y="7676388"/>
                <a:ext cx="0" cy="14295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40769E38-5D4A-3FF2-F736-219B88800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973343" y="7676388"/>
                <a:ext cx="471057" cy="1236071"/>
              </a:xfrm>
              <a:prstGeom prst="rect">
                <a:avLst/>
              </a:prstGeom>
            </p:spPr>
          </p:pic>
          <p:pic>
            <p:nvPicPr>
              <p:cNvPr id="37" name="Picture 17">
                <a:extLst>
                  <a:ext uri="{FF2B5EF4-FFF2-40B4-BE49-F238E27FC236}">
                    <a16:creationId xmlns:a16="http://schemas.microsoft.com/office/drawing/2014/main" id="{044E7B4E-0BB0-61C6-91B7-3EEF7EB93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043600" y="7209568"/>
                <a:ext cx="526619" cy="2158918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D9F275B-D8E6-DDB4-CB9F-D6B4DAB58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98091" y="7676388"/>
                <a:ext cx="0" cy="14295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7160BE9-18BB-CF92-AC69-163AFFD39A35}"/>
                  </a:ext>
                </a:extLst>
              </p:cNvPr>
              <p:cNvGrpSpPr/>
              <p:nvPr/>
            </p:nvGrpSpPr>
            <p:grpSpPr>
              <a:xfrm>
                <a:off x="1420311" y="7391816"/>
                <a:ext cx="749334" cy="1788575"/>
                <a:chOff x="2554640" y="3857864"/>
                <a:chExt cx="944899" cy="2063657"/>
              </a:xfrm>
            </p:grpSpPr>
            <p:pic>
              <p:nvPicPr>
                <p:cNvPr id="35" name="Picture 11">
                  <a:extLst>
                    <a:ext uri="{FF2B5EF4-FFF2-40B4-BE49-F238E27FC236}">
                      <a16:creationId xmlns:a16="http://schemas.microsoft.com/office/drawing/2014/main" id="{A60E5F72-E429-E387-29B6-A891E7F72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554640" y="4767316"/>
                  <a:ext cx="944899" cy="1154205"/>
                </a:xfrm>
                <a:prstGeom prst="rect">
                  <a:avLst/>
                </a:prstGeom>
              </p:spPr>
            </p:pic>
            <p:pic>
              <p:nvPicPr>
                <p:cNvPr id="36" name="Picture 10">
                  <a:extLst>
                    <a:ext uri="{FF2B5EF4-FFF2-40B4-BE49-F238E27FC236}">
                      <a16:creationId xmlns:a16="http://schemas.microsoft.com/office/drawing/2014/main" id="{86601D9B-43C7-13F4-5859-E2BE04C85D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554640" y="3857864"/>
                  <a:ext cx="944899" cy="1033169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FFFC3-2921-9E31-60FB-CCE31766C758}"/>
                </a:ext>
              </a:extLst>
            </p:cNvPr>
            <p:cNvSpPr txBox="1"/>
            <p:nvPr/>
          </p:nvSpPr>
          <p:spPr>
            <a:xfrm>
              <a:off x="1922401" y="6226598"/>
              <a:ext cx="15397085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Hương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rừng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thơm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đồi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vắng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n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ước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suối</a:t>
              </a:r>
              <a:endParaRPr lang="en-US" sz="2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80D3D5-E016-3B2B-270C-9D1D55CC087F}"/>
                </a:ext>
              </a:extLst>
            </p:cNvPr>
            <p:cNvSpPr txBox="1"/>
            <p:nvPr/>
          </p:nvSpPr>
          <p:spPr>
            <a:xfrm>
              <a:off x="1922402" y="7794588"/>
              <a:ext cx="1470135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thầm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cọ               xòe               ô…</a:t>
              </a:r>
              <a:endParaRPr lang="en-US" sz="2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0B82DF-8AEB-A59B-30AB-D8E9B2207E40}"/>
                </a:ext>
              </a:extLst>
            </p:cNvPr>
            <p:cNvSpPr txBox="1"/>
            <p:nvPr/>
          </p:nvSpPr>
          <p:spPr>
            <a:xfrm>
              <a:off x="2536689" y="6988457"/>
              <a:ext cx="1478279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               XX               X                      X                 XX               X</a:t>
              </a:r>
              <a:endPara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8A08F8-BE01-EF50-7CD7-1CAFAC99E926}"/>
                </a:ext>
              </a:extLst>
            </p:cNvPr>
            <p:cNvSpPr txBox="1"/>
            <p:nvPr/>
          </p:nvSpPr>
          <p:spPr>
            <a:xfrm>
              <a:off x="2405731" y="8556447"/>
              <a:ext cx="14218025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                XX               X                      X                 XX               X</a:t>
              </a:r>
              <a:endPara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Đi Học Cover Bài hát 2011 song ngữ Anh Việt  Vietnamese Childrens Music w Piano Karaoke Lyrics">
            <a:hlinkClick r:id="" action="ppaction://media"/>
            <a:extLst>
              <a:ext uri="{FF2B5EF4-FFF2-40B4-BE49-F238E27FC236}">
                <a16:creationId xmlns:a16="http://schemas.microsoft.com/office/drawing/2014/main" id="{9A2C767B-1CE0-A6B2-2E92-5E0105D0E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034" y="9051925"/>
            <a:ext cx="1235075" cy="1235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37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618</Words>
  <Application>Microsoft Office PowerPoint</Application>
  <PresentationFormat>Custom</PresentationFormat>
  <Paragraphs>73</Paragraphs>
  <Slides>16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2006-08-16T00:00:00Z</dcterms:created>
  <dcterms:modified xsi:type="dcterms:W3CDTF">2024-11-21T03:07:19Z</dcterms:modified>
  <dc:identifier>DAFQAdLg7yo</dc:identifier>
</cp:coreProperties>
</file>