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7" r:id="rId3"/>
    <p:sldId id="256" r:id="rId4"/>
    <p:sldId id="261" r:id="rId5"/>
    <p:sldId id="273" r:id="rId6"/>
    <p:sldId id="258" r:id="rId7"/>
    <p:sldId id="260" r:id="rId8"/>
    <p:sldId id="262" r:id="rId9"/>
    <p:sldId id="263" r:id="rId10"/>
    <p:sldId id="275" r:id="rId11"/>
    <p:sldId id="264" r:id="rId12"/>
    <p:sldId id="265" r:id="rId13"/>
    <p:sldId id="274" r:id="rId14"/>
    <p:sldId id="271" r:id="rId15"/>
  </p:sldIdLst>
  <p:sldSz cx="18288000" cy="10287000"/>
  <p:notesSz cx="6858000" cy="9144000"/>
  <p:embeddedFontLst>
    <p:embeddedFont>
      <p:font typeface="Jua" panose="020B0604020202020204" charset="-127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537"/>
    <a:srgbClr val="F7971D"/>
    <a:srgbClr val="C5C10B"/>
    <a:srgbClr val="F2EB17"/>
    <a:srgbClr val="64B6E6"/>
    <a:srgbClr val="68BC45"/>
    <a:srgbClr val="4C62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2" d="100"/>
          <a:sy n="42" d="100"/>
        </p:scale>
        <p:origin x="100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2.svg"/><Relationship Id="rId3" Type="http://schemas.openxmlformats.org/officeDocument/2006/relationships/image" Target="../media/image86.svg"/><Relationship Id="rId7" Type="http://schemas.openxmlformats.org/officeDocument/2006/relationships/image" Target="../media/image14.svg"/><Relationship Id="rId12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6.svg"/><Relationship Id="rId5" Type="http://schemas.openxmlformats.org/officeDocument/2006/relationships/image" Target="../media/image88.svg"/><Relationship Id="rId10" Type="http://schemas.openxmlformats.org/officeDocument/2006/relationships/image" Target="../media/image26.png"/><Relationship Id="rId4" Type="http://schemas.openxmlformats.org/officeDocument/2006/relationships/image" Target="../media/image53.png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94.svg"/><Relationship Id="rId5" Type="http://schemas.openxmlformats.org/officeDocument/2006/relationships/image" Target="../media/image12.svg"/><Relationship Id="rId10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0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59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46.svg"/><Relationship Id="rId5" Type="http://schemas.openxmlformats.org/officeDocument/2006/relationships/image" Target="../media/image98.svg"/><Relationship Id="rId15" Type="http://schemas.openxmlformats.org/officeDocument/2006/relationships/image" Target="../media/image102.svg"/><Relationship Id="rId10" Type="http://schemas.openxmlformats.org/officeDocument/2006/relationships/image" Target="../media/image26.png"/><Relationship Id="rId4" Type="http://schemas.openxmlformats.org/officeDocument/2006/relationships/image" Target="../media/image58.png"/><Relationship Id="rId9" Type="http://schemas.openxmlformats.org/officeDocument/2006/relationships/image" Target="../media/image80.sv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4.svg"/><Relationship Id="rId3" Type="http://schemas.openxmlformats.org/officeDocument/2006/relationships/image" Target="../media/image86.svg"/><Relationship Id="rId7" Type="http://schemas.openxmlformats.org/officeDocument/2006/relationships/image" Target="../media/image14.svg"/><Relationship Id="rId12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6.svg"/><Relationship Id="rId5" Type="http://schemas.openxmlformats.org/officeDocument/2006/relationships/image" Target="../media/image88.svg"/><Relationship Id="rId15" Type="http://schemas.openxmlformats.org/officeDocument/2006/relationships/image" Target="../media/image106.svg"/><Relationship Id="rId10" Type="http://schemas.openxmlformats.org/officeDocument/2006/relationships/image" Target="../media/image26.png"/><Relationship Id="rId4" Type="http://schemas.openxmlformats.org/officeDocument/2006/relationships/image" Target="../media/image53.png"/><Relationship Id="rId9" Type="http://schemas.openxmlformats.org/officeDocument/2006/relationships/image" Target="../media/image10.sv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10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5" Type="http://schemas.openxmlformats.org/officeDocument/2006/relationships/image" Target="../media/image108.svg"/><Relationship Id="rId15" Type="http://schemas.openxmlformats.org/officeDocument/2006/relationships/image" Target="../media/image112.svg"/><Relationship Id="rId10" Type="http://schemas.openxmlformats.org/officeDocument/2006/relationships/image" Target="../media/image8.png"/><Relationship Id="rId4" Type="http://schemas.openxmlformats.org/officeDocument/2006/relationships/image" Target="../media/image63.png"/><Relationship Id="rId9" Type="http://schemas.openxmlformats.org/officeDocument/2006/relationships/image" Target="../media/image98.sv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image" Target="../media/image18.svg"/><Relationship Id="rId7" Type="http://schemas.openxmlformats.org/officeDocument/2006/relationships/image" Target="../media/image14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2.svg"/><Relationship Id="rId5" Type="http://schemas.openxmlformats.org/officeDocument/2006/relationships/image" Target="../media/image20.sv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0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6.png"/><Relationship Id="rId17" Type="http://schemas.openxmlformats.org/officeDocument/2006/relationships/image" Target="../media/image40.svg"/><Relationship Id="rId2" Type="http://schemas.openxmlformats.org/officeDocument/2006/relationships/image" Target="../media/image18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svg"/><Relationship Id="rId5" Type="http://schemas.openxmlformats.org/officeDocument/2006/relationships/image" Target="../media/image32.svg"/><Relationship Id="rId15" Type="http://schemas.openxmlformats.org/officeDocument/2006/relationships/image" Target="../media/image38.sv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36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2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44.sv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svg"/><Relationship Id="rId12" Type="http://schemas.openxmlformats.org/officeDocument/2006/relationships/image" Target="../media/image2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0.png"/><Relationship Id="rId11" Type="http://schemas.openxmlformats.org/officeDocument/2006/relationships/image" Target="../media/image12.svg"/><Relationship Id="rId5" Type="http://schemas.openxmlformats.org/officeDocument/2006/relationships/image" Target="../media/image51.svg"/><Relationship Id="rId10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openxmlformats.org/officeDocument/2006/relationships/image" Target="../media/image5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5.svg"/><Relationship Id="rId18" Type="http://schemas.openxmlformats.org/officeDocument/2006/relationships/image" Target="../media/image40.png"/><Relationship Id="rId3" Type="http://schemas.openxmlformats.org/officeDocument/2006/relationships/image" Target="../media/image14.svg"/><Relationship Id="rId21" Type="http://schemas.openxmlformats.org/officeDocument/2006/relationships/image" Target="../media/image43.png"/><Relationship Id="rId7" Type="http://schemas.openxmlformats.org/officeDocument/2006/relationships/image" Target="../media/image59.svg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image" Target="../media/image7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10" Type="http://schemas.openxmlformats.org/officeDocument/2006/relationships/image" Target="../media/image35.png"/><Relationship Id="rId19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openxmlformats.org/officeDocument/2006/relationships/image" Target="../media/image61.svg"/><Relationship Id="rId14" Type="http://schemas.openxmlformats.org/officeDocument/2006/relationships/image" Target="../media/image37.png"/><Relationship Id="rId22" Type="http://schemas.openxmlformats.org/officeDocument/2006/relationships/image" Target="../media/image7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8.svg"/><Relationship Id="rId3" Type="http://schemas.openxmlformats.org/officeDocument/2006/relationships/image" Target="../media/image73.svg"/><Relationship Id="rId7" Type="http://schemas.openxmlformats.org/officeDocument/2006/relationships/image" Target="../media/image14.svg"/><Relationship Id="rId12" Type="http://schemas.openxmlformats.org/officeDocument/2006/relationships/image" Target="../media/image2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7.svg"/><Relationship Id="rId5" Type="http://schemas.openxmlformats.org/officeDocument/2006/relationships/image" Target="../media/image75.svg"/><Relationship Id="rId10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10.svg"/><Relationship Id="rId14" Type="http://schemas.openxmlformats.org/officeDocument/2006/relationships/image" Target="../media/image4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svg"/><Relationship Id="rId12" Type="http://schemas.openxmlformats.org/officeDocument/2006/relationships/image" Target="../media/image4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16.svg"/><Relationship Id="rId5" Type="http://schemas.openxmlformats.org/officeDocument/2006/relationships/image" Target="../media/image14.svg"/><Relationship Id="rId15" Type="http://schemas.openxmlformats.org/officeDocument/2006/relationships/image" Target="../media/image51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6.svg"/><Relationship Id="rId14" Type="http://schemas.openxmlformats.org/officeDocument/2006/relationships/image" Target="../media/image8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0.svg"/><Relationship Id="rId3" Type="http://schemas.openxmlformats.org/officeDocument/2006/relationships/image" Target="../media/image86.svg"/><Relationship Id="rId7" Type="http://schemas.openxmlformats.org/officeDocument/2006/relationships/image" Target="../media/image14.svg"/><Relationship Id="rId12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6.svg"/><Relationship Id="rId5" Type="http://schemas.openxmlformats.org/officeDocument/2006/relationships/image" Target="../media/image88.svg"/><Relationship Id="rId10" Type="http://schemas.openxmlformats.org/officeDocument/2006/relationships/image" Target="../media/image26.png"/><Relationship Id="rId4" Type="http://schemas.openxmlformats.org/officeDocument/2006/relationships/image" Target="../media/image53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305215">
            <a:off x="5918662" y="1143000"/>
            <a:ext cx="6450676" cy="1828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738948" y="4475590"/>
            <a:ext cx="4636421" cy="40969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636186" y="5091773"/>
            <a:ext cx="3455141" cy="43189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31326" y="5167973"/>
            <a:ext cx="3046806" cy="43189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746658" y="8167161"/>
            <a:ext cx="3550715" cy="8166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884417" y="5143500"/>
            <a:ext cx="3550715" cy="8166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151639" y="-772849"/>
            <a:ext cx="1822483" cy="19999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185711">
            <a:off x="-192139" y="10354"/>
            <a:ext cx="1438355" cy="91695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0836" y="800100"/>
            <a:ext cx="16292644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20201" flipH="1">
            <a:off x="-2113698" y="6235567"/>
            <a:ext cx="5841431" cy="60454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776577" flipH="1">
            <a:off x="14388387" y="-2057400"/>
            <a:ext cx="519217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6984476" y="1272517"/>
            <a:ext cx="1749789" cy="19202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16384" y="6180722"/>
            <a:ext cx="3290169" cy="7567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2246" y="0"/>
            <a:ext cx="1123931" cy="1776967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6F998C4-8049-4952-B1F2-F680A64C4085}"/>
              </a:ext>
            </a:extLst>
          </p:cNvPr>
          <p:cNvSpPr/>
          <p:nvPr/>
        </p:nvSpPr>
        <p:spPr>
          <a:xfrm>
            <a:off x="2036206" y="869433"/>
            <a:ext cx="10105248" cy="3799389"/>
          </a:xfrm>
          <a:prstGeom prst="wedgeRoundRectCallout">
            <a:avLst>
              <a:gd name="adj1" fmla="val 28507"/>
              <a:gd name="adj2" fmla="val 106411"/>
              <a:gd name="adj3" fmla="val 16667"/>
            </a:avLst>
          </a:prstGeom>
          <a:solidFill>
            <a:schemeClr val="bg1"/>
          </a:solidFill>
          <a:ln>
            <a:solidFill>
              <a:srgbClr val="EE35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vui tươi.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hoa xinh, cây xanh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chim reo vang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líu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231700-AEEA-4358-B02E-3828B2B7C1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829686" y="4668822"/>
            <a:ext cx="8496300" cy="561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1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700451" y="270003"/>
            <a:ext cx="12887097" cy="1758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87"/>
              </a:lnSpc>
            </a:pPr>
            <a:r>
              <a:rPr lang="en-US" sz="7200" b="1" dirty="0">
                <a:solidFill>
                  <a:srgbClr val="E84B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– LUYỆN TẬP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39183" y="4992162"/>
            <a:ext cx="2652232" cy="2246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87"/>
              </a:lnSpc>
            </a:pPr>
            <a:r>
              <a:rPr lang="en-US" sz="11490" spc="1344">
                <a:solidFill>
                  <a:srgbClr val="FEFFD0"/>
                </a:solidFill>
                <a:latin typeface="Jua"/>
              </a:rPr>
              <a:t>?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986656" y="8229600"/>
            <a:ext cx="2435943" cy="560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70126" y="1028700"/>
            <a:ext cx="1822483" cy="19999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9729" y="8789867"/>
            <a:ext cx="939921" cy="14860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136555"/>
            <a:ext cx="925133" cy="8730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55BC8F-53AC-4197-92CE-657F91E39888}"/>
              </a:ext>
            </a:extLst>
          </p:cNvPr>
          <p:cNvSpPr txBox="1"/>
          <p:nvPr/>
        </p:nvSpPr>
        <p:spPr>
          <a:xfrm>
            <a:off x="3724275" y="2044029"/>
            <a:ext cx="1083945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6446F805-571C-4C95-A724-DF93859190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150326" y="4191410"/>
            <a:ext cx="13987348" cy="6084498"/>
          </a:xfrm>
          <a:prstGeom prst="rect">
            <a:avLst/>
          </a:prstGeom>
        </p:spPr>
      </p:pic>
      <p:pic>
        <p:nvPicPr>
          <p:cNvPr id="15" name="KARAOKE - Vui Đến Trường - St. Lê Quốc Thắng - Nhạc Thiếu Nhi Karaoke Beat">
            <a:hlinkClick r:id="" action="ppaction://media"/>
            <a:extLst>
              <a:ext uri="{FF2B5EF4-FFF2-40B4-BE49-F238E27FC236}">
                <a16:creationId xmlns:a16="http://schemas.microsoft.com/office/drawing/2014/main" id="{0629A978-A750-4BD5-8F2A-B682C0444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139195" y="9183263"/>
            <a:ext cx="1167855" cy="1167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85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686046" y="3641175"/>
            <a:ext cx="2264841" cy="24854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9204" y="8444847"/>
            <a:ext cx="2863979" cy="6587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V="1">
            <a:off x="15043843" y="-936717"/>
            <a:ext cx="368789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810048" y="1605552"/>
            <a:ext cx="939921" cy="14860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CBBCEE-15C5-4494-B911-ACADF64EAA3B}"/>
              </a:ext>
            </a:extLst>
          </p:cNvPr>
          <p:cNvSpPr txBox="1"/>
          <p:nvPr/>
        </p:nvSpPr>
        <p:spPr>
          <a:xfrm>
            <a:off x="3724275" y="723900"/>
            <a:ext cx="1083945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phách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B9608595-82B1-43F9-8D7E-1A7F869D9F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88157" y="2628900"/>
            <a:ext cx="6796564" cy="765810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6F3BABD-B71B-4B29-BCC4-B9D062BE54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134562" y="3603075"/>
            <a:ext cx="7924800" cy="5428488"/>
          </a:xfrm>
          <a:prstGeom prst="rect">
            <a:avLst/>
          </a:prstGeom>
        </p:spPr>
      </p:pic>
      <p:pic>
        <p:nvPicPr>
          <p:cNvPr id="17" name="KARAOKE - Vui Đến Trường - St. Lê Quốc Thắng - Nhạc Thiếu Nhi Karaoke Beat">
            <a:hlinkClick r:id="" action="ppaction://media"/>
            <a:extLst>
              <a:ext uri="{FF2B5EF4-FFF2-40B4-BE49-F238E27FC236}">
                <a16:creationId xmlns:a16="http://schemas.microsoft.com/office/drawing/2014/main" id="{E64BC9F4-EDFC-4ECF-ABBD-9A3A30098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139195" y="9183263"/>
            <a:ext cx="1167855" cy="1167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85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97C2F69-8D78-4591-99E3-0F84D16F11B5}"/>
              </a:ext>
            </a:extLst>
          </p:cNvPr>
          <p:cNvGrpSpPr/>
          <p:nvPr/>
        </p:nvGrpSpPr>
        <p:grpSpPr>
          <a:xfrm>
            <a:off x="1747002" y="2171700"/>
            <a:ext cx="8692398" cy="3708669"/>
            <a:chOff x="1483113" y="2735413"/>
            <a:chExt cx="8692398" cy="3708669"/>
          </a:xfrm>
        </p:grpSpPr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B3F33222-FD6C-4D99-AE8C-94403EDECCAF}"/>
                </a:ext>
              </a:extLst>
            </p:cNvPr>
            <p:cNvGrpSpPr/>
            <p:nvPr/>
          </p:nvGrpSpPr>
          <p:grpSpPr>
            <a:xfrm>
              <a:off x="1483113" y="2735413"/>
              <a:ext cx="8692398" cy="3708669"/>
              <a:chOff x="0" y="0"/>
              <a:chExt cx="5077650" cy="1744431"/>
            </a:xfrm>
            <a:solidFill>
              <a:schemeClr val="bg1"/>
            </a:solidFill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50F902BE-FEBD-42E2-B794-3B5E6C4CC311}"/>
                  </a:ext>
                </a:extLst>
              </p:cNvPr>
              <p:cNvSpPr/>
              <p:nvPr/>
            </p:nvSpPr>
            <p:spPr>
              <a:xfrm>
                <a:off x="0" y="0"/>
                <a:ext cx="5077650" cy="1744431"/>
              </a:xfrm>
              <a:custGeom>
                <a:avLst/>
                <a:gdLst/>
                <a:ahLst/>
                <a:cxnLst/>
                <a:rect l="l" t="t" r="r" b="b"/>
                <a:pathLst>
                  <a:path w="5077650" h="1744431">
                    <a:moveTo>
                      <a:pt x="4953190" y="1744431"/>
                    </a:moveTo>
                    <a:lnTo>
                      <a:pt x="124460" y="1744431"/>
                    </a:lnTo>
                    <a:cubicBezTo>
                      <a:pt x="55880" y="1744431"/>
                      <a:pt x="0" y="1688551"/>
                      <a:pt x="0" y="161997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953190" y="0"/>
                    </a:lnTo>
                    <a:cubicBezTo>
                      <a:pt x="5021770" y="0"/>
                      <a:pt x="5077650" y="55880"/>
                      <a:pt x="5077650" y="124460"/>
                    </a:cubicBezTo>
                    <a:lnTo>
                      <a:pt x="5077650" y="1619971"/>
                    </a:lnTo>
                    <a:cubicBezTo>
                      <a:pt x="5077650" y="1688551"/>
                      <a:pt x="5021770" y="1744431"/>
                      <a:pt x="4953190" y="1744431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F524DFEA-A80F-4018-9716-BE8DD448BE23}"/>
                </a:ext>
              </a:extLst>
            </p:cNvPr>
            <p:cNvSpPr txBox="1"/>
            <p:nvPr/>
          </p:nvSpPr>
          <p:spPr>
            <a:xfrm>
              <a:off x="1483113" y="3679638"/>
              <a:ext cx="8692398" cy="15593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bài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với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20201" flipH="1">
            <a:off x="-2113698" y="6235567"/>
            <a:ext cx="5841431" cy="60454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776577" flipH="1">
            <a:off x="14388387" y="-2057400"/>
            <a:ext cx="519217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6984476" y="1272517"/>
            <a:ext cx="1749789" cy="19202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463637" y="66845"/>
            <a:ext cx="3290169" cy="7567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297404" y="-64900"/>
            <a:ext cx="1123931" cy="177696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4E52FC0E-87B1-42BC-92B2-CE923CCFA4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7732" y="5382533"/>
            <a:ext cx="2719750" cy="4904467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E7B5540-16DB-4F5A-9CBD-9F4C4B7F6FF7}"/>
              </a:ext>
            </a:extLst>
          </p:cNvPr>
          <p:cNvSpPr txBox="1"/>
          <p:nvPr/>
        </p:nvSpPr>
        <p:spPr>
          <a:xfrm>
            <a:off x="2700451" y="270003"/>
            <a:ext cx="12887097" cy="1758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87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ECF373-661C-4B53-BD53-F1E520FB657C}"/>
              </a:ext>
            </a:extLst>
          </p:cNvPr>
          <p:cNvGrpSpPr/>
          <p:nvPr/>
        </p:nvGrpSpPr>
        <p:grpSpPr>
          <a:xfrm>
            <a:off x="6852402" y="6134100"/>
            <a:ext cx="8692398" cy="3708669"/>
            <a:chOff x="1483113" y="2735413"/>
            <a:chExt cx="8692398" cy="3708669"/>
          </a:xfrm>
        </p:grpSpPr>
        <p:grpSp>
          <p:nvGrpSpPr>
            <p:cNvPr id="19" name="Group 2">
              <a:extLst>
                <a:ext uri="{FF2B5EF4-FFF2-40B4-BE49-F238E27FC236}">
                  <a16:creationId xmlns:a16="http://schemas.microsoft.com/office/drawing/2014/main" id="{585BBD2C-1316-49C0-B03E-BB172E6F74AB}"/>
                </a:ext>
              </a:extLst>
            </p:cNvPr>
            <p:cNvGrpSpPr/>
            <p:nvPr/>
          </p:nvGrpSpPr>
          <p:grpSpPr>
            <a:xfrm>
              <a:off x="1483113" y="2735413"/>
              <a:ext cx="8692398" cy="3708669"/>
              <a:chOff x="0" y="0"/>
              <a:chExt cx="5077650" cy="1744431"/>
            </a:xfrm>
            <a:solidFill>
              <a:schemeClr val="bg1"/>
            </a:solidFill>
          </p:grpSpPr>
          <p:sp>
            <p:nvSpPr>
              <p:cNvPr id="21" name="Freeform 3">
                <a:extLst>
                  <a:ext uri="{FF2B5EF4-FFF2-40B4-BE49-F238E27FC236}">
                    <a16:creationId xmlns:a16="http://schemas.microsoft.com/office/drawing/2014/main" id="{DF6D8270-CFE8-4BDC-81B1-ED55F8A78329}"/>
                  </a:ext>
                </a:extLst>
              </p:cNvPr>
              <p:cNvSpPr/>
              <p:nvPr/>
            </p:nvSpPr>
            <p:spPr>
              <a:xfrm>
                <a:off x="0" y="0"/>
                <a:ext cx="5077650" cy="1744431"/>
              </a:xfrm>
              <a:custGeom>
                <a:avLst/>
                <a:gdLst/>
                <a:ahLst/>
                <a:cxnLst/>
                <a:rect l="l" t="t" r="r" b="b"/>
                <a:pathLst>
                  <a:path w="5077650" h="1744431">
                    <a:moveTo>
                      <a:pt x="4953190" y="1744431"/>
                    </a:moveTo>
                    <a:lnTo>
                      <a:pt x="124460" y="1744431"/>
                    </a:lnTo>
                    <a:cubicBezTo>
                      <a:pt x="55880" y="1744431"/>
                      <a:pt x="0" y="1688551"/>
                      <a:pt x="0" y="161997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953190" y="0"/>
                    </a:lnTo>
                    <a:cubicBezTo>
                      <a:pt x="5021770" y="0"/>
                      <a:pt x="5077650" y="55880"/>
                      <a:pt x="5077650" y="124460"/>
                    </a:cubicBezTo>
                    <a:lnTo>
                      <a:pt x="5077650" y="1619971"/>
                    </a:lnTo>
                    <a:cubicBezTo>
                      <a:pt x="5077650" y="1688551"/>
                      <a:pt x="5021770" y="1744431"/>
                      <a:pt x="4953190" y="1744431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37290049-1E00-4E2B-9EEB-FF72717AA1F6}"/>
                </a:ext>
              </a:extLst>
            </p:cNvPr>
            <p:cNvSpPr txBox="1"/>
            <p:nvPr/>
          </p:nvSpPr>
          <p:spPr>
            <a:xfrm>
              <a:off x="1483113" y="3679638"/>
              <a:ext cx="8692398" cy="15593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bài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12: </a:t>
              </a: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endParaRPr lang="en-US" sz="3600" b="1" i="1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9">
            <a:extLst>
              <a:ext uri="{FF2B5EF4-FFF2-40B4-BE49-F238E27FC236}">
                <a16:creationId xmlns:a16="http://schemas.microsoft.com/office/drawing/2014/main" id="{9457EB62-4D7D-4A3E-80D8-60DDCE90D9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912485" y="7298134"/>
            <a:ext cx="3375515" cy="298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3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A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305215">
            <a:off x="5918662" y="1783946"/>
            <a:ext cx="6450676" cy="1828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746658" y="8808107"/>
            <a:ext cx="3550715" cy="8166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98765" y="6716028"/>
            <a:ext cx="3550715" cy="8166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550958" y="28709"/>
            <a:ext cx="1822483" cy="19999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139497">
            <a:off x="-324771" y="203753"/>
            <a:ext cx="1438355" cy="916952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1A7505DC-9819-49D3-9E82-307411CFD6FE}"/>
              </a:ext>
            </a:extLst>
          </p:cNvPr>
          <p:cNvSpPr txBox="1"/>
          <p:nvPr/>
        </p:nvSpPr>
        <p:spPr>
          <a:xfrm>
            <a:off x="1956132" y="2057952"/>
            <a:ext cx="14223583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8000" b="1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</a:t>
            </a:r>
          </a:p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8000" b="1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A00E47C1-71B1-47D2-AC38-E31A6BFA49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-232133" y="6149790"/>
            <a:ext cx="3678356" cy="4137210"/>
          </a:xfrm>
          <a:prstGeom prst="rect">
            <a:avLst/>
          </a:prstGeom>
        </p:spPr>
      </p:pic>
      <p:pic>
        <p:nvPicPr>
          <p:cNvPr id="10" name="Picture 32">
            <a:extLst>
              <a:ext uri="{FF2B5EF4-FFF2-40B4-BE49-F238E27FC236}">
                <a16:creationId xmlns:a16="http://schemas.microsoft.com/office/drawing/2014/main" id="{CB3B9E49-7102-4D63-8C35-5D2A2B481E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982864" y="5202305"/>
            <a:ext cx="4335858" cy="5084695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F024351F-1A3F-4A4D-A354-5720423598F9}"/>
              </a:ext>
            </a:extLst>
          </p:cNvPr>
          <p:cNvGrpSpPr/>
          <p:nvPr/>
        </p:nvGrpSpPr>
        <p:grpSpPr>
          <a:xfrm>
            <a:off x="1709398" y="943678"/>
            <a:ext cx="14869204" cy="8399644"/>
            <a:chOff x="0" y="0"/>
            <a:chExt cx="1985949" cy="2567138"/>
          </a:xfrm>
          <a:solidFill>
            <a:schemeClr val="bg1"/>
          </a:solidFill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89E5F45E-01FA-459B-88E3-A92A00DB8E90}"/>
                </a:ext>
              </a:extLst>
            </p:cNvPr>
            <p:cNvSpPr/>
            <p:nvPr/>
          </p:nvSpPr>
          <p:spPr>
            <a:xfrm>
              <a:off x="0" y="0"/>
              <a:ext cx="1985949" cy="2567138"/>
            </a:xfrm>
            <a:custGeom>
              <a:avLst/>
              <a:gdLst/>
              <a:ahLst/>
              <a:cxnLst/>
              <a:rect l="l" t="t" r="r" b="b"/>
              <a:pathLst>
                <a:path w="1985949" h="2567138">
                  <a:moveTo>
                    <a:pt x="1861489" y="2567138"/>
                  </a:moveTo>
                  <a:lnTo>
                    <a:pt x="124460" y="2567138"/>
                  </a:lnTo>
                  <a:cubicBezTo>
                    <a:pt x="55880" y="2567138"/>
                    <a:pt x="0" y="2511258"/>
                    <a:pt x="0" y="24426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61489" y="0"/>
                  </a:lnTo>
                  <a:cubicBezTo>
                    <a:pt x="1930069" y="0"/>
                    <a:pt x="1985949" y="55880"/>
                    <a:pt x="1985949" y="124460"/>
                  </a:cubicBezTo>
                  <a:lnTo>
                    <a:pt x="1985949" y="2442679"/>
                  </a:lnTo>
                  <a:cubicBezTo>
                    <a:pt x="1985949" y="2511259"/>
                    <a:pt x="1930069" y="2567138"/>
                    <a:pt x="1861489" y="256713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85994">
            <a:off x="15107720" y="6427851"/>
            <a:ext cx="5841431" cy="60454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185095" flipH="1">
            <a:off x="-3125181" y="-365378"/>
            <a:ext cx="5192177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0" y="1272517"/>
            <a:ext cx="1749789" cy="1920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6824840" y="-647690"/>
            <a:ext cx="1749789" cy="19202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17828" y="7011791"/>
            <a:ext cx="3290169" cy="7567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8359411"/>
            <a:ext cx="1219200" cy="1927590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70A10E3B-27AB-4F70-BB6F-49C09BFE47C3}"/>
              </a:ext>
            </a:extLst>
          </p:cNvPr>
          <p:cNvSpPr txBox="1"/>
          <p:nvPr/>
        </p:nvSpPr>
        <p:spPr>
          <a:xfrm>
            <a:off x="5359095" y="1416903"/>
            <a:ext cx="756175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242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NỐT NHẠC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8F576F-1240-487E-8AFF-365EF652EEA5}"/>
              </a:ext>
            </a:extLst>
          </p:cNvPr>
          <p:cNvSpPr txBox="1"/>
          <p:nvPr/>
        </p:nvSpPr>
        <p:spPr>
          <a:xfrm>
            <a:off x="2782033" y="2232621"/>
            <a:ext cx="1271587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đọc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AE68EFD-65C8-4000-9FE6-5941AB5A6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34" y="6318910"/>
            <a:ext cx="2926766" cy="20627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CAEB05-71A0-4F08-96F2-4D0A22F32A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04420"/>
            <a:ext cx="2909200" cy="1925284"/>
          </a:xfrm>
          <a:prstGeom prst="rect">
            <a:avLst/>
          </a:prstGeom>
        </p:spPr>
      </p:pic>
      <p:pic>
        <p:nvPicPr>
          <p:cNvPr id="21" name="Picture 20" descr="Logo&#10;&#10;Description automatically generated with low confidence">
            <a:extLst>
              <a:ext uri="{FF2B5EF4-FFF2-40B4-BE49-F238E27FC236}">
                <a16:creationId xmlns:a16="http://schemas.microsoft.com/office/drawing/2014/main" id="{DC86E228-4205-4A14-BA61-F7731A3332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748" y="6065074"/>
            <a:ext cx="2611998" cy="2113486"/>
          </a:xfrm>
          <a:prstGeom prst="rect">
            <a:avLst/>
          </a:prstGeom>
        </p:spPr>
      </p:pic>
      <p:pic>
        <p:nvPicPr>
          <p:cNvPr id="23" name="Picture 22" descr="A picture containing text, black&#10;&#10;Description automatically generated">
            <a:extLst>
              <a:ext uri="{FF2B5EF4-FFF2-40B4-BE49-F238E27FC236}">
                <a16:creationId xmlns:a16="http://schemas.microsoft.com/office/drawing/2014/main" id="{CE81FE0F-3C9B-4955-B8F4-C3DC7B4731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4711473"/>
            <a:ext cx="2926766" cy="15797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46BB63-7930-4FD8-B375-DCC3D800FE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204420"/>
            <a:ext cx="2702114" cy="22432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10435-F3C2-4F02-A569-6FD8C12EA2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6481954"/>
            <a:ext cx="2711897" cy="1824923"/>
          </a:xfrm>
          <a:prstGeom prst="rect">
            <a:avLst/>
          </a:prstGeom>
        </p:spPr>
      </p:pic>
      <p:sp>
        <p:nvSpPr>
          <p:cNvPr id="28" name="TextBox 2">
            <a:extLst>
              <a:ext uri="{FF2B5EF4-FFF2-40B4-BE49-F238E27FC236}">
                <a16:creationId xmlns:a16="http://schemas.microsoft.com/office/drawing/2014/main" id="{9E8B7A89-6424-418D-BAB8-0530301C98C0}"/>
              </a:ext>
            </a:extLst>
          </p:cNvPr>
          <p:cNvSpPr txBox="1"/>
          <p:nvPr/>
        </p:nvSpPr>
        <p:spPr>
          <a:xfrm>
            <a:off x="2574618" y="6065074"/>
            <a:ext cx="123623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rgbClr val="EE3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endParaRPr lang="en-US" sz="4400" b="1" dirty="0">
              <a:solidFill>
                <a:srgbClr val="EE35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0AF1E834-1A7F-4592-B18D-9949F3C85513}"/>
              </a:ext>
            </a:extLst>
          </p:cNvPr>
          <p:cNvSpPr txBox="1"/>
          <p:nvPr/>
        </p:nvSpPr>
        <p:spPr>
          <a:xfrm>
            <a:off x="4740976" y="8244194"/>
            <a:ext cx="123623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4C62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id="{3AB8B696-2080-494A-A936-1E542A653891}"/>
              </a:ext>
            </a:extLst>
          </p:cNvPr>
          <p:cNvSpPr txBox="1"/>
          <p:nvPr/>
        </p:nvSpPr>
        <p:spPr>
          <a:xfrm>
            <a:off x="7426999" y="6256006"/>
            <a:ext cx="123623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rgbClr val="68BC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endParaRPr lang="en-US" sz="4400" b="1" dirty="0">
              <a:solidFill>
                <a:srgbClr val="68BC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2">
            <a:extLst>
              <a:ext uri="{FF2B5EF4-FFF2-40B4-BE49-F238E27FC236}">
                <a16:creationId xmlns:a16="http://schemas.microsoft.com/office/drawing/2014/main" id="{A4316B32-39AE-4498-8FEF-52FE544D0F04}"/>
              </a:ext>
            </a:extLst>
          </p:cNvPr>
          <p:cNvSpPr txBox="1"/>
          <p:nvPr/>
        </p:nvSpPr>
        <p:spPr>
          <a:xfrm>
            <a:off x="9313137" y="8192989"/>
            <a:ext cx="123623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64B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6C4C3880-FE37-4F43-8A4B-6F5840B1E84D}"/>
              </a:ext>
            </a:extLst>
          </p:cNvPr>
          <p:cNvSpPr txBox="1"/>
          <p:nvPr/>
        </p:nvSpPr>
        <p:spPr>
          <a:xfrm>
            <a:off x="12134683" y="6318910"/>
            <a:ext cx="123623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C5C1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</a:p>
        </p:txBody>
      </p:sp>
      <p:sp>
        <p:nvSpPr>
          <p:cNvPr id="35" name="TextBox 2">
            <a:extLst>
              <a:ext uri="{FF2B5EF4-FFF2-40B4-BE49-F238E27FC236}">
                <a16:creationId xmlns:a16="http://schemas.microsoft.com/office/drawing/2014/main" id="{38E4FA71-090D-4CF4-B620-F1F740E81E54}"/>
              </a:ext>
            </a:extLst>
          </p:cNvPr>
          <p:cNvSpPr txBox="1"/>
          <p:nvPr/>
        </p:nvSpPr>
        <p:spPr>
          <a:xfrm>
            <a:off x="14502694" y="8054379"/>
            <a:ext cx="123623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rgbClr val="F79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</a:t>
            </a:r>
            <a:endParaRPr lang="en-US" sz="4400" b="1" dirty="0">
              <a:solidFill>
                <a:srgbClr val="F797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8" grpId="0"/>
      <p:bldP spid="29" grpId="0"/>
      <p:bldP spid="32" grpId="0"/>
      <p:bldP spid="3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1365503" y="5753100"/>
            <a:ext cx="5212719" cy="5394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282346"/>
            <a:ext cx="3902495" cy="4049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601338" flipH="1">
            <a:off x="14028414" y="6573878"/>
            <a:ext cx="5192177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455791" y="7097891"/>
            <a:ext cx="3421634" cy="3532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>
            <a:off x="17017323" y="-138166"/>
            <a:ext cx="2072473" cy="22743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270305" y="7031327"/>
            <a:ext cx="2841833" cy="6536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19537" y="491923"/>
            <a:ext cx="1365906" cy="21595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6272874" y="3077002"/>
            <a:ext cx="853083" cy="12591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FC6E31-03FA-4A5B-BEE7-9397D213F5C8}"/>
              </a:ext>
            </a:extLst>
          </p:cNvPr>
          <p:cNvSpPr txBox="1"/>
          <p:nvPr/>
        </p:nvSpPr>
        <p:spPr>
          <a:xfrm>
            <a:off x="2128837" y="1485900"/>
            <a:ext cx="14030326" cy="4462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ts val="101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11: </a:t>
            </a:r>
          </a:p>
          <a:p>
            <a:pPr marL="0" marR="0" algn="ctr">
              <a:lnSpc>
                <a:spcPts val="101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 </a:t>
            </a:r>
            <a:r>
              <a:rPr lang="en-US" sz="6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 ĐỌC NHẠC: BÀI SỐ 2</a:t>
            </a:r>
          </a:p>
          <a:p>
            <a:pPr marL="0" marR="0" algn="ctr">
              <a:lnSpc>
                <a:spcPts val="101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NGHE NHẠC: VUI ĐẾN TRƯỜNG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98940" y="7906900"/>
            <a:ext cx="2520721" cy="57976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911241" y="7721438"/>
            <a:ext cx="1822483" cy="199998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533788">
            <a:off x="-307468" y="107105"/>
            <a:ext cx="1438355" cy="9169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579739" y="1701694"/>
            <a:ext cx="939921" cy="148604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ABE3720-0699-4FF0-A798-5E1485A2FB71}"/>
              </a:ext>
            </a:extLst>
          </p:cNvPr>
          <p:cNvGrpSpPr/>
          <p:nvPr/>
        </p:nvGrpSpPr>
        <p:grpSpPr>
          <a:xfrm>
            <a:off x="4876799" y="407873"/>
            <a:ext cx="8534400" cy="1763265"/>
            <a:chOff x="4876799" y="407873"/>
            <a:chExt cx="8534400" cy="1763265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41A1601F-431F-4A75-B881-AC3E5A213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876799" y="407873"/>
              <a:ext cx="8534400" cy="176326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9F4805-6F1C-4E5A-8D4F-142810B47DA3}"/>
                </a:ext>
              </a:extLst>
            </p:cNvPr>
            <p:cNvSpPr txBox="1"/>
            <p:nvPr/>
          </p:nvSpPr>
          <p:spPr>
            <a:xfrm>
              <a:off x="4876799" y="748555"/>
              <a:ext cx="8534400" cy="1081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 HÀNH – LUYỆN TẬP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147389A-7E01-4C1A-9875-463A3A4797A5}"/>
              </a:ext>
            </a:extLst>
          </p:cNvPr>
          <p:cNvSpPr txBox="1"/>
          <p:nvPr/>
        </p:nvSpPr>
        <p:spPr>
          <a:xfrm>
            <a:off x="3724274" y="2019300"/>
            <a:ext cx="1083945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đọc bài đọc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phách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ĐỌC NHẠC - BÀI SỐ 2 - CĐ3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9948BF3-7563-4797-99A1-F1699682FC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24275" y="3782565"/>
            <a:ext cx="10839449" cy="60971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976113-CAB5-41B8-A320-37FDC8C32D49}"/>
              </a:ext>
            </a:extLst>
          </p:cNvPr>
          <p:cNvSpPr txBox="1"/>
          <p:nvPr/>
        </p:nvSpPr>
        <p:spPr>
          <a:xfrm>
            <a:off x="4319345" y="2284336"/>
            <a:ext cx="964930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 đọc </a:t>
            </a:r>
            <a:r>
              <a:rPr lang="en-US" sz="5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: Bài </a:t>
            </a:r>
            <a:r>
              <a:rPr lang="en-US" sz="5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45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A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25332" y="2111397"/>
            <a:ext cx="1870384" cy="20525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5133" cy="8730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100000">
            <a:off x="15306045" y="8273049"/>
            <a:ext cx="3208764" cy="247877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65960" y="9424718"/>
            <a:ext cx="3550715" cy="81666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A97B63A0-FF9E-4CC2-9965-BF453E5C8CE6}"/>
              </a:ext>
            </a:extLst>
          </p:cNvPr>
          <p:cNvSpPr txBox="1"/>
          <p:nvPr/>
        </p:nvSpPr>
        <p:spPr>
          <a:xfrm>
            <a:off x="3500437" y="618364"/>
            <a:ext cx="1128712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đọc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đọc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ĐỌC NHẠC - BÀI SỐ 2 - CĐ3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E6653BE-CDF1-4043-AEA2-FB8C1369AC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95500" y="1758124"/>
            <a:ext cx="14097000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5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455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7"/>
            </p:par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</p:childTnLst>
        </p:cTn>
      </p:par>
    </p:tnLst>
    <p:bldLst>
      <p:bldP spid="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00923" y="-108459"/>
            <a:ext cx="2072473" cy="22743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DCA382-0E12-4CCD-B736-459E97F90186}"/>
              </a:ext>
            </a:extLst>
          </p:cNvPr>
          <p:cNvSpPr txBox="1"/>
          <p:nvPr/>
        </p:nvSpPr>
        <p:spPr>
          <a:xfrm>
            <a:off x="4876799" y="342900"/>
            <a:ext cx="8534400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 – SÁNG TẠO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EB2835-0D67-465D-A2B2-17A8106503A3}"/>
              </a:ext>
            </a:extLst>
          </p:cNvPr>
          <p:cNvSpPr txBox="1"/>
          <p:nvPr/>
        </p:nvSpPr>
        <p:spPr>
          <a:xfrm>
            <a:off x="3724275" y="1333500"/>
            <a:ext cx="1083945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gối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đọc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672878A-3900-4421-AE99-2BEEFF1A7061}"/>
              </a:ext>
            </a:extLst>
          </p:cNvPr>
          <p:cNvGrpSpPr/>
          <p:nvPr/>
        </p:nvGrpSpPr>
        <p:grpSpPr>
          <a:xfrm>
            <a:off x="2243256" y="2933700"/>
            <a:ext cx="13792201" cy="3733800"/>
            <a:chOff x="2243256" y="3086100"/>
            <a:chExt cx="13792201" cy="37338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DDACF4-8DA3-4611-B3EB-6DC47F2A8E4D}"/>
                </a:ext>
              </a:extLst>
            </p:cNvPr>
            <p:cNvGrpSpPr/>
            <p:nvPr/>
          </p:nvGrpSpPr>
          <p:grpSpPr>
            <a:xfrm>
              <a:off x="2243256" y="3086100"/>
              <a:ext cx="13792201" cy="2362993"/>
              <a:chOff x="2133599" y="3314700"/>
              <a:chExt cx="13792201" cy="245875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94E5F25-4733-4610-8B8C-8FF41BF6DAF2}"/>
                  </a:ext>
                </a:extLst>
              </p:cNvPr>
              <p:cNvGrpSpPr/>
              <p:nvPr/>
            </p:nvGrpSpPr>
            <p:grpSpPr>
              <a:xfrm>
                <a:off x="2133599" y="3314700"/>
                <a:ext cx="13792201" cy="2458751"/>
                <a:chOff x="2133599" y="3217204"/>
                <a:chExt cx="13792201" cy="2458751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F7BF2EDD-11C1-48C7-9F94-0A7C2B9003CC}"/>
                    </a:ext>
                  </a:extLst>
                </p:cNvPr>
                <p:cNvGrpSpPr/>
                <p:nvPr/>
              </p:nvGrpSpPr>
              <p:grpSpPr>
                <a:xfrm>
                  <a:off x="2133599" y="3217204"/>
                  <a:ext cx="13792201" cy="2458751"/>
                  <a:chOff x="1245062" y="4473430"/>
                  <a:chExt cx="15479226" cy="2074571"/>
                </a:xfrm>
              </p:grpSpPr>
              <p:pic>
                <p:nvPicPr>
                  <p:cNvPr id="24" name="Picture 17">
                    <a:extLst>
                      <a:ext uri="{FF2B5EF4-FFF2-40B4-BE49-F238E27FC236}">
                        <a16:creationId xmlns:a16="http://schemas.microsoft.com/office/drawing/2014/main" id="{A323BD77-6F88-439E-837A-ADB79F295D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5"/>
                      </a:ext>
                    </a:extLst>
                  </a:blip>
                  <a:srcRect r="1876"/>
                  <a:stretch/>
                </p:blipFill>
                <p:spPr>
                  <a:xfrm>
                    <a:off x="1245062" y="4862027"/>
                    <a:ext cx="15479226" cy="1195113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7">
                    <a:extLst>
                      <a:ext uri="{FF2B5EF4-FFF2-40B4-BE49-F238E27FC236}">
                        <a16:creationId xmlns:a16="http://schemas.microsoft.com/office/drawing/2014/main" id="{C007AB66-8F89-4FA1-B234-1132AEE2BC9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1236129">
                    <a:off x="1609391" y="4473430"/>
                    <a:ext cx="1114984" cy="207457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" name="Picture 11">
                  <a:extLst>
                    <a:ext uri="{FF2B5EF4-FFF2-40B4-BE49-F238E27FC236}">
                      <a16:creationId xmlns:a16="http://schemas.microsoft.com/office/drawing/2014/main" id="{7A15B803-0BF6-44C0-AB17-44959AC381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541490" y="4346683"/>
                  <a:ext cx="543909" cy="708206"/>
                </a:xfrm>
                <a:prstGeom prst="rect">
                  <a:avLst/>
                </a:prstGeom>
              </p:spPr>
            </p:pic>
            <p:pic>
              <p:nvPicPr>
                <p:cNvPr id="23" name="Picture 10">
                  <a:extLst>
                    <a:ext uri="{FF2B5EF4-FFF2-40B4-BE49-F238E27FC236}">
                      <a16:creationId xmlns:a16="http://schemas.microsoft.com/office/drawing/2014/main" id="{8A6E311E-EF4B-414D-804F-57458042FC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540935" y="3704587"/>
                  <a:ext cx="540861" cy="706273"/>
                </a:xfrm>
                <a:prstGeom prst="rect">
                  <a:avLst/>
                </a:prstGeom>
              </p:spPr>
            </p:pic>
          </p:grp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7E3ABF0-D5E9-4F39-A030-2F8638391B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96200" y="3790577"/>
                <a:ext cx="0" cy="1376185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BCB5B19-8A39-4D0A-98E8-9C033D531C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0" y="3781968"/>
                <a:ext cx="0" cy="1399210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E620D40-53B1-4762-B2F2-4F8533E8BE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39800" y="3790577"/>
                <a:ext cx="0" cy="1399210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5" name="Picture 17">
                <a:extLst>
                  <a:ext uri="{FF2B5EF4-FFF2-40B4-BE49-F238E27FC236}">
                    <a16:creationId xmlns:a16="http://schemas.microsoft.com/office/drawing/2014/main" id="{303BED74-3A9F-4AF6-9F9D-F81B230EEB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 t="12021"/>
              <a:stretch/>
            </p:blipFill>
            <p:spPr>
              <a:xfrm>
                <a:off x="6123906" y="3606147"/>
                <a:ext cx="429294" cy="1416430"/>
              </a:xfrm>
              <a:prstGeom prst="rect">
                <a:avLst/>
              </a:prstGeom>
            </p:spPr>
          </p:pic>
          <p:pic>
            <p:nvPicPr>
              <p:cNvPr id="16" name="Picture 17">
                <a:extLst>
                  <a:ext uri="{FF2B5EF4-FFF2-40B4-BE49-F238E27FC236}">
                    <a16:creationId xmlns:a16="http://schemas.microsoft.com/office/drawing/2014/main" id="{5EE41CE6-46BA-44F6-868F-BEF4CD85E6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 t="12021"/>
              <a:stretch/>
            </p:blipFill>
            <p:spPr>
              <a:xfrm>
                <a:off x="4676106" y="3597708"/>
                <a:ext cx="429294" cy="1416430"/>
              </a:xfrm>
              <a:prstGeom prst="rect">
                <a:avLst/>
              </a:prstGeom>
            </p:spPr>
          </p:pic>
          <p:pic>
            <p:nvPicPr>
              <p:cNvPr id="17" name="Picture 18">
                <a:extLst>
                  <a:ext uri="{FF2B5EF4-FFF2-40B4-BE49-F238E27FC236}">
                    <a16:creationId xmlns:a16="http://schemas.microsoft.com/office/drawing/2014/main" id="{E9AAF49C-BED2-46C0-8108-8A7B2EF89F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 l="-4274" t="13093" r="-1"/>
              <a:stretch/>
            </p:blipFill>
            <p:spPr>
              <a:xfrm>
                <a:off x="8617852" y="3476053"/>
                <a:ext cx="449948" cy="1376185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F551517-CA0A-42DD-9041-1717DD8C63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 t="12021"/>
              <a:stretch/>
            </p:blipFill>
            <p:spPr>
              <a:xfrm>
                <a:off x="12268200" y="3591687"/>
                <a:ext cx="429294" cy="1416430"/>
              </a:xfrm>
              <a:prstGeom prst="rect">
                <a:avLst/>
              </a:prstGeom>
            </p:spPr>
          </p:pic>
          <p:pic>
            <p:nvPicPr>
              <p:cNvPr id="19" name="Picture 17">
                <a:extLst>
                  <a:ext uri="{FF2B5EF4-FFF2-40B4-BE49-F238E27FC236}">
                    <a16:creationId xmlns:a16="http://schemas.microsoft.com/office/drawing/2014/main" id="{CD35CD5D-4488-457F-91A8-DC4AD775F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 t="12021"/>
              <a:stretch/>
            </p:blipFill>
            <p:spPr>
              <a:xfrm>
                <a:off x="10695906" y="3583248"/>
                <a:ext cx="429294" cy="1416430"/>
              </a:xfrm>
              <a:prstGeom prst="rect">
                <a:avLst/>
              </a:prstGeom>
            </p:spPr>
          </p:pic>
          <p:pic>
            <p:nvPicPr>
              <p:cNvPr id="20" name="Picture 18">
                <a:extLst>
                  <a:ext uri="{FF2B5EF4-FFF2-40B4-BE49-F238E27FC236}">
                    <a16:creationId xmlns:a16="http://schemas.microsoft.com/office/drawing/2014/main" id="{52F67370-81DA-4718-88A4-5EB8BAC340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 l="-4274" t="13093" r="-1"/>
              <a:stretch/>
            </p:blipFill>
            <p:spPr>
              <a:xfrm>
                <a:off x="14485252" y="3820264"/>
                <a:ext cx="449948" cy="1376185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4F90EBD-3D06-4366-8AD0-DFE09CDC16FE}"/>
                </a:ext>
              </a:extLst>
            </p:cNvPr>
            <p:cNvGrpSpPr/>
            <p:nvPr/>
          </p:nvGrpSpPr>
          <p:grpSpPr>
            <a:xfrm>
              <a:off x="4529362" y="5067300"/>
              <a:ext cx="10818162" cy="553998"/>
              <a:chOff x="4529362" y="5527264"/>
              <a:chExt cx="10818162" cy="553998"/>
            </a:xfrm>
          </p:grpSpPr>
          <p:sp>
            <p:nvSpPr>
              <p:cNvPr id="46" name="TextBox 2">
                <a:extLst>
                  <a:ext uri="{FF2B5EF4-FFF2-40B4-BE49-F238E27FC236}">
                    <a16:creationId xmlns:a16="http://schemas.microsoft.com/office/drawing/2014/main" id="{EF3304A2-82DE-4360-B1D5-7E7A63451175}"/>
                  </a:ext>
                </a:extLst>
              </p:cNvPr>
              <p:cNvSpPr txBox="1"/>
              <p:nvPr/>
            </p:nvSpPr>
            <p:spPr>
              <a:xfrm>
                <a:off x="4529362" y="5527264"/>
                <a:ext cx="869524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3600" b="1" dirty="0">
                    <a:solidFill>
                      <a:srgbClr val="ED323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</a:t>
                </a:r>
              </a:p>
            </p:txBody>
          </p:sp>
          <p:sp>
            <p:nvSpPr>
              <p:cNvPr id="47" name="TextBox 2">
                <a:extLst>
                  <a:ext uri="{FF2B5EF4-FFF2-40B4-BE49-F238E27FC236}">
                    <a16:creationId xmlns:a16="http://schemas.microsoft.com/office/drawing/2014/main" id="{36C292B8-F3DC-4FEA-8BF1-A37C29DC9683}"/>
                  </a:ext>
                </a:extLst>
              </p:cNvPr>
              <p:cNvSpPr txBox="1"/>
              <p:nvPr/>
            </p:nvSpPr>
            <p:spPr>
              <a:xfrm>
                <a:off x="6064676" y="5527264"/>
                <a:ext cx="869524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3600" b="1" dirty="0">
                    <a:solidFill>
                      <a:srgbClr val="ED323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</a:t>
                </a:r>
              </a:p>
            </p:txBody>
          </p:sp>
          <p:sp>
            <p:nvSpPr>
              <p:cNvPr id="48" name="TextBox 2">
                <a:extLst>
                  <a:ext uri="{FF2B5EF4-FFF2-40B4-BE49-F238E27FC236}">
                    <a16:creationId xmlns:a16="http://schemas.microsoft.com/office/drawing/2014/main" id="{5FE03FA0-5196-4EE7-A551-9574AD796809}"/>
                  </a:ext>
                </a:extLst>
              </p:cNvPr>
              <p:cNvSpPr txBox="1"/>
              <p:nvPr/>
            </p:nvSpPr>
            <p:spPr>
              <a:xfrm>
                <a:off x="8506822" y="5527264"/>
                <a:ext cx="869524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ED323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</a:t>
                </a:r>
              </a:p>
            </p:txBody>
          </p:sp>
          <p:sp>
            <p:nvSpPr>
              <p:cNvPr id="49" name="TextBox 2">
                <a:extLst>
                  <a:ext uri="{FF2B5EF4-FFF2-40B4-BE49-F238E27FC236}">
                    <a16:creationId xmlns:a16="http://schemas.microsoft.com/office/drawing/2014/main" id="{284267C3-950A-4372-843B-1D71D91B1FB6}"/>
                  </a:ext>
                </a:extLst>
              </p:cNvPr>
              <p:cNvSpPr txBox="1"/>
              <p:nvPr/>
            </p:nvSpPr>
            <p:spPr>
              <a:xfrm>
                <a:off x="10500540" y="5527264"/>
                <a:ext cx="869524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3600" b="1" dirty="0">
                    <a:solidFill>
                      <a:srgbClr val="ED323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</a:t>
                </a:r>
              </a:p>
            </p:txBody>
          </p:sp>
          <p:sp>
            <p:nvSpPr>
              <p:cNvPr id="50" name="TextBox 2">
                <a:extLst>
                  <a:ext uri="{FF2B5EF4-FFF2-40B4-BE49-F238E27FC236}">
                    <a16:creationId xmlns:a16="http://schemas.microsoft.com/office/drawing/2014/main" id="{BC55C4AB-8ABD-4F92-9C66-84E85DB417E4}"/>
                  </a:ext>
                </a:extLst>
              </p:cNvPr>
              <p:cNvSpPr txBox="1"/>
              <p:nvPr/>
            </p:nvSpPr>
            <p:spPr>
              <a:xfrm>
                <a:off x="11937261" y="5527264"/>
                <a:ext cx="869524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3600" b="1" dirty="0">
                    <a:solidFill>
                      <a:srgbClr val="ED323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</a:t>
                </a:r>
              </a:p>
            </p:txBody>
          </p:sp>
          <p:sp>
            <p:nvSpPr>
              <p:cNvPr id="51" name="TextBox 2">
                <a:extLst>
                  <a:ext uri="{FF2B5EF4-FFF2-40B4-BE49-F238E27FC236}">
                    <a16:creationId xmlns:a16="http://schemas.microsoft.com/office/drawing/2014/main" id="{A66B15C1-3B76-4E59-9F4B-D8CFF55317B5}"/>
                  </a:ext>
                </a:extLst>
              </p:cNvPr>
              <p:cNvSpPr txBox="1"/>
              <p:nvPr/>
            </p:nvSpPr>
            <p:spPr>
              <a:xfrm>
                <a:off x="14478000" y="5527264"/>
                <a:ext cx="869524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3600" b="1" dirty="0" err="1">
                    <a:solidFill>
                      <a:srgbClr val="ED323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Pha</a:t>
                </a:r>
                <a:endPara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458F877-97E8-4754-B984-4CD8F5E69FD0}"/>
                </a:ext>
              </a:extLst>
            </p:cNvPr>
            <p:cNvGrpSpPr/>
            <p:nvPr/>
          </p:nvGrpSpPr>
          <p:grpSpPr>
            <a:xfrm>
              <a:off x="4441740" y="5441915"/>
              <a:ext cx="10712636" cy="1377985"/>
              <a:chOff x="4441740" y="5517255"/>
              <a:chExt cx="10712636" cy="1377985"/>
            </a:xfrm>
          </p:grpSpPr>
          <p:pic>
            <p:nvPicPr>
              <p:cNvPr id="60" name="Picture 59" descr="A picture containing handwear&#10;&#10;Description automatically generated">
                <a:extLst>
                  <a:ext uri="{FF2B5EF4-FFF2-40B4-BE49-F238E27FC236}">
                    <a16:creationId xmlns:a16="http://schemas.microsoft.com/office/drawing/2014/main" id="{E93DD4E4-8F1F-4A1F-BB33-3CC3B45D9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1740" y="5578610"/>
                <a:ext cx="937147" cy="1035943"/>
              </a:xfrm>
              <a:prstGeom prst="rect">
                <a:avLst/>
              </a:prstGeom>
            </p:spPr>
          </p:pic>
          <p:pic>
            <p:nvPicPr>
              <p:cNvPr id="61" name="Picture 6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5841FDC-48E6-4B41-B3D0-0F7519B137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02"/>
              <a:stretch/>
            </p:blipFill>
            <p:spPr>
              <a:xfrm>
                <a:off x="10392849" y="5517255"/>
                <a:ext cx="765607" cy="1322589"/>
              </a:xfrm>
              <a:prstGeom prst="rect">
                <a:avLst/>
              </a:prstGeom>
            </p:spPr>
          </p:pic>
          <p:pic>
            <p:nvPicPr>
              <p:cNvPr id="62" name="Picture 61" descr="A picture containing handwear&#10;&#10;Description automatically generated">
                <a:extLst>
                  <a:ext uri="{FF2B5EF4-FFF2-40B4-BE49-F238E27FC236}">
                    <a16:creationId xmlns:a16="http://schemas.microsoft.com/office/drawing/2014/main" id="{67691181-DB11-434F-A790-FF369A68B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9254" y="5624521"/>
                <a:ext cx="937147" cy="1035943"/>
              </a:xfrm>
              <a:prstGeom prst="rect">
                <a:avLst/>
              </a:prstGeom>
            </p:spPr>
          </p:pic>
          <p:pic>
            <p:nvPicPr>
              <p:cNvPr id="63" name="Picture 62" descr="A picture containing handwear&#10;&#10;Description automatically generated">
                <a:extLst>
                  <a:ext uri="{FF2B5EF4-FFF2-40B4-BE49-F238E27FC236}">
                    <a16:creationId xmlns:a16="http://schemas.microsoft.com/office/drawing/2014/main" id="{FFC30341-3499-40C1-A503-AB63DB2C6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0991" y="5624521"/>
                <a:ext cx="937147" cy="1035943"/>
              </a:xfrm>
              <a:prstGeom prst="rect">
                <a:avLst/>
              </a:prstGeom>
            </p:spPr>
          </p:pic>
          <p:pic>
            <p:nvPicPr>
              <p:cNvPr id="64" name="Picture 6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FC47C8C-7861-433F-A1E6-19B74CE017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02"/>
              <a:stretch/>
            </p:blipFill>
            <p:spPr>
              <a:xfrm>
                <a:off x="11783045" y="5517255"/>
                <a:ext cx="765607" cy="1322589"/>
              </a:xfrm>
              <a:prstGeom prst="rect">
                <a:avLst/>
              </a:prstGeom>
            </p:spPr>
          </p:pic>
          <p:pic>
            <p:nvPicPr>
              <p:cNvPr id="65" name="Picture 6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2CBA2BB-6B64-4C9A-AE34-D91D4CE204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02"/>
              <a:stretch/>
            </p:blipFill>
            <p:spPr>
              <a:xfrm>
                <a:off x="14388769" y="5572651"/>
                <a:ext cx="765607" cy="1322589"/>
              </a:xfrm>
              <a:prstGeom prst="rect">
                <a:avLst/>
              </a:prstGeom>
            </p:spPr>
          </p:pic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F536FD5-B529-41E8-9437-4ADD955CA6EC}"/>
              </a:ext>
            </a:extLst>
          </p:cNvPr>
          <p:cNvGrpSpPr/>
          <p:nvPr/>
        </p:nvGrpSpPr>
        <p:grpSpPr>
          <a:xfrm>
            <a:off x="2209800" y="6286500"/>
            <a:ext cx="14025444" cy="3892585"/>
            <a:chOff x="2281356" y="6438900"/>
            <a:chExt cx="14025444" cy="389258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09E2B1B-63A6-45BD-870B-C5117B8727DE}"/>
                </a:ext>
              </a:extLst>
            </p:cNvPr>
            <p:cNvGrpSpPr/>
            <p:nvPr/>
          </p:nvGrpSpPr>
          <p:grpSpPr>
            <a:xfrm>
              <a:off x="2281356" y="6438900"/>
              <a:ext cx="14025444" cy="2244851"/>
              <a:chOff x="2281356" y="6307585"/>
              <a:chExt cx="14025444" cy="245875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DE7BF06-9268-47FF-AAF5-580DAB4491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478000" y="8472841"/>
                <a:ext cx="814348" cy="0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89677F5-0044-49DF-B173-BF0D0960897C}"/>
                  </a:ext>
                </a:extLst>
              </p:cNvPr>
              <p:cNvGrpSpPr/>
              <p:nvPr/>
            </p:nvGrpSpPr>
            <p:grpSpPr>
              <a:xfrm>
                <a:off x="2281356" y="6307585"/>
                <a:ext cx="14025444" cy="2458751"/>
                <a:chOff x="2133599" y="3314700"/>
                <a:chExt cx="14025444" cy="24587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3620E54B-53EE-4E35-A795-50EF45262E2A}"/>
                    </a:ext>
                  </a:extLst>
                </p:cNvPr>
                <p:cNvGrpSpPr/>
                <p:nvPr/>
              </p:nvGrpSpPr>
              <p:grpSpPr>
                <a:xfrm>
                  <a:off x="2133599" y="3314700"/>
                  <a:ext cx="14025444" cy="2458751"/>
                  <a:chOff x="2133599" y="3217204"/>
                  <a:chExt cx="14025444" cy="245875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4090C3EE-4D2E-4B9A-AA98-572FFB3BBAA7}"/>
                      </a:ext>
                    </a:extLst>
                  </p:cNvPr>
                  <p:cNvGrpSpPr/>
                  <p:nvPr/>
                </p:nvGrpSpPr>
                <p:grpSpPr>
                  <a:xfrm>
                    <a:off x="2133599" y="3217204"/>
                    <a:ext cx="14025444" cy="2458751"/>
                    <a:chOff x="1245062" y="4473430"/>
                    <a:chExt cx="15740999" cy="2074571"/>
                  </a:xfrm>
                </p:grpSpPr>
                <p:pic>
                  <p:nvPicPr>
                    <p:cNvPr id="42" name="Picture 17">
                      <a:extLst>
                        <a:ext uri="{FF2B5EF4-FFF2-40B4-BE49-F238E27FC236}">
                          <a16:creationId xmlns:a16="http://schemas.microsoft.com/office/drawing/2014/main" id="{564D072A-5B9C-4769-9920-3DEFE900AA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xmlns="" r:embed="rId5"/>
                        </a:ext>
                      </a:extLst>
                    </a:blip>
                    <a:srcRect l="-1" r="217"/>
                    <a:stretch/>
                  </p:blipFill>
                  <p:spPr>
                    <a:xfrm>
                      <a:off x="1245062" y="4862027"/>
                      <a:ext cx="15740999" cy="119511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Picture 7">
                      <a:extLst>
                        <a:ext uri="{FF2B5EF4-FFF2-40B4-BE49-F238E27FC236}">
                          <a16:creationId xmlns:a16="http://schemas.microsoft.com/office/drawing/2014/main" id="{6B336300-F64E-441D-8619-720A982C983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xmlns="" r:embed="rId7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 rot="1236129">
                      <a:off x="1609391" y="4473430"/>
                      <a:ext cx="1114984" cy="207457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0" name="Picture 11">
                    <a:extLst>
                      <a:ext uri="{FF2B5EF4-FFF2-40B4-BE49-F238E27FC236}">
                        <a16:creationId xmlns:a16="http://schemas.microsoft.com/office/drawing/2014/main" id="{CF6D06D2-78D0-4509-BF5C-D6EC5D882B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9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3541490" y="4346683"/>
                    <a:ext cx="543909" cy="708206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10">
                    <a:extLst>
                      <a:ext uri="{FF2B5EF4-FFF2-40B4-BE49-F238E27FC236}">
                        <a16:creationId xmlns:a16="http://schemas.microsoft.com/office/drawing/2014/main" id="{2112BF92-E927-42BA-AD2F-4A47A4E67E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1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3540935" y="3704587"/>
                    <a:ext cx="540861" cy="706273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8689CCBC-88C7-4129-B777-9CBE79A5D5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96200" y="3790577"/>
                  <a:ext cx="0" cy="1376185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E10A23D-3901-4E93-9461-9F55596B5D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58400" y="3781968"/>
                  <a:ext cx="0" cy="1399210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ACCBCCA7-C622-4723-97B0-76EDFFECD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639800" y="3790577"/>
                  <a:ext cx="0" cy="1399210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Picture 17">
                  <a:extLst>
                    <a:ext uri="{FF2B5EF4-FFF2-40B4-BE49-F238E27FC236}">
                      <a16:creationId xmlns:a16="http://schemas.microsoft.com/office/drawing/2014/main" id="{A3E719CF-7861-4978-872C-57754702F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 t="12021"/>
                <a:stretch/>
              </p:blipFill>
              <p:spPr>
                <a:xfrm>
                  <a:off x="6123906" y="3782185"/>
                  <a:ext cx="429294" cy="1416430"/>
                </a:xfrm>
                <a:prstGeom prst="rect">
                  <a:avLst/>
                </a:prstGeom>
              </p:spPr>
            </p:pic>
            <p:pic>
              <p:nvPicPr>
                <p:cNvPr id="34" name="Picture 17">
                  <a:extLst>
                    <a:ext uri="{FF2B5EF4-FFF2-40B4-BE49-F238E27FC236}">
                      <a16:creationId xmlns:a16="http://schemas.microsoft.com/office/drawing/2014/main" id="{83FD5098-95E2-48E7-932D-757F61D9C8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 t="12021"/>
                <a:stretch/>
              </p:blipFill>
              <p:spPr>
                <a:xfrm>
                  <a:off x="4676106" y="3773746"/>
                  <a:ext cx="429294" cy="1416430"/>
                </a:xfrm>
                <a:prstGeom prst="rect">
                  <a:avLst/>
                </a:prstGeom>
              </p:spPr>
            </p:pic>
            <p:pic>
              <p:nvPicPr>
                <p:cNvPr id="35" name="Picture 18">
                  <a:extLst>
                    <a:ext uri="{FF2B5EF4-FFF2-40B4-BE49-F238E27FC236}">
                      <a16:creationId xmlns:a16="http://schemas.microsoft.com/office/drawing/2014/main" id="{15A9F9BA-EAA1-4330-B69F-80CE26202D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rcRect l="-4274" t="13093" r="-1"/>
                <a:stretch/>
              </p:blipFill>
              <p:spPr>
                <a:xfrm>
                  <a:off x="8617852" y="3974830"/>
                  <a:ext cx="449948" cy="1376185"/>
                </a:xfrm>
                <a:prstGeom prst="rect">
                  <a:avLst/>
                </a:prstGeom>
              </p:spPr>
            </p:pic>
            <p:pic>
              <p:nvPicPr>
                <p:cNvPr id="36" name="Picture 17">
                  <a:extLst>
                    <a:ext uri="{FF2B5EF4-FFF2-40B4-BE49-F238E27FC236}">
                      <a16:creationId xmlns:a16="http://schemas.microsoft.com/office/drawing/2014/main" id="{2EA043B8-CD07-49B1-A5B8-5C3BA5A568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 t="12021"/>
                <a:stretch/>
              </p:blipFill>
              <p:spPr>
                <a:xfrm>
                  <a:off x="12268200" y="4086985"/>
                  <a:ext cx="429294" cy="1416430"/>
                </a:xfrm>
                <a:prstGeom prst="rect">
                  <a:avLst/>
                </a:prstGeom>
              </p:spPr>
            </p:pic>
            <p:pic>
              <p:nvPicPr>
                <p:cNvPr id="37" name="Picture 17">
                  <a:extLst>
                    <a:ext uri="{FF2B5EF4-FFF2-40B4-BE49-F238E27FC236}">
                      <a16:creationId xmlns:a16="http://schemas.microsoft.com/office/drawing/2014/main" id="{8DFA0F27-3210-4AB5-8D1A-EEE3E6781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 t="12021"/>
                <a:stretch/>
              </p:blipFill>
              <p:spPr>
                <a:xfrm>
                  <a:off x="10714798" y="4110704"/>
                  <a:ext cx="429294" cy="1416430"/>
                </a:xfrm>
                <a:prstGeom prst="rect">
                  <a:avLst/>
                </a:prstGeom>
              </p:spPr>
            </p:pic>
            <p:pic>
              <p:nvPicPr>
                <p:cNvPr id="38" name="Picture 18">
                  <a:extLst>
                    <a:ext uri="{FF2B5EF4-FFF2-40B4-BE49-F238E27FC236}">
                      <a16:creationId xmlns:a16="http://schemas.microsoft.com/office/drawing/2014/main" id="{BA293203-6E6B-4842-8814-5E91BAFE7F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rcRect l="-4274" t="13093" r="-1"/>
                <a:stretch/>
              </p:blipFill>
              <p:spPr>
                <a:xfrm>
                  <a:off x="14500517" y="4279630"/>
                  <a:ext cx="449948" cy="137618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0EA5405-CAE1-4697-B4AF-DF32EDAE0580}"/>
                </a:ext>
              </a:extLst>
            </p:cNvPr>
            <p:cNvGrpSpPr/>
            <p:nvPr/>
          </p:nvGrpSpPr>
          <p:grpSpPr>
            <a:xfrm>
              <a:off x="4529362" y="8572500"/>
              <a:ext cx="10818162" cy="553998"/>
              <a:chOff x="4529362" y="5527264"/>
              <a:chExt cx="10818162" cy="553998"/>
            </a:xfrm>
          </p:grpSpPr>
          <p:sp>
            <p:nvSpPr>
              <p:cNvPr id="53" name="TextBox 2">
                <a:extLst>
                  <a:ext uri="{FF2B5EF4-FFF2-40B4-BE49-F238E27FC236}">
                    <a16:creationId xmlns:a16="http://schemas.microsoft.com/office/drawing/2014/main" id="{03987077-DD2C-454A-8B60-F47F050202D1}"/>
                  </a:ext>
                </a:extLst>
              </p:cNvPr>
              <p:cNvSpPr txBox="1"/>
              <p:nvPr/>
            </p:nvSpPr>
            <p:spPr>
              <a:xfrm>
                <a:off x="4529362" y="5527264"/>
                <a:ext cx="869524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ED323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Pha</a:t>
                </a:r>
                <a:endPara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TextBox 2">
                <a:extLst>
                  <a:ext uri="{FF2B5EF4-FFF2-40B4-BE49-F238E27FC236}">
                    <a16:creationId xmlns:a16="http://schemas.microsoft.com/office/drawing/2014/main" id="{80C4D926-B7A0-4A63-87BD-DB7A11FC5EF6}"/>
                  </a:ext>
                </a:extLst>
              </p:cNvPr>
              <p:cNvSpPr txBox="1"/>
              <p:nvPr/>
            </p:nvSpPr>
            <p:spPr>
              <a:xfrm>
                <a:off x="6140876" y="5527264"/>
                <a:ext cx="869524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ED323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Pha</a:t>
                </a:r>
                <a:endPara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TextBox 2">
                <a:extLst>
                  <a:ext uri="{FF2B5EF4-FFF2-40B4-BE49-F238E27FC236}">
                    <a16:creationId xmlns:a16="http://schemas.microsoft.com/office/drawing/2014/main" id="{B41D2B15-F97E-4240-9882-E10D9FEF1827}"/>
                  </a:ext>
                </a:extLst>
              </p:cNvPr>
              <p:cNvSpPr txBox="1"/>
              <p:nvPr/>
            </p:nvSpPr>
            <p:spPr>
              <a:xfrm>
                <a:off x="8506822" y="5527264"/>
                <a:ext cx="869524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ED323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</a:t>
                </a:r>
              </a:p>
            </p:txBody>
          </p:sp>
          <p:sp>
            <p:nvSpPr>
              <p:cNvPr id="56" name="TextBox 2">
                <a:extLst>
                  <a:ext uri="{FF2B5EF4-FFF2-40B4-BE49-F238E27FC236}">
                    <a16:creationId xmlns:a16="http://schemas.microsoft.com/office/drawing/2014/main" id="{8896D9B7-F6F4-4F5D-BBB8-E49000D62ACC}"/>
                  </a:ext>
                </a:extLst>
              </p:cNvPr>
              <p:cNvSpPr txBox="1"/>
              <p:nvPr/>
            </p:nvSpPr>
            <p:spPr>
              <a:xfrm>
                <a:off x="10668000" y="5527264"/>
                <a:ext cx="869524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ED323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Rê</a:t>
                </a:r>
                <a:endPara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Box 2">
                <a:extLst>
                  <a:ext uri="{FF2B5EF4-FFF2-40B4-BE49-F238E27FC236}">
                    <a16:creationId xmlns:a16="http://schemas.microsoft.com/office/drawing/2014/main" id="{B6189476-2B4A-43BE-A347-804ED3A9D7FC}"/>
                  </a:ext>
                </a:extLst>
              </p:cNvPr>
              <p:cNvSpPr txBox="1"/>
              <p:nvPr/>
            </p:nvSpPr>
            <p:spPr>
              <a:xfrm>
                <a:off x="12313076" y="5527264"/>
                <a:ext cx="869524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ED323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Rê</a:t>
                </a:r>
                <a:endPara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TextBox 2">
                <a:extLst>
                  <a:ext uri="{FF2B5EF4-FFF2-40B4-BE49-F238E27FC236}">
                    <a16:creationId xmlns:a16="http://schemas.microsoft.com/office/drawing/2014/main" id="{66D18182-A68E-4FEF-8195-5F7A9D3369B4}"/>
                  </a:ext>
                </a:extLst>
              </p:cNvPr>
              <p:cNvSpPr txBox="1"/>
              <p:nvPr/>
            </p:nvSpPr>
            <p:spPr>
              <a:xfrm>
                <a:off x="14478000" y="5527264"/>
                <a:ext cx="869524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ED323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Đô</a:t>
                </a:r>
                <a:endPara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50C8095-1B8E-4EC9-9054-CFA86971FD7B}"/>
                </a:ext>
              </a:extLst>
            </p:cNvPr>
            <p:cNvGrpSpPr/>
            <p:nvPr/>
          </p:nvGrpSpPr>
          <p:grpSpPr>
            <a:xfrm>
              <a:off x="4332221" y="8953500"/>
              <a:ext cx="10712636" cy="1377985"/>
              <a:chOff x="4441740" y="5517255"/>
              <a:chExt cx="10712636" cy="1377985"/>
            </a:xfrm>
          </p:grpSpPr>
          <p:pic>
            <p:nvPicPr>
              <p:cNvPr id="67" name="Picture 66" descr="A picture containing handwear&#10;&#10;Description automatically generated">
                <a:extLst>
                  <a:ext uri="{FF2B5EF4-FFF2-40B4-BE49-F238E27FC236}">
                    <a16:creationId xmlns:a16="http://schemas.microsoft.com/office/drawing/2014/main" id="{0280D1F4-46B4-4789-B987-41CB35CC6D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1740" y="5578610"/>
                <a:ext cx="937147" cy="1035943"/>
              </a:xfrm>
              <a:prstGeom prst="rect">
                <a:avLst/>
              </a:prstGeom>
            </p:spPr>
          </p:pic>
          <p:pic>
            <p:nvPicPr>
              <p:cNvPr id="68" name="Picture 6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ED06B2D-7D9D-4144-877C-44E9FD0D85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02"/>
              <a:stretch/>
            </p:blipFill>
            <p:spPr>
              <a:xfrm>
                <a:off x="10697712" y="5517255"/>
                <a:ext cx="765607" cy="1322589"/>
              </a:xfrm>
              <a:prstGeom prst="rect">
                <a:avLst/>
              </a:prstGeom>
            </p:spPr>
          </p:pic>
          <p:pic>
            <p:nvPicPr>
              <p:cNvPr id="69" name="Picture 68" descr="A picture containing handwear&#10;&#10;Description automatically generated">
                <a:extLst>
                  <a:ext uri="{FF2B5EF4-FFF2-40B4-BE49-F238E27FC236}">
                    <a16:creationId xmlns:a16="http://schemas.microsoft.com/office/drawing/2014/main" id="{85DB3B10-BEFE-4051-B7C7-9FDA384F05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9254" y="5624521"/>
                <a:ext cx="937147" cy="1035943"/>
              </a:xfrm>
              <a:prstGeom prst="rect">
                <a:avLst/>
              </a:prstGeom>
            </p:spPr>
          </p:pic>
          <p:pic>
            <p:nvPicPr>
              <p:cNvPr id="70" name="Picture 69" descr="A picture containing handwear&#10;&#10;Description automatically generated">
                <a:extLst>
                  <a:ext uri="{FF2B5EF4-FFF2-40B4-BE49-F238E27FC236}">
                    <a16:creationId xmlns:a16="http://schemas.microsoft.com/office/drawing/2014/main" id="{796EC314-A973-4C3E-AC36-30805CE02E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8772" y="5624521"/>
                <a:ext cx="937147" cy="1035943"/>
              </a:xfrm>
              <a:prstGeom prst="rect">
                <a:avLst/>
              </a:prstGeom>
            </p:spPr>
          </p:pic>
          <p:pic>
            <p:nvPicPr>
              <p:cNvPr id="71" name="Picture 7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386CDBE-B8F5-4957-84C9-8F320FB877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02"/>
              <a:stretch/>
            </p:blipFill>
            <p:spPr>
              <a:xfrm>
                <a:off x="12377719" y="5517255"/>
                <a:ext cx="765607" cy="1322589"/>
              </a:xfrm>
              <a:prstGeom prst="rect">
                <a:avLst/>
              </a:prstGeom>
            </p:spPr>
          </p:pic>
          <p:pic>
            <p:nvPicPr>
              <p:cNvPr id="72" name="Picture 7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3CFA880-BA14-4ED6-8E75-050B1244A2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02"/>
              <a:stretch/>
            </p:blipFill>
            <p:spPr>
              <a:xfrm>
                <a:off x="14388769" y="5572651"/>
                <a:ext cx="765607" cy="1322589"/>
              </a:xfrm>
              <a:prstGeom prst="rect">
                <a:avLst/>
              </a:prstGeom>
            </p:spPr>
          </p:pic>
        </p:grpSp>
      </p:grpSp>
      <p:pic>
        <p:nvPicPr>
          <p:cNvPr id="75" name="Picture 34">
            <a:extLst>
              <a:ext uri="{FF2B5EF4-FFF2-40B4-BE49-F238E27FC236}">
                <a16:creationId xmlns:a16="http://schemas.microsoft.com/office/drawing/2014/main" id="{2C6C55F2-152D-4067-87F9-856C869869E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-23202" y="6686308"/>
            <a:ext cx="2103484" cy="3604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20201" flipH="1">
            <a:off x="-2113698" y="6235567"/>
            <a:ext cx="5841431" cy="60454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776577" flipH="1">
            <a:off x="14388387" y="-2057400"/>
            <a:ext cx="519217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6984476" y="1272517"/>
            <a:ext cx="1749789" cy="19202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16384" y="6180722"/>
            <a:ext cx="3290169" cy="7567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79991" y="0"/>
            <a:ext cx="1123931" cy="17769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CC7822B-E42F-4EC2-B568-186B037CD8E3}"/>
              </a:ext>
            </a:extLst>
          </p:cNvPr>
          <p:cNvGrpSpPr/>
          <p:nvPr/>
        </p:nvGrpSpPr>
        <p:grpSpPr>
          <a:xfrm>
            <a:off x="4876800" y="572541"/>
            <a:ext cx="8534400" cy="1903959"/>
            <a:chOff x="4876799" y="328662"/>
            <a:chExt cx="8534400" cy="1903959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12">
              <a:alphaModFix amt="1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170965">
              <a:off x="5432498" y="328662"/>
              <a:ext cx="7423001" cy="190395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B3D080-B5F6-4A6C-AD8F-783CDF0CC764}"/>
                </a:ext>
              </a:extLst>
            </p:cNvPr>
            <p:cNvSpPr txBox="1"/>
            <p:nvPr/>
          </p:nvSpPr>
          <p:spPr>
            <a:xfrm>
              <a:off x="4876799" y="702688"/>
              <a:ext cx="8534400" cy="1081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KHÁM PHÁ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0">
            <a:extLst>
              <a:ext uri="{FF2B5EF4-FFF2-40B4-BE49-F238E27FC236}">
                <a16:creationId xmlns:a16="http://schemas.microsoft.com/office/drawing/2014/main" id="{7986EBD6-F1DB-4008-8918-0B6CB4C620F2}"/>
              </a:ext>
            </a:extLst>
          </p:cNvPr>
          <p:cNvSpPr txBox="1"/>
          <p:nvPr/>
        </p:nvSpPr>
        <p:spPr>
          <a:xfrm>
            <a:off x="4319345" y="502503"/>
            <a:ext cx="964930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Nghe </a:t>
            </a:r>
            <a:r>
              <a:rPr lang="en-US" sz="5400" b="1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54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b="1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54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4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5400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E3D2A1-4E71-45C0-946B-C23225AB1006}"/>
              </a:ext>
            </a:extLst>
          </p:cNvPr>
          <p:cNvGrpSpPr/>
          <p:nvPr/>
        </p:nvGrpSpPr>
        <p:grpSpPr>
          <a:xfrm>
            <a:off x="533400" y="2176987"/>
            <a:ext cx="9983027" cy="7614713"/>
            <a:chOff x="1447800" y="2100787"/>
            <a:chExt cx="9983027" cy="7614713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B4B73FFE-A777-45A3-B8F4-D24BCDE3F391}"/>
                </a:ext>
              </a:extLst>
            </p:cNvPr>
            <p:cNvGrpSpPr/>
            <p:nvPr/>
          </p:nvGrpSpPr>
          <p:grpSpPr>
            <a:xfrm>
              <a:off x="1447800" y="2100787"/>
              <a:ext cx="9983027" cy="7614713"/>
              <a:chOff x="0" y="0"/>
              <a:chExt cx="1884212" cy="2567138"/>
            </a:xfrm>
            <a:solidFill>
              <a:schemeClr val="bg1"/>
            </a:solidFill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5D613FA7-9FB3-4CDF-A8DF-EEB284A39EDA}"/>
                  </a:ext>
                </a:extLst>
              </p:cNvPr>
              <p:cNvSpPr/>
              <p:nvPr/>
            </p:nvSpPr>
            <p:spPr>
              <a:xfrm>
                <a:off x="0" y="0"/>
                <a:ext cx="1884212" cy="2567138"/>
              </a:xfrm>
              <a:custGeom>
                <a:avLst/>
                <a:gdLst/>
                <a:ahLst/>
                <a:cxnLst/>
                <a:rect l="l" t="t" r="r" b="b"/>
                <a:pathLst>
                  <a:path w="1985949" h="2567138">
                    <a:moveTo>
                      <a:pt x="1861489" y="2567138"/>
                    </a:moveTo>
                    <a:lnTo>
                      <a:pt x="124460" y="2567138"/>
                    </a:lnTo>
                    <a:cubicBezTo>
                      <a:pt x="55880" y="2567138"/>
                      <a:pt x="0" y="2511258"/>
                      <a:pt x="0" y="244267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861489" y="0"/>
                    </a:lnTo>
                    <a:cubicBezTo>
                      <a:pt x="1930069" y="0"/>
                      <a:pt x="1985949" y="55880"/>
                      <a:pt x="1985949" y="124460"/>
                    </a:cubicBezTo>
                    <a:lnTo>
                      <a:pt x="1985949" y="2442679"/>
                    </a:lnTo>
                    <a:cubicBezTo>
                      <a:pt x="1985949" y="2511259"/>
                      <a:pt x="1930069" y="2567138"/>
                      <a:pt x="1861489" y="2567138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E82B98-9A84-4065-BDF2-9B5298EFD457}"/>
                </a:ext>
              </a:extLst>
            </p:cNvPr>
            <p:cNvSpPr txBox="1"/>
            <p:nvPr/>
          </p:nvSpPr>
          <p:spPr>
            <a:xfrm>
              <a:off x="1600200" y="2324100"/>
              <a:ext cx="9649307" cy="7122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inh năm 1962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Sài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Gòn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Tốt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nghiệp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Âm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ngành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ông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viên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Nam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Âm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TP.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ra ông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Giám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đốc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Trung tâm băng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Trùng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Dương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Audio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Phó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Giám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đốc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Trung tâm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quyền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Âm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Nam,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Ủy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viên BCH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Hiệp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Công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nghiệp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Ghi âm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Nam.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vi-VN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Búp</a:t>
              </a:r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bê </a:t>
              </a:r>
              <a:r>
                <a:rPr lang="vi-VN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bông, </a:t>
              </a:r>
              <a:r>
                <a:rPr lang="vi-VN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Mái</a:t>
              </a:r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mến</a:t>
              </a:r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yêu, </a:t>
              </a:r>
              <a:r>
                <a:rPr lang="vi-VN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xa, Thanh niên </a:t>
              </a:r>
              <a:r>
                <a:rPr lang="vi-VN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nguyện</a:t>
              </a:r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xanh, </a:t>
              </a:r>
              <a:r>
                <a:rPr lang="vi-VN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năm êm </a:t>
              </a:r>
              <a:r>
                <a:rPr lang="vi-VN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đềm</a:t>
              </a:r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Khúc</a:t>
              </a:r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yêu thương, </a:t>
              </a:r>
              <a:r>
                <a:rPr lang="vi-VN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Nét</a:t>
              </a:r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duyên </a:t>
              </a:r>
              <a:r>
                <a:rPr lang="vi-VN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thầm</a:t>
              </a:r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,...</a:t>
              </a:r>
            </a:p>
          </p:txBody>
        </p:sp>
      </p:grpSp>
      <p:sp>
        <p:nvSpPr>
          <p:cNvPr id="19" name="TextBox 10">
            <a:extLst>
              <a:ext uri="{FF2B5EF4-FFF2-40B4-BE49-F238E27FC236}">
                <a16:creationId xmlns:a16="http://schemas.microsoft.com/office/drawing/2014/main" id="{CC171C44-D929-4FF9-ADAA-569684127109}"/>
              </a:ext>
            </a:extLst>
          </p:cNvPr>
          <p:cNvSpPr txBox="1"/>
          <p:nvPr/>
        </p:nvSpPr>
        <p:spPr>
          <a:xfrm>
            <a:off x="4319345" y="1342192"/>
            <a:ext cx="964930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endParaRPr lang="en-US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person playing a musical instrument&#10;&#10;Description automatically generated with low confidence">
            <a:extLst>
              <a:ext uri="{FF2B5EF4-FFF2-40B4-BE49-F238E27FC236}">
                <a16:creationId xmlns:a16="http://schemas.microsoft.com/office/drawing/2014/main" id="{BC9546A4-AA40-4BD8-9657-9F41C76278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173" y="2913636"/>
            <a:ext cx="6924589" cy="5937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23638" y="-168661"/>
            <a:ext cx="1360924" cy="14934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610918" y="7211387"/>
            <a:ext cx="3020108" cy="33697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15504" y="7698711"/>
            <a:ext cx="939921" cy="14860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470003">
            <a:off x="17322323" y="-49291"/>
            <a:ext cx="1172890" cy="7477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2766E12-61EE-4B1B-B824-4C4B94721DB0}"/>
              </a:ext>
            </a:extLst>
          </p:cNvPr>
          <p:cNvGrpSpPr/>
          <p:nvPr/>
        </p:nvGrpSpPr>
        <p:grpSpPr>
          <a:xfrm>
            <a:off x="1343971" y="3383474"/>
            <a:ext cx="6904496" cy="4066866"/>
            <a:chOff x="1447800" y="2528600"/>
            <a:chExt cx="8177945" cy="4066866"/>
          </a:xfrm>
        </p:grpSpPr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07595384-903E-4540-AAB8-A6E06D7496DE}"/>
                </a:ext>
              </a:extLst>
            </p:cNvPr>
            <p:cNvGrpSpPr/>
            <p:nvPr/>
          </p:nvGrpSpPr>
          <p:grpSpPr>
            <a:xfrm>
              <a:off x="1447800" y="2528600"/>
              <a:ext cx="8177945" cy="4066866"/>
              <a:chOff x="0" y="144228"/>
              <a:chExt cx="1543518" cy="1371057"/>
            </a:xfrm>
            <a:solidFill>
              <a:schemeClr val="bg1"/>
            </a:solidFill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987FA704-8B42-4BA0-9978-56112B36E565}"/>
                  </a:ext>
                </a:extLst>
              </p:cNvPr>
              <p:cNvSpPr/>
              <p:nvPr/>
            </p:nvSpPr>
            <p:spPr>
              <a:xfrm>
                <a:off x="0" y="144228"/>
                <a:ext cx="1543518" cy="1371057"/>
              </a:xfrm>
              <a:custGeom>
                <a:avLst/>
                <a:gdLst/>
                <a:ahLst/>
                <a:cxnLst/>
                <a:rect l="l" t="t" r="r" b="b"/>
                <a:pathLst>
                  <a:path w="1985949" h="2567138">
                    <a:moveTo>
                      <a:pt x="1861489" y="2567138"/>
                    </a:moveTo>
                    <a:lnTo>
                      <a:pt x="124460" y="2567138"/>
                    </a:lnTo>
                    <a:cubicBezTo>
                      <a:pt x="55880" y="2567138"/>
                      <a:pt x="0" y="2511258"/>
                      <a:pt x="0" y="244267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861489" y="0"/>
                    </a:lnTo>
                    <a:cubicBezTo>
                      <a:pt x="1930069" y="0"/>
                      <a:pt x="1985949" y="55880"/>
                      <a:pt x="1985949" y="124460"/>
                    </a:cubicBezTo>
                    <a:lnTo>
                      <a:pt x="1985949" y="2442679"/>
                    </a:lnTo>
                    <a:cubicBezTo>
                      <a:pt x="1985949" y="2511259"/>
                      <a:pt x="1930069" y="2567138"/>
                      <a:pt x="1861489" y="2567138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069C37-2739-49F0-9762-6EBC29EC3D72}"/>
                </a:ext>
              </a:extLst>
            </p:cNvPr>
            <p:cNvSpPr txBox="1"/>
            <p:nvPr/>
          </p:nvSpPr>
          <p:spPr>
            <a:xfrm>
              <a:off x="1952067" y="2913933"/>
              <a:ext cx="7169411" cy="3313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 Lê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Thắng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dung: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niềm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niềm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hân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hoan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0">
            <a:extLst>
              <a:ext uri="{FF2B5EF4-FFF2-40B4-BE49-F238E27FC236}">
                <a16:creationId xmlns:a16="http://schemas.microsoft.com/office/drawing/2014/main" id="{11118A36-43D8-4CB5-BBA5-E30249CEFFBD}"/>
              </a:ext>
            </a:extLst>
          </p:cNvPr>
          <p:cNvSpPr txBox="1"/>
          <p:nvPr/>
        </p:nvSpPr>
        <p:spPr>
          <a:xfrm>
            <a:off x="1343971" y="2077702"/>
            <a:ext cx="784415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b. Bài 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0758321-75A9-42E7-84FF-2C5FAA4665C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t="16346" r="33949" b="38783"/>
          <a:stretch/>
        </p:blipFill>
        <p:spPr>
          <a:xfrm>
            <a:off x="9613872" y="909133"/>
            <a:ext cx="7660352" cy="8491069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46E986E4-D35B-4F11-B5A5-AC076E2B30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227059" y="6821675"/>
            <a:ext cx="3617248" cy="3499688"/>
          </a:xfrm>
          <a:prstGeom prst="rect">
            <a:avLst/>
          </a:prstGeom>
        </p:spPr>
      </p:pic>
      <p:pic>
        <p:nvPicPr>
          <p:cNvPr id="21" name="VuiDenTruong-YenNhi-HoangMy_39gew">
            <a:hlinkClick r:id="" action="ppaction://media"/>
            <a:extLst>
              <a:ext uri="{FF2B5EF4-FFF2-40B4-BE49-F238E27FC236}">
                <a16:creationId xmlns:a16="http://schemas.microsoft.com/office/drawing/2014/main" id="{450CE03F-FFC9-4DBE-8785-9E66CC701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497" y="9298775"/>
            <a:ext cx="1022588" cy="1022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62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20201" flipH="1">
            <a:off x="-2113698" y="6235567"/>
            <a:ext cx="5841431" cy="60454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776577" flipH="1">
            <a:off x="14388387" y="-2057400"/>
            <a:ext cx="519217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6984476" y="1272517"/>
            <a:ext cx="1749789" cy="19202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16384" y="6180722"/>
            <a:ext cx="3290169" cy="7567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2246" y="0"/>
            <a:ext cx="1123931" cy="177696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41B11F74-3868-4E66-B5A1-65209F957C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52400" y="2549711"/>
            <a:ext cx="5778554" cy="5742439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6F998C4-8049-4952-B1F2-F680A64C4085}"/>
              </a:ext>
            </a:extLst>
          </p:cNvPr>
          <p:cNvSpPr/>
          <p:nvPr/>
        </p:nvSpPr>
        <p:spPr>
          <a:xfrm>
            <a:off x="7192152" y="2369808"/>
            <a:ext cx="10105248" cy="5547383"/>
          </a:xfrm>
          <a:prstGeom prst="wedgeRoundRectCallout">
            <a:avLst>
              <a:gd name="adj1" fmla="val -63489"/>
              <a:gd name="adj2" fmla="val -7907"/>
              <a:gd name="adj3" fmla="val 16667"/>
            </a:avLst>
          </a:prstGeom>
          <a:solidFill>
            <a:schemeClr val="bg1"/>
          </a:solidFill>
          <a:ln>
            <a:solidFill>
              <a:srgbClr val="EE35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Tiết 29</Template>
  <TotalTime>92</TotalTime>
  <Words>481</Words>
  <Application>Microsoft Office PowerPoint</Application>
  <PresentationFormat>Custom</PresentationFormat>
  <Paragraphs>56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Jua</vt:lpstr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Admin</cp:lastModifiedBy>
  <cp:revision>3</cp:revision>
  <dcterms:created xsi:type="dcterms:W3CDTF">2021-10-13T00:53:58Z</dcterms:created>
  <dcterms:modified xsi:type="dcterms:W3CDTF">2024-12-17T13:40:37Z</dcterms:modified>
  <dc:identifier>DAEsQmFzDCU</dc:identifier>
</cp:coreProperties>
</file>