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6" r:id="rId3"/>
    <p:sldMasterId id="2147483728" r:id="rId4"/>
    <p:sldMasterId id="2147483742" r:id="rId5"/>
    <p:sldMasterId id="2147483756" r:id="rId6"/>
    <p:sldMasterId id="2147483796" r:id="rId7"/>
  </p:sldMasterIdLst>
  <p:notesMasterIdLst>
    <p:notesMasterId r:id="rId25"/>
  </p:notesMasterIdLst>
  <p:sldIdLst>
    <p:sldId id="298" r:id="rId8"/>
    <p:sldId id="330" r:id="rId9"/>
    <p:sldId id="329" r:id="rId10"/>
    <p:sldId id="347" r:id="rId11"/>
    <p:sldId id="348" r:id="rId12"/>
    <p:sldId id="349" r:id="rId13"/>
    <p:sldId id="317" r:id="rId14"/>
    <p:sldId id="322" r:id="rId15"/>
    <p:sldId id="326" r:id="rId16"/>
    <p:sldId id="327" r:id="rId17"/>
    <p:sldId id="324" r:id="rId18"/>
    <p:sldId id="325" r:id="rId19"/>
    <p:sldId id="332" r:id="rId20"/>
    <p:sldId id="344" r:id="rId21"/>
    <p:sldId id="345" r:id="rId22"/>
    <p:sldId id="297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71" autoAdjust="0"/>
  </p:normalViewPr>
  <p:slideViewPr>
    <p:cSldViewPr>
      <p:cViewPr varScale="1">
        <p:scale>
          <a:sx n="58" d="100"/>
          <a:sy n="58" d="100"/>
        </p:scale>
        <p:origin x="17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9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1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9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6BBA7-FA5A-48BA-B14C-B37B5C890C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F2C8-F197-42A0-94F0-64FDC3514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1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7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A712-C298-427A-A06D-860845C6C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05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CCC7-D340-43FD-9525-DDC7D2FEB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9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B00B-2EBA-46EF-AA96-13DEC9006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83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B2DA-4C48-40E8-8582-56F38CF4E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8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9C5BB-9A01-41BA-ACEC-26C0C7E1F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2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2F253-E7CF-414D-A4C4-FC73DD4D9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9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5F76-EB4D-47AB-975F-950163AA6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7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035-EE7D-48D3-AE14-CA03CACA9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7AE3-C15B-499B-B6ED-013B2284B4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07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291E-0391-4660-82C3-2A3167FC37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85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1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A5BF-067C-4F5E-A7E3-D0A5F885D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24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65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9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7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27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59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65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4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7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88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79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56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02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82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6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1ED8-73E7-4D5B-A254-A7064695C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27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6EDA0-FBB4-4BB7-8610-71C064DE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0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8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687BE-181F-429E-BEEE-D8A68C393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26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29B9-F485-4029-B6D8-C22F6D5B0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3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14036-851B-4999-B235-F33C18D89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9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08482-3E54-44B8-B1FD-D7DBFB281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2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35D88-9039-4007-B854-2F45823C7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16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C3D3-E344-40E5-8F36-613D8FD5C8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57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5FCB-354C-4AAA-9B65-903A13FFCC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58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8BA7-0EDD-4822-A328-3BA5053CD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85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1E20-CD05-4DF2-86C4-1047B0D9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1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BB68C-032E-474D-BFB5-C063876C0C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6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7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EFEC-1D97-4D75-AD73-F7D3EF9E2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45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1ED8-73E7-4D5B-A254-A7064695C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03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6EDA0-FBB4-4BB7-8610-71C064DE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1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687BE-181F-429E-BEEE-D8A68C393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42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29B9-F485-4029-B6D8-C22F6D5B0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70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14036-851B-4999-B235-F33C18D89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77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08482-3E54-44B8-B1FD-D7DBFB281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06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35D88-9039-4007-B854-2F45823C7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12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C3D3-E344-40E5-8F36-613D8FD5C8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86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5FCB-354C-4AAA-9B65-903A13FFCC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8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8BA7-0EDD-4822-A328-3BA5053CD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80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1E20-CD05-4DF2-86C4-1047B0D9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1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BB68C-032E-474D-BFB5-C063876C0C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4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EFEC-1D97-4D75-AD73-F7D3EF9E2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74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1ED8-73E7-4D5B-A254-A7064695C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94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6EDA0-FBB4-4BB7-8610-71C064DE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2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687BE-181F-429E-BEEE-D8A68C393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71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29B9-F485-4029-B6D8-C22F6D5B0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34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14036-851B-4999-B235-F33C18D89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32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08482-3E54-44B8-B1FD-D7DBFB281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2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35D88-9039-4007-B854-2F45823C7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3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C3D3-E344-40E5-8F36-613D8FD5C8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01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5FCB-354C-4AAA-9B65-903A13FFCC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1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8BA7-0EDD-4822-A328-3BA5053CD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32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1E20-CD05-4DF2-86C4-1047B0D9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37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BB68C-032E-474D-BFB5-C063876C0C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77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EFEC-1D97-4D75-AD73-F7D3EF9E2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66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8140-515D-4D4D-9414-2D1B49385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68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EC24-D951-4054-97AA-4B325287B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09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6FAD2-5766-4B9F-9201-1620AB8D28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3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3D48-18F4-4EFE-9098-6C8807B5F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05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4BFA-A9F7-4D0B-A330-08EBB61A2F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025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1F70C-6426-4A0B-94D5-D6C930D49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71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83A50-2138-4351-B6CC-3E2E1AE1F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53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0C5A1-6C3D-4B7C-B8F3-8F68D02BF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46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45A90-598B-4F78-9CE8-7AE6565DFC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223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52F10-0A97-4E4A-905C-668048224E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952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05D9C-FC9D-432E-86EE-E15FAFDF24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535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B94E-33A6-4351-A2E9-5CB31228F5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8ED76-CDCA-4DC1-B945-0E3796613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8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481A8-52C5-4739-9A84-7D56BEDDA8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5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9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56A523-0010-4B87-9A56-05F760EC5E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4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56A523-0010-4B87-9A56-05F760EC5E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56A523-0010-4B87-9A56-05F760EC5E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5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BF568-25C5-4D6E-BB7B-0D654A9A41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audio" Target="../media/media6.mp3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4517740" cy="1321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24744"/>
            <a:ext cx="7596336" cy="201846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27" y="428701"/>
            <a:ext cx="402257" cy="402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7" y="437085"/>
            <a:ext cx="240417" cy="192745"/>
          </a:xfrm>
          <a:prstGeom prst="rect">
            <a:avLst/>
          </a:prstGeom>
        </p:spPr>
      </p:pic>
      <p:pic>
        <p:nvPicPr>
          <p:cNvPr id="9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796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0" y="9287"/>
            <a:ext cx="89644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TỔ 1 ĐỌC NHẠC-TỔ 2 GHÉP LỜI VÀ NGƯỢC LẠI</a:t>
            </a:r>
          </a:p>
        </p:txBody>
      </p:sp>
      <p:pic>
        <p:nvPicPr>
          <p:cNvPr id="9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" y="555554"/>
            <a:ext cx="9108773" cy="36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2" y="6548765"/>
            <a:ext cx="240417" cy="192745"/>
          </a:xfrm>
          <a:prstGeom prst="rect">
            <a:avLst/>
          </a:prstGeom>
        </p:spPr>
      </p:pic>
      <p:pic>
        <p:nvPicPr>
          <p:cNvPr id="5" name="DOC NHA 1 LAN-GHEP LOI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741" y="5728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34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77" y="10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Ôn đọc nhạc kết hợi làm ký hiệu bàn tay với các hình thức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7" y="6352549"/>
            <a:ext cx="240417" cy="192745"/>
          </a:xfrm>
          <a:prstGeom prst="rect">
            <a:avLst/>
          </a:prstGeom>
        </p:spPr>
      </p:pic>
      <p:pic>
        <p:nvPicPr>
          <p:cNvPr id="7" name="DOC NHA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0999"/>
            <a:ext cx="9036496" cy="5714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72" y="620713"/>
            <a:ext cx="1440159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467544" y="30091"/>
            <a:ext cx="820891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Ôn Đọc nhạc ghép lời kết hợp vận động cơ thể thể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2" y="6545294"/>
            <a:ext cx="240417" cy="192745"/>
          </a:xfrm>
          <a:prstGeom prst="rect">
            <a:avLst/>
          </a:prstGeom>
        </p:spPr>
      </p:pic>
      <p:pic>
        <p:nvPicPr>
          <p:cNvPr id="6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0" y="576368"/>
            <a:ext cx="9144000" cy="48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C NHA 1 LAN-GHEP LOI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741" y="5728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0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345284" y="157164"/>
            <a:ext cx="8691213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/>
              <a:t>HD ĐỌC NHẠC VỖ TAY KẾT HỢP VẬN ĐỘNG CƠ THỂ</a:t>
            </a:r>
          </a:p>
        </p:txBody>
      </p:sp>
      <p:pic>
        <p:nvPicPr>
          <p:cNvPr id="10248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5" y="1071576"/>
            <a:ext cx="8393906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8029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42900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  <a:cs typeface="Times New Roman"/>
              </a:rPr>
              <a:t>Đ</a:t>
            </a:r>
            <a:r>
              <a:rPr lang="en-US" sz="2400" smtClean="0">
                <a:latin typeface="Times New Roman"/>
                <a:ea typeface="Calibri"/>
                <a:cs typeface="Times New Roman"/>
              </a:rPr>
              <a:t>ánh </a:t>
            </a:r>
            <a:r>
              <a:rPr lang="en-US" sz="2400">
                <a:latin typeface="Times New Roman"/>
                <a:ea typeface="Calibri"/>
                <a:cs typeface="Times New Roman"/>
              </a:rPr>
              <a:t>đàn dòng 1 to, dòng 2 nhỏ và gợi mở HS nhận biết </a:t>
            </a:r>
            <a:r>
              <a:rPr lang="en-US" sz="2400" smtClean="0">
                <a:latin typeface="Times New Roman"/>
                <a:ea typeface="Calibri"/>
                <a:cs typeface="Times New Roman"/>
              </a:rPr>
              <a:t>2 câu chung cùng 1 giai điệu có 1 số  các </a:t>
            </a:r>
            <a:r>
              <a:rPr lang="en-US" sz="2400">
                <a:latin typeface="Times New Roman"/>
                <a:ea typeface="Calibri"/>
                <a:cs typeface="Times New Roman"/>
              </a:rPr>
              <a:t>nốt cao hơn trong nét nhạc.</a:t>
            </a:r>
            <a:endParaRPr lang="en-US" sz="2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5656" y="997070"/>
            <a:ext cx="6014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Times New Roman"/>
                <a:ea typeface="Calibri"/>
              </a:rPr>
              <a:t>* </a:t>
            </a:r>
            <a:r>
              <a:rPr lang="en-US" sz="2800" b="1">
                <a:latin typeface="Times New Roman"/>
                <a:ea typeface="Calibri"/>
              </a:rPr>
              <a:t>Nghe nhạc và vận động theo ý thích.</a:t>
            </a: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-252536" y="200487"/>
            <a:ext cx="87129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>
              <a:lnSpc>
                <a:spcPct val="115000"/>
              </a:lnSpc>
            </a:pPr>
            <a:r>
              <a:rPr lang="en-US" sz="3200" b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Vận </a:t>
            </a:r>
            <a:r>
              <a:rPr lang="en-US" sz="32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dụng – Sáng </a:t>
            </a:r>
            <a:r>
              <a:rPr lang="en-US" sz="3200" b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tạo:</a:t>
            </a:r>
            <a:r>
              <a:rPr lang="en-US" sz="320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To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– nhỏ, cao - thấp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3 NGHE NHAC VAN DOG THEO 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2398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10311"/>
            <a:ext cx="8352928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smtClean="0">
                <a:latin typeface="Times New Roman"/>
                <a:ea typeface="Calibri"/>
                <a:cs typeface="Times New Roman"/>
              </a:rPr>
              <a:t>-Làm mẫu và HD vận động: nốt </a:t>
            </a:r>
            <a:r>
              <a:rPr lang="en-US" sz="2400">
                <a:latin typeface="Times New Roman"/>
                <a:ea typeface="Calibri"/>
                <a:cs typeface="Times New Roman"/>
              </a:rPr>
              <a:t>thấp HS ngồi xuống, giai điệu đi lên các nốt cao HS đứng lên và giơ tay lên đầu</a:t>
            </a:r>
            <a:r>
              <a:rPr lang="en-US" sz="240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/>
                <a:ea typeface="Calibri"/>
                <a:cs typeface="Times New Roman"/>
              </a:rPr>
              <a:t>-Vận động theo ý thích vài lần</a:t>
            </a:r>
            <a:endParaRPr lang="en-US" sz="24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3 NGHE NHAC VAN DOG THEO 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19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131" y="2073575"/>
            <a:ext cx="5387221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smtClean="0"/>
              <a:t>Giáo dục-củng cố-dặn dò</a:t>
            </a:r>
            <a:endParaRPr lang="en-US" sz="4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2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7" y="2780958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pic>
        <p:nvPicPr>
          <p:cNvPr id="6" name="DOC NHA 1 LAN-GHEP LOI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8404" y="5517232"/>
            <a:ext cx="609600" cy="60960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0" y="6514714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Freeform 8"/>
          <p:cNvSpPr>
            <a:spLocks/>
          </p:cNvSpPr>
          <p:nvPr/>
        </p:nvSpPr>
        <p:spPr bwMode="gray">
          <a:xfrm>
            <a:off x="2702009" y="6029619"/>
            <a:ext cx="1156313" cy="260655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0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512"/>
            <a:ext cx="91440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5140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smtClean="0">
                <a:latin typeface="Times New Roman"/>
                <a:ea typeface="Calibri"/>
                <a:cs typeface="Times New Roman"/>
              </a:rPr>
              <a:t>Cả lớp </a:t>
            </a:r>
            <a:r>
              <a:rPr lang="en-US" sz="3600">
                <a:latin typeface="Times New Roman"/>
                <a:ea typeface="Calibri"/>
                <a:cs typeface="Times New Roman"/>
              </a:rPr>
              <a:t>hát câu 1 bài hát </a:t>
            </a:r>
            <a:r>
              <a:rPr lang="vi-VN" sz="3600">
                <a:latin typeface="Times New Roman"/>
                <a:ea typeface="Calibri"/>
                <a:cs typeface="Times New Roman"/>
              </a:rPr>
              <a:t>Lớp Một thân yêu</a:t>
            </a:r>
            <a:r>
              <a:rPr lang="en-US" sz="3600" smtClean="0">
                <a:latin typeface="Times New Roman"/>
                <a:ea typeface="Calibri"/>
                <a:cs typeface="Times New Roman"/>
              </a:rPr>
              <a:t>. Một </a:t>
            </a:r>
            <a:r>
              <a:rPr lang="en-US" sz="3600">
                <a:latin typeface="Times New Roman"/>
                <a:ea typeface="Calibri"/>
                <a:cs typeface="Times New Roman"/>
              </a:rPr>
              <a:t>vài HS thể hiện tiết tấu của câu hát vừa hát.</a:t>
            </a:r>
            <a:endParaRPr lang="en-US" sz="36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7174" y="17008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65" y="4870501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194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756" y="0"/>
            <a:ext cx="770485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</a:rPr>
              <a:t>ÂM NHẠC 1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1986" y="1429218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ÔN BÀI HÁT: LỚP 1 THÂN YÊU</a:t>
            </a:r>
            <a:endParaRPr lang="en-US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3356" y="672122"/>
            <a:ext cx="1672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1830" y="201553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ÔN ĐỌC NHẠC: BAN NHẠC ĐÔ-RÊ-MI</a:t>
            </a:r>
            <a:endParaRPr lang="en-US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0" y="4005064"/>
            <a:ext cx="867749" cy="620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16644" y="2384870"/>
            <a:ext cx="489654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>
              <a:lnSpc>
                <a:spcPct val="115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VDST:</a:t>
            </a:r>
            <a:r>
              <a:rPr lang="en-US" sz="240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To – nhỏ, cao - thấp</a:t>
            </a:r>
            <a:endParaRPr lang="en-US" sz="2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75" y="594928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2768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Ôn lại bài hát với các hình thức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189" y="332656"/>
            <a:ext cx="6030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</a:rPr>
              <a:t>1.ÔN BÀI HÁT: LỚP 1 THÂN YÊU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37085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0"/>
            <a:ext cx="846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 video mẫu và HD hát kết hợp bộ gõ cơ thể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ỚP MỘT THÂN YÊU ỨNG DỤNG VÂN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607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5029"/>
            <a:ext cx="1180333" cy="1836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9" y="551723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16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2469" y="2768867"/>
            <a:ext cx="3571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578204" y="3789040"/>
            <a:ext cx="542396" cy="6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554607" y="4941167"/>
            <a:ext cx="4841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432489" y="6275697"/>
            <a:ext cx="3571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26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Ôn hát theo sắc thái to nhỏ như Hình loa dưới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663820" y="-84430"/>
            <a:ext cx="8485391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en-US" sz="2400" b="1" smtClean="0">
                <a:solidFill>
                  <a:srgbClr val="FF0000"/>
                </a:solidFill>
                <a:cs typeface="Times New Roman" pitchFamily="18" charset="0"/>
              </a:rPr>
              <a:t>. ÔN ĐỌC NHAC: </a:t>
            </a:r>
            <a:r>
              <a:rPr lang="en-US" sz="2400" b="1" smtClean="0">
                <a:solidFill>
                  <a:srgbClr val="FF0000"/>
                </a:solidFill>
                <a:latin typeface="Arial"/>
              </a:rPr>
              <a:t>BAN NHẠC </a:t>
            </a:r>
            <a:r>
              <a:rPr lang="en-US" sz="2400" b="1">
                <a:solidFill>
                  <a:srgbClr val="FF0000"/>
                </a:solidFill>
                <a:latin typeface="Arial"/>
              </a:rPr>
              <a:t>ĐÔ – RÊ - MI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24744"/>
            <a:ext cx="8424935" cy="3816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171" y="43493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Ôn cao độ, thế tay 3 nốt Đô-rê-mi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6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096" y="53012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569951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34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188212" y="9278"/>
            <a:ext cx="7000438" cy="9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ÔN ĐỌC NHẠC CẢ BÀI CÁC HÌNH THỨC </a:t>
            </a:r>
          </a:p>
        </p:txBody>
      </p:sp>
      <p:pic>
        <p:nvPicPr>
          <p:cNvPr id="4" name="DOC NHA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09760"/>
            <a:ext cx="9036496" cy="4110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54" y="116633"/>
            <a:ext cx="1440159" cy="1944216"/>
          </a:xfrm>
          <a:prstGeom prst="rect">
            <a:avLst/>
          </a:prstGeom>
        </p:spPr>
      </p:pic>
      <p:pic>
        <p:nvPicPr>
          <p:cNvPr id="5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203" y="510394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2" y="6548765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188212" y="9287"/>
            <a:ext cx="700043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LẦN 1 ĐỌC NHẠC-LẦN 2 GHÉP LỜI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665255"/>
            <a:ext cx="240417" cy="192745"/>
          </a:xfrm>
          <a:prstGeom prst="rect">
            <a:avLst/>
          </a:prstGeom>
        </p:spPr>
      </p:pic>
      <p:pic>
        <p:nvPicPr>
          <p:cNvPr id="7" name="ĐỌC NHẠC BAN NHẠC ĐÔ RÊ 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64" y="555554"/>
            <a:ext cx="8807626" cy="484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82" y="315356"/>
            <a:ext cx="1440159" cy="19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0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294</Words>
  <Application>Microsoft Office PowerPoint</Application>
  <PresentationFormat>On-screen Show (4:3)</PresentationFormat>
  <Paragraphs>25</Paragraphs>
  <Slides>17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Calibri</vt:lpstr>
      <vt:lpstr>Times New Roman</vt:lpstr>
      <vt:lpstr>Default Design</vt:lpstr>
      <vt:lpstr>3_Default Design</vt:lpstr>
      <vt:lpstr>Office Theme</vt:lpstr>
      <vt:lpstr>2_Default Design</vt:lpstr>
      <vt:lpstr>1_Default Design</vt:lpstr>
      <vt:lpstr>4_Default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73</cp:revision>
  <dcterms:created xsi:type="dcterms:W3CDTF">2021-06-25T09:29:58Z</dcterms:created>
  <dcterms:modified xsi:type="dcterms:W3CDTF">2024-12-19T11:51:25Z</dcterms:modified>
</cp:coreProperties>
</file>